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90" r:id="rId3"/>
    <p:sldId id="258" r:id="rId4"/>
    <p:sldId id="291" r:id="rId5"/>
    <p:sldId id="295" r:id="rId6"/>
    <p:sldId id="292" r:id="rId7"/>
    <p:sldId id="293" r:id="rId8"/>
    <p:sldId id="294" r:id="rId9"/>
    <p:sldId id="259" r:id="rId10"/>
    <p:sldId id="276" r:id="rId11"/>
    <p:sldId id="297" r:id="rId12"/>
    <p:sldId id="296" r:id="rId13"/>
    <p:sldId id="29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AD50094-DC27-4C45-B8BB-6DA99D8096B8}">
  <a:tblStyle styleId="{AAD50094-DC27-4C45-B8BB-6DA99D8096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7" autoAdjust="0"/>
  </p:normalViewPr>
  <p:slideViewPr>
    <p:cSldViewPr snapToGrid="0">
      <p:cViewPr varScale="1">
        <p:scale>
          <a:sx n="92" d="100"/>
          <a:sy n="92" d="100"/>
        </p:scale>
        <p:origin x="-756"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4ee878e99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4ee878e99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e4ee878e99_0_1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e4ee878e99_0_1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4ee878e99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4ee878e99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e4ee878e99_0_20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e4ee878e99_0_20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3"/>
        <p:cNvGrpSpPr/>
        <p:nvPr/>
      </p:nvGrpSpPr>
      <p:grpSpPr>
        <a:xfrm>
          <a:off x="0" y="0"/>
          <a:ext cx="0" cy="0"/>
          <a:chOff x="0" y="0"/>
          <a:chExt cx="0" cy="0"/>
        </a:xfrm>
      </p:grpSpPr>
      <p:sp>
        <p:nvSpPr>
          <p:cNvPr id="4154" name="Google Shape;4154;ge5b4c70c4a_0_1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5" name="Google Shape;4155;ge5b4c70c4a_0_1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4ee878e99_0_1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4ee878e99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772100" y="1176600"/>
            <a:ext cx="3914700" cy="2308200"/>
          </a:xfrm>
          <a:prstGeom prst="rect">
            <a:avLst/>
          </a:prstGeom>
        </p:spPr>
        <p:txBody>
          <a:bodyPr spcFirstLastPara="1" wrap="square" lIns="91425" tIns="91425" rIns="91425" bIns="91425" anchor="b" anchorCtr="0">
            <a:noAutofit/>
          </a:bodyPr>
          <a:lstStyle>
            <a:lvl1pPr lvl="0" algn="r">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2100" y="3484800"/>
            <a:ext cx="3914700" cy="482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a:xfrm>
            <a:off x="628650" y="4767263"/>
            <a:ext cx="2057400" cy="273844"/>
          </a:xfrm>
          <a:prstGeom prst="rect">
            <a:avLst/>
          </a:prstGeom>
        </p:spPr>
        <p:txBody>
          <a:bodyPr lIns="68580" tIns="34290" rIns="68580" bIns="34290"/>
          <a:lstStyle/>
          <a:p>
            <a:fld id="{FBA5A684-7224-44AD-8A8E-A7AABA84475B}" type="datetimeFigureOut">
              <a:rPr lang="pt-PT" smtClean="0"/>
              <a:pPr/>
              <a:t>14/11/2022</a:t>
            </a:fld>
            <a:endParaRPr lang="pt-PT"/>
          </a:p>
        </p:txBody>
      </p:sp>
      <p:sp>
        <p:nvSpPr>
          <p:cNvPr id="5" name="Marcador de Posição do Rodapé 4"/>
          <p:cNvSpPr>
            <a:spLocks noGrp="1"/>
          </p:cNvSpPr>
          <p:nvPr>
            <p:ph type="ftr" sz="quarter" idx="11"/>
          </p:nvPr>
        </p:nvSpPr>
        <p:spPr>
          <a:xfrm>
            <a:off x="3028950" y="4767263"/>
            <a:ext cx="3086100" cy="273844"/>
          </a:xfrm>
          <a:prstGeom prst="rect">
            <a:avLst/>
          </a:prstGeom>
        </p:spPr>
        <p:txBody>
          <a:bodyPr lIns="68580" tIns="34290" rIns="68580" bIns="34290"/>
          <a:lstStyle/>
          <a:p>
            <a:endParaRPr lang="pt-PT"/>
          </a:p>
        </p:txBody>
      </p:sp>
      <p:sp>
        <p:nvSpPr>
          <p:cNvPr id="6" name="Marcador de Posição do Número do Diapositivo 5"/>
          <p:cNvSpPr>
            <a:spLocks noGrp="1"/>
          </p:cNvSpPr>
          <p:nvPr>
            <p:ph type="sldNum" sz="quarter" idx="12"/>
          </p:nvPr>
        </p:nvSpPr>
        <p:spPr/>
        <p:txBody>
          <a:bodyPr/>
          <a:lstStyle/>
          <a:p>
            <a:fld id="{0B41A958-1C4B-4855-8ABB-ECFBAF21EE7E}" type="slidenum">
              <a:rPr lang="pt-PT" smtClean="0"/>
              <a:pPr/>
              <a:t>‹nº›</a:t>
            </a:fld>
            <a:endParaRPr lang="pt-PT"/>
          </a:p>
        </p:txBody>
      </p:sp>
    </p:spTree>
    <p:extLst>
      <p:ext uri="{BB962C8B-B14F-4D97-AF65-F5344CB8AC3E}">
        <p14:creationId xmlns="" xmlns:p14="http://schemas.microsoft.com/office/powerpoint/2010/main" val="358624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57200" y="1160825"/>
            <a:ext cx="8229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0400"/>
            <a:ext cx="822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57200" y="1160825"/>
            <a:ext cx="8229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4288100" y="1215139"/>
            <a:ext cx="4603531" cy="2622952"/>
          </a:xfrm>
          <a:prstGeom prst="rect">
            <a:avLst/>
          </a:prstGeom>
        </p:spPr>
        <p:txBody>
          <a:bodyPr spcFirstLastPara="1" wrap="square" lIns="91425" tIns="91425" rIns="91425" bIns="91425" anchor="b" anchorCtr="0">
            <a:noAutofit/>
          </a:bodyPr>
          <a:lstStyle/>
          <a:p>
            <a:r>
              <a:rPr lang="pt-PT" sz="5400" dirty="0" smtClean="0"/>
              <a:t>Catástrofes </a:t>
            </a:r>
            <a:r>
              <a:rPr lang="pt-PT" sz="5400" b="0" dirty="0" smtClean="0"/>
              <a:t>N</a:t>
            </a:r>
            <a:r>
              <a:rPr lang="pt-PT" sz="5400" dirty="0" smtClean="0"/>
              <a:t>aturais</a:t>
            </a:r>
            <a:r>
              <a:rPr lang="pt-PT" dirty="0" smtClean="0"/>
              <a:t/>
            </a:r>
            <a:br>
              <a:rPr lang="pt-PT" dirty="0" smtClean="0"/>
            </a:br>
            <a:endParaRPr dirty="0"/>
          </a:p>
        </p:txBody>
      </p:sp>
      <p:grpSp>
        <p:nvGrpSpPr>
          <p:cNvPr id="60" name="Google Shape;60;p15"/>
          <p:cNvGrpSpPr/>
          <p:nvPr/>
        </p:nvGrpSpPr>
        <p:grpSpPr>
          <a:xfrm>
            <a:off x="457199" y="410400"/>
            <a:ext cx="4390256" cy="4370772"/>
            <a:chOff x="549999" y="410400"/>
            <a:chExt cx="4390256" cy="4370772"/>
          </a:xfrm>
        </p:grpSpPr>
        <p:grpSp>
          <p:nvGrpSpPr>
            <p:cNvPr id="61" name="Google Shape;61;p15"/>
            <p:cNvGrpSpPr/>
            <p:nvPr/>
          </p:nvGrpSpPr>
          <p:grpSpPr>
            <a:xfrm>
              <a:off x="549999" y="410400"/>
              <a:ext cx="4128802" cy="4079601"/>
              <a:chOff x="549999" y="410400"/>
              <a:chExt cx="4128802" cy="4079601"/>
            </a:xfrm>
          </p:grpSpPr>
          <p:sp>
            <p:nvSpPr>
              <p:cNvPr id="62" name="Google Shape;62;p15"/>
              <p:cNvSpPr/>
              <p:nvPr/>
            </p:nvSpPr>
            <p:spPr>
              <a:xfrm flipH="1">
                <a:off x="580562" y="2844150"/>
                <a:ext cx="1023481" cy="445096"/>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580550" y="1137142"/>
                <a:ext cx="1887974" cy="795373"/>
              </a:xfrm>
              <a:custGeom>
                <a:avLst/>
                <a:gdLst/>
                <a:ahLst/>
                <a:cxnLst/>
                <a:rect l="l" t="t" r="r" b="b"/>
                <a:pathLst>
                  <a:path w="17976" h="7573" extrusionOk="0">
                    <a:moveTo>
                      <a:pt x="5896" y="1"/>
                    </a:moveTo>
                    <a:cubicBezTo>
                      <a:pt x="5626" y="1"/>
                      <a:pt x="5357" y="44"/>
                      <a:pt x="5093" y="145"/>
                    </a:cubicBezTo>
                    <a:cubicBezTo>
                      <a:pt x="4149" y="512"/>
                      <a:pt x="3850" y="1433"/>
                      <a:pt x="4194" y="2343"/>
                    </a:cubicBezTo>
                    <a:cubicBezTo>
                      <a:pt x="4596" y="3400"/>
                      <a:pt x="5421" y="4294"/>
                      <a:pt x="6207" y="5085"/>
                    </a:cubicBezTo>
                    <a:cubicBezTo>
                      <a:pt x="6263" y="5147"/>
                      <a:pt x="6325" y="5204"/>
                      <a:pt x="6388" y="5266"/>
                    </a:cubicBezTo>
                    <a:cubicBezTo>
                      <a:pt x="5986" y="5079"/>
                      <a:pt x="5579" y="4898"/>
                      <a:pt x="5172" y="4723"/>
                    </a:cubicBezTo>
                    <a:cubicBezTo>
                      <a:pt x="4449" y="4412"/>
                      <a:pt x="3719" y="4118"/>
                      <a:pt x="2968" y="3892"/>
                    </a:cubicBezTo>
                    <a:cubicBezTo>
                      <a:pt x="2467" y="3742"/>
                      <a:pt x="1913" y="3578"/>
                      <a:pt x="1380" y="3578"/>
                    </a:cubicBezTo>
                    <a:cubicBezTo>
                      <a:pt x="1312" y="3578"/>
                      <a:pt x="1244" y="3581"/>
                      <a:pt x="1176" y="3587"/>
                    </a:cubicBezTo>
                    <a:cubicBezTo>
                      <a:pt x="825" y="3615"/>
                      <a:pt x="418" y="3717"/>
                      <a:pt x="237" y="4050"/>
                    </a:cubicBezTo>
                    <a:cubicBezTo>
                      <a:pt x="0" y="4491"/>
                      <a:pt x="249" y="4961"/>
                      <a:pt x="565" y="5277"/>
                    </a:cubicBezTo>
                    <a:cubicBezTo>
                      <a:pt x="1402" y="6125"/>
                      <a:pt x="2549" y="6634"/>
                      <a:pt x="3578" y="7199"/>
                    </a:cubicBezTo>
                    <a:cubicBezTo>
                      <a:pt x="3787" y="7312"/>
                      <a:pt x="4025" y="7521"/>
                      <a:pt x="4268" y="7521"/>
                    </a:cubicBezTo>
                    <a:lnTo>
                      <a:pt x="4793" y="7521"/>
                    </a:lnTo>
                    <a:cubicBezTo>
                      <a:pt x="5562" y="7527"/>
                      <a:pt x="6331" y="7527"/>
                      <a:pt x="7100" y="7527"/>
                    </a:cubicBezTo>
                    <a:cubicBezTo>
                      <a:pt x="10582" y="7538"/>
                      <a:pt x="14058" y="7555"/>
                      <a:pt x="17534" y="7572"/>
                    </a:cubicBezTo>
                    <a:cubicBezTo>
                      <a:pt x="17538" y="7572"/>
                      <a:pt x="17542" y="7572"/>
                      <a:pt x="17545" y="7572"/>
                    </a:cubicBezTo>
                    <a:cubicBezTo>
                      <a:pt x="17761" y="7572"/>
                      <a:pt x="17953" y="7404"/>
                      <a:pt x="17958" y="7182"/>
                    </a:cubicBezTo>
                    <a:cubicBezTo>
                      <a:pt x="17975" y="5933"/>
                      <a:pt x="17071" y="4825"/>
                      <a:pt x="16161" y="4073"/>
                    </a:cubicBezTo>
                    <a:cubicBezTo>
                      <a:pt x="15316" y="3370"/>
                      <a:pt x="14281" y="2811"/>
                      <a:pt x="13169" y="2811"/>
                    </a:cubicBezTo>
                    <a:cubicBezTo>
                      <a:pt x="13039" y="2811"/>
                      <a:pt x="12907" y="2819"/>
                      <a:pt x="12775" y="2835"/>
                    </a:cubicBezTo>
                    <a:cubicBezTo>
                      <a:pt x="12334" y="2892"/>
                      <a:pt x="11916" y="3078"/>
                      <a:pt x="11735" y="3508"/>
                    </a:cubicBezTo>
                    <a:cubicBezTo>
                      <a:pt x="11661" y="3689"/>
                      <a:pt x="11644" y="3881"/>
                      <a:pt x="11667" y="4073"/>
                    </a:cubicBezTo>
                    <a:cubicBezTo>
                      <a:pt x="11565" y="3949"/>
                      <a:pt x="11464" y="3824"/>
                      <a:pt x="11367" y="3706"/>
                    </a:cubicBezTo>
                    <a:cubicBezTo>
                      <a:pt x="10435" y="2581"/>
                      <a:pt x="9361" y="1507"/>
                      <a:pt x="8106" y="755"/>
                    </a:cubicBezTo>
                    <a:cubicBezTo>
                      <a:pt x="7451" y="361"/>
                      <a:pt x="6672" y="1"/>
                      <a:pt x="5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376928" y="3481052"/>
                <a:ext cx="1056787" cy="445107"/>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2656862" y="2008544"/>
                <a:ext cx="2021940" cy="851692"/>
              </a:xfrm>
              <a:custGeom>
                <a:avLst/>
                <a:gdLst/>
                <a:ahLst/>
                <a:cxnLst/>
                <a:rect l="l" t="t" r="r" b="b"/>
                <a:pathLst>
                  <a:path w="22577" h="9510" extrusionOk="0">
                    <a:moveTo>
                      <a:pt x="15165" y="0"/>
                    </a:moveTo>
                    <a:cubicBezTo>
                      <a:pt x="14191" y="0"/>
                      <a:pt x="13218" y="451"/>
                      <a:pt x="12396" y="945"/>
                    </a:cubicBezTo>
                    <a:cubicBezTo>
                      <a:pt x="10819" y="1895"/>
                      <a:pt x="9468" y="3240"/>
                      <a:pt x="8304" y="4648"/>
                    </a:cubicBezTo>
                    <a:cubicBezTo>
                      <a:pt x="8174" y="4800"/>
                      <a:pt x="8050" y="4953"/>
                      <a:pt x="7919" y="5117"/>
                    </a:cubicBezTo>
                    <a:cubicBezTo>
                      <a:pt x="7948" y="4874"/>
                      <a:pt x="7931" y="4625"/>
                      <a:pt x="7835" y="4405"/>
                    </a:cubicBezTo>
                    <a:cubicBezTo>
                      <a:pt x="7614" y="3868"/>
                      <a:pt x="7083" y="3625"/>
                      <a:pt x="6535" y="3557"/>
                    </a:cubicBezTo>
                    <a:cubicBezTo>
                      <a:pt x="6367" y="3537"/>
                      <a:pt x="6201" y="3527"/>
                      <a:pt x="6036" y="3527"/>
                    </a:cubicBezTo>
                    <a:cubicBezTo>
                      <a:pt x="4637" y="3527"/>
                      <a:pt x="3340" y="4226"/>
                      <a:pt x="2278" y="5111"/>
                    </a:cubicBezTo>
                    <a:cubicBezTo>
                      <a:pt x="1136" y="6055"/>
                      <a:pt x="0" y="7452"/>
                      <a:pt x="23" y="9012"/>
                    </a:cubicBezTo>
                    <a:cubicBezTo>
                      <a:pt x="28" y="9300"/>
                      <a:pt x="277" y="9509"/>
                      <a:pt x="554" y="9509"/>
                    </a:cubicBezTo>
                    <a:cubicBezTo>
                      <a:pt x="4924" y="9486"/>
                      <a:pt x="9287" y="9464"/>
                      <a:pt x="13657" y="9453"/>
                    </a:cubicBezTo>
                    <a:cubicBezTo>
                      <a:pt x="14623" y="9447"/>
                      <a:pt x="15590" y="9447"/>
                      <a:pt x="16557" y="9441"/>
                    </a:cubicBezTo>
                    <a:lnTo>
                      <a:pt x="17212" y="9441"/>
                    </a:lnTo>
                    <a:cubicBezTo>
                      <a:pt x="17523" y="9441"/>
                      <a:pt x="17817" y="9181"/>
                      <a:pt x="18083" y="9034"/>
                    </a:cubicBezTo>
                    <a:cubicBezTo>
                      <a:pt x="19372" y="8328"/>
                      <a:pt x="20813" y="7689"/>
                      <a:pt x="21864" y="6626"/>
                    </a:cubicBezTo>
                    <a:cubicBezTo>
                      <a:pt x="22260" y="6225"/>
                      <a:pt x="22577" y="5637"/>
                      <a:pt x="22277" y="5089"/>
                    </a:cubicBezTo>
                    <a:cubicBezTo>
                      <a:pt x="22045" y="4665"/>
                      <a:pt x="21542" y="4540"/>
                      <a:pt x="21096" y="4501"/>
                    </a:cubicBezTo>
                    <a:cubicBezTo>
                      <a:pt x="21009" y="4493"/>
                      <a:pt x="20921" y="4489"/>
                      <a:pt x="20833" y="4489"/>
                    </a:cubicBezTo>
                    <a:cubicBezTo>
                      <a:pt x="20166" y="4489"/>
                      <a:pt x="19476" y="4701"/>
                      <a:pt x="18852" y="4885"/>
                    </a:cubicBezTo>
                    <a:cubicBezTo>
                      <a:pt x="17908" y="5174"/>
                      <a:pt x="16986" y="5541"/>
                      <a:pt x="16082" y="5931"/>
                    </a:cubicBezTo>
                    <a:cubicBezTo>
                      <a:pt x="15567" y="6146"/>
                      <a:pt x="15059" y="6372"/>
                      <a:pt x="14556" y="6609"/>
                    </a:cubicBezTo>
                    <a:cubicBezTo>
                      <a:pt x="14635" y="6536"/>
                      <a:pt x="14708" y="6457"/>
                      <a:pt x="14782" y="6383"/>
                    </a:cubicBezTo>
                    <a:cubicBezTo>
                      <a:pt x="15771" y="5388"/>
                      <a:pt x="16805" y="4264"/>
                      <a:pt x="17308" y="2935"/>
                    </a:cubicBezTo>
                    <a:cubicBezTo>
                      <a:pt x="17738" y="1793"/>
                      <a:pt x="17365" y="640"/>
                      <a:pt x="16178" y="182"/>
                    </a:cubicBezTo>
                    <a:cubicBezTo>
                      <a:pt x="15844" y="55"/>
                      <a:pt x="15504" y="0"/>
                      <a:pt x="15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854125" y="4086813"/>
                <a:ext cx="956922" cy="403188"/>
              </a:xfrm>
              <a:custGeom>
                <a:avLst/>
                <a:gdLst/>
                <a:ahLst/>
                <a:cxnLst/>
                <a:rect l="l" t="t" r="r" b="b"/>
                <a:pathLst>
                  <a:path w="10685" h="4502" extrusionOk="0">
                    <a:moveTo>
                      <a:pt x="3508" y="1"/>
                    </a:moveTo>
                    <a:cubicBezTo>
                      <a:pt x="3347" y="1"/>
                      <a:pt x="3187" y="27"/>
                      <a:pt x="3030" y="87"/>
                    </a:cubicBezTo>
                    <a:cubicBezTo>
                      <a:pt x="2465" y="301"/>
                      <a:pt x="2290" y="850"/>
                      <a:pt x="2493" y="1392"/>
                    </a:cubicBezTo>
                    <a:cubicBezTo>
                      <a:pt x="2731" y="2020"/>
                      <a:pt x="3223" y="2551"/>
                      <a:pt x="3686" y="3020"/>
                    </a:cubicBezTo>
                    <a:cubicBezTo>
                      <a:pt x="3726" y="3054"/>
                      <a:pt x="3760" y="3094"/>
                      <a:pt x="3793" y="3128"/>
                    </a:cubicBezTo>
                    <a:cubicBezTo>
                      <a:pt x="3556" y="3015"/>
                      <a:pt x="3319" y="2907"/>
                      <a:pt x="3076" y="2805"/>
                    </a:cubicBezTo>
                    <a:cubicBezTo>
                      <a:pt x="2646" y="2625"/>
                      <a:pt x="2211" y="2449"/>
                      <a:pt x="1764" y="2314"/>
                    </a:cubicBezTo>
                    <a:cubicBezTo>
                      <a:pt x="1472" y="2224"/>
                      <a:pt x="1145" y="2127"/>
                      <a:pt x="833" y="2127"/>
                    </a:cubicBezTo>
                    <a:cubicBezTo>
                      <a:pt x="789" y="2127"/>
                      <a:pt x="745" y="2129"/>
                      <a:pt x="702" y="2133"/>
                    </a:cubicBezTo>
                    <a:cubicBezTo>
                      <a:pt x="492" y="2150"/>
                      <a:pt x="249" y="2206"/>
                      <a:pt x="142" y="2410"/>
                    </a:cubicBezTo>
                    <a:cubicBezTo>
                      <a:pt x="1" y="2670"/>
                      <a:pt x="148" y="2947"/>
                      <a:pt x="340" y="3139"/>
                    </a:cubicBezTo>
                    <a:cubicBezTo>
                      <a:pt x="837" y="3636"/>
                      <a:pt x="1515" y="3942"/>
                      <a:pt x="2126" y="4275"/>
                    </a:cubicBezTo>
                    <a:cubicBezTo>
                      <a:pt x="2250" y="4349"/>
                      <a:pt x="2392" y="4467"/>
                      <a:pt x="2539" y="4467"/>
                    </a:cubicBezTo>
                    <a:lnTo>
                      <a:pt x="2850" y="4467"/>
                    </a:lnTo>
                    <a:cubicBezTo>
                      <a:pt x="3307" y="4473"/>
                      <a:pt x="3765" y="4473"/>
                      <a:pt x="4223" y="4473"/>
                    </a:cubicBezTo>
                    <a:cubicBezTo>
                      <a:pt x="6286" y="4479"/>
                      <a:pt x="8355" y="4490"/>
                      <a:pt x="10418" y="4501"/>
                    </a:cubicBezTo>
                    <a:cubicBezTo>
                      <a:pt x="10554" y="4501"/>
                      <a:pt x="10673" y="4399"/>
                      <a:pt x="10673" y="4264"/>
                    </a:cubicBezTo>
                    <a:cubicBezTo>
                      <a:pt x="10684" y="3523"/>
                      <a:pt x="10147" y="2868"/>
                      <a:pt x="9604" y="2421"/>
                    </a:cubicBezTo>
                    <a:cubicBezTo>
                      <a:pt x="9104" y="2001"/>
                      <a:pt x="8490" y="1672"/>
                      <a:pt x="7828" y="1672"/>
                    </a:cubicBezTo>
                    <a:cubicBezTo>
                      <a:pt x="7750" y="1672"/>
                      <a:pt x="7671" y="1677"/>
                      <a:pt x="7592" y="1686"/>
                    </a:cubicBezTo>
                    <a:cubicBezTo>
                      <a:pt x="7332" y="1714"/>
                      <a:pt x="7083" y="1828"/>
                      <a:pt x="6976" y="2082"/>
                    </a:cubicBezTo>
                    <a:cubicBezTo>
                      <a:pt x="6931" y="2189"/>
                      <a:pt x="6919" y="2308"/>
                      <a:pt x="6936" y="2421"/>
                    </a:cubicBezTo>
                    <a:cubicBezTo>
                      <a:pt x="6874" y="2348"/>
                      <a:pt x="6812" y="2274"/>
                      <a:pt x="6755" y="2201"/>
                    </a:cubicBezTo>
                    <a:cubicBezTo>
                      <a:pt x="6202" y="1534"/>
                      <a:pt x="5563" y="895"/>
                      <a:pt x="4817" y="448"/>
                    </a:cubicBezTo>
                    <a:cubicBezTo>
                      <a:pt x="4431" y="214"/>
                      <a:pt x="3968" y="1"/>
                      <a:pt x="3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549999" y="547150"/>
                <a:ext cx="629321" cy="265359"/>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4085276" y="410400"/>
                <a:ext cx="593518" cy="265351"/>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5"/>
            <p:cNvSpPr/>
            <p:nvPr/>
          </p:nvSpPr>
          <p:spPr>
            <a:xfrm>
              <a:off x="998561" y="668925"/>
              <a:ext cx="3856085" cy="4112247"/>
            </a:xfrm>
            <a:custGeom>
              <a:avLst/>
              <a:gdLst/>
              <a:ahLst/>
              <a:cxnLst/>
              <a:rect l="l" t="t" r="r" b="b"/>
              <a:pathLst>
                <a:path w="36715" h="39154" extrusionOk="0">
                  <a:moveTo>
                    <a:pt x="15819" y="0"/>
                  </a:moveTo>
                  <a:cubicBezTo>
                    <a:pt x="14663" y="0"/>
                    <a:pt x="13508" y="53"/>
                    <a:pt x="12357" y="169"/>
                  </a:cubicBezTo>
                  <a:cubicBezTo>
                    <a:pt x="11492" y="260"/>
                    <a:pt x="7541" y="395"/>
                    <a:pt x="7864" y="2176"/>
                  </a:cubicBezTo>
                  <a:cubicBezTo>
                    <a:pt x="7988" y="2882"/>
                    <a:pt x="8491" y="3075"/>
                    <a:pt x="8932" y="3374"/>
                  </a:cubicBezTo>
                  <a:cubicBezTo>
                    <a:pt x="9831" y="3985"/>
                    <a:pt x="10820" y="4946"/>
                    <a:pt x="11470" y="5923"/>
                  </a:cubicBezTo>
                  <a:cubicBezTo>
                    <a:pt x="12369" y="7280"/>
                    <a:pt x="13567" y="9682"/>
                    <a:pt x="12301" y="11254"/>
                  </a:cubicBezTo>
                  <a:cubicBezTo>
                    <a:pt x="11925" y="11721"/>
                    <a:pt x="11287" y="11852"/>
                    <a:pt x="10628" y="11852"/>
                  </a:cubicBezTo>
                  <a:cubicBezTo>
                    <a:pt x="10066" y="11852"/>
                    <a:pt x="9489" y="11757"/>
                    <a:pt x="9045" y="11695"/>
                  </a:cubicBezTo>
                  <a:cubicBezTo>
                    <a:pt x="7664" y="11505"/>
                    <a:pt x="6288" y="11135"/>
                    <a:pt x="4890" y="11135"/>
                  </a:cubicBezTo>
                  <a:cubicBezTo>
                    <a:pt x="4870" y="11135"/>
                    <a:pt x="4849" y="11135"/>
                    <a:pt x="4828" y="11135"/>
                  </a:cubicBezTo>
                  <a:cubicBezTo>
                    <a:pt x="3330" y="11146"/>
                    <a:pt x="2002" y="11989"/>
                    <a:pt x="1131" y="13481"/>
                  </a:cubicBezTo>
                  <a:cubicBezTo>
                    <a:pt x="176" y="15115"/>
                    <a:pt x="1" y="17336"/>
                    <a:pt x="91" y="19286"/>
                  </a:cubicBezTo>
                  <a:cubicBezTo>
                    <a:pt x="193" y="21389"/>
                    <a:pt x="640" y="23475"/>
                    <a:pt x="1369" y="25380"/>
                  </a:cubicBezTo>
                  <a:cubicBezTo>
                    <a:pt x="2200" y="27550"/>
                    <a:pt x="3641" y="29116"/>
                    <a:pt x="5444" y="30009"/>
                  </a:cubicBezTo>
                  <a:cubicBezTo>
                    <a:pt x="8576" y="31558"/>
                    <a:pt x="12109" y="30806"/>
                    <a:pt x="15348" y="31750"/>
                  </a:cubicBezTo>
                  <a:cubicBezTo>
                    <a:pt x="16829" y="32185"/>
                    <a:pt x="18349" y="32847"/>
                    <a:pt x="19570" y="33988"/>
                  </a:cubicBezTo>
                  <a:cubicBezTo>
                    <a:pt x="20118" y="34497"/>
                    <a:pt x="20599" y="35142"/>
                    <a:pt x="20893" y="35905"/>
                  </a:cubicBezTo>
                  <a:cubicBezTo>
                    <a:pt x="21181" y="36645"/>
                    <a:pt x="21362" y="37651"/>
                    <a:pt x="21091" y="38426"/>
                  </a:cubicBezTo>
                  <a:cubicBezTo>
                    <a:pt x="20935" y="38864"/>
                    <a:pt x="21169" y="39154"/>
                    <a:pt x="21436" y="39154"/>
                  </a:cubicBezTo>
                  <a:cubicBezTo>
                    <a:pt x="21586" y="39154"/>
                    <a:pt x="21746" y="39062"/>
                    <a:pt x="21854" y="38855"/>
                  </a:cubicBezTo>
                  <a:cubicBezTo>
                    <a:pt x="22204" y="38188"/>
                    <a:pt x="22396" y="36962"/>
                    <a:pt x="22549" y="36182"/>
                  </a:cubicBezTo>
                  <a:cubicBezTo>
                    <a:pt x="22911" y="34305"/>
                    <a:pt x="22809" y="32332"/>
                    <a:pt x="21848" y="30744"/>
                  </a:cubicBezTo>
                  <a:cubicBezTo>
                    <a:pt x="20791" y="28986"/>
                    <a:pt x="19107" y="27935"/>
                    <a:pt x="17761" y="26555"/>
                  </a:cubicBezTo>
                  <a:cubicBezTo>
                    <a:pt x="17122" y="25900"/>
                    <a:pt x="16540" y="25153"/>
                    <a:pt x="16156" y="24243"/>
                  </a:cubicBezTo>
                  <a:cubicBezTo>
                    <a:pt x="15726" y="23232"/>
                    <a:pt x="15692" y="22067"/>
                    <a:pt x="15868" y="20971"/>
                  </a:cubicBezTo>
                  <a:cubicBezTo>
                    <a:pt x="16207" y="18857"/>
                    <a:pt x="17659" y="17619"/>
                    <a:pt x="19191" y="16839"/>
                  </a:cubicBezTo>
                  <a:cubicBezTo>
                    <a:pt x="20791" y="16030"/>
                    <a:pt x="22515" y="15623"/>
                    <a:pt x="24211" y="15211"/>
                  </a:cubicBezTo>
                  <a:cubicBezTo>
                    <a:pt x="25833" y="14821"/>
                    <a:pt x="27399" y="14323"/>
                    <a:pt x="28965" y="13662"/>
                  </a:cubicBezTo>
                  <a:cubicBezTo>
                    <a:pt x="30700" y="12927"/>
                    <a:pt x="32430" y="11994"/>
                    <a:pt x="33888" y="10592"/>
                  </a:cubicBezTo>
                  <a:cubicBezTo>
                    <a:pt x="34617" y="9886"/>
                    <a:pt x="35273" y="9055"/>
                    <a:pt x="35770" y="8094"/>
                  </a:cubicBezTo>
                  <a:cubicBezTo>
                    <a:pt x="36166" y="7325"/>
                    <a:pt x="36420" y="6257"/>
                    <a:pt x="36635" y="5392"/>
                  </a:cubicBezTo>
                  <a:cubicBezTo>
                    <a:pt x="36692" y="5189"/>
                    <a:pt x="36714" y="5025"/>
                    <a:pt x="36709" y="4878"/>
                  </a:cubicBezTo>
                  <a:cubicBezTo>
                    <a:pt x="36692" y="4652"/>
                    <a:pt x="36601" y="4476"/>
                    <a:pt x="36392" y="4256"/>
                  </a:cubicBezTo>
                  <a:cubicBezTo>
                    <a:pt x="35838" y="3679"/>
                    <a:pt x="34985" y="3408"/>
                    <a:pt x="34312" y="3148"/>
                  </a:cubicBezTo>
                  <a:cubicBezTo>
                    <a:pt x="31554" y="2074"/>
                    <a:pt x="28642" y="1503"/>
                    <a:pt x="25777" y="1006"/>
                  </a:cubicBezTo>
                  <a:cubicBezTo>
                    <a:pt x="24556" y="791"/>
                    <a:pt x="23329" y="604"/>
                    <a:pt x="22102" y="446"/>
                  </a:cubicBezTo>
                  <a:cubicBezTo>
                    <a:pt x="20021" y="173"/>
                    <a:pt x="17919" y="0"/>
                    <a:pt x="15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15"/>
            <p:cNvGrpSpPr/>
            <p:nvPr/>
          </p:nvGrpSpPr>
          <p:grpSpPr>
            <a:xfrm>
              <a:off x="1116508" y="738033"/>
              <a:ext cx="3810933" cy="2775463"/>
              <a:chOff x="1116508" y="738033"/>
              <a:chExt cx="3810933" cy="2775463"/>
            </a:xfrm>
          </p:grpSpPr>
          <p:sp>
            <p:nvSpPr>
              <p:cNvPr id="71" name="Google Shape;71;p15"/>
              <p:cNvSpPr/>
              <p:nvPr/>
            </p:nvSpPr>
            <p:spPr>
              <a:xfrm>
                <a:off x="1275730" y="1745355"/>
                <a:ext cx="2323313" cy="1098798"/>
              </a:xfrm>
              <a:custGeom>
                <a:avLst/>
                <a:gdLst/>
                <a:ahLst/>
                <a:cxnLst/>
                <a:rect l="l" t="t" r="r" b="b"/>
                <a:pathLst>
                  <a:path w="22121" h="10462" extrusionOk="0">
                    <a:moveTo>
                      <a:pt x="257" y="1"/>
                    </a:moveTo>
                    <a:cubicBezTo>
                      <a:pt x="132" y="1"/>
                      <a:pt x="1" y="139"/>
                      <a:pt x="75" y="287"/>
                    </a:cubicBezTo>
                    <a:cubicBezTo>
                      <a:pt x="3133" y="6595"/>
                      <a:pt x="10227" y="9676"/>
                      <a:pt x="16886" y="10354"/>
                    </a:cubicBezTo>
                    <a:cubicBezTo>
                      <a:pt x="17577" y="10425"/>
                      <a:pt x="18277" y="10461"/>
                      <a:pt x="18977" y="10461"/>
                    </a:cubicBezTo>
                    <a:cubicBezTo>
                      <a:pt x="19960" y="10461"/>
                      <a:pt x="20944" y="10390"/>
                      <a:pt x="21911" y="10241"/>
                    </a:cubicBezTo>
                    <a:cubicBezTo>
                      <a:pt x="22120" y="10207"/>
                      <a:pt x="22064" y="9874"/>
                      <a:pt x="21860" y="9874"/>
                    </a:cubicBezTo>
                    <a:cubicBezTo>
                      <a:pt x="15637" y="9834"/>
                      <a:pt x="8887" y="8545"/>
                      <a:pt x="3975" y="4470"/>
                    </a:cubicBezTo>
                    <a:cubicBezTo>
                      <a:pt x="2511" y="3249"/>
                      <a:pt x="1285" y="1791"/>
                      <a:pt x="403" y="95"/>
                    </a:cubicBezTo>
                    <a:cubicBezTo>
                      <a:pt x="368" y="28"/>
                      <a:pt x="313" y="1"/>
                      <a:pt x="25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116508" y="1693156"/>
                <a:ext cx="648125" cy="904182"/>
              </a:xfrm>
              <a:custGeom>
                <a:avLst/>
                <a:gdLst/>
                <a:ahLst/>
                <a:cxnLst/>
                <a:rect l="l" t="t" r="r" b="b"/>
                <a:pathLst>
                  <a:path w="6171" h="8609" extrusionOk="0">
                    <a:moveTo>
                      <a:pt x="211" y="0"/>
                    </a:moveTo>
                    <a:cubicBezTo>
                      <a:pt x="107" y="0"/>
                      <a:pt x="0" y="86"/>
                      <a:pt x="31" y="219"/>
                    </a:cubicBezTo>
                    <a:cubicBezTo>
                      <a:pt x="455" y="1999"/>
                      <a:pt x="1371" y="3672"/>
                      <a:pt x="2416" y="5153"/>
                    </a:cubicBezTo>
                    <a:cubicBezTo>
                      <a:pt x="3332" y="6459"/>
                      <a:pt x="4451" y="7963"/>
                      <a:pt x="5960" y="8601"/>
                    </a:cubicBezTo>
                    <a:cubicBezTo>
                      <a:pt x="5973" y="8606"/>
                      <a:pt x="5985" y="8609"/>
                      <a:pt x="5997" y="8609"/>
                    </a:cubicBezTo>
                    <a:cubicBezTo>
                      <a:pt x="6094" y="8609"/>
                      <a:pt x="6170" y="8458"/>
                      <a:pt x="6085" y="8392"/>
                    </a:cubicBezTo>
                    <a:cubicBezTo>
                      <a:pt x="4802" y="7392"/>
                      <a:pt x="3722" y="6109"/>
                      <a:pt x="2801" y="4775"/>
                    </a:cubicBezTo>
                    <a:cubicBezTo>
                      <a:pt x="1817" y="3350"/>
                      <a:pt x="856" y="1796"/>
                      <a:pt x="370" y="123"/>
                    </a:cubicBezTo>
                    <a:cubicBezTo>
                      <a:pt x="345" y="37"/>
                      <a:pt x="279" y="0"/>
                      <a:pt x="21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489672" y="2894569"/>
                <a:ext cx="1629712" cy="409397"/>
              </a:xfrm>
              <a:custGeom>
                <a:avLst/>
                <a:gdLst/>
                <a:ahLst/>
                <a:cxnLst/>
                <a:rect l="l" t="t" r="r" b="b"/>
                <a:pathLst>
                  <a:path w="15517" h="3898" extrusionOk="0">
                    <a:moveTo>
                      <a:pt x="15298" y="1"/>
                    </a:moveTo>
                    <a:cubicBezTo>
                      <a:pt x="15273" y="1"/>
                      <a:pt x="15247" y="8"/>
                      <a:pt x="15222" y="23"/>
                    </a:cubicBezTo>
                    <a:cubicBezTo>
                      <a:pt x="12950" y="1391"/>
                      <a:pt x="10660" y="2612"/>
                      <a:pt x="8026" y="3132"/>
                    </a:cubicBezTo>
                    <a:cubicBezTo>
                      <a:pt x="7093" y="3315"/>
                      <a:pt x="6147" y="3410"/>
                      <a:pt x="5203" y="3410"/>
                    </a:cubicBezTo>
                    <a:cubicBezTo>
                      <a:pt x="3563" y="3410"/>
                      <a:pt x="1930" y="3124"/>
                      <a:pt x="384" y="2521"/>
                    </a:cubicBezTo>
                    <a:cubicBezTo>
                      <a:pt x="355" y="2510"/>
                      <a:pt x="327" y="2505"/>
                      <a:pt x="302" y="2505"/>
                    </a:cubicBezTo>
                    <a:cubicBezTo>
                      <a:pt x="79" y="2505"/>
                      <a:pt x="1" y="2888"/>
                      <a:pt x="259" y="2985"/>
                    </a:cubicBezTo>
                    <a:cubicBezTo>
                      <a:pt x="1919" y="3595"/>
                      <a:pt x="3667" y="3898"/>
                      <a:pt x="5421" y="3898"/>
                    </a:cubicBezTo>
                    <a:cubicBezTo>
                      <a:pt x="6314" y="3898"/>
                      <a:pt x="7209" y="3819"/>
                      <a:pt x="8094" y="3663"/>
                    </a:cubicBezTo>
                    <a:cubicBezTo>
                      <a:pt x="10722" y="3199"/>
                      <a:pt x="13424" y="2075"/>
                      <a:pt x="15408" y="266"/>
                    </a:cubicBezTo>
                    <a:cubicBezTo>
                      <a:pt x="15517" y="167"/>
                      <a:pt x="15421" y="1"/>
                      <a:pt x="15298"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715482" y="3170687"/>
                <a:ext cx="1206451" cy="342810"/>
              </a:xfrm>
              <a:custGeom>
                <a:avLst/>
                <a:gdLst/>
                <a:ahLst/>
                <a:cxnLst/>
                <a:rect l="l" t="t" r="r" b="b"/>
                <a:pathLst>
                  <a:path w="11487" h="3264" extrusionOk="0">
                    <a:moveTo>
                      <a:pt x="11316" y="0"/>
                    </a:moveTo>
                    <a:cubicBezTo>
                      <a:pt x="11296" y="0"/>
                      <a:pt x="11274" y="5"/>
                      <a:pt x="11252" y="16"/>
                    </a:cubicBezTo>
                    <a:cubicBezTo>
                      <a:pt x="9522" y="876"/>
                      <a:pt x="7838" y="1814"/>
                      <a:pt x="5972" y="2362"/>
                    </a:cubicBezTo>
                    <a:cubicBezTo>
                      <a:pt x="5022" y="2639"/>
                      <a:pt x="4059" y="2794"/>
                      <a:pt x="3097" y="2794"/>
                    </a:cubicBezTo>
                    <a:cubicBezTo>
                      <a:pt x="2176" y="2794"/>
                      <a:pt x="1255" y="2652"/>
                      <a:pt x="348" y="2340"/>
                    </a:cubicBezTo>
                    <a:cubicBezTo>
                      <a:pt x="323" y="2331"/>
                      <a:pt x="299" y="2327"/>
                      <a:pt x="276" y="2327"/>
                    </a:cubicBezTo>
                    <a:cubicBezTo>
                      <a:pt x="69" y="2327"/>
                      <a:pt x="0" y="2671"/>
                      <a:pt x="235" y="2758"/>
                    </a:cubicBezTo>
                    <a:cubicBezTo>
                      <a:pt x="1215" y="3108"/>
                      <a:pt x="2219" y="3264"/>
                      <a:pt x="3222" y="3264"/>
                    </a:cubicBezTo>
                    <a:cubicBezTo>
                      <a:pt x="6141" y="3264"/>
                      <a:pt x="9054" y="1943"/>
                      <a:pt x="11376" y="231"/>
                    </a:cubicBezTo>
                    <a:cubicBezTo>
                      <a:pt x="11486" y="150"/>
                      <a:pt x="11426" y="0"/>
                      <a:pt x="1131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031826" y="1416198"/>
                <a:ext cx="1585285" cy="739289"/>
              </a:xfrm>
              <a:custGeom>
                <a:avLst/>
                <a:gdLst/>
                <a:ahLst/>
                <a:cxnLst/>
                <a:rect l="l" t="t" r="r" b="b"/>
                <a:pathLst>
                  <a:path w="15094" h="7039" extrusionOk="0">
                    <a:moveTo>
                      <a:pt x="254" y="1"/>
                    </a:moveTo>
                    <a:cubicBezTo>
                      <a:pt x="128" y="1"/>
                      <a:pt x="1" y="104"/>
                      <a:pt x="38" y="267"/>
                    </a:cubicBezTo>
                    <a:cubicBezTo>
                      <a:pt x="1168" y="5156"/>
                      <a:pt x="7228" y="7016"/>
                      <a:pt x="11648" y="7039"/>
                    </a:cubicBezTo>
                    <a:cubicBezTo>
                      <a:pt x="12694" y="7039"/>
                      <a:pt x="13988" y="6999"/>
                      <a:pt x="14915" y="6462"/>
                    </a:cubicBezTo>
                    <a:cubicBezTo>
                      <a:pt x="15093" y="6357"/>
                      <a:pt x="15031" y="6049"/>
                      <a:pt x="14814" y="6049"/>
                    </a:cubicBezTo>
                    <a:cubicBezTo>
                      <a:pt x="14810" y="6049"/>
                      <a:pt x="14806" y="6049"/>
                      <a:pt x="14802" y="6049"/>
                    </a:cubicBezTo>
                    <a:cubicBezTo>
                      <a:pt x="13892" y="6100"/>
                      <a:pt x="12999" y="6264"/>
                      <a:pt x="12084" y="6270"/>
                    </a:cubicBezTo>
                    <a:cubicBezTo>
                      <a:pt x="12051" y="6270"/>
                      <a:pt x="12018" y="6270"/>
                      <a:pt x="11986" y="6270"/>
                    </a:cubicBezTo>
                    <a:cubicBezTo>
                      <a:pt x="10905" y="6270"/>
                      <a:pt x="9836" y="6179"/>
                      <a:pt x="8777" y="5970"/>
                    </a:cubicBezTo>
                    <a:cubicBezTo>
                      <a:pt x="6516" y="5535"/>
                      <a:pt x="4306" y="4727"/>
                      <a:pt x="2542" y="3206"/>
                    </a:cubicBezTo>
                    <a:cubicBezTo>
                      <a:pt x="1592" y="2387"/>
                      <a:pt x="852" y="1346"/>
                      <a:pt x="456" y="154"/>
                    </a:cubicBezTo>
                    <a:cubicBezTo>
                      <a:pt x="422" y="47"/>
                      <a:pt x="338" y="1"/>
                      <a:pt x="25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732602" y="738033"/>
                <a:ext cx="2545972" cy="649700"/>
              </a:xfrm>
              <a:custGeom>
                <a:avLst/>
                <a:gdLst/>
                <a:ahLst/>
                <a:cxnLst/>
                <a:rect l="l" t="t" r="r" b="b"/>
                <a:pathLst>
                  <a:path w="24241" h="6186" extrusionOk="0">
                    <a:moveTo>
                      <a:pt x="133" y="0"/>
                    </a:moveTo>
                    <a:cubicBezTo>
                      <a:pt x="60" y="0"/>
                      <a:pt x="0" y="90"/>
                      <a:pt x="66" y="156"/>
                    </a:cubicBezTo>
                    <a:cubicBezTo>
                      <a:pt x="4413" y="4497"/>
                      <a:pt x="10680" y="6185"/>
                      <a:pt x="16730" y="6185"/>
                    </a:cubicBezTo>
                    <a:cubicBezTo>
                      <a:pt x="17399" y="6185"/>
                      <a:pt x="18065" y="6165"/>
                      <a:pt x="18725" y="6125"/>
                    </a:cubicBezTo>
                    <a:cubicBezTo>
                      <a:pt x="20523" y="6012"/>
                      <a:pt x="22326" y="5780"/>
                      <a:pt x="24061" y="5288"/>
                    </a:cubicBezTo>
                    <a:cubicBezTo>
                      <a:pt x="24240" y="5234"/>
                      <a:pt x="24222" y="4925"/>
                      <a:pt x="24035" y="4925"/>
                    </a:cubicBezTo>
                    <a:cubicBezTo>
                      <a:pt x="24027" y="4925"/>
                      <a:pt x="24019" y="4925"/>
                      <a:pt x="24011" y="4926"/>
                    </a:cubicBezTo>
                    <a:cubicBezTo>
                      <a:pt x="21606" y="5225"/>
                      <a:pt x="19153" y="5438"/>
                      <a:pt x="16711" y="5438"/>
                    </a:cubicBezTo>
                    <a:cubicBezTo>
                      <a:pt x="12641" y="5438"/>
                      <a:pt x="8600" y="4848"/>
                      <a:pt x="4860" y="3089"/>
                    </a:cubicBezTo>
                    <a:cubicBezTo>
                      <a:pt x="3186" y="2304"/>
                      <a:pt x="1553" y="1280"/>
                      <a:pt x="196" y="26"/>
                    </a:cubicBezTo>
                    <a:cubicBezTo>
                      <a:pt x="176" y="8"/>
                      <a:pt x="154" y="0"/>
                      <a:pt x="13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019118" y="1245318"/>
                <a:ext cx="748531" cy="292817"/>
              </a:xfrm>
              <a:custGeom>
                <a:avLst/>
                <a:gdLst/>
                <a:ahLst/>
                <a:cxnLst/>
                <a:rect l="l" t="t" r="r" b="b"/>
                <a:pathLst>
                  <a:path w="7127" h="2788" extrusionOk="0">
                    <a:moveTo>
                      <a:pt x="252" y="1"/>
                    </a:moveTo>
                    <a:cubicBezTo>
                      <a:pt x="95" y="1"/>
                      <a:pt x="0" y="217"/>
                      <a:pt x="159" y="322"/>
                    </a:cubicBezTo>
                    <a:cubicBezTo>
                      <a:pt x="1233" y="1046"/>
                      <a:pt x="2166" y="1866"/>
                      <a:pt x="3437" y="2244"/>
                    </a:cubicBezTo>
                    <a:cubicBezTo>
                      <a:pt x="4602" y="2595"/>
                      <a:pt x="5828" y="2680"/>
                      <a:pt x="7032" y="2787"/>
                    </a:cubicBezTo>
                    <a:cubicBezTo>
                      <a:pt x="7034" y="2787"/>
                      <a:pt x="7036" y="2787"/>
                      <a:pt x="7038" y="2787"/>
                    </a:cubicBezTo>
                    <a:cubicBezTo>
                      <a:pt x="7118" y="2787"/>
                      <a:pt x="7127" y="2662"/>
                      <a:pt x="7055" y="2640"/>
                    </a:cubicBezTo>
                    <a:cubicBezTo>
                      <a:pt x="5924" y="2323"/>
                      <a:pt x="4732" y="2261"/>
                      <a:pt x="3624" y="1871"/>
                    </a:cubicBezTo>
                    <a:cubicBezTo>
                      <a:pt x="2420" y="1447"/>
                      <a:pt x="1476" y="571"/>
                      <a:pt x="340" y="23"/>
                    </a:cubicBezTo>
                    <a:cubicBezTo>
                      <a:pt x="309" y="8"/>
                      <a:pt x="280" y="1"/>
                      <a:pt x="252"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376920" y="1394037"/>
                <a:ext cx="1550521" cy="404776"/>
              </a:xfrm>
              <a:custGeom>
                <a:avLst/>
                <a:gdLst/>
                <a:ahLst/>
                <a:cxnLst/>
                <a:rect l="l" t="t" r="r" b="b"/>
                <a:pathLst>
                  <a:path w="14763" h="3854" extrusionOk="0">
                    <a:moveTo>
                      <a:pt x="14584" y="0"/>
                    </a:moveTo>
                    <a:cubicBezTo>
                      <a:pt x="14561" y="0"/>
                      <a:pt x="14536" y="8"/>
                      <a:pt x="14510" y="26"/>
                    </a:cubicBezTo>
                    <a:cubicBezTo>
                      <a:pt x="12424" y="1478"/>
                      <a:pt x="10039" y="2388"/>
                      <a:pt x="7563" y="2942"/>
                    </a:cubicBezTo>
                    <a:cubicBezTo>
                      <a:pt x="6342" y="3214"/>
                      <a:pt x="5104" y="3372"/>
                      <a:pt x="3855" y="3434"/>
                    </a:cubicBezTo>
                    <a:cubicBezTo>
                      <a:pt x="3599" y="3446"/>
                      <a:pt x="3344" y="3451"/>
                      <a:pt x="3088" y="3451"/>
                    </a:cubicBezTo>
                    <a:cubicBezTo>
                      <a:pt x="2156" y="3451"/>
                      <a:pt x="1226" y="3389"/>
                      <a:pt x="292" y="3389"/>
                    </a:cubicBezTo>
                    <a:cubicBezTo>
                      <a:pt x="261" y="3389"/>
                      <a:pt x="229" y="3389"/>
                      <a:pt x="198" y="3389"/>
                    </a:cubicBezTo>
                    <a:cubicBezTo>
                      <a:pt x="45" y="3389"/>
                      <a:pt x="0" y="3632"/>
                      <a:pt x="158" y="3660"/>
                    </a:cubicBezTo>
                    <a:cubicBezTo>
                      <a:pt x="935" y="3810"/>
                      <a:pt x="1743" y="3853"/>
                      <a:pt x="2544" y="3853"/>
                    </a:cubicBezTo>
                    <a:cubicBezTo>
                      <a:pt x="2985" y="3853"/>
                      <a:pt x="3424" y="3840"/>
                      <a:pt x="3855" y="3824"/>
                    </a:cubicBezTo>
                    <a:cubicBezTo>
                      <a:pt x="5116" y="3773"/>
                      <a:pt x="6376" y="3638"/>
                      <a:pt x="7608" y="3395"/>
                    </a:cubicBezTo>
                    <a:cubicBezTo>
                      <a:pt x="10163" y="2897"/>
                      <a:pt x="12571" y="1823"/>
                      <a:pt x="14646" y="257"/>
                    </a:cubicBezTo>
                    <a:cubicBezTo>
                      <a:pt x="14763" y="173"/>
                      <a:pt x="14694" y="0"/>
                      <a:pt x="14584"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5"/>
            <p:cNvSpPr/>
            <p:nvPr/>
          </p:nvSpPr>
          <p:spPr>
            <a:xfrm>
              <a:off x="3020665" y="1521331"/>
              <a:ext cx="8402" cy="1260"/>
            </a:xfrm>
            <a:custGeom>
              <a:avLst/>
              <a:gdLst/>
              <a:ahLst/>
              <a:cxnLst/>
              <a:rect l="l" t="t" r="r" b="b"/>
              <a:pathLst>
                <a:path w="80" h="12" extrusionOk="0">
                  <a:moveTo>
                    <a:pt x="12" y="1"/>
                  </a:moveTo>
                  <a:cubicBezTo>
                    <a:pt x="1" y="1"/>
                    <a:pt x="1" y="12"/>
                    <a:pt x="12" y="12"/>
                  </a:cubicBezTo>
                  <a:lnTo>
                    <a:pt x="74" y="12"/>
                  </a:lnTo>
                  <a:cubicBezTo>
                    <a:pt x="80" y="12"/>
                    <a:pt x="80" y="1"/>
                    <a:pt x="74" y="1"/>
                  </a:cubicBezTo>
                  <a:close/>
                </a:path>
              </a:pathLst>
            </a:custGeom>
            <a:solidFill>
              <a:srgbClr val="43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3365261" y="1521646"/>
              <a:ext cx="71104" cy="22581"/>
            </a:xfrm>
            <a:custGeom>
              <a:avLst/>
              <a:gdLst/>
              <a:ahLst/>
              <a:cxnLst/>
              <a:rect l="l" t="t" r="r" b="b"/>
              <a:pathLst>
                <a:path w="677" h="215" extrusionOk="0">
                  <a:moveTo>
                    <a:pt x="124" y="1"/>
                  </a:moveTo>
                  <a:cubicBezTo>
                    <a:pt x="41" y="1"/>
                    <a:pt x="1" y="126"/>
                    <a:pt x="100" y="156"/>
                  </a:cubicBezTo>
                  <a:cubicBezTo>
                    <a:pt x="215" y="194"/>
                    <a:pt x="339" y="215"/>
                    <a:pt x="463" y="215"/>
                  </a:cubicBezTo>
                  <a:cubicBezTo>
                    <a:pt x="521" y="215"/>
                    <a:pt x="579" y="210"/>
                    <a:pt x="637" y="201"/>
                  </a:cubicBezTo>
                  <a:cubicBezTo>
                    <a:pt x="676" y="195"/>
                    <a:pt x="676" y="122"/>
                    <a:pt x="637" y="116"/>
                  </a:cubicBezTo>
                  <a:cubicBezTo>
                    <a:pt x="467" y="88"/>
                    <a:pt x="315" y="82"/>
                    <a:pt x="162" y="9"/>
                  </a:cubicBezTo>
                  <a:cubicBezTo>
                    <a:pt x="149" y="3"/>
                    <a:pt x="136"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538347" y="1096493"/>
              <a:ext cx="1401907" cy="449518"/>
            </a:xfrm>
            <a:custGeom>
              <a:avLst/>
              <a:gdLst/>
              <a:ahLst/>
              <a:cxnLst/>
              <a:rect l="l" t="t" r="r" b="b"/>
              <a:pathLst>
                <a:path w="13348" h="4280" extrusionOk="0">
                  <a:moveTo>
                    <a:pt x="13167" y="1"/>
                  </a:moveTo>
                  <a:cubicBezTo>
                    <a:pt x="13146" y="1"/>
                    <a:pt x="13125" y="5"/>
                    <a:pt x="13103" y="15"/>
                  </a:cubicBezTo>
                  <a:cubicBezTo>
                    <a:pt x="12566" y="258"/>
                    <a:pt x="12075" y="615"/>
                    <a:pt x="11560" y="908"/>
                  </a:cubicBezTo>
                  <a:cubicBezTo>
                    <a:pt x="11051" y="1208"/>
                    <a:pt x="10531" y="1479"/>
                    <a:pt x="10006" y="1734"/>
                  </a:cubicBezTo>
                  <a:cubicBezTo>
                    <a:pt x="8960" y="2237"/>
                    <a:pt x="7875" y="2661"/>
                    <a:pt x="6767" y="3000"/>
                  </a:cubicBezTo>
                  <a:cubicBezTo>
                    <a:pt x="4585" y="3667"/>
                    <a:pt x="2318" y="4017"/>
                    <a:pt x="40" y="4170"/>
                  </a:cubicBezTo>
                  <a:cubicBezTo>
                    <a:pt x="1" y="4176"/>
                    <a:pt x="1" y="4238"/>
                    <a:pt x="40" y="4238"/>
                  </a:cubicBezTo>
                  <a:cubicBezTo>
                    <a:pt x="480" y="4265"/>
                    <a:pt x="921" y="4279"/>
                    <a:pt x="1362" y="4279"/>
                  </a:cubicBezTo>
                  <a:cubicBezTo>
                    <a:pt x="3262" y="4279"/>
                    <a:pt x="5156" y="4022"/>
                    <a:pt x="6987" y="3503"/>
                  </a:cubicBezTo>
                  <a:cubicBezTo>
                    <a:pt x="8129" y="3181"/>
                    <a:pt x="9231" y="2757"/>
                    <a:pt x="10288" y="2226"/>
                  </a:cubicBezTo>
                  <a:cubicBezTo>
                    <a:pt x="11306" y="1711"/>
                    <a:pt x="12498" y="1089"/>
                    <a:pt x="13262" y="219"/>
                  </a:cubicBezTo>
                  <a:cubicBezTo>
                    <a:pt x="13347" y="124"/>
                    <a:pt x="13273" y="1"/>
                    <a:pt x="13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324539" y="2143830"/>
              <a:ext cx="1342567" cy="366441"/>
            </a:xfrm>
            <a:custGeom>
              <a:avLst/>
              <a:gdLst/>
              <a:ahLst/>
              <a:cxnLst/>
              <a:rect l="l" t="t" r="r" b="b"/>
              <a:pathLst>
                <a:path w="12783" h="3489" extrusionOk="0">
                  <a:moveTo>
                    <a:pt x="105" y="1"/>
                  </a:moveTo>
                  <a:cubicBezTo>
                    <a:pt x="43" y="1"/>
                    <a:pt x="0" y="98"/>
                    <a:pt x="66" y="144"/>
                  </a:cubicBezTo>
                  <a:cubicBezTo>
                    <a:pt x="1926" y="1541"/>
                    <a:pt x="4023" y="2750"/>
                    <a:pt x="6318" y="3236"/>
                  </a:cubicBezTo>
                  <a:cubicBezTo>
                    <a:pt x="7076" y="3396"/>
                    <a:pt x="7849" y="3488"/>
                    <a:pt x="8623" y="3488"/>
                  </a:cubicBezTo>
                  <a:cubicBezTo>
                    <a:pt x="8974" y="3488"/>
                    <a:pt x="9326" y="3469"/>
                    <a:pt x="9675" y="3429"/>
                  </a:cubicBezTo>
                  <a:cubicBezTo>
                    <a:pt x="10201" y="3372"/>
                    <a:pt x="10727" y="3282"/>
                    <a:pt x="11230" y="3123"/>
                  </a:cubicBezTo>
                  <a:cubicBezTo>
                    <a:pt x="11716" y="2976"/>
                    <a:pt x="12355" y="2796"/>
                    <a:pt x="12705" y="2411"/>
                  </a:cubicBezTo>
                  <a:cubicBezTo>
                    <a:pt x="12783" y="2328"/>
                    <a:pt x="12735" y="2168"/>
                    <a:pt x="12610" y="2168"/>
                  </a:cubicBezTo>
                  <a:cubicBezTo>
                    <a:pt x="12608" y="2168"/>
                    <a:pt x="12605" y="2168"/>
                    <a:pt x="12603" y="2168"/>
                  </a:cubicBezTo>
                  <a:cubicBezTo>
                    <a:pt x="12095" y="2185"/>
                    <a:pt x="11575" y="2445"/>
                    <a:pt x="11077" y="2564"/>
                  </a:cubicBezTo>
                  <a:cubicBezTo>
                    <a:pt x="10568" y="2688"/>
                    <a:pt x="10054" y="2790"/>
                    <a:pt x="9528" y="2841"/>
                  </a:cubicBezTo>
                  <a:cubicBezTo>
                    <a:pt x="9190" y="2870"/>
                    <a:pt x="8852" y="2885"/>
                    <a:pt x="8514" y="2885"/>
                  </a:cubicBezTo>
                  <a:cubicBezTo>
                    <a:pt x="7751" y="2885"/>
                    <a:pt x="6991" y="2810"/>
                    <a:pt x="6238" y="2666"/>
                  </a:cubicBezTo>
                  <a:cubicBezTo>
                    <a:pt x="4040" y="2247"/>
                    <a:pt x="1965" y="1315"/>
                    <a:pt x="145" y="14"/>
                  </a:cubicBezTo>
                  <a:cubicBezTo>
                    <a:pt x="131" y="5"/>
                    <a:pt x="11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900675" y="2230478"/>
              <a:ext cx="965413" cy="743910"/>
            </a:xfrm>
            <a:custGeom>
              <a:avLst/>
              <a:gdLst/>
              <a:ahLst/>
              <a:cxnLst/>
              <a:rect l="l" t="t" r="r" b="b"/>
              <a:pathLst>
                <a:path w="9192" h="7083" extrusionOk="0">
                  <a:moveTo>
                    <a:pt x="221" y="1"/>
                  </a:moveTo>
                  <a:cubicBezTo>
                    <a:pt x="132" y="1"/>
                    <a:pt x="42" y="60"/>
                    <a:pt x="40" y="179"/>
                  </a:cubicBezTo>
                  <a:cubicBezTo>
                    <a:pt x="0" y="1321"/>
                    <a:pt x="221" y="2474"/>
                    <a:pt x="842" y="3446"/>
                  </a:cubicBezTo>
                  <a:cubicBezTo>
                    <a:pt x="1425" y="4356"/>
                    <a:pt x="2261" y="5085"/>
                    <a:pt x="3177" y="5639"/>
                  </a:cubicBezTo>
                  <a:cubicBezTo>
                    <a:pt x="4574" y="6485"/>
                    <a:pt x="6400" y="7083"/>
                    <a:pt x="8102" y="7083"/>
                  </a:cubicBezTo>
                  <a:cubicBezTo>
                    <a:pt x="8391" y="7083"/>
                    <a:pt x="8675" y="7066"/>
                    <a:pt x="8954" y="7030"/>
                  </a:cubicBezTo>
                  <a:cubicBezTo>
                    <a:pt x="9106" y="7013"/>
                    <a:pt x="9191" y="6747"/>
                    <a:pt x="8993" y="6719"/>
                  </a:cubicBezTo>
                  <a:cubicBezTo>
                    <a:pt x="7168" y="6464"/>
                    <a:pt x="5364" y="6091"/>
                    <a:pt x="3736" y="5187"/>
                  </a:cubicBezTo>
                  <a:cubicBezTo>
                    <a:pt x="1848" y="4135"/>
                    <a:pt x="469" y="2406"/>
                    <a:pt x="407" y="179"/>
                  </a:cubicBezTo>
                  <a:cubicBezTo>
                    <a:pt x="401" y="60"/>
                    <a:pt x="31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236421" y="3176673"/>
              <a:ext cx="937580" cy="554965"/>
            </a:xfrm>
            <a:custGeom>
              <a:avLst/>
              <a:gdLst/>
              <a:ahLst/>
              <a:cxnLst/>
              <a:rect l="l" t="t" r="r" b="b"/>
              <a:pathLst>
                <a:path w="8927" h="5284" extrusionOk="0">
                  <a:moveTo>
                    <a:pt x="8726" y="1"/>
                  </a:moveTo>
                  <a:cubicBezTo>
                    <a:pt x="8686" y="1"/>
                    <a:pt x="8647" y="17"/>
                    <a:pt x="8615" y="56"/>
                  </a:cubicBezTo>
                  <a:cubicBezTo>
                    <a:pt x="8027" y="751"/>
                    <a:pt x="7552" y="1520"/>
                    <a:pt x="6914" y="2181"/>
                  </a:cubicBezTo>
                  <a:cubicBezTo>
                    <a:pt x="6303" y="2814"/>
                    <a:pt x="5636" y="3345"/>
                    <a:pt x="4879" y="3798"/>
                  </a:cubicBezTo>
                  <a:cubicBezTo>
                    <a:pt x="3426" y="4657"/>
                    <a:pt x="1809" y="5064"/>
                    <a:pt x="130" y="5075"/>
                  </a:cubicBezTo>
                  <a:cubicBezTo>
                    <a:pt x="0" y="5075"/>
                    <a:pt x="0" y="5267"/>
                    <a:pt x="130" y="5273"/>
                  </a:cubicBezTo>
                  <a:cubicBezTo>
                    <a:pt x="304" y="5280"/>
                    <a:pt x="477" y="5283"/>
                    <a:pt x="651" y="5283"/>
                  </a:cubicBezTo>
                  <a:cubicBezTo>
                    <a:pt x="2204" y="5283"/>
                    <a:pt x="3780" y="5004"/>
                    <a:pt x="5178" y="4318"/>
                  </a:cubicBezTo>
                  <a:cubicBezTo>
                    <a:pt x="6772" y="3532"/>
                    <a:pt x="8428" y="1989"/>
                    <a:pt x="8898" y="219"/>
                  </a:cubicBezTo>
                  <a:cubicBezTo>
                    <a:pt x="8926" y="106"/>
                    <a:pt x="8826" y="1"/>
                    <a:pt x="8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033402" y="747696"/>
              <a:ext cx="2663287" cy="425361"/>
            </a:xfrm>
            <a:custGeom>
              <a:avLst/>
              <a:gdLst/>
              <a:ahLst/>
              <a:cxnLst/>
              <a:rect l="l" t="t" r="r" b="b"/>
              <a:pathLst>
                <a:path w="25358" h="4050" extrusionOk="0">
                  <a:moveTo>
                    <a:pt x="3748" y="1"/>
                  </a:moveTo>
                  <a:cubicBezTo>
                    <a:pt x="1496" y="1"/>
                    <a:pt x="93" y="193"/>
                    <a:pt x="62" y="578"/>
                  </a:cubicBezTo>
                  <a:cubicBezTo>
                    <a:pt x="0" y="1364"/>
                    <a:pt x="5602" y="2641"/>
                    <a:pt x="12572" y="3444"/>
                  </a:cubicBezTo>
                  <a:cubicBezTo>
                    <a:pt x="16100" y="3847"/>
                    <a:pt x="19303" y="4049"/>
                    <a:pt x="21612" y="4049"/>
                  </a:cubicBezTo>
                  <a:cubicBezTo>
                    <a:pt x="23865" y="4049"/>
                    <a:pt x="25268" y="3857"/>
                    <a:pt x="25296" y="3472"/>
                  </a:cubicBezTo>
                  <a:cubicBezTo>
                    <a:pt x="25358" y="2686"/>
                    <a:pt x="19756" y="1403"/>
                    <a:pt x="12786" y="606"/>
                  </a:cubicBezTo>
                  <a:cubicBezTo>
                    <a:pt x="9258" y="203"/>
                    <a:pt x="6057" y="1"/>
                    <a:pt x="3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68533" y="874254"/>
              <a:ext cx="1793029" cy="286515"/>
            </a:xfrm>
            <a:custGeom>
              <a:avLst/>
              <a:gdLst/>
              <a:ahLst/>
              <a:cxnLst/>
              <a:rect l="l" t="t" r="r" b="b"/>
              <a:pathLst>
                <a:path w="17072" h="2728" extrusionOk="0">
                  <a:moveTo>
                    <a:pt x="2519" y="1"/>
                  </a:moveTo>
                  <a:cubicBezTo>
                    <a:pt x="1004" y="1"/>
                    <a:pt x="60" y="131"/>
                    <a:pt x="40" y="390"/>
                  </a:cubicBezTo>
                  <a:cubicBezTo>
                    <a:pt x="1" y="922"/>
                    <a:pt x="3771" y="1781"/>
                    <a:pt x="8463" y="2318"/>
                  </a:cubicBezTo>
                  <a:cubicBezTo>
                    <a:pt x="10846" y="2591"/>
                    <a:pt x="13009" y="2728"/>
                    <a:pt x="14566" y="2728"/>
                  </a:cubicBezTo>
                  <a:cubicBezTo>
                    <a:pt x="16073" y="2728"/>
                    <a:pt x="17012" y="2599"/>
                    <a:pt x="17032" y="2341"/>
                  </a:cubicBezTo>
                  <a:cubicBezTo>
                    <a:pt x="17071" y="1809"/>
                    <a:pt x="13301" y="950"/>
                    <a:pt x="8609" y="413"/>
                  </a:cubicBezTo>
                  <a:cubicBezTo>
                    <a:pt x="6233" y="138"/>
                    <a:pt x="4075" y="1"/>
                    <a:pt x="2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CaixaDeTexto 30"/>
          <p:cNvSpPr txBox="1"/>
          <p:nvPr/>
        </p:nvSpPr>
        <p:spPr>
          <a:xfrm>
            <a:off x="4831774" y="4083627"/>
            <a:ext cx="4073236" cy="523220"/>
          </a:xfrm>
          <a:prstGeom prst="rect">
            <a:avLst/>
          </a:prstGeom>
          <a:noFill/>
        </p:spPr>
        <p:txBody>
          <a:bodyPr wrap="square" rtlCol="0">
            <a:spAutoFit/>
          </a:bodyPr>
          <a:lstStyle/>
          <a:p>
            <a:r>
              <a:rPr lang="pt-PT" dirty="0" smtClean="0"/>
              <a:t>Mestrado Recursos Digitais em Educação</a:t>
            </a:r>
          </a:p>
          <a:p>
            <a:endParaRPr lang="pt-PT" dirty="0"/>
          </a:p>
        </p:txBody>
      </p:sp>
      <p:pic>
        <p:nvPicPr>
          <p:cNvPr id="32" name="Imagem 31" descr="transferir.png"/>
          <p:cNvPicPr>
            <a:picLocks noChangeAspect="1"/>
          </p:cNvPicPr>
          <p:nvPr/>
        </p:nvPicPr>
        <p:blipFill>
          <a:blip r:embed="rId3"/>
          <a:stretch>
            <a:fillRect/>
          </a:stretch>
        </p:blipFill>
        <p:spPr>
          <a:xfrm>
            <a:off x="6473535" y="0"/>
            <a:ext cx="2670465" cy="10390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6"/>
        <p:cNvGrpSpPr/>
        <p:nvPr/>
      </p:nvGrpSpPr>
      <p:grpSpPr>
        <a:xfrm>
          <a:off x="0" y="0"/>
          <a:ext cx="0" cy="0"/>
          <a:chOff x="0" y="0"/>
          <a:chExt cx="0" cy="0"/>
        </a:xfrm>
      </p:grpSpPr>
      <p:sp>
        <p:nvSpPr>
          <p:cNvPr id="4157" name="Google Shape;4157;p35"/>
          <p:cNvSpPr txBox="1">
            <a:spLocks noGrp="1"/>
          </p:cNvSpPr>
          <p:nvPr>
            <p:ph type="title"/>
          </p:nvPr>
        </p:nvSpPr>
        <p:spPr>
          <a:xfrm>
            <a:off x="862444" y="46715"/>
            <a:ext cx="726324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PT" sz="2400" dirty="0" smtClean="0"/>
              <a:t>Riscos ambientais</a:t>
            </a:r>
            <a:endParaRPr sz="2400" dirty="0"/>
          </a:p>
        </p:txBody>
      </p:sp>
      <p:grpSp>
        <p:nvGrpSpPr>
          <p:cNvPr id="4158" name="Google Shape;4158;p35"/>
          <p:cNvGrpSpPr/>
          <p:nvPr/>
        </p:nvGrpSpPr>
        <p:grpSpPr>
          <a:xfrm>
            <a:off x="3387436" y="477982"/>
            <a:ext cx="2223655" cy="4245245"/>
            <a:chOff x="2822350" y="1595325"/>
            <a:chExt cx="3499276" cy="3127901"/>
          </a:xfrm>
        </p:grpSpPr>
        <p:sp>
          <p:nvSpPr>
            <p:cNvPr id="4159" name="Google Shape;4159;p35"/>
            <p:cNvSpPr/>
            <p:nvPr/>
          </p:nvSpPr>
          <p:spPr>
            <a:xfrm>
              <a:off x="2822350" y="1595325"/>
              <a:ext cx="3499257" cy="3127901"/>
            </a:xfrm>
            <a:custGeom>
              <a:avLst/>
              <a:gdLst/>
              <a:ahLst/>
              <a:cxnLst/>
              <a:rect l="l" t="t" r="r" b="b"/>
              <a:pathLst>
                <a:path w="47109" h="39315" extrusionOk="0">
                  <a:moveTo>
                    <a:pt x="23555" y="1"/>
                  </a:moveTo>
                  <a:cubicBezTo>
                    <a:pt x="14313" y="1"/>
                    <a:pt x="5964" y="3036"/>
                    <a:pt x="0" y="7931"/>
                  </a:cubicBezTo>
                  <a:lnTo>
                    <a:pt x="0" y="39314"/>
                  </a:lnTo>
                  <a:lnTo>
                    <a:pt x="47109" y="39314"/>
                  </a:lnTo>
                  <a:lnTo>
                    <a:pt x="47109" y="7931"/>
                  </a:lnTo>
                  <a:cubicBezTo>
                    <a:pt x="41145" y="3036"/>
                    <a:pt x="32797" y="1"/>
                    <a:pt x="23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2896316" y="2877050"/>
              <a:ext cx="664732" cy="412254"/>
            </a:xfrm>
            <a:custGeom>
              <a:avLst/>
              <a:gdLst/>
              <a:ahLst/>
              <a:cxnLst/>
              <a:rect l="l" t="t" r="r" b="b"/>
              <a:pathLst>
                <a:path w="8949" h="5550" extrusionOk="0">
                  <a:moveTo>
                    <a:pt x="4884" y="0"/>
                  </a:moveTo>
                  <a:cubicBezTo>
                    <a:pt x="4608" y="0"/>
                    <a:pt x="4343" y="100"/>
                    <a:pt x="4183" y="321"/>
                  </a:cubicBezTo>
                  <a:cubicBezTo>
                    <a:pt x="3963" y="621"/>
                    <a:pt x="4003" y="1028"/>
                    <a:pt x="4065" y="1395"/>
                  </a:cubicBezTo>
                  <a:cubicBezTo>
                    <a:pt x="3256" y="841"/>
                    <a:pt x="2233" y="491"/>
                    <a:pt x="1261" y="378"/>
                  </a:cubicBezTo>
                  <a:cubicBezTo>
                    <a:pt x="1175" y="368"/>
                    <a:pt x="1085" y="361"/>
                    <a:pt x="996" y="361"/>
                  </a:cubicBezTo>
                  <a:cubicBezTo>
                    <a:pt x="774" y="361"/>
                    <a:pt x="553" y="404"/>
                    <a:pt x="396" y="553"/>
                  </a:cubicBezTo>
                  <a:cubicBezTo>
                    <a:pt x="85" y="853"/>
                    <a:pt x="215" y="1384"/>
                    <a:pt x="464" y="1734"/>
                  </a:cubicBezTo>
                  <a:cubicBezTo>
                    <a:pt x="718" y="2085"/>
                    <a:pt x="1075" y="2373"/>
                    <a:pt x="1221" y="2774"/>
                  </a:cubicBezTo>
                  <a:cubicBezTo>
                    <a:pt x="1155" y="2695"/>
                    <a:pt x="1053" y="2663"/>
                    <a:pt x="937" y="2663"/>
                  </a:cubicBezTo>
                  <a:cubicBezTo>
                    <a:pt x="698" y="2663"/>
                    <a:pt x="402" y="2801"/>
                    <a:pt x="249" y="2950"/>
                  </a:cubicBezTo>
                  <a:cubicBezTo>
                    <a:pt x="23" y="3176"/>
                    <a:pt x="1" y="3560"/>
                    <a:pt x="170" y="3826"/>
                  </a:cubicBezTo>
                  <a:cubicBezTo>
                    <a:pt x="334" y="4087"/>
                    <a:pt x="644" y="4233"/>
                    <a:pt x="950" y="4233"/>
                  </a:cubicBezTo>
                  <a:cubicBezTo>
                    <a:pt x="961" y="4233"/>
                    <a:pt x="973" y="4233"/>
                    <a:pt x="984" y="4233"/>
                  </a:cubicBezTo>
                  <a:lnTo>
                    <a:pt x="984" y="4233"/>
                  </a:lnTo>
                  <a:lnTo>
                    <a:pt x="413" y="5550"/>
                  </a:lnTo>
                  <a:cubicBezTo>
                    <a:pt x="2606" y="3125"/>
                    <a:pt x="5704" y="1542"/>
                    <a:pt x="8949" y="1180"/>
                  </a:cubicBezTo>
                  <a:cubicBezTo>
                    <a:pt x="8569" y="1119"/>
                    <a:pt x="8183" y="1085"/>
                    <a:pt x="7797" y="1085"/>
                  </a:cubicBezTo>
                  <a:cubicBezTo>
                    <a:pt x="7337" y="1085"/>
                    <a:pt x="6879" y="1133"/>
                    <a:pt x="6433" y="1237"/>
                  </a:cubicBezTo>
                  <a:cubicBezTo>
                    <a:pt x="6179" y="836"/>
                    <a:pt x="5885" y="389"/>
                    <a:pt x="5472" y="152"/>
                  </a:cubicBezTo>
                  <a:cubicBezTo>
                    <a:pt x="5295" y="54"/>
                    <a:pt x="5087" y="0"/>
                    <a:pt x="48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3629015" y="3472181"/>
              <a:ext cx="402300" cy="249209"/>
            </a:xfrm>
            <a:custGeom>
              <a:avLst/>
              <a:gdLst/>
              <a:ahLst/>
              <a:cxnLst/>
              <a:rect l="l" t="t" r="r" b="b"/>
              <a:pathLst>
                <a:path w="5416" h="3355" extrusionOk="0">
                  <a:moveTo>
                    <a:pt x="2954" y="1"/>
                  </a:moveTo>
                  <a:cubicBezTo>
                    <a:pt x="2787" y="1"/>
                    <a:pt x="2625" y="61"/>
                    <a:pt x="2527" y="195"/>
                  </a:cubicBezTo>
                  <a:cubicBezTo>
                    <a:pt x="2397" y="375"/>
                    <a:pt x="2420" y="619"/>
                    <a:pt x="2459" y="839"/>
                  </a:cubicBezTo>
                  <a:cubicBezTo>
                    <a:pt x="1967" y="505"/>
                    <a:pt x="1351" y="296"/>
                    <a:pt x="758" y="229"/>
                  </a:cubicBezTo>
                  <a:cubicBezTo>
                    <a:pt x="705" y="222"/>
                    <a:pt x="649" y="217"/>
                    <a:pt x="593" y="217"/>
                  </a:cubicBezTo>
                  <a:cubicBezTo>
                    <a:pt x="461" y="217"/>
                    <a:pt x="329" y="244"/>
                    <a:pt x="238" y="336"/>
                  </a:cubicBezTo>
                  <a:cubicBezTo>
                    <a:pt x="51" y="517"/>
                    <a:pt x="125" y="839"/>
                    <a:pt x="277" y="1048"/>
                  </a:cubicBezTo>
                  <a:cubicBezTo>
                    <a:pt x="430" y="1257"/>
                    <a:pt x="645" y="1433"/>
                    <a:pt x="735" y="1676"/>
                  </a:cubicBezTo>
                  <a:cubicBezTo>
                    <a:pt x="695" y="1628"/>
                    <a:pt x="632" y="1608"/>
                    <a:pt x="562" y="1608"/>
                  </a:cubicBezTo>
                  <a:cubicBezTo>
                    <a:pt x="417" y="1608"/>
                    <a:pt x="239" y="1692"/>
                    <a:pt x="147" y="1783"/>
                  </a:cubicBezTo>
                  <a:cubicBezTo>
                    <a:pt x="12" y="1919"/>
                    <a:pt x="0" y="2150"/>
                    <a:pt x="102" y="2314"/>
                  </a:cubicBezTo>
                  <a:cubicBezTo>
                    <a:pt x="198" y="2469"/>
                    <a:pt x="380" y="2558"/>
                    <a:pt x="562" y="2558"/>
                  </a:cubicBezTo>
                  <a:cubicBezTo>
                    <a:pt x="572" y="2558"/>
                    <a:pt x="583" y="2558"/>
                    <a:pt x="594" y="2557"/>
                  </a:cubicBezTo>
                  <a:lnTo>
                    <a:pt x="594" y="2557"/>
                  </a:lnTo>
                  <a:lnTo>
                    <a:pt x="243" y="3354"/>
                  </a:lnTo>
                  <a:cubicBezTo>
                    <a:pt x="1572" y="1890"/>
                    <a:pt x="3448" y="929"/>
                    <a:pt x="5415" y="715"/>
                  </a:cubicBezTo>
                  <a:cubicBezTo>
                    <a:pt x="5182" y="676"/>
                    <a:pt x="4947" y="655"/>
                    <a:pt x="4713" y="655"/>
                  </a:cubicBezTo>
                  <a:cubicBezTo>
                    <a:pt x="4435" y="655"/>
                    <a:pt x="4159" y="684"/>
                    <a:pt x="3889" y="749"/>
                  </a:cubicBezTo>
                  <a:cubicBezTo>
                    <a:pt x="3737" y="505"/>
                    <a:pt x="3556" y="234"/>
                    <a:pt x="3307" y="93"/>
                  </a:cubicBezTo>
                  <a:cubicBezTo>
                    <a:pt x="3202" y="33"/>
                    <a:pt x="3076" y="1"/>
                    <a:pt x="29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5129250" y="2795417"/>
              <a:ext cx="664732" cy="412031"/>
            </a:xfrm>
            <a:custGeom>
              <a:avLst/>
              <a:gdLst/>
              <a:ahLst/>
              <a:cxnLst/>
              <a:rect l="l" t="t" r="r" b="b"/>
              <a:pathLst>
                <a:path w="8949" h="5547" extrusionOk="0">
                  <a:moveTo>
                    <a:pt x="4064" y="0"/>
                  </a:moveTo>
                  <a:cubicBezTo>
                    <a:pt x="3862" y="0"/>
                    <a:pt x="3656" y="54"/>
                    <a:pt x="3482" y="154"/>
                  </a:cubicBezTo>
                  <a:cubicBezTo>
                    <a:pt x="3069" y="386"/>
                    <a:pt x="2775" y="838"/>
                    <a:pt x="2515" y="1234"/>
                  </a:cubicBezTo>
                  <a:cubicBezTo>
                    <a:pt x="2077" y="1131"/>
                    <a:pt x="1628" y="1085"/>
                    <a:pt x="1176" y="1085"/>
                  </a:cubicBezTo>
                  <a:cubicBezTo>
                    <a:pt x="783" y="1085"/>
                    <a:pt x="389" y="1120"/>
                    <a:pt x="0" y="1183"/>
                  </a:cubicBezTo>
                  <a:cubicBezTo>
                    <a:pt x="3250" y="1545"/>
                    <a:pt x="6348" y="3127"/>
                    <a:pt x="8541" y="5547"/>
                  </a:cubicBezTo>
                  <a:lnTo>
                    <a:pt x="7965" y="4230"/>
                  </a:lnTo>
                  <a:lnTo>
                    <a:pt x="7965" y="4230"/>
                  </a:lnTo>
                  <a:cubicBezTo>
                    <a:pt x="7976" y="4230"/>
                    <a:pt x="7987" y="4230"/>
                    <a:pt x="7999" y="4230"/>
                  </a:cubicBezTo>
                  <a:cubicBezTo>
                    <a:pt x="8304" y="4230"/>
                    <a:pt x="8615" y="4084"/>
                    <a:pt x="8779" y="3828"/>
                  </a:cubicBezTo>
                  <a:cubicBezTo>
                    <a:pt x="8948" y="3557"/>
                    <a:pt x="8925" y="3173"/>
                    <a:pt x="8699" y="2952"/>
                  </a:cubicBezTo>
                  <a:cubicBezTo>
                    <a:pt x="8548" y="2800"/>
                    <a:pt x="8254" y="2664"/>
                    <a:pt x="8015" y="2664"/>
                  </a:cubicBezTo>
                  <a:cubicBezTo>
                    <a:pt x="7898" y="2664"/>
                    <a:pt x="7794" y="2697"/>
                    <a:pt x="7727" y="2777"/>
                  </a:cubicBezTo>
                  <a:cubicBezTo>
                    <a:pt x="7874" y="2370"/>
                    <a:pt x="8230" y="2087"/>
                    <a:pt x="8485" y="1737"/>
                  </a:cubicBezTo>
                  <a:cubicBezTo>
                    <a:pt x="8733" y="1386"/>
                    <a:pt x="8863" y="855"/>
                    <a:pt x="8552" y="555"/>
                  </a:cubicBezTo>
                  <a:cubicBezTo>
                    <a:pt x="8396" y="407"/>
                    <a:pt x="8180" y="361"/>
                    <a:pt x="7958" y="361"/>
                  </a:cubicBezTo>
                  <a:cubicBezTo>
                    <a:pt x="7868" y="361"/>
                    <a:pt x="7776" y="369"/>
                    <a:pt x="7688" y="380"/>
                  </a:cubicBezTo>
                  <a:cubicBezTo>
                    <a:pt x="6715" y="488"/>
                    <a:pt x="5692" y="844"/>
                    <a:pt x="4884" y="1392"/>
                  </a:cubicBezTo>
                  <a:cubicBezTo>
                    <a:pt x="4946" y="1030"/>
                    <a:pt x="4986" y="623"/>
                    <a:pt x="4771" y="324"/>
                  </a:cubicBezTo>
                  <a:cubicBezTo>
                    <a:pt x="4607" y="101"/>
                    <a:pt x="4340" y="0"/>
                    <a:pt x="40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5523083" y="2039396"/>
              <a:ext cx="655075" cy="455114"/>
            </a:xfrm>
            <a:custGeom>
              <a:avLst/>
              <a:gdLst/>
              <a:ahLst/>
              <a:cxnLst/>
              <a:rect l="l" t="t" r="r" b="b"/>
              <a:pathLst>
                <a:path w="8819" h="6127" extrusionOk="0">
                  <a:moveTo>
                    <a:pt x="4019" y="0"/>
                  </a:moveTo>
                  <a:cubicBezTo>
                    <a:pt x="3872" y="0"/>
                    <a:pt x="3724" y="27"/>
                    <a:pt x="3590" y="78"/>
                  </a:cubicBezTo>
                  <a:cubicBezTo>
                    <a:pt x="3149" y="254"/>
                    <a:pt x="2793" y="661"/>
                    <a:pt x="2482" y="1017"/>
                  </a:cubicBezTo>
                  <a:cubicBezTo>
                    <a:pt x="1746" y="731"/>
                    <a:pt x="952" y="614"/>
                    <a:pt x="163" y="614"/>
                  </a:cubicBezTo>
                  <a:cubicBezTo>
                    <a:pt x="108" y="614"/>
                    <a:pt x="54" y="614"/>
                    <a:pt x="0" y="615"/>
                  </a:cubicBezTo>
                  <a:cubicBezTo>
                    <a:pt x="3166" y="1424"/>
                    <a:pt x="6015" y="3425"/>
                    <a:pt x="7846" y="6127"/>
                  </a:cubicBezTo>
                  <a:lnTo>
                    <a:pt x="7462" y="4742"/>
                  </a:lnTo>
                  <a:lnTo>
                    <a:pt x="7462" y="4742"/>
                  </a:lnTo>
                  <a:cubicBezTo>
                    <a:pt x="7518" y="4752"/>
                    <a:pt x="7575" y="4757"/>
                    <a:pt x="7633" y="4757"/>
                  </a:cubicBezTo>
                  <a:cubicBezTo>
                    <a:pt x="7894" y="4757"/>
                    <a:pt x="8160" y="4653"/>
                    <a:pt x="8326" y="4453"/>
                  </a:cubicBezTo>
                  <a:cubicBezTo>
                    <a:pt x="8530" y="4216"/>
                    <a:pt x="8564" y="3826"/>
                    <a:pt x="8372" y="3577"/>
                  </a:cubicBezTo>
                  <a:cubicBezTo>
                    <a:pt x="8228" y="3387"/>
                    <a:pt x="7905" y="3191"/>
                    <a:pt x="7651" y="3191"/>
                  </a:cubicBezTo>
                  <a:cubicBezTo>
                    <a:pt x="7566" y="3191"/>
                    <a:pt x="7488" y="3213"/>
                    <a:pt x="7428" y="3266"/>
                  </a:cubicBezTo>
                  <a:cubicBezTo>
                    <a:pt x="7631" y="2888"/>
                    <a:pt x="8027" y="2656"/>
                    <a:pt x="8321" y="2345"/>
                  </a:cubicBezTo>
                  <a:cubicBezTo>
                    <a:pt x="8620" y="2034"/>
                    <a:pt x="8818" y="1520"/>
                    <a:pt x="8553" y="1186"/>
                  </a:cubicBezTo>
                  <a:cubicBezTo>
                    <a:pt x="8366" y="943"/>
                    <a:pt x="8027" y="898"/>
                    <a:pt x="7722" y="887"/>
                  </a:cubicBezTo>
                  <a:cubicBezTo>
                    <a:pt x="7673" y="886"/>
                    <a:pt x="7624" y="885"/>
                    <a:pt x="7574" y="885"/>
                  </a:cubicBezTo>
                  <a:cubicBezTo>
                    <a:pt x="6638" y="885"/>
                    <a:pt x="5637" y="1089"/>
                    <a:pt x="4805" y="1503"/>
                  </a:cubicBezTo>
                  <a:cubicBezTo>
                    <a:pt x="4918" y="1152"/>
                    <a:pt x="5014" y="751"/>
                    <a:pt x="4839" y="429"/>
                  </a:cubicBezTo>
                  <a:cubicBezTo>
                    <a:pt x="4686" y="138"/>
                    <a:pt x="4355" y="0"/>
                    <a:pt x="40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3014273" y="3343454"/>
              <a:ext cx="404455" cy="930506"/>
            </a:xfrm>
            <a:custGeom>
              <a:avLst/>
              <a:gdLst/>
              <a:ahLst/>
              <a:cxnLst/>
              <a:rect l="l" t="t" r="r" b="b"/>
              <a:pathLst>
                <a:path w="5445" h="12527" extrusionOk="0">
                  <a:moveTo>
                    <a:pt x="4931" y="0"/>
                  </a:moveTo>
                  <a:cubicBezTo>
                    <a:pt x="4769" y="0"/>
                    <a:pt x="4591" y="76"/>
                    <a:pt x="4444" y="158"/>
                  </a:cubicBezTo>
                  <a:cubicBezTo>
                    <a:pt x="3432" y="695"/>
                    <a:pt x="2477" y="1328"/>
                    <a:pt x="1584" y="2041"/>
                  </a:cubicBezTo>
                  <a:cubicBezTo>
                    <a:pt x="1069" y="2448"/>
                    <a:pt x="566" y="2911"/>
                    <a:pt x="312" y="3516"/>
                  </a:cubicBezTo>
                  <a:cubicBezTo>
                    <a:pt x="57" y="4121"/>
                    <a:pt x="125" y="4912"/>
                    <a:pt x="634" y="5325"/>
                  </a:cubicBezTo>
                  <a:cubicBezTo>
                    <a:pt x="1" y="5930"/>
                    <a:pt x="24" y="7004"/>
                    <a:pt x="459" y="7767"/>
                  </a:cubicBezTo>
                  <a:cubicBezTo>
                    <a:pt x="640" y="8095"/>
                    <a:pt x="3426" y="11757"/>
                    <a:pt x="4088" y="12470"/>
                  </a:cubicBezTo>
                  <a:cubicBezTo>
                    <a:pt x="4124" y="12510"/>
                    <a:pt x="4165" y="12526"/>
                    <a:pt x="4204" y="12526"/>
                  </a:cubicBezTo>
                  <a:cubicBezTo>
                    <a:pt x="4333" y="12526"/>
                    <a:pt x="4449" y="12351"/>
                    <a:pt x="4336" y="12221"/>
                  </a:cubicBezTo>
                  <a:cubicBezTo>
                    <a:pt x="3703" y="11497"/>
                    <a:pt x="3110" y="10740"/>
                    <a:pt x="2494" y="10005"/>
                  </a:cubicBezTo>
                  <a:cubicBezTo>
                    <a:pt x="2612" y="9915"/>
                    <a:pt x="2776" y="9790"/>
                    <a:pt x="2952" y="9643"/>
                  </a:cubicBezTo>
                  <a:cubicBezTo>
                    <a:pt x="3460" y="9231"/>
                    <a:pt x="4093" y="8671"/>
                    <a:pt x="4223" y="8372"/>
                  </a:cubicBezTo>
                  <a:cubicBezTo>
                    <a:pt x="4376" y="8004"/>
                    <a:pt x="4235" y="7196"/>
                    <a:pt x="3935" y="6936"/>
                  </a:cubicBezTo>
                  <a:cubicBezTo>
                    <a:pt x="3881" y="6892"/>
                    <a:pt x="3832" y="6875"/>
                    <a:pt x="3784" y="6875"/>
                  </a:cubicBezTo>
                  <a:cubicBezTo>
                    <a:pt x="3757" y="6875"/>
                    <a:pt x="3730" y="6880"/>
                    <a:pt x="3703" y="6891"/>
                  </a:cubicBezTo>
                  <a:cubicBezTo>
                    <a:pt x="3777" y="6777"/>
                    <a:pt x="3839" y="6659"/>
                    <a:pt x="3907" y="6534"/>
                  </a:cubicBezTo>
                  <a:cubicBezTo>
                    <a:pt x="4206" y="6009"/>
                    <a:pt x="4246" y="5867"/>
                    <a:pt x="4382" y="5489"/>
                  </a:cubicBezTo>
                  <a:cubicBezTo>
                    <a:pt x="4512" y="5104"/>
                    <a:pt x="4461" y="4624"/>
                    <a:pt x="4144" y="4375"/>
                  </a:cubicBezTo>
                  <a:cubicBezTo>
                    <a:pt x="4036" y="4293"/>
                    <a:pt x="3899" y="4254"/>
                    <a:pt x="3762" y="4254"/>
                  </a:cubicBezTo>
                  <a:cubicBezTo>
                    <a:pt x="3599" y="4254"/>
                    <a:pt x="3436" y="4310"/>
                    <a:pt x="3325" y="4415"/>
                  </a:cubicBezTo>
                  <a:cubicBezTo>
                    <a:pt x="3935" y="3273"/>
                    <a:pt x="4546" y="2131"/>
                    <a:pt x="5150" y="995"/>
                  </a:cubicBezTo>
                  <a:cubicBezTo>
                    <a:pt x="5309" y="695"/>
                    <a:pt x="5444" y="271"/>
                    <a:pt x="5173" y="74"/>
                  </a:cubicBezTo>
                  <a:cubicBezTo>
                    <a:pt x="5145" y="51"/>
                    <a:pt x="5111" y="34"/>
                    <a:pt x="5071" y="23"/>
                  </a:cubicBezTo>
                  <a:cubicBezTo>
                    <a:pt x="5027" y="7"/>
                    <a:pt x="4979" y="0"/>
                    <a:pt x="4931"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3367401" y="3573128"/>
              <a:ext cx="69378" cy="76880"/>
            </a:xfrm>
            <a:custGeom>
              <a:avLst/>
              <a:gdLst/>
              <a:ahLst/>
              <a:cxnLst/>
              <a:rect l="l" t="t" r="r" b="b"/>
              <a:pathLst>
                <a:path w="934" h="1035" extrusionOk="0">
                  <a:moveTo>
                    <a:pt x="911" y="0"/>
                  </a:moveTo>
                  <a:lnTo>
                    <a:pt x="911" y="0"/>
                  </a:lnTo>
                  <a:cubicBezTo>
                    <a:pt x="447" y="136"/>
                    <a:pt x="74" y="554"/>
                    <a:pt x="1" y="1034"/>
                  </a:cubicBezTo>
                  <a:cubicBezTo>
                    <a:pt x="538" y="1017"/>
                    <a:pt x="933" y="537"/>
                    <a:pt x="911"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3211635" y="3276676"/>
              <a:ext cx="58013" cy="97084"/>
            </a:xfrm>
            <a:custGeom>
              <a:avLst/>
              <a:gdLst/>
              <a:ahLst/>
              <a:cxnLst/>
              <a:rect l="l" t="t" r="r" b="b"/>
              <a:pathLst>
                <a:path w="781" h="1307" extrusionOk="0">
                  <a:moveTo>
                    <a:pt x="549" y="0"/>
                  </a:moveTo>
                  <a:lnTo>
                    <a:pt x="549" y="0"/>
                  </a:lnTo>
                  <a:cubicBezTo>
                    <a:pt x="176" y="306"/>
                    <a:pt x="1" y="837"/>
                    <a:pt x="114" y="1306"/>
                  </a:cubicBezTo>
                  <a:cubicBezTo>
                    <a:pt x="600" y="1080"/>
                    <a:pt x="781" y="486"/>
                    <a:pt x="549"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5644383" y="3391290"/>
              <a:ext cx="404455" cy="930506"/>
            </a:xfrm>
            <a:custGeom>
              <a:avLst/>
              <a:gdLst/>
              <a:ahLst/>
              <a:cxnLst/>
              <a:rect l="l" t="t" r="r" b="b"/>
              <a:pathLst>
                <a:path w="5445" h="12527" extrusionOk="0">
                  <a:moveTo>
                    <a:pt x="512" y="0"/>
                  </a:moveTo>
                  <a:cubicBezTo>
                    <a:pt x="462" y="0"/>
                    <a:pt x="414" y="7"/>
                    <a:pt x="368" y="23"/>
                  </a:cubicBezTo>
                  <a:cubicBezTo>
                    <a:pt x="334" y="34"/>
                    <a:pt x="300" y="51"/>
                    <a:pt x="266" y="74"/>
                  </a:cubicBezTo>
                  <a:cubicBezTo>
                    <a:pt x="1" y="272"/>
                    <a:pt x="131" y="696"/>
                    <a:pt x="289" y="995"/>
                  </a:cubicBezTo>
                  <a:cubicBezTo>
                    <a:pt x="900" y="2137"/>
                    <a:pt x="1510" y="3273"/>
                    <a:pt x="2115" y="4415"/>
                  </a:cubicBezTo>
                  <a:cubicBezTo>
                    <a:pt x="2004" y="4310"/>
                    <a:pt x="1841" y="4254"/>
                    <a:pt x="1678" y="4254"/>
                  </a:cubicBezTo>
                  <a:cubicBezTo>
                    <a:pt x="1542" y="4254"/>
                    <a:pt x="1406" y="4293"/>
                    <a:pt x="1301" y="4376"/>
                  </a:cubicBezTo>
                  <a:cubicBezTo>
                    <a:pt x="984" y="4624"/>
                    <a:pt x="928" y="5105"/>
                    <a:pt x="1063" y="5489"/>
                  </a:cubicBezTo>
                  <a:cubicBezTo>
                    <a:pt x="1193" y="5868"/>
                    <a:pt x="1239" y="6009"/>
                    <a:pt x="1533" y="6535"/>
                  </a:cubicBezTo>
                  <a:cubicBezTo>
                    <a:pt x="1600" y="6659"/>
                    <a:pt x="1663" y="6778"/>
                    <a:pt x="1736" y="6891"/>
                  </a:cubicBezTo>
                  <a:cubicBezTo>
                    <a:pt x="1710" y="6881"/>
                    <a:pt x="1683" y="6875"/>
                    <a:pt x="1656" y="6875"/>
                  </a:cubicBezTo>
                  <a:cubicBezTo>
                    <a:pt x="1609" y="6875"/>
                    <a:pt x="1560" y="6893"/>
                    <a:pt x="1510" y="6936"/>
                  </a:cubicBezTo>
                  <a:cubicBezTo>
                    <a:pt x="1205" y="7196"/>
                    <a:pt x="1063" y="8004"/>
                    <a:pt x="1222" y="8372"/>
                  </a:cubicBezTo>
                  <a:cubicBezTo>
                    <a:pt x="1346" y="8671"/>
                    <a:pt x="1985" y="9231"/>
                    <a:pt x="2494" y="9644"/>
                  </a:cubicBezTo>
                  <a:cubicBezTo>
                    <a:pt x="2669" y="9791"/>
                    <a:pt x="2827" y="9915"/>
                    <a:pt x="2951" y="10005"/>
                  </a:cubicBezTo>
                  <a:cubicBezTo>
                    <a:pt x="2330" y="10740"/>
                    <a:pt x="1742" y="11498"/>
                    <a:pt x="1103" y="12221"/>
                  </a:cubicBezTo>
                  <a:cubicBezTo>
                    <a:pt x="991" y="12351"/>
                    <a:pt x="1106" y="12527"/>
                    <a:pt x="1238" y="12527"/>
                  </a:cubicBezTo>
                  <a:cubicBezTo>
                    <a:pt x="1278" y="12527"/>
                    <a:pt x="1320" y="12510"/>
                    <a:pt x="1357" y="12470"/>
                  </a:cubicBezTo>
                  <a:cubicBezTo>
                    <a:pt x="2019" y="11758"/>
                    <a:pt x="4800" y="8095"/>
                    <a:pt x="4986" y="7767"/>
                  </a:cubicBezTo>
                  <a:cubicBezTo>
                    <a:pt x="5416" y="7004"/>
                    <a:pt x="5444" y="5930"/>
                    <a:pt x="4805" y="5325"/>
                  </a:cubicBezTo>
                  <a:cubicBezTo>
                    <a:pt x="5314" y="4913"/>
                    <a:pt x="5388" y="4121"/>
                    <a:pt x="5133" y="3516"/>
                  </a:cubicBezTo>
                  <a:cubicBezTo>
                    <a:pt x="4879" y="2912"/>
                    <a:pt x="4370" y="2448"/>
                    <a:pt x="3856" y="2041"/>
                  </a:cubicBezTo>
                  <a:cubicBezTo>
                    <a:pt x="2968" y="1329"/>
                    <a:pt x="2007" y="696"/>
                    <a:pt x="1001" y="159"/>
                  </a:cubicBezTo>
                  <a:cubicBezTo>
                    <a:pt x="854" y="76"/>
                    <a:pt x="676" y="0"/>
                    <a:pt x="512"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5"/>
            <p:cNvSpPr/>
            <p:nvPr/>
          </p:nvSpPr>
          <p:spPr>
            <a:xfrm>
              <a:off x="5626333" y="3620964"/>
              <a:ext cx="69378" cy="76880"/>
            </a:xfrm>
            <a:custGeom>
              <a:avLst/>
              <a:gdLst/>
              <a:ahLst/>
              <a:cxnLst/>
              <a:rect l="l" t="t" r="r" b="b"/>
              <a:pathLst>
                <a:path w="934" h="1035" extrusionOk="0">
                  <a:moveTo>
                    <a:pt x="18" y="0"/>
                  </a:moveTo>
                  <a:lnTo>
                    <a:pt x="18" y="0"/>
                  </a:lnTo>
                  <a:cubicBezTo>
                    <a:pt x="1" y="537"/>
                    <a:pt x="396" y="1018"/>
                    <a:pt x="933" y="1035"/>
                  </a:cubicBezTo>
                  <a:cubicBezTo>
                    <a:pt x="854" y="554"/>
                    <a:pt x="487" y="136"/>
                    <a:pt x="18" y="0"/>
                  </a:cubicBezTo>
                  <a:close/>
                </a:path>
              </a:pathLst>
            </a:custGeom>
            <a:solidFill>
              <a:srgbClr val="8FB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5"/>
            <p:cNvSpPr/>
            <p:nvPr/>
          </p:nvSpPr>
          <p:spPr>
            <a:xfrm>
              <a:off x="5793463" y="3324513"/>
              <a:ext cx="58013" cy="97084"/>
            </a:xfrm>
            <a:custGeom>
              <a:avLst/>
              <a:gdLst/>
              <a:ahLst/>
              <a:cxnLst/>
              <a:rect l="l" t="t" r="r" b="b"/>
              <a:pathLst>
                <a:path w="781" h="1307" extrusionOk="0">
                  <a:moveTo>
                    <a:pt x="227" y="1"/>
                  </a:moveTo>
                  <a:lnTo>
                    <a:pt x="227" y="1"/>
                  </a:lnTo>
                  <a:cubicBezTo>
                    <a:pt x="0" y="487"/>
                    <a:pt x="176" y="1080"/>
                    <a:pt x="662" y="1306"/>
                  </a:cubicBezTo>
                  <a:cubicBezTo>
                    <a:pt x="780" y="837"/>
                    <a:pt x="600" y="306"/>
                    <a:pt x="227"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5"/>
            <p:cNvSpPr/>
            <p:nvPr/>
          </p:nvSpPr>
          <p:spPr>
            <a:xfrm>
              <a:off x="2836668" y="3868985"/>
              <a:ext cx="234428" cy="539124"/>
            </a:xfrm>
            <a:custGeom>
              <a:avLst/>
              <a:gdLst/>
              <a:ahLst/>
              <a:cxnLst/>
              <a:rect l="l" t="t" r="r" b="b"/>
              <a:pathLst>
                <a:path w="3156" h="7258" extrusionOk="0">
                  <a:moveTo>
                    <a:pt x="2857" y="0"/>
                  </a:moveTo>
                  <a:cubicBezTo>
                    <a:pt x="2763" y="0"/>
                    <a:pt x="2660" y="44"/>
                    <a:pt x="2573" y="87"/>
                  </a:cubicBezTo>
                  <a:cubicBezTo>
                    <a:pt x="1991" y="403"/>
                    <a:pt x="1431" y="765"/>
                    <a:pt x="917" y="1178"/>
                  </a:cubicBezTo>
                  <a:cubicBezTo>
                    <a:pt x="617" y="1421"/>
                    <a:pt x="323" y="1687"/>
                    <a:pt x="176" y="2037"/>
                  </a:cubicBezTo>
                  <a:cubicBezTo>
                    <a:pt x="29" y="2387"/>
                    <a:pt x="74" y="2845"/>
                    <a:pt x="368" y="3083"/>
                  </a:cubicBezTo>
                  <a:cubicBezTo>
                    <a:pt x="1" y="3433"/>
                    <a:pt x="12" y="4055"/>
                    <a:pt x="261" y="4502"/>
                  </a:cubicBezTo>
                  <a:cubicBezTo>
                    <a:pt x="368" y="4688"/>
                    <a:pt x="1985" y="6813"/>
                    <a:pt x="2369" y="7226"/>
                  </a:cubicBezTo>
                  <a:cubicBezTo>
                    <a:pt x="2390" y="7248"/>
                    <a:pt x="2413" y="7257"/>
                    <a:pt x="2436" y="7257"/>
                  </a:cubicBezTo>
                  <a:cubicBezTo>
                    <a:pt x="2511" y="7257"/>
                    <a:pt x="2576" y="7153"/>
                    <a:pt x="2511" y="7079"/>
                  </a:cubicBezTo>
                  <a:cubicBezTo>
                    <a:pt x="2143" y="6661"/>
                    <a:pt x="1804" y="6220"/>
                    <a:pt x="1442" y="5796"/>
                  </a:cubicBezTo>
                  <a:cubicBezTo>
                    <a:pt x="1510" y="5745"/>
                    <a:pt x="1606" y="5672"/>
                    <a:pt x="1708" y="5587"/>
                  </a:cubicBezTo>
                  <a:cubicBezTo>
                    <a:pt x="2002" y="5344"/>
                    <a:pt x="2369" y="5022"/>
                    <a:pt x="2443" y="4852"/>
                  </a:cubicBezTo>
                  <a:cubicBezTo>
                    <a:pt x="2533" y="4637"/>
                    <a:pt x="2454" y="4168"/>
                    <a:pt x="2279" y="4015"/>
                  </a:cubicBezTo>
                  <a:cubicBezTo>
                    <a:pt x="2248" y="3991"/>
                    <a:pt x="2222" y="3982"/>
                    <a:pt x="2197" y="3982"/>
                  </a:cubicBezTo>
                  <a:cubicBezTo>
                    <a:pt x="2180" y="3982"/>
                    <a:pt x="2165" y="3986"/>
                    <a:pt x="2149" y="3993"/>
                  </a:cubicBezTo>
                  <a:cubicBezTo>
                    <a:pt x="2189" y="3925"/>
                    <a:pt x="2222" y="3857"/>
                    <a:pt x="2262" y="3784"/>
                  </a:cubicBezTo>
                  <a:cubicBezTo>
                    <a:pt x="2437" y="3478"/>
                    <a:pt x="2460" y="3399"/>
                    <a:pt x="2539" y="3179"/>
                  </a:cubicBezTo>
                  <a:cubicBezTo>
                    <a:pt x="2612" y="2958"/>
                    <a:pt x="2584" y="2681"/>
                    <a:pt x="2398" y="2534"/>
                  </a:cubicBezTo>
                  <a:cubicBezTo>
                    <a:pt x="2336" y="2486"/>
                    <a:pt x="2258" y="2462"/>
                    <a:pt x="2179" y="2462"/>
                  </a:cubicBezTo>
                  <a:cubicBezTo>
                    <a:pt x="2085" y="2462"/>
                    <a:pt x="1991" y="2495"/>
                    <a:pt x="1923" y="2557"/>
                  </a:cubicBezTo>
                  <a:cubicBezTo>
                    <a:pt x="2279" y="1896"/>
                    <a:pt x="2629" y="1234"/>
                    <a:pt x="2986" y="573"/>
                  </a:cubicBezTo>
                  <a:cubicBezTo>
                    <a:pt x="3076" y="403"/>
                    <a:pt x="3155" y="155"/>
                    <a:pt x="2997" y="42"/>
                  </a:cubicBezTo>
                  <a:cubicBezTo>
                    <a:pt x="2980" y="30"/>
                    <a:pt x="2957" y="19"/>
                    <a:pt x="2940" y="13"/>
                  </a:cubicBezTo>
                  <a:cubicBezTo>
                    <a:pt x="2914" y="4"/>
                    <a:pt x="2886" y="0"/>
                    <a:pt x="2857" y="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5"/>
            <p:cNvSpPr/>
            <p:nvPr/>
          </p:nvSpPr>
          <p:spPr>
            <a:xfrm>
              <a:off x="2876558" y="3793071"/>
              <a:ext cx="38328" cy="64326"/>
            </a:xfrm>
            <a:custGeom>
              <a:avLst/>
              <a:gdLst/>
              <a:ahLst/>
              <a:cxnLst/>
              <a:rect l="l" t="t" r="r" b="b"/>
              <a:pathLst>
                <a:path w="516" h="866" extrusionOk="0">
                  <a:moveTo>
                    <a:pt x="368" y="1"/>
                  </a:moveTo>
                  <a:lnTo>
                    <a:pt x="368" y="1"/>
                  </a:lnTo>
                  <a:cubicBezTo>
                    <a:pt x="120" y="204"/>
                    <a:pt x="1" y="555"/>
                    <a:pt x="80" y="866"/>
                  </a:cubicBezTo>
                  <a:cubicBezTo>
                    <a:pt x="402" y="713"/>
                    <a:pt x="515" y="323"/>
                    <a:pt x="368" y="1"/>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5"/>
            <p:cNvSpPr/>
            <p:nvPr/>
          </p:nvSpPr>
          <p:spPr>
            <a:xfrm>
              <a:off x="3017690" y="3989838"/>
              <a:ext cx="61801" cy="31420"/>
            </a:xfrm>
            <a:custGeom>
              <a:avLst/>
              <a:gdLst/>
              <a:ahLst/>
              <a:cxnLst/>
              <a:rect l="l" t="t" r="r" b="b"/>
              <a:pathLst>
                <a:path w="832" h="423" extrusionOk="0">
                  <a:moveTo>
                    <a:pt x="716" y="1"/>
                  </a:moveTo>
                  <a:cubicBezTo>
                    <a:pt x="436" y="1"/>
                    <a:pt x="159" y="142"/>
                    <a:pt x="0" y="376"/>
                  </a:cubicBezTo>
                  <a:cubicBezTo>
                    <a:pt x="76" y="408"/>
                    <a:pt x="154" y="422"/>
                    <a:pt x="231" y="422"/>
                  </a:cubicBezTo>
                  <a:cubicBezTo>
                    <a:pt x="486" y="422"/>
                    <a:pt x="727" y="261"/>
                    <a:pt x="831" y="9"/>
                  </a:cubicBezTo>
                  <a:cubicBezTo>
                    <a:pt x="793" y="3"/>
                    <a:pt x="755" y="1"/>
                    <a:pt x="716" y="1"/>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5"/>
            <p:cNvSpPr/>
            <p:nvPr/>
          </p:nvSpPr>
          <p:spPr>
            <a:xfrm>
              <a:off x="3015982" y="4181257"/>
              <a:ext cx="43751" cy="15822"/>
            </a:xfrm>
            <a:custGeom>
              <a:avLst/>
              <a:gdLst/>
              <a:ahLst/>
              <a:cxnLst/>
              <a:rect l="l" t="t" r="r" b="b"/>
              <a:pathLst>
                <a:path w="589" h="213" extrusionOk="0">
                  <a:moveTo>
                    <a:pt x="230" y="1"/>
                  </a:moveTo>
                  <a:cubicBezTo>
                    <a:pt x="152" y="1"/>
                    <a:pt x="73" y="17"/>
                    <a:pt x="1" y="49"/>
                  </a:cubicBezTo>
                  <a:cubicBezTo>
                    <a:pt x="80" y="158"/>
                    <a:pt x="203" y="213"/>
                    <a:pt x="329" y="213"/>
                  </a:cubicBezTo>
                  <a:cubicBezTo>
                    <a:pt x="419" y="213"/>
                    <a:pt x="511" y="184"/>
                    <a:pt x="588" y="128"/>
                  </a:cubicBezTo>
                  <a:cubicBezTo>
                    <a:pt x="487" y="44"/>
                    <a:pt x="358" y="1"/>
                    <a:pt x="230" y="1"/>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5"/>
            <p:cNvSpPr/>
            <p:nvPr/>
          </p:nvSpPr>
          <p:spPr>
            <a:xfrm>
              <a:off x="3724317" y="3729413"/>
              <a:ext cx="168021" cy="386627"/>
            </a:xfrm>
            <a:custGeom>
              <a:avLst/>
              <a:gdLst/>
              <a:ahLst/>
              <a:cxnLst/>
              <a:rect l="l" t="t" r="r" b="b"/>
              <a:pathLst>
                <a:path w="2262" h="5205" extrusionOk="0">
                  <a:moveTo>
                    <a:pt x="2050" y="1"/>
                  </a:moveTo>
                  <a:cubicBezTo>
                    <a:pt x="1983" y="1"/>
                    <a:pt x="1910" y="32"/>
                    <a:pt x="1849" y="67"/>
                  </a:cubicBezTo>
                  <a:cubicBezTo>
                    <a:pt x="1431" y="293"/>
                    <a:pt x="1029" y="553"/>
                    <a:pt x="662" y="847"/>
                  </a:cubicBezTo>
                  <a:cubicBezTo>
                    <a:pt x="447" y="1022"/>
                    <a:pt x="238" y="1208"/>
                    <a:pt x="130" y="1463"/>
                  </a:cubicBezTo>
                  <a:cubicBezTo>
                    <a:pt x="29" y="1717"/>
                    <a:pt x="57" y="2039"/>
                    <a:pt x="266" y="2215"/>
                  </a:cubicBezTo>
                  <a:cubicBezTo>
                    <a:pt x="0" y="2463"/>
                    <a:pt x="12" y="2910"/>
                    <a:pt x="193" y="3226"/>
                  </a:cubicBezTo>
                  <a:cubicBezTo>
                    <a:pt x="266" y="3362"/>
                    <a:pt x="1425" y="4883"/>
                    <a:pt x="1702" y="5182"/>
                  </a:cubicBezTo>
                  <a:cubicBezTo>
                    <a:pt x="1716" y="5198"/>
                    <a:pt x="1733" y="5204"/>
                    <a:pt x="1749" y="5204"/>
                  </a:cubicBezTo>
                  <a:cubicBezTo>
                    <a:pt x="1802" y="5204"/>
                    <a:pt x="1851" y="5131"/>
                    <a:pt x="1804" y="5075"/>
                  </a:cubicBezTo>
                  <a:cubicBezTo>
                    <a:pt x="1538" y="4775"/>
                    <a:pt x="1295" y="4464"/>
                    <a:pt x="1041" y="4159"/>
                  </a:cubicBezTo>
                  <a:cubicBezTo>
                    <a:pt x="1086" y="4119"/>
                    <a:pt x="1154" y="4069"/>
                    <a:pt x="1227" y="4006"/>
                  </a:cubicBezTo>
                  <a:cubicBezTo>
                    <a:pt x="1436" y="3837"/>
                    <a:pt x="1702" y="3605"/>
                    <a:pt x="1753" y="3481"/>
                  </a:cubicBezTo>
                  <a:cubicBezTo>
                    <a:pt x="1821" y="3328"/>
                    <a:pt x="1764" y="2989"/>
                    <a:pt x="1634" y="2882"/>
                  </a:cubicBezTo>
                  <a:cubicBezTo>
                    <a:pt x="1613" y="2864"/>
                    <a:pt x="1595" y="2858"/>
                    <a:pt x="1577" y="2858"/>
                  </a:cubicBezTo>
                  <a:cubicBezTo>
                    <a:pt x="1565" y="2858"/>
                    <a:pt x="1555" y="2860"/>
                    <a:pt x="1544" y="2865"/>
                  </a:cubicBezTo>
                  <a:cubicBezTo>
                    <a:pt x="1572" y="2814"/>
                    <a:pt x="1594" y="2769"/>
                    <a:pt x="1628" y="2718"/>
                  </a:cubicBezTo>
                  <a:cubicBezTo>
                    <a:pt x="1747" y="2497"/>
                    <a:pt x="1764" y="2441"/>
                    <a:pt x="1821" y="2282"/>
                  </a:cubicBezTo>
                  <a:cubicBezTo>
                    <a:pt x="1877" y="2124"/>
                    <a:pt x="1854" y="1921"/>
                    <a:pt x="1724" y="1819"/>
                  </a:cubicBezTo>
                  <a:cubicBezTo>
                    <a:pt x="1679" y="1784"/>
                    <a:pt x="1623" y="1767"/>
                    <a:pt x="1568" y="1767"/>
                  </a:cubicBezTo>
                  <a:cubicBezTo>
                    <a:pt x="1500" y="1767"/>
                    <a:pt x="1432" y="1792"/>
                    <a:pt x="1385" y="1836"/>
                  </a:cubicBezTo>
                  <a:cubicBezTo>
                    <a:pt x="1634" y="1361"/>
                    <a:pt x="1888" y="886"/>
                    <a:pt x="2143" y="411"/>
                  </a:cubicBezTo>
                  <a:cubicBezTo>
                    <a:pt x="2211" y="293"/>
                    <a:pt x="2261" y="117"/>
                    <a:pt x="2154" y="33"/>
                  </a:cubicBezTo>
                  <a:cubicBezTo>
                    <a:pt x="2137" y="21"/>
                    <a:pt x="2126" y="16"/>
                    <a:pt x="2109" y="10"/>
                  </a:cubicBezTo>
                  <a:cubicBezTo>
                    <a:pt x="2090" y="3"/>
                    <a:pt x="2071" y="1"/>
                    <a:pt x="2050" y="1"/>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5"/>
            <p:cNvSpPr/>
            <p:nvPr/>
          </p:nvSpPr>
          <p:spPr>
            <a:xfrm>
              <a:off x="3791466" y="3675560"/>
              <a:ext cx="27409" cy="45831"/>
            </a:xfrm>
            <a:custGeom>
              <a:avLst/>
              <a:gdLst/>
              <a:ahLst/>
              <a:cxnLst/>
              <a:rect l="l" t="t" r="r" b="b"/>
              <a:pathLst>
                <a:path w="369" h="617" extrusionOk="0">
                  <a:moveTo>
                    <a:pt x="261" y="0"/>
                  </a:moveTo>
                  <a:lnTo>
                    <a:pt x="261" y="0"/>
                  </a:lnTo>
                  <a:cubicBezTo>
                    <a:pt x="86" y="142"/>
                    <a:pt x="1" y="390"/>
                    <a:pt x="57" y="616"/>
                  </a:cubicBezTo>
                  <a:cubicBezTo>
                    <a:pt x="283" y="509"/>
                    <a:pt x="368" y="226"/>
                    <a:pt x="261" y="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35"/>
            <p:cNvSpPr/>
            <p:nvPr/>
          </p:nvSpPr>
          <p:spPr>
            <a:xfrm>
              <a:off x="3892710" y="3816172"/>
              <a:ext cx="44122" cy="22655"/>
            </a:xfrm>
            <a:custGeom>
              <a:avLst/>
              <a:gdLst/>
              <a:ahLst/>
              <a:cxnLst/>
              <a:rect l="l" t="t" r="r" b="b"/>
              <a:pathLst>
                <a:path w="594" h="305" extrusionOk="0">
                  <a:moveTo>
                    <a:pt x="510" y="0"/>
                  </a:moveTo>
                  <a:cubicBezTo>
                    <a:pt x="310" y="0"/>
                    <a:pt x="109" y="104"/>
                    <a:pt x="0" y="272"/>
                  </a:cubicBezTo>
                  <a:cubicBezTo>
                    <a:pt x="53" y="294"/>
                    <a:pt x="107" y="304"/>
                    <a:pt x="161" y="304"/>
                  </a:cubicBezTo>
                  <a:cubicBezTo>
                    <a:pt x="344" y="304"/>
                    <a:pt x="519" y="186"/>
                    <a:pt x="594" y="7"/>
                  </a:cubicBezTo>
                  <a:cubicBezTo>
                    <a:pt x="566" y="2"/>
                    <a:pt x="538" y="0"/>
                    <a:pt x="510" y="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35"/>
            <p:cNvSpPr/>
            <p:nvPr/>
          </p:nvSpPr>
          <p:spPr>
            <a:xfrm>
              <a:off x="3891447" y="3953441"/>
              <a:ext cx="31123" cy="11365"/>
            </a:xfrm>
            <a:custGeom>
              <a:avLst/>
              <a:gdLst/>
              <a:ahLst/>
              <a:cxnLst/>
              <a:rect l="l" t="t" r="r" b="b"/>
              <a:pathLst>
                <a:path w="419" h="153" extrusionOk="0">
                  <a:moveTo>
                    <a:pt x="163" y="0"/>
                  </a:moveTo>
                  <a:cubicBezTo>
                    <a:pt x="107" y="0"/>
                    <a:pt x="51" y="12"/>
                    <a:pt x="0" y="35"/>
                  </a:cubicBezTo>
                  <a:cubicBezTo>
                    <a:pt x="56" y="114"/>
                    <a:pt x="144" y="153"/>
                    <a:pt x="233" y="153"/>
                  </a:cubicBezTo>
                  <a:cubicBezTo>
                    <a:pt x="298" y="153"/>
                    <a:pt x="364" y="132"/>
                    <a:pt x="418" y="92"/>
                  </a:cubicBezTo>
                  <a:cubicBezTo>
                    <a:pt x="348" y="32"/>
                    <a:pt x="255" y="0"/>
                    <a:pt x="163" y="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5"/>
            <p:cNvSpPr/>
            <p:nvPr/>
          </p:nvSpPr>
          <p:spPr>
            <a:xfrm>
              <a:off x="2822369" y="4013533"/>
              <a:ext cx="3499257" cy="709671"/>
            </a:xfrm>
            <a:custGeom>
              <a:avLst/>
              <a:gdLst/>
              <a:ahLst/>
              <a:cxnLst/>
              <a:rect l="l" t="t" r="r" b="b"/>
              <a:pathLst>
                <a:path w="47109" h="9554" extrusionOk="0">
                  <a:moveTo>
                    <a:pt x="23001" y="1"/>
                  </a:moveTo>
                  <a:cubicBezTo>
                    <a:pt x="17732" y="1"/>
                    <a:pt x="11271" y="1787"/>
                    <a:pt x="6116" y="3584"/>
                  </a:cubicBezTo>
                  <a:cubicBezTo>
                    <a:pt x="3708" y="4421"/>
                    <a:pt x="1583" y="5257"/>
                    <a:pt x="0" y="5913"/>
                  </a:cubicBezTo>
                  <a:lnTo>
                    <a:pt x="0" y="9553"/>
                  </a:lnTo>
                  <a:lnTo>
                    <a:pt x="47109" y="9553"/>
                  </a:lnTo>
                  <a:lnTo>
                    <a:pt x="47109" y="6083"/>
                  </a:lnTo>
                  <a:cubicBezTo>
                    <a:pt x="44848" y="5207"/>
                    <a:pt x="41920" y="4138"/>
                    <a:pt x="38766" y="3138"/>
                  </a:cubicBezTo>
                  <a:cubicBezTo>
                    <a:pt x="33475" y="1465"/>
                    <a:pt x="27540" y="1"/>
                    <a:pt x="23001" y="1"/>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5"/>
            <p:cNvSpPr/>
            <p:nvPr/>
          </p:nvSpPr>
          <p:spPr>
            <a:xfrm>
              <a:off x="3526954" y="1992748"/>
              <a:ext cx="1532619" cy="902428"/>
            </a:xfrm>
            <a:custGeom>
              <a:avLst/>
              <a:gdLst/>
              <a:ahLst/>
              <a:cxnLst/>
              <a:rect l="l" t="t" r="r" b="b"/>
              <a:pathLst>
                <a:path w="20633" h="12149" extrusionOk="0">
                  <a:moveTo>
                    <a:pt x="9557" y="0"/>
                  </a:moveTo>
                  <a:cubicBezTo>
                    <a:pt x="9114" y="0"/>
                    <a:pt x="8683" y="20"/>
                    <a:pt x="8265" y="56"/>
                  </a:cubicBezTo>
                  <a:cubicBezTo>
                    <a:pt x="8140" y="68"/>
                    <a:pt x="8022" y="79"/>
                    <a:pt x="7903" y="96"/>
                  </a:cubicBezTo>
                  <a:cubicBezTo>
                    <a:pt x="4805" y="435"/>
                    <a:pt x="2443" y="1667"/>
                    <a:pt x="1137" y="2515"/>
                  </a:cubicBezTo>
                  <a:cubicBezTo>
                    <a:pt x="1029" y="2589"/>
                    <a:pt x="922" y="2656"/>
                    <a:pt x="826" y="2724"/>
                  </a:cubicBezTo>
                  <a:cubicBezTo>
                    <a:pt x="289" y="3092"/>
                    <a:pt x="1" y="3352"/>
                    <a:pt x="1" y="3352"/>
                  </a:cubicBezTo>
                  <a:lnTo>
                    <a:pt x="1295" y="5963"/>
                  </a:lnTo>
                  <a:lnTo>
                    <a:pt x="1420" y="6218"/>
                  </a:lnTo>
                  <a:lnTo>
                    <a:pt x="3353" y="10112"/>
                  </a:lnTo>
                  <a:cubicBezTo>
                    <a:pt x="3353" y="10112"/>
                    <a:pt x="11454" y="12149"/>
                    <a:pt x="14779" y="12149"/>
                  </a:cubicBezTo>
                  <a:cubicBezTo>
                    <a:pt x="15235" y="12149"/>
                    <a:pt x="15602" y="12110"/>
                    <a:pt x="15845" y="12023"/>
                  </a:cubicBezTo>
                  <a:cubicBezTo>
                    <a:pt x="16625" y="11746"/>
                    <a:pt x="17524" y="11265"/>
                    <a:pt x="18326" y="10791"/>
                  </a:cubicBezTo>
                  <a:cubicBezTo>
                    <a:pt x="18406" y="10745"/>
                    <a:pt x="18479" y="10700"/>
                    <a:pt x="18558" y="10655"/>
                  </a:cubicBezTo>
                  <a:cubicBezTo>
                    <a:pt x="18846" y="10480"/>
                    <a:pt x="19123" y="10304"/>
                    <a:pt x="19372" y="10146"/>
                  </a:cubicBezTo>
                  <a:cubicBezTo>
                    <a:pt x="19446" y="10095"/>
                    <a:pt x="19519" y="10050"/>
                    <a:pt x="19587" y="10005"/>
                  </a:cubicBezTo>
                  <a:cubicBezTo>
                    <a:pt x="20214" y="9592"/>
                    <a:pt x="20633" y="9293"/>
                    <a:pt x="20633" y="9293"/>
                  </a:cubicBezTo>
                  <a:cubicBezTo>
                    <a:pt x="20633" y="9293"/>
                    <a:pt x="20418" y="8015"/>
                    <a:pt x="19683" y="6415"/>
                  </a:cubicBezTo>
                  <a:cubicBezTo>
                    <a:pt x="19638" y="6308"/>
                    <a:pt x="19593" y="6206"/>
                    <a:pt x="19542" y="6099"/>
                  </a:cubicBezTo>
                  <a:cubicBezTo>
                    <a:pt x="18406" y="3770"/>
                    <a:pt x="16201" y="899"/>
                    <a:pt x="12080" y="215"/>
                  </a:cubicBezTo>
                  <a:cubicBezTo>
                    <a:pt x="11202" y="65"/>
                    <a:pt x="10360" y="0"/>
                    <a:pt x="9557"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5"/>
            <p:cNvSpPr/>
            <p:nvPr/>
          </p:nvSpPr>
          <p:spPr>
            <a:xfrm>
              <a:off x="3816721" y="2581119"/>
              <a:ext cx="927980" cy="499533"/>
            </a:xfrm>
            <a:custGeom>
              <a:avLst/>
              <a:gdLst/>
              <a:ahLst/>
              <a:cxnLst/>
              <a:rect l="l" t="t" r="r" b="b"/>
              <a:pathLst>
                <a:path w="12493" h="6725" extrusionOk="0">
                  <a:moveTo>
                    <a:pt x="1563" y="0"/>
                  </a:moveTo>
                  <a:cubicBezTo>
                    <a:pt x="1182" y="0"/>
                    <a:pt x="798" y="10"/>
                    <a:pt x="413" y="32"/>
                  </a:cubicBezTo>
                  <a:cubicBezTo>
                    <a:pt x="277" y="38"/>
                    <a:pt x="136" y="49"/>
                    <a:pt x="0" y="60"/>
                  </a:cubicBezTo>
                  <a:lnTo>
                    <a:pt x="6" y="207"/>
                  </a:lnTo>
                  <a:lnTo>
                    <a:pt x="187" y="3090"/>
                  </a:lnTo>
                  <a:lnTo>
                    <a:pt x="204" y="3333"/>
                  </a:lnTo>
                  <a:lnTo>
                    <a:pt x="373" y="6142"/>
                  </a:lnTo>
                  <a:lnTo>
                    <a:pt x="10870" y="6725"/>
                  </a:lnTo>
                  <a:lnTo>
                    <a:pt x="11271" y="5639"/>
                  </a:lnTo>
                  <a:lnTo>
                    <a:pt x="11356" y="5413"/>
                  </a:lnTo>
                  <a:lnTo>
                    <a:pt x="11904" y="3955"/>
                  </a:lnTo>
                  <a:lnTo>
                    <a:pt x="11989" y="3723"/>
                  </a:lnTo>
                  <a:lnTo>
                    <a:pt x="12492" y="2372"/>
                  </a:lnTo>
                  <a:cubicBezTo>
                    <a:pt x="12492" y="2372"/>
                    <a:pt x="7405" y="0"/>
                    <a:pt x="15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5"/>
            <p:cNvSpPr/>
            <p:nvPr/>
          </p:nvSpPr>
          <p:spPr>
            <a:xfrm>
              <a:off x="3707529" y="2983865"/>
              <a:ext cx="1005231" cy="827405"/>
            </a:xfrm>
            <a:custGeom>
              <a:avLst/>
              <a:gdLst/>
              <a:ahLst/>
              <a:cxnLst/>
              <a:rect l="l" t="t" r="r" b="b"/>
              <a:pathLst>
                <a:path w="13533" h="11139" extrusionOk="0">
                  <a:moveTo>
                    <a:pt x="3859" y="0"/>
                  </a:moveTo>
                  <a:cubicBezTo>
                    <a:pt x="3724" y="0"/>
                    <a:pt x="3589" y="1"/>
                    <a:pt x="3454" y="2"/>
                  </a:cubicBezTo>
                  <a:cubicBezTo>
                    <a:pt x="2945" y="8"/>
                    <a:pt x="2284" y="285"/>
                    <a:pt x="2244" y="743"/>
                  </a:cubicBezTo>
                  <a:cubicBezTo>
                    <a:pt x="2239" y="788"/>
                    <a:pt x="2239" y="833"/>
                    <a:pt x="2244" y="879"/>
                  </a:cubicBezTo>
                  <a:cubicBezTo>
                    <a:pt x="2256" y="913"/>
                    <a:pt x="2261" y="946"/>
                    <a:pt x="2267" y="986"/>
                  </a:cubicBezTo>
                  <a:cubicBezTo>
                    <a:pt x="2397" y="1472"/>
                    <a:pt x="2832" y="1840"/>
                    <a:pt x="3273" y="2100"/>
                  </a:cubicBezTo>
                  <a:cubicBezTo>
                    <a:pt x="3742" y="2382"/>
                    <a:pt x="4268" y="2614"/>
                    <a:pt x="4630" y="3032"/>
                  </a:cubicBezTo>
                  <a:cubicBezTo>
                    <a:pt x="3972" y="2943"/>
                    <a:pt x="3308" y="2897"/>
                    <a:pt x="2644" y="2897"/>
                  </a:cubicBezTo>
                  <a:cubicBezTo>
                    <a:pt x="2093" y="2897"/>
                    <a:pt x="1542" y="2929"/>
                    <a:pt x="995" y="2993"/>
                  </a:cubicBezTo>
                  <a:cubicBezTo>
                    <a:pt x="690" y="3027"/>
                    <a:pt x="345" y="3094"/>
                    <a:pt x="170" y="3332"/>
                  </a:cubicBezTo>
                  <a:cubicBezTo>
                    <a:pt x="159" y="3354"/>
                    <a:pt x="147" y="3371"/>
                    <a:pt x="136" y="3388"/>
                  </a:cubicBezTo>
                  <a:cubicBezTo>
                    <a:pt x="108" y="3445"/>
                    <a:pt x="85" y="3501"/>
                    <a:pt x="74" y="3558"/>
                  </a:cubicBezTo>
                  <a:cubicBezTo>
                    <a:pt x="0" y="3942"/>
                    <a:pt x="368" y="4344"/>
                    <a:pt x="713" y="4592"/>
                  </a:cubicBezTo>
                  <a:cubicBezTo>
                    <a:pt x="860" y="4700"/>
                    <a:pt x="1012" y="4801"/>
                    <a:pt x="1165" y="4903"/>
                  </a:cubicBezTo>
                  <a:cubicBezTo>
                    <a:pt x="1289" y="4988"/>
                    <a:pt x="1419" y="5067"/>
                    <a:pt x="1549" y="5146"/>
                  </a:cubicBezTo>
                  <a:cubicBezTo>
                    <a:pt x="2781" y="5904"/>
                    <a:pt x="4178" y="6492"/>
                    <a:pt x="5585" y="6661"/>
                  </a:cubicBezTo>
                  <a:lnTo>
                    <a:pt x="4223" y="7424"/>
                  </a:lnTo>
                  <a:cubicBezTo>
                    <a:pt x="4958" y="7763"/>
                    <a:pt x="5698" y="8097"/>
                    <a:pt x="6433" y="8430"/>
                  </a:cubicBezTo>
                  <a:cubicBezTo>
                    <a:pt x="6591" y="8504"/>
                    <a:pt x="6744" y="8572"/>
                    <a:pt x="6902" y="8645"/>
                  </a:cubicBezTo>
                  <a:cubicBezTo>
                    <a:pt x="7982" y="9131"/>
                    <a:pt x="9056" y="9623"/>
                    <a:pt x="10135" y="10109"/>
                  </a:cubicBezTo>
                  <a:cubicBezTo>
                    <a:pt x="10260" y="10166"/>
                    <a:pt x="10390" y="10222"/>
                    <a:pt x="10514" y="10284"/>
                  </a:cubicBezTo>
                  <a:cubicBezTo>
                    <a:pt x="11142" y="10567"/>
                    <a:pt x="11769" y="10850"/>
                    <a:pt x="12396" y="11138"/>
                  </a:cubicBezTo>
                  <a:lnTo>
                    <a:pt x="13533" y="10838"/>
                  </a:lnTo>
                  <a:cubicBezTo>
                    <a:pt x="13239" y="10607"/>
                    <a:pt x="12939" y="10369"/>
                    <a:pt x="12651" y="10115"/>
                  </a:cubicBezTo>
                  <a:cubicBezTo>
                    <a:pt x="12555" y="10036"/>
                    <a:pt x="12464" y="9957"/>
                    <a:pt x="12374" y="9878"/>
                  </a:cubicBezTo>
                  <a:cubicBezTo>
                    <a:pt x="12035" y="9572"/>
                    <a:pt x="11701" y="9267"/>
                    <a:pt x="11373" y="8945"/>
                  </a:cubicBezTo>
                  <a:cubicBezTo>
                    <a:pt x="11272" y="8849"/>
                    <a:pt x="11176" y="8747"/>
                    <a:pt x="11074" y="8651"/>
                  </a:cubicBezTo>
                  <a:cubicBezTo>
                    <a:pt x="10356" y="7933"/>
                    <a:pt x="9666" y="7193"/>
                    <a:pt x="9022" y="6469"/>
                  </a:cubicBezTo>
                  <a:lnTo>
                    <a:pt x="9022" y="6469"/>
                  </a:lnTo>
                  <a:cubicBezTo>
                    <a:pt x="9126" y="6552"/>
                    <a:pt x="9256" y="6590"/>
                    <a:pt x="9388" y="6590"/>
                  </a:cubicBezTo>
                  <a:cubicBezTo>
                    <a:pt x="9607" y="6590"/>
                    <a:pt x="9833" y="6485"/>
                    <a:pt x="9960" y="6305"/>
                  </a:cubicBezTo>
                  <a:cubicBezTo>
                    <a:pt x="9966" y="6294"/>
                    <a:pt x="9972" y="6282"/>
                    <a:pt x="9983" y="6271"/>
                  </a:cubicBezTo>
                  <a:cubicBezTo>
                    <a:pt x="10017" y="6215"/>
                    <a:pt x="10039" y="6152"/>
                    <a:pt x="10056" y="6085"/>
                  </a:cubicBezTo>
                  <a:cubicBezTo>
                    <a:pt x="10124" y="5802"/>
                    <a:pt x="10017" y="5469"/>
                    <a:pt x="9785" y="5282"/>
                  </a:cubicBezTo>
                  <a:cubicBezTo>
                    <a:pt x="9615" y="5142"/>
                    <a:pt x="9397" y="5074"/>
                    <a:pt x="9178" y="5074"/>
                  </a:cubicBezTo>
                  <a:cubicBezTo>
                    <a:pt x="9027" y="5074"/>
                    <a:pt x="8876" y="5107"/>
                    <a:pt x="8739" y="5169"/>
                  </a:cubicBezTo>
                  <a:cubicBezTo>
                    <a:pt x="8813" y="4813"/>
                    <a:pt x="8909" y="4445"/>
                    <a:pt x="9016" y="4089"/>
                  </a:cubicBezTo>
                  <a:cubicBezTo>
                    <a:pt x="9044" y="4010"/>
                    <a:pt x="9067" y="3937"/>
                    <a:pt x="9090" y="3858"/>
                  </a:cubicBezTo>
                  <a:cubicBezTo>
                    <a:pt x="9271" y="3315"/>
                    <a:pt x="9491" y="2778"/>
                    <a:pt x="9757" y="2275"/>
                  </a:cubicBezTo>
                  <a:cubicBezTo>
                    <a:pt x="9796" y="2201"/>
                    <a:pt x="9836" y="2133"/>
                    <a:pt x="9875" y="2060"/>
                  </a:cubicBezTo>
                  <a:cubicBezTo>
                    <a:pt x="10152" y="1563"/>
                    <a:pt x="10475" y="1105"/>
                    <a:pt x="10853" y="698"/>
                  </a:cubicBezTo>
                  <a:cubicBezTo>
                    <a:pt x="8555" y="233"/>
                    <a:pt x="6206" y="0"/>
                    <a:pt x="3859"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5"/>
            <p:cNvSpPr/>
            <p:nvPr/>
          </p:nvSpPr>
          <p:spPr>
            <a:xfrm>
              <a:off x="4534638" y="3751994"/>
              <a:ext cx="402746" cy="622689"/>
            </a:xfrm>
            <a:custGeom>
              <a:avLst/>
              <a:gdLst/>
              <a:ahLst/>
              <a:cxnLst/>
              <a:rect l="l" t="t" r="r" b="b"/>
              <a:pathLst>
                <a:path w="5422" h="8383" extrusionOk="0">
                  <a:moveTo>
                    <a:pt x="2279" y="0"/>
                  </a:moveTo>
                  <a:cubicBezTo>
                    <a:pt x="1442" y="107"/>
                    <a:pt x="668" y="424"/>
                    <a:pt x="1" y="916"/>
                  </a:cubicBezTo>
                  <a:cubicBezTo>
                    <a:pt x="108" y="933"/>
                    <a:pt x="267" y="1085"/>
                    <a:pt x="436" y="1266"/>
                  </a:cubicBezTo>
                  <a:cubicBezTo>
                    <a:pt x="498" y="1334"/>
                    <a:pt x="561" y="1402"/>
                    <a:pt x="623" y="1470"/>
                  </a:cubicBezTo>
                  <a:cubicBezTo>
                    <a:pt x="798" y="1656"/>
                    <a:pt x="968" y="1826"/>
                    <a:pt x="1081" y="1837"/>
                  </a:cubicBezTo>
                  <a:cubicBezTo>
                    <a:pt x="945" y="1995"/>
                    <a:pt x="804" y="2154"/>
                    <a:pt x="668" y="2312"/>
                  </a:cubicBezTo>
                  <a:cubicBezTo>
                    <a:pt x="826" y="2380"/>
                    <a:pt x="990" y="2442"/>
                    <a:pt x="1154" y="2504"/>
                  </a:cubicBezTo>
                  <a:cubicBezTo>
                    <a:pt x="1329" y="2572"/>
                    <a:pt x="1499" y="2645"/>
                    <a:pt x="1674" y="2713"/>
                  </a:cubicBezTo>
                  <a:cubicBezTo>
                    <a:pt x="1912" y="2809"/>
                    <a:pt x="2155" y="2900"/>
                    <a:pt x="2392" y="2996"/>
                  </a:cubicBezTo>
                  <a:lnTo>
                    <a:pt x="1917" y="3488"/>
                  </a:lnTo>
                  <a:cubicBezTo>
                    <a:pt x="1849" y="3561"/>
                    <a:pt x="1782" y="3635"/>
                    <a:pt x="1708" y="3708"/>
                  </a:cubicBezTo>
                  <a:cubicBezTo>
                    <a:pt x="1595" y="3832"/>
                    <a:pt x="1476" y="3951"/>
                    <a:pt x="1363" y="4070"/>
                  </a:cubicBezTo>
                  <a:cubicBezTo>
                    <a:pt x="1668" y="4239"/>
                    <a:pt x="1968" y="4403"/>
                    <a:pt x="2273" y="4567"/>
                  </a:cubicBezTo>
                  <a:cubicBezTo>
                    <a:pt x="2386" y="4624"/>
                    <a:pt x="2499" y="4686"/>
                    <a:pt x="2612" y="4748"/>
                  </a:cubicBezTo>
                  <a:cubicBezTo>
                    <a:pt x="3019" y="4969"/>
                    <a:pt x="3426" y="5189"/>
                    <a:pt x="3839" y="5410"/>
                  </a:cubicBezTo>
                  <a:cubicBezTo>
                    <a:pt x="3952" y="5472"/>
                    <a:pt x="4065" y="5534"/>
                    <a:pt x="4178" y="5596"/>
                  </a:cubicBezTo>
                  <a:cubicBezTo>
                    <a:pt x="4404" y="5720"/>
                    <a:pt x="4636" y="5845"/>
                    <a:pt x="4868" y="5969"/>
                  </a:cubicBezTo>
                  <a:cubicBezTo>
                    <a:pt x="4964" y="6777"/>
                    <a:pt x="5094" y="7569"/>
                    <a:pt x="5190" y="8383"/>
                  </a:cubicBezTo>
                  <a:cubicBezTo>
                    <a:pt x="5235" y="7388"/>
                    <a:pt x="5360" y="6467"/>
                    <a:pt x="5416" y="5483"/>
                  </a:cubicBezTo>
                  <a:cubicBezTo>
                    <a:pt x="5416" y="5426"/>
                    <a:pt x="5422" y="5364"/>
                    <a:pt x="5422" y="5308"/>
                  </a:cubicBezTo>
                  <a:cubicBezTo>
                    <a:pt x="5394" y="5285"/>
                    <a:pt x="5371" y="5263"/>
                    <a:pt x="5343" y="5240"/>
                  </a:cubicBezTo>
                  <a:cubicBezTo>
                    <a:pt x="5094" y="5042"/>
                    <a:pt x="4857" y="4827"/>
                    <a:pt x="4619" y="4601"/>
                  </a:cubicBezTo>
                  <a:cubicBezTo>
                    <a:pt x="4534" y="4522"/>
                    <a:pt x="4455" y="4443"/>
                    <a:pt x="4370" y="4358"/>
                  </a:cubicBezTo>
                  <a:cubicBezTo>
                    <a:pt x="4150" y="4132"/>
                    <a:pt x="3930" y="3900"/>
                    <a:pt x="3720" y="3657"/>
                  </a:cubicBezTo>
                  <a:cubicBezTo>
                    <a:pt x="3658" y="3584"/>
                    <a:pt x="3596" y="3510"/>
                    <a:pt x="3534" y="3442"/>
                  </a:cubicBezTo>
                  <a:cubicBezTo>
                    <a:pt x="3370" y="3239"/>
                    <a:pt x="3206" y="3035"/>
                    <a:pt x="3048" y="2821"/>
                  </a:cubicBezTo>
                  <a:cubicBezTo>
                    <a:pt x="3076" y="2770"/>
                    <a:pt x="3104" y="2713"/>
                    <a:pt x="3127" y="2657"/>
                  </a:cubicBezTo>
                  <a:cubicBezTo>
                    <a:pt x="3166" y="2578"/>
                    <a:pt x="3206" y="2498"/>
                    <a:pt x="3246" y="2419"/>
                  </a:cubicBezTo>
                  <a:cubicBezTo>
                    <a:pt x="3291" y="2335"/>
                    <a:pt x="3330" y="2250"/>
                    <a:pt x="3370" y="2165"/>
                  </a:cubicBezTo>
                  <a:cubicBezTo>
                    <a:pt x="3132" y="2046"/>
                    <a:pt x="2816" y="1854"/>
                    <a:pt x="2579" y="1735"/>
                  </a:cubicBezTo>
                  <a:cubicBezTo>
                    <a:pt x="2646" y="1577"/>
                    <a:pt x="2697" y="1362"/>
                    <a:pt x="2754" y="1176"/>
                  </a:cubicBezTo>
                  <a:cubicBezTo>
                    <a:pt x="2776" y="1097"/>
                    <a:pt x="2799" y="1023"/>
                    <a:pt x="2833" y="955"/>
                  </a:cubicBezTo>
                  <a:cubicBezTo>
                    <a:pt x="2827" y="944"/>
                    <a:pt x="2822" y="938"/>
                    <a:pt x="2816" y="933"/>
                  </a:cubicBezTo>
                  <a:cubicBezTo>
                    <a:pt x="2675" y="639"/>
                    <a:pt x="2415" y="288"/>
                    <a:pt x="2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5"/>
            <p:cNvSpPr/>
            <p:nvPr/>
          </p:nvSpPr>
          <p:spPr>
            <a:xfrm>
              <a:off x="3634066" y="2060937"/>
              <a:ext cx="1386065" cy="568762"/>
            </a:xfrm>
            <a:custGeom>
              <a:avLst/>
              <a:gdLst/>
              <a:ahLst/>
              <a:cxnLst/>
              <a:rect l="l" t="t" r="r" b="b"/>
              <a:pathLst>
                <a:path w="18660" h="7657" extrusionOk="0">
                  <a:moveTo>
                    <a:pt x="8606" y="1"/>
                  </a:moveTo>
                  <a:cubicBezTo>
                    <a:pt x="4288" y="1"/>
                    <a:pt x="0" y="2767"/>
                    <a:pt x="0" y="2767"/>
                  </a:cubicBezTo>
                  <a:cubicBezTo>
                    <a:pt x="1481" y="2055"/>
                    <a:pt x="3041" y="1763"/>
                    <a:pt x="4602" y="1763"/>
                  </a:cubicBezTo>
                  <a:cubicBezTo>
                    <a:pt x="11619" y="1763"/>
                    <a:pt x="18659" y="7657"/>
                    <a:pt x="18659" y="7657"/>
                  </a:cubicBezTo>
                  <a:cubicBezTo>
                    <a:pt x="18659" y="7657"/>
                    <a:pt x="16743" y="2609"/>
                    <a:pt x="11667" y="557"/>
                  </a:cubicBezTo>
                  <a:cubicBezTo>
                    <a:pt x="10684" y="161"/>
                    <a:pt x="9645" y="1"/>
                    <a:pt x="86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5"/>
            <p:cNvSpPr/>
            <p:nvPr/>
          </p:nvSpPr>
          <p:spPr>
            <a:xfrm>
              <a:off x="3382925" y="2309255"/>
              <a:ext cx="896560" cy="203453"/>
            </a:xfrm>
            <a:custGeom>
              <a:avLst/>
              <a:gdLst/>
              <a:ahLst/>
              <a:cxnLst/>
              <a:rect l="l" t="t" r="r" b="b"/>
              <a:pathLst>
                <a:path w="12070" h="2739" extrusionOk="0">
                  <a:moveTo>
                    <a:pt x="1838" y="1"/>
                  </a:moveTo>
                  <a:cubicBezTo>
                    <a:pt x="1736" y="1"/>
                    <a:pt x="1584" y="23"/>
                    <a:pt x="1397" y="86"/>
                  </a:cubicBezTo>
                  <a:cubicBezTo>
                    <a:pt x="1211" y="148"/>
                    <a:pt x="990" y="255"/>
                    <a:pt x="764" y="430"/>
                  </a:cubicBezTo>
                  <a:cubicBezTo>
                    <a:pt x="651" y="515"/>
                    <a:pt x="538" y="617"/>
                    <a:pt x="425" y="741"/>
                  </a:cubicBezTo>
                  <a:cubicBezTo>
                    <a:pt x="397" y="770"/>
                    <a:pt x="368" y="803"/>
                    <a:pt x="340" y="837"/>
                  </a:cubicBezTo>
                  <a:cubicBezTo>
                    <a:pt x="317" y="871"/>
                    <a:pt x="289" y="905"/>
                    <a:pt x="261" y="939"/>
                  </a:cubicBezTo>
                  <a:cubicBezTo>
                    <a:pt x="250" y="956"/>
                    <a:pt x="238" y="973"/>
                    <a:pt x="227" y="990"/>
                  </a:cubicBezTo>
                  <a:lnTo>
                    <a:pt x="204" y="1018"/>
                  </a:lnTo>
                  <a:lnTo>
                    <a:pt x="182" y="1058"/>
                  </a:lnTo>
                  <a:cubicBezTo>
                    <a:pt x="142" y="1114"/>
                    <a:pt x="114" y="1171"/>
                    <a:pt x="86" y="1233"/>
                  </a:cubicBezTo>
                  <a:cubicBezTo>
                    <a:pt x="29" y="1357"/>
                    <a:pt x="1" y="1493"/>
                    <a:pt x="18" y="1634"/>
                  </a:cubicBezTo>
                  <a:cubicBezTo>
                    <a:pt x="29" y="1770"/>
                    <a:pt x="97" y="1906"/>
                    <a:pt x="193" y="2013"/>
                  </a:cubicBezTo>
                  <a:cubicBezTo>
                    <a:pt x="244" y="2070"/>
                    <a:pt x="306" y="2115"/>
                    <a:pt x="374" y="2160"/>
                  </a:cubicBezTo>
                  <a:cubicBezTo>
                    <a:pt x="402" y="2183"/>
                    <a:pt x="442" y="2200"/>
                    <a:pt x="476" y="2217"/>
                  </a:cubicBezTo>
                  <a:cubicBezTo>
                    <a:pt x="493" y="2228"/>
                    <a:pt x="510" y="2239"/>
                    <a:pt x="527" y="2245"/>
                  </a:cubicBezTo>
                  <a:lnTo>
                    <a:pt x="577" y="2267"/>
                  </a:lnTo>
                  <a:cubicBezTo>
                    <a:pt x="623" y="2290"/>
                    <a:pt x="668" y="2313"/>
                    <a:pt x="713" y="2335"/>
                  </a:cubicBezTo>
                  <a:cubicBezTo>
                    <a:pt x="764" y="2352"/>
                    <a:pt x="815" y="2375"/>
                    <a:pt x="860" y="2392"/>
                  </a:cubicBezTo>
                  <a:cubicBezTo>
                    <a:pt x="1058" y="2471"/>
                    <a:pt x="1267" y="2533"/>
                    <a:pt x="1482" y="2578"/>
                  </a:cubicBezTo>
                  <a:cubicBezTo>
                    <a:pt x="1697" y="2629"/>
                    <a:pt x="1917" y="2663"/>
                    <a:pt x="2143" y="2691"/>
                  </a:cubicBezTo>
                  <a:cubicBezTo>
                    <a:pt x="2505" y="2728"/>
                    <a:pt x="2878" y="2738"/>
                    <a:pt x="3249" y="2738"/>
                  </a:cubicBezTo>
                  <a:cubicBezTo>
                    <a:pt x="3342" y="2738"/>
                    <a:pt x="3435" y="2738"/>
                    <a:pt x="3528" y="2737"/>
                  </a:cubicBezTo>
                  <a:cubicBezTo>
                    <a:pt x="3997" y="2731"/>
                    <a:pt x="4478" y="2725"/>
                    <a:pt x="4970" y="2708"/>
                  </a:cubicBezTo>
                  <a:cubicBezTo>
                    <a:pt x="5959" y="2680"/>
                    <a:pt x="6903" y="2624"/>
                    <a:pt x="7762" y="2544"/>
                  </a:cubicBezTo>
                  <a:cubicBezTo>
                    <a:pt x="8615" y="2465"/>
                    <a:pt x="9390" y="2358"/>
                    <a:pt x="10034" y="2239"/>
                  </a:cubicBezTo>
                  <a:cubicBezTo>
                    <a:pt x="10673" y="2115"/>
                    <a:pt x="11187" y="1985"/>
                    <a:pt x="11538" y="1866"/>
                  </a:cubicBezTo>
                  <a:cubicBezTo>
                    <a:pt x="11888" y="1747"/>
                    <a:pt x="12069" y="1646"/>
                    <a:pt x="12058" y="1578"/>
                  </a:cubicBezTo>
                  <a:cubicBezTo>
                    <a:pt x="12047" y="1516"/>
                    <a:pt x="11871" y="1487"/>
                    <a:pt x="11562" y="1487"/>
                  </a:cubicBezTo>
                  <a:cubicBezTo>
                    <a:pt x="11534" y="1487"/>
                    <a:pt x="11506" y="1487"/>
                    <a:pt x="11476" y="1487"/>
                  </a:cubicBezTo>
                  <a:cubicBezTo>
                    <a:pt x="11114" y="1487"/>
                    <a:pt x="10594" y="1510"/>
                    <a:pt x="9955" y="1544"/>
                  </a:cubicBezTo>
                  <a:cubicBezTo>
                    <a:pt x="9311" y="1572"/>
                    <a:pt x="8553" y="1606"/>
                    <a:pt x="7705" y="1634"/>
                  </a:cubicBezTo>
                  <a:cubicBezTo>
                    <a:pt x="6857" y="1657"/>
                    <a:pt x="5925" y="1685"/>
                    <a:pt x="4947" y="1719"/>
                  </a:cubicBezTo>
                  <a:cubicBezTo>
                    <a:pt x="4455" y="1730"/>
                    <a:pt x="3975" y="1747"/>
                    <a:pt x="3511" y="1770"/>
                  </a:cubicBezTo>
                  <a:cubicBezTo>
                    <a:pt x="3213" y="1781"/>
                    <a:pt x="2924" y="1790"/>
                    <a:pt x="2650" y="1790"/>
                  </a:cubicBezTo>
                  <a:cubicBezTo>
                    <a:pt x="2503" y="1790"/>
                    <a:pt x="2360" y="1787"/>
                    <a:pt x="2222" y="1781"/>
                  </a:cubicBezTo>
                  <a:cubicBezTo>
                    <a:pt x="2025" y="1770"/>
                    <a:pt x="1832" y="1753"/>
                    <a:pt x="1651" y="1725"/>
                  </a:cubicBezTo>
                  <a:cubicBezTo>
                    <a:pt x="1471" y="1697"/>
                    <a:pt x="1295" y="1663"/>
                    <a:pt x="1131" y="1617"/>
                  </a:cubicBezTo>
                  <a:cubicBezTo>
                    <a:pt x="1092" y="1606"/>
                    <a:pt x="1052" y="1595"/>
                    <a:pt x="1013" y="1578"/>
                  </a:cubicBezTo>
                  <a:cubicBezTo>
                    <a:pt x="973" y="1567"/>
                    <a:pt x="934" y="1555"/>
                    <a:pt x="900" y="1538"/>
                  </a:cubicBezTo>
                  <a:cubicBezTo>
                    <a:pt x="888" y="1538"/>
                    <a:pt x="888" y="1538"/>
                    <a:pt x="883" y="1533"/>
                  </a:cubicBezTo>
                  <a:lnTo>
                    <a:pt x="860" y="1533"/>
                  </a:lnTo>
                  <a:cubicBezTo>
                    <a:pt x="849" y="1527"/>
                    <a:pt x="837" y="1527"/>
                    <a:pt x="832" y="1521"/>
                  </a:cubicBezTo>
                  <a:cubicBezTo>
                    <a:pt x="809" y="1510"/>
                    <a:pt x="792" y="1493"/>
                    <a:pt x="787" y="1476"/>
                  </a:cubicBezTo>
                  <a:cubicBezTo>
                    <a:pt x="775" y="1454"/>
                    <a:pt x="775" y="1431"/>
                    <a:pt x="781" y="1408"/>
                  </a:cubicBezTo>
                  <a:cubicBezTo>
                    <a:pt x="781" y="1397"/>
                    <a:pt x="787" y="1386"/>
                    <a:pt x="792" y="1374"/>
                  </a:cubicBezTo>
                  <a:lnTo>
                    <a:pt x="792" y="1363"/>
                  </a:lnTo>
                  <a:lnTo>
                    <a:pt x="804" y="1340"/>
                  </a:lnTo>
                  <a:cubicBezTo>
                    <a:pt x="815" y="1323"/>
                    <a:pt x="821" y="1307"/>
                    <a:pt x="826" y="1295"/>
                  </a:cubicBezTo>
                  <a:cubicBezTo>
                    <a:pt x="843" y="1267"/>
                    <a:pt x="860" y="1239"/>
                    <a:pt x="877" y="1210"/>
                  </a:cubicBezTo>
                  <a:cubicBezTo>
                    <a:pt x="894" y="1182"/>
                    <a:pt x="911" y="1154"/>
                    <a:pt x="928" y="1126"/>
                  </a:cubicBezTo>
                  <a:cubicBezTo>
                    <a:pt x="996" y="1018"/>
                    <a:pt x="1069" y="922"/>
                    <a:pt x="1143" y="837"/>
                  </a:cubicBezTo>
                  <a:cubicBezTo>
                    <a:pt x="1216" y="747"/>
                    <a:pt x="1295" y="673"/>
                    <a:pt x="1369" y="606"/>
                  </a:cubicBezTo>
                  <a:cubicBezTo>
                    <a:pt x="1442" y="538"/>
                    <a:pt x="1510" y="476"/>
                    <a:pt x="1578" y="425"/>
                  </a:cubicBezTo>
                  <a:cubicBezTo>
                    <a:pt x="1849" y="221"/>
                    <a:pt x="2030" y="120"/>
                    <a:pt x="2013" y="52"/>
                  </a:cubicBezTo>
                  <a:cubicBezTo>
                    <a:pt x="2002" y="18"/>
                    <a:pt x="1945" y="1"/>
                    <a:pt x="1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5"/>
            <p:cNvSpPr/>
            <p:nvPr/>
          </p:nvSpPr>
          <p:spPr>
            <a:xfrm>
              <a:off x="4677405" y="2478464"/>
              <a:ext cx="635763" cy="317176"/>
            </a:xfrm>
            <a:custGeom>
              <a:avLst/>
              <a:gdLst/>
              <a:ahLst/>
              <a:cxnLst/>
              <a:rect l="l" t="t" r="r" b="b"/>
              <a:pathLst>
                <a:path w="8559" h="4270" extrusionOk="0">
                  <a:moveTo>
                    <a:pt x="5959" y="0"/>
                  </a:moveTo>
                  <a:cubicBezTo>
                    <a:pt x="5935" y="0"/>
                    <a:pt x="5918" y="6"/>
                    <a:pt x="5908" y="18"/>
                  </a:cubicBezTo>
                  <a:cubicBezTo>
                    <a:pt x="5863" y="74"/>
                    <a:pt x="5953" y="233"/>
                    <a:pt x="6145" y="481"/>
                  </a:cubicBezTo>
                  <a:cubicBezTo>
                    <a:pt x="6332" y="730"/>
                    <a:pt x="6614" y="1075"/>
                    <a:pt x="6948" y="1504"/>
                  </a:cubicBezTo>
                  <a:cubicBezTo>
                    <a:pt x="7117" y="1719"/>
                    <a:pt x="7298" y="1962"/>
                    <a:pt x="7479" y="2217"/>
                  </a:cubicBezTo>
                  <a:cubicBezTo>
                    <a:pt x="7570" y="2341"/>
                    <a:pt x="7637" y="2460"/>
                    <a:pt x="7654" y="2539"/>
                  </a:cubicBezTo>
                  <a:cubicBezTo>
                    <a:pt x="7660" y="2561"/>
                    <a:pt x="7660" y="2578"/>
                    <a:pt x="7666" y="2590"/>
                  </a:cubicBezTo>
                  <a:cubicBezTo>
                    <a:pt x="7666" y="2607"/>
                    <a:pt x="7660" y="2618"/>
                    <a:pt x="7660" y="2629"/>
                  </a:cubicBezTo>
                  <a:cubicBezTo>
                    <a:pt x="7654" y="2652"/>
                    <a:pt x="7643" y="2686"/>
                    <a:pt x="7621" y="2725"/>
                  </a:cubicBezTo>
                  <a:cubicBezTo>
                    <a:pt x="7598" y="2765"/>
                    <a:pt x="7570" y="2804"/>
                    <a:pt x="7524" y="2850"/>
                  </a:cubicBezTo>
                  <a:cubicBezTo>
                    <a:pt x="7502" y="2872"/>
                    <a:pt x="7485" y="2895"/>
                    <a:pt x="7457" y="2918"/>
                  </a:cubicBezTo>
                  <a:lnTo>
                    <a:pt x="7423" y="2946"/>
                  </a:lnTo>
                  <a:cubicBezTo>
                    <a:pt x="7411" y="2957"/>
                    <a:pt x="7394" y="2963"/>
                    <a:pt x="7383" y="2974"/>
                  </a:cubicBezTo>
                  <a:cubicBezTo>
                    <a:pt x="7276" y="3048"/>
                    <a:pt x="7146" y="3115"/>
                    <a:pt x="6993" y="3161"/>
                  </a:cubicBezTo>
                  <a:cubicBezTo>
                    <a:pt x="6840" y="3206"/>
                    <a:pt x="6671" y="3234"/>
                    <a:pt x="6490" y="3257"/>
                  </a:cubicBezTo>
                  <a:cubicBezTo>
                    <a:pt x="6309" y="3274"/>
                    <a:pt x="6117" y="3279"/>
                    <a:pt x="5913" y="3279"/>
                  </a:cubicBezTo>
                  <a:cubicBezTo>
                    <a:pt x="5506" y="3279"/>
                    <a:pt x="5105" y="3257"/>
                    <a:pt x="4721" y="3217"/>
                  </a:cubicBezTo>
                  <a:cubicBezTo>
                    <a:pt x="4625" y="3211"/>
                    <a:pt x="4529" y="3206"/>
                    <a:pt x="4432" y="3189"/>
                  </a:cubicBezTo>
                  <a:cubicBezTo>
                    <a:pt x="4342" y="3178"/>
                    <a:pt x="4246" y="3166"/>
                    <a:pt x="4155" y="3155"/>
                  </a:cubicBezTo>
                  <a:cubicBezTo>
                    <a:pt x="4065" y="3144"/>
                    <a:pt x="3975" y="3127"/>
                    <a:pt x="3884" y="3110"/>
                  </a:cubicBezTo>
                  <a:cubicBezTo>
                    <a:pt x="3839" y="3104"/>
                    <a:pt x="3794" y="3098"/>
                    <a:pt x="3749" y="3093"/>
                  </a:cubicBezTo>
                  <a:cubicBezTo>
                    <a:pt x="3703" y="3081"/>
                    <a:pt x="3658" y="3076"/>
                    <a:pt x="3618" y="3064"/>
                  </a:cubicBezTo>
                  <a:cubicBezTo>
                    <a:pt x="3262" y="3008"/>
                    <a:pt x="2935" y="2923"/>
                    <a:pt x="2624" y="2850"/>
                  </a:cubicBezTo>
                  <a:cubicBezTo>
                    <a:pt x="2318" y="2765"/>
                    <a:pt x="2030" y="2686"/>
                    <a:pt x="1770" y="2601"/>
                  </a:cubicBezTo>
                  <a:cubicBezTo>
                    <a:pt x="1256" y="2437"/>
                    <a:pt x="832" y="2284"/>
                    <a:pt x="538" y="2188"/>
                  </a:cubicBezTo>
                  <a:cubicBezTo>
                    <a:pt x="464" y="2166"/>
                    <a:pt x="397" y="2143"/>
                    <a:pt x="334" y="2126"/>
                  </a:cubicBezTo>
                  <a:cubicBezTo>
                    <a:pt x="278" y="2109"/>
                    <a:pt x="227" y="2098"/>
                    <a:pt x="182" y="2092"/>
                  </a:cubicBezTo>
                  <a:cubicBezTo>
                    <a:pt x="150" y="2086"/>
                    <a:pt x="122" y="2083"/>
                    <a:pt x="99" y="2083"/>
                  </a:cubicBezTo>
                  <a:cubicBezTo>
                    <a:pt x="60" y="2083"/>
                    <a:pt x="34" y="2092"/>
                    <a:pt x="23" y="2109"/>
                  </a:cubicBezTo>
                  <a:cubicBezTo>
                    <a:pt x="1" y="2143"/>
                    <a:pt x="23" y="2194"/>
                    <a:pt x="80" y="2262"/>
                  </a:cubicBezTo>
                  <a:cubicBezTo>
                    <a:pt x="103" y="2296"/>
                    <a:pt x="142" y="2335"/>
                    <a:pt x="187" y="2381"/>
                  </a:cubicBezTo>
                  <a:cubicBezTo>
                    <a:pt x="233" y="2426"/>
                    <a:pt x="283" y="2477"/>
                    <a:pt x="346" y="2522"/>
                  </a:cubicBezTo>
                  <a:cubicBezTo>
                    <a:pt x="594" y="2731"/>
                    <a:pt x="984" y="2991"/>
                    <a:pt x="1504" y="3251"/>
                  </a:cubicBezTo>
                  <a:cubicBezTo>
                    <a:pt x="1759" y="3381"/>
                    <a:pt x="2053" y="3511"/>
                    <a:pt x="2369" y="3630"/>
                  </a:cubicBezTo>
                  <a:cubicBezTo>
                    <a:pt x="2691" y="3748"/>
                    <a:pt x="3042" y="3867"/>
                    <a:pt x="3415" y="3958"/>
                  </a:cubicBezTo>
                  <a:cubicBezTo>
                    <a:pt x="3460" y="3969"/>
                    <a:pt x="3511" y="3980"/>
                    <a:pt x="3556" y="3991"/>
                  </a:cubicBezTo>
                  <a:cubicBezTo>
                    <a:pt x="3602" y="4003"/>
                    <a:pt x="3652" y="4014"/>
                    <a:pt x="3698" y="4025"/>
                  </a:cubicBezTo>
                  <a:cubicBezTo>
                    <a:pt x="3794" y="4048"/>
                    <a:pt x="3895" y="4071"/>
                    <a:pt x="3992" y="4088"/>
                  </a:cubicBezTo>
                  <a:cubicBezTo>
                    <a:pt x="4093" y="4105"/>
                    <a:pt x="4195" y="4122"/>
                    <a:pt x="4297" y="4138"/>
                  </a:cubicBezTo>
                  <a:cubicBezTo>
                    <a:pt x="4399" y="4155"/>
                    <a:pt x="4500" y="4167"/>
                    <a:pt x="4608" y="4184"/>
                  </a:cubicBezTo>
                  <a:cubicBezTo>
                    <a:pt x="4999" y="4231"/>
                    <a:pt x="5406" y="4269"/>
                    <a:pt x="5822" y="4269"/>
                  </a:cubicBezTo>
                  <a:cubicBezTo>
                    <a:pt x="5851" y="4269"/>
                    <a:pt x="5879" y="4269"/>
                    <a:pt x="5908" y="4268"/>
                  </a:cubicBezTo>
                  <a:cubicBezTo>
                    <a:pt x="5938" y="4269"/>
                    <a:pt x="5968" y="4269"/>
                    <a:pt x="5999" y="4269"/>
                  </a:cubicBezTo>
                  <a:cubicBezTo>
                    <a:pt x="6423" y="4269"/>
                    <a:pt x="6866" y="4230"/>
                    <a:pt x="7298" y="4082"/>
                  </a:cubicBezTo>
                  <a:cubicBezTo>
                    <a:pt x="7530" y="4003"/>
                    <a:pt x="7762" y="3884"/>
                    <a:pt x="7965" y="3720"/>
                  </a:cubicBezTo>
                  <a:cubicBezTo>
                    <a:pt x="7988" y="3703"/>
                    <a:pt x="8016" y="3681"/>
                    <a:pt x="8039" y="3658"/>
                  </a:cubicBezTo>
                  <a:lnTo>
                    <a:pt x="8107" y="3590"/>
                  </a:lnTo>
                  <a:cubicBezTo>
                    <a:pt x="8158" y="3551"/>
                    <a:pt x="8197" y="3500"/>
                    <a:pt x="8237" y="3449"/>
                  </a:cubicBezTo>
                  <a:cubicBezTo>
                    <a:pt x="8321" y="3353"/>
                    <a:pt x="8395" y="3240"/>
                    <a:pt x="8451" y="3110"/>
                  </a:cubicBezTo>
                  <a:cubicBezTo>
                    <a:pt x="8508" y="2985"/>
                    <a:pt x="8553" y="2838"/>
                    <a:pt x="8559" y="2680"/>
                  </a:cubicBezTo>
                  <a:cubicBezTo>
                    <a:pt x="8559" y="2601"/>
                    <a:pt x="8553" y="2527"/>
                    <a:pt x="8542" y="2454"/>
                  </a:cubicBezTo>
                  <a:cubicBezTo>
                    <a:pt x="8531" y="2381"/>
                    <a:pt x="8508" y="2313"/>
                    <a:pt x="8485" y="2251"/>
                  </a:cubicBezTo>
                  <a:cubicBezTo>
                    <a:pt x="8435" y="2126"/>
                    <a:pt x="8372" y="2024"/>
                    <a:pt x="8316" y="1934"/>
                  </a:cubicBezTo>
                  <a:cubicBezTo>
                    <a:pt x="8254" y="1849"/>
                    <a:pt x="8191" y="1776"/>
                    <a:pt x="8129" y="1708"/>
                  </a:cubicBezTo>
                  <a:cubicBezTo>
                    <a:pt x="7903" y="1453"/>
                    <a:pt x="7683" y="1227"/>
                    <a:pt x="7474" y="1035"/>
                  </a:cubicBezTo>
                  <a:cubicBezTo>
                    <a:pt x="7055" y="640"/>
                    <a:pt x="6682" y="363"/>
                    <a:pt x="6405" y="193"/>
                  </a:cubicBezTo>
                  <a:cubicBezTo>
                    <a:pt x="6191" y="66"/>
                    <a:pt x="6038" y="0"/>
                    <a:pt x="5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5"/>
            <p:cNvSpPr/>
            <p:nvPr/>
          </p:nvSpPr>
          <p:spPr>
            <a:xfrm>
              <a:off x="3560975" y="2739261"/>
              <a:ext cx="861648" cy="137121"/>
            </a:xfrm>
            <a:custGeom>
              <a:avLst/>
              <a:gdLst/>
              <a:ahLst/>
              <a:cxnLst/>
              <a:rect l="l" t="t" r="r" b="b"/>
              <a:pathLst>
                <a:path w="11600" h="1846" extrusionOk="0">
                  <a:moveTo>
                    <a:pt x="1024" y="0"/>
                  </a:moveTo>
                  <a:cubicBezTo>
                    <a:pt x="995" y="0"/>
                    <a:pt x="962" y="6"/>
                    <a:pt x="916" y="17"/>
                  </a:cubicBezTo>
                  <a:cubicBezTo>
                    <a:pt x="832" y="40"/>
                    <a:pt x="702" y="85"/>
                    <a:pt x="555" y="187"/>
                  </a:cubicBezTo>
                  <a:cubicBezTo>
                    <a:pt x="413" y="288"/>
                    <a:pt x="249" y="441"/>
                    <a:pt x="131" y="667"/>
                  </a:cubicBezTo>
                  <a:lnTo>
                    <a:pt x="119" y="690"/>
                  </a:lnTo>
                  <a:lnTo>
                    <a:pt x="102" y="724"/>
                  </a:lnTo>
                  <a:cubicBezTo>
                    <a:pt x="91" y="741"/>
                    <a:pt x="85" y="763"/>
                    <a:pt x="80" y="786"/>
                  </a:cubicBezTo>
                  <a:cubicBezTo>
                    <a:pt x="63" y="831"/>
                    <a:pt x="46" y="876"/>
                    <a:pt x="29" y="921"/>
                  </a:cubicBezTo>
                  <a:cubicBezTo>
                    <a:pt x="23" y="944"/>
                    <a:pt x="12" y="972"/>
                    <a:pt x="6" y="995"/>
                  </a:cubicBezTo>
                  <a:lnTo>
                    <a:pt x="1" y="1006"/>
                  </a:lnTo>
                  <a:cubicBezTo>
                    <a:pt x="1" y="1012"/>
                    <a:pt x="1" y="1012"/>
                    <a:pt x="6" y="1012"/>
                  </a:cubicBezTo>
                  <a:lnTo>
                    <a:pt x="18" y="1023"/>
                  </a:lnTo>
                  <a:lnTo>
                    <a:pt x="46" y="1040"/>
                  </a:lnTo>
                  <a:cubicBezTo>
                    <a:pt x="85" y="1068"/>
                    <a:pt x="125" y="1102"/>
                    <a:pt x="170" y="1131"/>
                  </a:cubicBezTo>
                  <a:cubicBezTo>
                    <a:pt x="187" y="1142"/>
                    <a:pt x="210" y="1159"/>
                    <a:pt x="232" y="1176"/>
                  </a:cubicBezTo>
                  <a:lnTo>
                    <a:pt x="261" y="1198"/>
                  </a:lnTo>
                  <a:lnTo>
                    <a:pt x="278" y="1210"/>
                  </a:lnTo>
                  <a:cubicBezTo>
                    <a:pt x="283" y="1210"/>
                    <a:pt x="289" y="1215"/>
                    <a:pt x="289" y="1215"/>
                  </a:cubicBezTo>
                  <a:cubicBezTo>
                    <a:pt x="323" y="1232"/>
                    <a:pt x="351" y="1255"/>
                    <a:pt x="385" y="1272"/>
                  </a:cubicBezTo>
                  <a:cubicBezTo>
                    <a:pt x="413" y="1289"/>
                    <a:pt x="447" y="1311"/>
                    <a:pt x="481" y="1328"/>
                  </a:cubicBezTo>
                  <a:cubicBezTo>
                    <a:pt x="515" y="1345"/>
                    <a:pt x="549" y="1362"/>
                    <a:pt x="583" y="1379"/>
                  </a:cubicBezTo>
                  <a:cubicBezTo>
                    <a:pt x="854" y="1521"/>
                    <a:pt x="1176" y="1634"/>
                    <a:pt x="1527" y="1707"/>
                  </a:cubicBezTo>
                  <a:cubicBezTo>
                    <a:pt x="1877" y="1786"/>
                    <a:pt x="2256" y="1826"/>
                    <a:pt x="2657" y="1837"/>
                  </a:cubicBezTo>
                  <a:cubicBezTo>
                    <a:pt x="2789" y="1843"/>
                    <a:pt x="2923" y="1845"/>
                    <a:pt x="3058" y="1845"/>
                  </a:cubicBezTo>
                  <a:cubicBezTo>
                    <a:pt x="3329" y="1845"/>
                    <a:pt x="3607" y="1835"/>
                    <a:pt x="3890" y="1820"/>
                  </a:cubicBezTo>
                  <a:cubicBezTo>
                    <a:pt x="4314" y="1803"/>
                    <a:pt x="4754" y="1769"/>
                    <a:pt x="5201" y="1735"/>
                  </a:cubicBezTo>
                  <a:cubicBezTo>
                    <a:pt x="6100" y="1656"/>
                    <a:pt x="6948" y="1554"/>
                    <a:pt x="7722" y="1441"/>
                  </a:cubicBezTo>
                  <a:cubicBezTo>
                    <a:pt x="8491" y="1323"/>
                    <a:pt x="9180" y="1187"/>
                    <a:pt x="9757" y="1063"/>
                  </a:cubicBezTo>
                  <a:cubicBezTo>
                    <a:pt x="10910" y="808"/>
                    <a:pt x="11600" y="582"/>
                    <a:pt x="11588" y="520"/>
                  </a:cubicBezTo>
                  <a:cubicBezTo>
                    <a:pt x="11585" y="505"/>
                    <a:pt x="11549" y="498"/>
                    <a:pt x="11485" y="498"/>
                  </a:cubicBezTo>
                  <a:cubicBezTo>
                    <a:pt x="10942" y="498"/>
                    <a:pt x="8334" y="986"/>
                    <a:pt x="5161" y="1244"/>
                  </a:cubicBezTo>
                  <a:cubicBezTo>
                    <a:pt x="4715" y="1278"/>
                    <a:pt x="4285" y="1311"/>
                    <a:pt x="3867" y="1334"/>
                  </a:cubicBezTo>
                  <a:cubicBezTo>
                    <a:pt x="3443" y="1362"/>
                    <a:pt x="3047" y="1385"/>
                    <a:pt x="2669" y="1385"/>
                  </a:cubicBezTo>
                  <a:cubicBezTo>
                    <a:pt x="2290" y="1379"/>
                    <a:pt x="1934" y="1362"/>
                    <a:pt x="1606" y="1306"/>
                  </a:cubicBezTo>
                  <a:cubicBezTo>
                    <a:pt x="1284" y="1249"/>
                    <a:pt x="984" y="1170"/>
                    <a:pt x="730" y="1063"/>
                  </a:cubicBezTo>
                  <a:cubicBezTo>
                    <a:pt x="702" y="1051"/>
                    <a:pt x="668" y="1034"/>
                    <a:pt x="634" y="1023"/>
                  </a:cubicBezTo>
                  <a:cubicBezTo>
                    <a:pt x="605" y="1006"/>
                    <a:pt x="577" y="995"/>
                    <a:pt x="549" y="978"/>
                  </a:cubicBezTo>
                  <a:cubicBezTo>
                    <a:pt x="504" y="955"/>
                    <a:pt x="458" y="938"/>
                    <a:pt x="413" y="916"/>
                  </a:cubicBezTo>
                  <a:cubicBezTo>
                    <a:pt x="402" y="910"/>
                    <a:pt x="391" y="899"/>
                    <a:pt x="374" y="893"/>
                  </a:cubicBezTo>
                  <a:lnTo>
                    <a:pt x="362" y="887"/>
                  </a:lnTo>
                  <a:cubicBezTo>
                    <a:pt x="362" y="887"/>
                    <a:pt x="357" y="887"/>
                    <a:pt x="357" y="882"/>
                  </a:cubicBezTo>
                  <a:lnTo>
                    <a:pt x="362" y="865"/>
                  </a:lnTo>
                  <a:cubicBezTo>
                    <a:pt x="362" y="854"/>
                    <a:pt x="368" y="842"/>
                    <a:pt x="368" y="831"/>
                  </a:cubicBezTo>
                  <a:cubicBezTo>
                    <a:pt x="368" y="825"/>
                    <a:pt x="374" y="820"/>
                    <a:pt x="374" y="814"/>
                  </a:cubicBezTo>
                  <a:lnTo>
                    <a:pt x="374" y="803"/>
                  </a:lnTo>
                  <a:lnTo>
                    <a:pt x="385" y="786"/>
                  </a:lnTo>
                  <a:cubicBezTo>
                    <a:pt x="458" y="594"/>
                    <a:pt x="571" y="441"/>
                    <a:pt x="679" y="334"/>
                  </a:cubicBezTo>
                  <a:cubicBezTo>
                    <a:pt x="786" y="226"/>
                    <a:pt x="888" y="153"/>
                    <a:pt x="956" y="107"/>
                  </a:cubicBezTo>
                  <a:cubicBezTo>
                    <a:pt x="995" y="85"/>
                    <a:pt x="1018" y="62"/>
                    <a:pt x="1041" y="51"/>
                  </a:cubicBezTo>
                  <a:cubicBezTo>
                    <a:pt x="1058" y="34"/>
                    <a:pt x="1063" y="23"/>
                    <a:pt x="1063" y="17"/>
                  </a:cubicBezTo>
                  <a:cubicBezTo>
                    <a:pt x="1058" y="6"/>
                    <a:pt x="1046" y="0"/>
                    <a:pt x="10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5"/>
            <p:cNvSpPr/>
            <p:nvPr/>
          </p:nvSpPr>
          <p:spPr>
            <a:xfrm>
              <a:off x="4220211" y="3022491"/>
              <a:ext cx="631529" cy="286201"/>
            </a:xfrm>
            <a:custGeom>
              <a:avLst/>
              <a:gdLst/>
              <a:ahLst/>
              <a:cxnLst/>
              <a:rect l="l" t="t" r="r" b="b"/>
              <a:pathLst>
                <a:path w="8502" h="3853" extrusionOk="0">
                  <a:moveTo>
                    <a:pt x="6490" y="0"/>
                  </a:moveTo>
                  <a:cubicBezTo>
                    <a:pt x="6470" y="0"/>
                    <a:pt x="6456" y="5"/>
                    <a:pt x="6450" y="14"/>
                  </a:cubicBezTo>
                  <a:cubicBezTo>
                    <a:pt x="6422" y="59"/>
                    <a:pt x="6540" y="189"/>
                    <a:pt x="6755" y="409"/>
                  </a:cubicBezTo>
                  <a:cubicBezTo>
                    <a:pt x="6862" y="523"/>
                    <a:pt x="6992" y="658"/>
                    <a:pt x="7134" y="816"/>
                  </a:cubicBezTo>
                  <a:cubicBezTo>
                    <a:pt x="7207" y="896"/>
                    <a:pt x="7281" y="986"/>
                    <a:pt x="7354" y="1076"/>
                  </a:cubicBezTo>
                  <a:cubicBezTo>
                    <a:pt x="7428" y="1173"/>
                    <a:pt x="7512" y="1274"/>
                    <a:pt x="7586" y="1382"/>
                  </a:cubicBezTo>
                  <a:cubicBezTo>
                    <a:pt x="7659" y="1483"/>
                    <a:pt x="7727" y="1597"/>
                    <a:pt x="7778" y="1715"/>
                  </a:cubicBezTo>
                  <a:cubicBezTo>
                    <a:pt x="7806" y="1772"/>
                    <a:pt x="7829" y="1828"/>
                    <a:pt x="7846" y="1890"/>
                  </a:cubicBezTo>
                  <a:cubicBezTo>
                    <a:pt x="7863" y="1947"/>
                    <a:pt x="7869" y="2004"/>
                    <a:pt x="7874" y="2060"/>
                  </a:cubicBezTo>
                  <a:cubicBezTo>
                    <a:pt x="7874" y="2088"/>
                    <a:pt x="7874" y="2117"/>
                    <a:pt x="7874" y="2145"/>
                  </a:cubicBezTo>
                  <a:cubicBezTo>
                    <a:pt x="7869" y="2167"/>
                    <a:pt x="7863" y="2196"/>
                    <a:pt x="7857" y="2218"/>
                  </a:cubicBezTo>
                  <a:cubicBezTo>
                    <a:pt x="7846" y="2269"/>
                    <a:pt x="7823" y="2320"/>
                    <a:pt x="7795" y="2371"/>
                  </a:cubicBezTo>
                  <a:cubicBezTo>
                    <a:pt x="7739" y="2473"/>
                    <a:pt x="7642" y="2574"/>
                    <a:pt x="7518" y="2665"/>
                  </a:cubicBezTo>
                  <a:cubicBezTo>
                    <a:pt x="7399" y="2755"/>
                    <a:pt x="7258" y="2840"/>
                    <a:pt x="7105" y="2902"/>
                  </a:cubicBezTo>
                  <a:cubicBezTo>
                    <a:pt x="6953" y="2970"/>
                    <a:pt x="6789" y="3021"/>
                    <a:pt x="6614" y="3055"/>
                  </a:cubicBezTo>
                  <a:cubicBezTo>
                    <a:pt x="6438" y="3089"/>
                    <a:pt x="6258" y="3111"/>
                    <a:pt x="6071" y="3111"/>
                  </a:cubicBezTo>
                  <a:cubicBezTo>
                    <a:pt x="6047" y="3112"/>
                    <a:pt x="6023" y="3112"/>
                    <a:pt x="5998" y="3112"/>
                  </a:cubicBezTo>
                  <a:cubicBezTo>
                    <a:pt x="5835" y="3112"/>
                    <a:pt x="5667" y="3096"/>
                    <a:pt x="5500" y="3072"/>
                  </a:cubicBezTo>
                  <a:cubicBezTo>
                    <a:pt x="5110" y="3021"/>
                    <a:pt x="4726" y="2914"/>
                    <a:pt x="4358" y="2789"/>
                  </a:cubicBezTo>
                  <a:cubicBezTo>
                    <a:pt x="3991" y="2665"/>
                    <a:pt x="3623" y="2529"/>
                    <a:pt x="3290" y="2399"/>
                  </a:cubicBezTo>
                  <a:cubicBezTo>
                    <a:pt x="2612" y="2128"/>
                    <a:pt x="2029" y="1851"/>
                    <a:pt x="1555" y="1585"/>
                  </a:cubicBezTo>
                  <a:cubicBezTo>
                    <a:pt x="674" y="1093"/>
                    <a:pt x="183" y="644"/>
                    <a:pt x="48" y="644"/>
                  </a:cubicBezTo>
                  <a:cubicBezTo>
                    <a:pt x="37" y="644"/>
                    <a:pt x="29" y="647"/>
                    <a:pt x="23" y="653"/>
                  </a:cubicBezTo>
                  <a:cubicBezTo>
                    <a:pt x="0" y="670"/>
                    <a:pt x="11" y="715"/>
                    <a:pt x="51" y="794"/>
                  </a:cubicBezTo>
                  <a:cubicBezTo>
                    <a:pt x="74" y="833"/>
                    <a:pt x="102" y="879"/>
                    <a:pt x="136" y="930"/>
                  </a:cubicBezTo>
                  <a:cubicBezTo>
                    <a:pt x="170" y="980"/>
                    <a:pt x="215" y="1037"/>
                    <a:pt x="260" y="1099"/>
                  </a:cubicBezTo>
                  <a:cubicBezTo>
                    <a:pt x="464" y="1353"/>
                    <a:pt x="797" y="1687"/>
                    <a:pt x="1266" y="2026"/>
                  </a:cubicBezTo>
                  <a:cubicBezTo>
                    <a:pt x="1730" y="2371"/>
                    <a:pt x="2323" y="2716"/>
                    <a:pt x="3013" y="3027"/>
                  </a:cubicBezTo>
                  <a:cubicBezTo>
                    <a:pt x="3358" y="3185"/>
                    <a:pt x="3720" y="3332"/>
                    <a:pt x="4115" y="3479"/>
                  </a:cubicBezTo>
                  <a:cubicBezTo>
                    <a:pt x="4505" y="3620"/>
                    <a:pt x="4929" y="3745"/>
                    <a:pt x="5393" y="3812"/>
                  </a:cubicBezTo>
                  <a:cubicBezTo>
                    <a:pt x="5590" y="3837"/>
                    <a:pt x="5791" y="3853"/>
                    <a:pt x="5993" y="3853"/>
                  </a:cubicBezTo>
                  <a:cubicBezTo>
                    <a:pt x="6022" y="3853"/>
                    <a:pt x="6052" y="3853"/>
                    <a:pt x="6082" y="3852"/>
                  </a:cubicBezTo>
                  <a:cubicBezTo>
                    <a:pt x="6314" y="3846"/>
                    <a:pt x="6546" y="3818"/>
                    <a:pt x="6766" y="3767"/>
                  </a:cubicBezTo>
                  <a:cubicBezTo>
                    <a:pt x="6987" y="3716"/>
                    <a:pt x="7202" y="3643"/>
                    <a:pt x="7405" y="3547"/>
                  </a:cubicBezTo>
                  <a:cubicBezTo>
                    <a:pt x="7603" y="3451"/>
                    <a:pt x="7789" y="3332"/>
                    <a:pt x="7953" y="3191"/>
                  </a:cubicBezTo>
                  <a:cubicBezTo>
                    <a:pt x="8123" y="3049"/>
                    <a:pt x="8276" y="2880"/>
                    <a:pt x="8377" y="2671"/>
                  </a:cubicBezTo>
                  <a:cubicBezTo>
                    <a:pt x="8434" y="2563"/>
                    <a:pt x="8468" y="2450"/>
                    <a:pt x="8485" y="2331"/>
                  </a:cubicBezTo>
                  <a:cubicBezTo>
                    <a:pt x="8496" y="2275"/>
                    <a:pt x="8502" y="2218"/>
                    <a:pt x="8502" y="2162"/>
                  </a:cubicBezTo>
                  <a:cubicBezTo>
                    <a:pt x="8502" y="2105"/>
                    <a:pt x="8502" y="2049"/>
                    <a:pt x="8490" y="1992"/>
                  </a:cubicBezTo>
                  <a:cubicBezTo>
                    <a:pt x="8473" y="1885"/>
                    <a:pt x="8451" y="1783"/>
                    <a:pt x="8411" y="1693"/>
                  </a:cubicBezTo>
                  <a:cubicBezTo>
                    <a:pt x="8377" y="1602"/>
                    <a:pt x="8338" y="1523"/>
                    <a:pt x="8293" y="1444"/>
                  </a:cubicBezTo>
                  <a:cubicBezTo>
                    <a:pt x="8202" y="1291"/>
                    <a:pt x="8100" y="1167"/>
                    <a:pt x="7999" y="1054"/>
                  </a:cubicBezTo>
                  <a:cubicBezTo>
                    <a:pt x="7597" y="619"/>
                    <a:pt x="7219" y="342"/>
                    <a:pt x="6936" y="183"/>
                  </a:cubicBezTo>
                  <a:cubicBezTo>
                    <a:pt x="6716" y="56"/>
                    <a:pt x="6562" y="0"/>
                    <a:pt x="6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5"/>
            <p:cNvSpPr/>
            <p:nvPr/>
          </p:nvSpPr>
          <p:spPr>
            <a:xfrm>
              <a:off x="4027899" y="3646739"/>
              <a:ext cx="433350" cy="153240"/>
            </a:xfrm>
            <a:custGeom>
              <a:avLst/>
              <a:gdLst/>
              <a:ahLst/>
              <a:cxnLst/>
              <a:rect l="l" t="t" r="r" b="b"/>
              <a:pathLst>
                <a:path w="5834" h="2063" extrusionOk="0">
                  <a:moveTo>
                    <a:pt x="5756" y="0"/>
                  </a:moveTo>
                  <a:cubicBezTo>
                    <a:pt x="5485" y="0"/>
                    <a:pt x="4041" y="617"/>
                    <a:pt x="2250" y="1219"/>
                  </a:cubicBezTo>
                  <a:cubicBezTo>
                    <a:pt x="2001" y="1298"/>
                    <a:pt x="1764" y="1377"/>
                    <a:pt x="1532" y="1451"/>
                  </a:cubicBezTo>
                  <a:cubicBezTo>
                    <a:pt x="1419" y="1490"/>
                    <a:pt x="1300" y="1530"/>
                    <a:pt x="1204" y="1553"/>
                  </a:cubicBezTo>
                  <a:cubicBezTo>
                    <a:pt x="1103" y="1581"/>
                    <a:pt x="1001" y="1598"/>
                    <a:pt x="905" y="1609"/>
                  </a:cubicBezTo>
                  <a:cubicBezTo>
                    <a:pt x="870" y="1611"/>
                    <a:pt x="835" y="1613"/>
                    <a:pt x="802" y="1613"/>
                  </a:cubicBezTo>
                  <a:cubicBezTo>
                    <a:pt x="745" y="1613"/>
                    <a:pt x="691" y="1609"/>
                    <a:pt x="645" y="1598"/>
                  </a:cubicBezTo>
                  <a:cubicBezTo>
                    <a:pt x="566" y="1587"/>
                    <a:pt x="509" y="1558"/>
                    <a:pt x="469" y="1524"/>
                  </a:cubicBezTo>
                  <a:cubicBezTo>
                    <a:pt x="469" y="1519"/>
                    <a:pt x="464" y="1519"/>
                    <a:pt x="458" y="1513"/>
                  </a:cubicBezTo>
                  <a:cubicBezTo>
                    <a:pt x="452" y="1507"/>
                    <a:pt x="447" y="1502"/>
                    <a:pt x="447" y="1496"/>
                  </a:cubicBezTo>
                  <a:cubicBezTo>
                    <a:pt x="441" y="1490"/>
                    <a:pt x="436" y="1485"/>
                    <a:pt x="430" y="1485"/>
                  </a:cubicBezTo>
                  <a:cubicBezTo>
                    <a:pt x="430" y="1479"/>
                    <a:pt x="424" y="1468"/>
                    <a:pt x="424" y="1462"/>
                  </a:cubicBezTo>
                  <a:cubicBezTo>
                    <a:pt x="407" y="1440"/>
                    <a:pt x="396" y="1417"/>
                    <a:pt x="390" y="1389"/>
                  </a:cubicBezTo>
                  <a:cubicBezTo>
                    <a:pt x="379" y="1332"/>
                    <a:pt x="385" y="1259"/>
                    <a:pt x="390" y="1185"/>
                  </a:cubicBezTo>
                  <a:cubicBezTo>
                    <a:pt x="436" y="874"/>
                    <a:pt x="526" y="626"/>
                    <a:pt x="599" y="456"/>
                  </a:cubicBezTo>
                  <a:cubicBezTo>
                    <a:pt x="667" y="286"/>
                    <a:pt x="712" y="190"/>
                    <a:pt x="684" y="168"/>
                  </a:cubicBezTo>
                  <a:cubicBezTo>
                    <a:pt x="681" y="165"/>
                    <a:pt x="677" y="163"/>
                    <a:pt x="671" y="163"/>
                  </a:cubicBezTo>
                  <a:cubicBezTo>
                    <a:pt x="634" y="163"/>
                    <a:pt x="543" y="228"/>
                    <a:pt x="430" y="360"/>
                  </a:cubicBezTo>
                  <a:cubicBezTo>
                    <a:pt x="306" y="507"/>
                    <a:pt x="142" y="761"/>
                    <a:pt x="45" y="1117"/>
                  </a:cubicBezTo>
                  <a:cubicBezTo>
                    <a:pt x="23" y="1208"/>
                    <a:pt x="0" y="1310"/>
                    <a:pt x="12" y="1434"/>
                  </a:cubicBezTo>
                  <a:cubicBezTo>
                    <a:pt x="17" y="1502"/>
                    <a:pt x="29" y="1570"/>
                    <a:pt x="57" y="1632"/>
                  </a:cubicBezTo>
                  <a:cubicBezTo>
                    <a:pt x="68" y="1643"/>
                    <a:pt x="68" y="1660"/>
                    <a:pt x="79" y="1677"/>
                  </a:cubicBezTo>
                  <a:lnTo>
                    <a:pt x="108" y="1722"/>
                  </a:lnTo>
                  <a:cubicBezTo>
                    <a:pt x="119" y="1739"/>
                    <a:pt x="125" y="1756"/>
                    <a:pt x="136" y="1767"/>
                  </a:cubicBezTo>
                  <a:lnTo>
                    <a:pt x="170" y="1807"/>
                  </a:lnTo>
                  <a:cubicBezTo>
                    <a:pt x="272" y="1920"/>
                    <a:pt x="407" y="1988"/>
                    <a:pt x="537" y="2022"/>
                  </a:cubicBezTo>
                  <a:cubicBezTo>
                    <a:pt x="646" y="2050"/>
                    <a:pt x="755" y="2063"/>
                    <a:pt x="864" y="2063"/>
                  </a:cubicBezTo>
                  <a:cubicBezTo>
                    <a:pt x="885" y="2063"/>
                    <a:pt x="906" y="2062"/>
                    <a:pt x="927" y="2061"/>
                  </a:cubicBezTo>
                  <a:cubicBezTo>
                    <a:pt x="1057" y="2061"/>
                    <a:pt x="1187" y="2044"/>
                    <a:pt x="1312" y="2016"/>
                  </a:cubicBezTo>
                  <a:cubicBezTo>
                    <a:pt x="1447" y="1982"/>
                    <a:pt x="1555" y="1948"/>
                    <a:pt x="1673" y="1914"/>
                  </a:cubicBezTo>
                  <a:cubicBezTo>
                    <a:pt x="1911" y="1847"/>
                    <a:pt x="2160" y="1773"/>
                    <a:pt x="2408" y="1688"/>
                  </a:cubicBezTo>
                  <a:cubicBezTo>
                    <a:pt x="3403" y="1355"/>
                    <a:pt x="4268" y="965"/>
                    <a:pt x="4878" y="643"/>
                  </a:cubicBezTo>
                  <a:cubicBezTo>
                    <a:pt x="5483" y="326"/>
                    <a:pt x="5834" y="77"/>
                    <a:pt x="5800" y="15"/>
                  </a:cubicBezTo>
                  <a:cubicBezTo>
                    <a:pt x="5795" y="5"/>
                    <a:pt x="5780" y="0"/>
                    <a:pt x="57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5"/>
            <p:cNvSpPr/>
            <p:nvPr/>
          </p:nvSpPr>
          <p:spPr>
            <a:xfrm>
              <a:off x="4763941" y="3990878"/>
              <a:ext cx="200779" cy="105700"/>
            </a:xfrm>
            <a:custGeom>
              <a:avLst/>
              <a:gdLst/>
              <a:ahLst/>
              <a:cxnLst/>
              <a:rect l="l" t="t" r="r" b="b"/>
              <a:pathLst>
                <a:path w="2703" h="1423" extrusionOk="0">
                  <a:moveTo>
                    <a:pt x="1900" y="0"/>
                  </a:moveTo>
                  <a:cubicBezTo>
                    <a:pt x="1820" y="0"/>
                    <a:pt x="1753" y="6"/>
                    <a:pt x="1702" y="17"/>
                  </a:cubicBezTo>
                  <a:cubicBezTo>
                    <a:pt x="1594" y="34"/>
                    <a:pt x="1538" y="68"/>
                    <a:pt x="1538" y="102"/>
                  </a:cubicBezTo>
                  <a:cubicBezTo>
                    <a:pt x="1532" y="136"/>
                    <a:pt x="1589" y="170"/>
                    <a:pt x="1679" y="209"/>
                  </a:cubicBezTo>
                  <a:cubicBezTo>
                    <a:pt x="1775" y="249"/>
                    <a:pt x="1911" y="289"/>
                    <a:pt x="2035" y="362"/>
                  </a:cubicBezTo>
                  <a:cubicBezTo>
                    <a:pt x="2063" y="385"/>
                    <a:pt x="2092" y="407"/>
                    <a:pt x="2120" y="430"/>
                  </a:cubicBezTo>
                  <a:cubicBezTo>
                    <a:pt x="2137" y="441"/>
                    <a:pt x="2143" y="453"/>
                    <a:pt x="2154" y="464"/>
                  </a:cubicBezTo>
                  <a:cubicBezTo>
                    <a:pt x="2165" y="475"/>
                    <a:pt x="2171" y="486"/>
                    <a:pt x="2182" y="503"/>
                  </a:cubicBezTo>
                  <a:cubicBezTo>
                    <a:pt x="2216" y="560"/>
                    <a:pt x="2239" y="633"/>
                    <a:pt x="2239" y="690"/>
                  </a:cubicBezTo>
                  <a:cubicBezTo>
                    <a:pt x="2233" y="718"/>
                    <a:pt x="2227" y="741"/>
                    <a:pt x="2216" y="752"/>
                  </a:cubicBezTo>
                  <a:cubicBezTo>
                    <a:pt x="2210" y="769"/>
                    <a:pt x="2199" y="775"/>
                    <a:pt x="2177" y="792"/>
                  </a:cubicBezTo>
                  <a:cubicBezTo>
                    <a:pt x="2148" y="803"/>
                    <a:pt x="2109" y="820"/>
                    <a:pt x="2058" y="837"/>
                  </a:cubicBezTo>
                  <a:cubicBezTo>
                    <a:pt x="2030" y="843"/>
                    <a:pt x="2001" y="854"/>
                    <a:pt x="1973" y="860"/>
                  </a:cubicBezTo>
                  <a:cubicBezTo>
                    <a:pt x="1939" y="865"/>
                    <a:pt x="1911" y="876"/>
                    <a:pt x="1883" y="882"/>
                  </a:cubicBezTo>
                  <a:cubicBezTo>
                    <a:pt x="1640" y="933"/>
                    <a:pt x="1402" y="950"/>
                    <a:pt x="1182" y="950"/>
                  </a:cubicBezTo>
                  <a:cubicBezTo>
                    <a:pt x="967" y="944"/>
                    <a:pt x="769" y="922"/>
                    <a:pt x="599" y="888"/>
                  </a:cubicBezTo>
                  <a:cubicBezTo>
                    <a:pt x="364" y="847"/>
                    <a:pt x="187" y="801"/>
                    <a:pt x="91" y="801"/>
                  </a:cubicBezTo>
                  <a:cubicBezTo>
                    <a:pt x="54" y="801"/>
                    <a:pt x="28" y="808"/>
                    <a:pt x="17" y="826"/>
                  </a:cubicBezTo>
                  <a:cubicBezTo>
                    <a:pt x="0" y="854"/>
                    <a:pt x="34" y="910"/>
                    <a:pt x="108" y="984"/>
                  </a:cubicBezTo>
                  <a:cubicBezTo>
                    <a:pt x="187" y="1057"/>
                    <a:pt x="317" y="1142"/>
                    <a:pt x="492" y="1221"/>
                  </a:cubicBezTo>
                  <a:cubicBezTo>
                    <a:pt x="667" y="1306"/>
                    <a:pt x="893" y="1374"/>
                    <a:pt x="1148" y="1402"/>
                  </a:cubicBezTo>
                  <a:cubicBezTo>
                    <a:pt x="1246" y="1415"/>
                    <a:pt x="1349" y="1422"/>
                    <a:pt x="1456" y="1422"/>
                  </a:cubicBezTo>
                  <a:cubicBezTo>
                    <a:pt x="1626" y="1422"/>
                    <a:pt x="1804" y="1404"/>
                    <a:pt x="1984" y="1363"/>
                  </a:cubicBezTo>
                  <a:cubicBezTo>
                    <a:pt x="2024" y="1357"/>
                    <a:pt x="2058" y="1346"/>
                    <a:pt x="2097" y="1340"/>
                  </a:cubicBezTo>
                  <a:cubicBezTo>
                    <a:pt x="2131" y="1329"/>
                    <a:pt x="2165" y="1317"/>
                    <a:pt x="2205" y="1306"/>
                  </a:cubicBezTo>
                  <a:cubicBezTo>
                    <a:pt x="2278" y="1283"/>
                    <a:pt x="2363" y="1250"/>
                    <a:pt x="2442" y="1193"/>
                  </a:cubicBezTo>
                  <a:cubicBezTo>
                    <a:pt x="2527" y="1136"/>
                    <a:pt x="2606" y="1052"/>
                    <a:pt x="2651" y="950"/>
                  </a:cubicBezTo>
                  <a:cubicBezTo>
                    <a:pt x="2691" y="854"/>
                    <a:pt x="2702" y="752"/>
                    <a:pt x="2697" y="662"/>
                  </a:cubicBezTo>
                  <a:cubicBezTo>
                    <a:pt x="2680" y="481"/>
                    <a:pt x="2600" y="345"/>
                    <a:pt x="2499" y="238"/>
                  </a:cubicBezTo>
                  <a:cubicBezTo>
                    <a:pt x="2476" y="215"/>
                    <a:pt x="2448" y="187"/>
                    <a:pt x="2420" y="164"/>
                  </a:cubicBezTo>
                  <a:cubicBezTo>
                    <a:pt x="2391" y="147"/>
                    <a:pt x="2363" y="125"/>
                    <a:pt x="2335" y="113"/>
                  </a:cubicBezTo>
                  <a:cubicBezTo>
                    <a:pt x="2278" y="79"/>
                    <a:pt x="2227" y="57"/>
                    <a:pt x="2177" y="46"/>
                  </a:cubicBezTo>
                  <a:cubicBezTo>
                    <a:pt x="2069" y="12"/>
                    <a:pt x="1979" y="0"/>
                    <a:pt x="1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5"/>
            <p:cNvSpPr/>
            <p:nvPr/>
          </p:nvSpPr>
          <p:spPr>
            <a:xfrm>
              <a:off x="5006614" y="2632669"/>
              <a:ext cx="352310" cy="621352"/>
            </a:xfrm>
            <a:custGeom>
              <a:avLst/>
              <a:gdLst/>
              <a:ahLst/>
              <a:cxnLst/>
              <a:rect l="l" t="t" r="r" b="b"/>
              <a:pathLst>
                <a:path w="4743" h="8365" extrusionOk="0">
                  <a:moveTo>
                    <a:pt x="3522" y="1"/>
                  </a:moveTo>
                  <a:cubicBezTo>
                    <a:pt x="3357" y="1"/>
                    <a:pt x="3190" y="95"/>
                    <a:pt x="3121" y="276"/>
                  </a:cubicBezTo>
                  <a:cubicBezTo>
                    <a:pt x="3047" y="474"/>
                    <a:pt x="2979" y="678"/>
                    <a:pt x="2923" y="881"/>
                  </a:cubicBezTo>
                  <a:cubicBezTo>
                    <a:pt x="2674" y="1780"/>
                    <a:pt x="2612" y="2729"/>
                    <a:pt x="2748" y="3645"/>
                  </a:cubicBezTo>
                  <a:lnTo>
                    <a:pt x="2403" y="2486"/>
                  </a:lnTo>
                  <a:cubicBezTo>
                    <a:pt x="2368" y="2376"/>
                    <a:pt x="2272" y="2320"/>
                    <a:pt x="2176" y="2320"/>
                  </a:cubicBezTo>
                  <a:cubicBezTo>
                    <a:pt x="2086" y="2320"/>
                    <a:pt x="1995" y="2371"/>
                    <a:pt x="1956" y="2475"/>
                  </a:cubicBezTo>
                  <a:cubicBezTo>
                    <a:pt x="1583" y="3526"/>
                    <a:pt x="1544" y="4691"/>
                    <a:pt x="1905" y="5748"/>
                  </a:cubicBezTo>
                  <a:cubicBezTo>
                    <a:pt x="1741" y="5426"/>
                    <a:pt x="1583" y="5104"/>
                    <a:pt x="1425" y="4781"/>
                  </a:cubicBezTo>
                  <a:cubicBezTo>
                    <a:pt x="1387" y="4710"/>
                    <a:pt x="1332" y="4623"/>
                    <a:pt x="1252" y="4623"/>
                  </a:cubicBezTo>
                  <a:cubicBezTo>
                    <a:pt x="1249" y="4623"/>
                    <a:pt x="1247" y="4623"/>
                    <a:pt x="1244" y="4623"/>
                  </a:cubicBezTo>
                  <a:cubicBezTo>
                    <a:pt x="1165" y="4634"/>
                    <a:pt x="1120" y="4725"/>
                    <a:pt x="1103" y="4804"/>
                  </a:cubicBezTo>
                  <a:cubicBezTo>
                    <a:pt x="995" y="5239"/>
                    <a:pt x="1007" y="5697"/>
                    <a:pt x="1142" y="6121"/>
                  </a:cubicBezTo>
                  <a:cubicBezTo>
                    <a:pt x="1041" y="5951"/>
                    <a:pt x="679" y="5855"/>
                    <a:pt x="487" y="5810"/>
                  </a:cubicBezTo>
                  <a:lnTo>
                    <a:pt x="487" y="5810"/>
                  </a:lnTo>
                  <a:cubicBezTo>
                    <a:pt x="396" y="6087"/>
                    <a:pt x="526" y="6421"/>
                    <a:pt x="781" y="6568"/>
                  </a:cubicBezTo>
                  <a:cubicBezTo>
                    <a:pt x="678" y="6540"/>
                    <a:pt x="569" y="6525"/>
                    <a:pt x="460" y="6525"/>
                  </a:cubicBezTo>
                  <a:cubicBezTo>
                    <a:pt x="389" y="6525"/>
                    <a:pt x="318" y="6532"/>
                    <a:pt x="249" y="6545"/>
                  </a:cubicBezTo>
                  <a:cubicBezTo>
                    <a:pt x="181" y="6556"/>
                    <a:pt x="108" y="6579"/>
                    <a:pt x="74" y="6641"/>
                  </a:cubicBezTo>
                  <a:cubicBezTo>
                    <a:pt x="0" y="6765"/>
                    <a:pt x="159" y="6901"/>
                    <a:pt x="294" y="6935"/>
                  </a:cubicBezTo>
                  <a:cubicBezTo>
                    <a:pt x="436" y="6969"/>
                    <a:pt x="605" y="6980"/>
                    <a:pt x="667" y="7110"/>
                  </a:cubicBezTo>
                  <a:cubicBezTo>
                    <a:pt x="554" y="7138"/>
                    <a:pt x="441" y="7184"/>
                    <a:pt x="351" y="7257"/>
                  </a:cubicBezTo>
                  <a:cubicBezTo>
                    <a:pt x="289" y="7308"/>
                    <a:pt x="306" y="7404"/>
                    <a:pt x="379" y="7421"/>
                  </a:cubicBezTo>
                  <a:lnTo>
                    <a:pt x="673" y="7500"/>
                  </a:lnTo>
                  <a:cubicBezTo>
                    <a:pt x="701" y="7574"/>
                    <a:pt x="741" y="7647"/>
                    <a:pt x="781" y="7715"/>
                  </a:cubicBezTo>
                  <a:cubicBezTo>
                    <a:pt x="899" y="7924"/>
                    <a:pt x="1063" y="8116"/>
                    <a:pt x="1233" y="8269"/>
                  </a:cubicBezTo>
                  <a:cubicBezTo>
                    <a:pt x="1270" y="8302"/>
                    <a:pt x="1322" y="8335"/>
                    <a:pt x="1367" y="8335"/>
                  </a:cubicBezTo>
                  <a:cubicBezTo>
                    <a:pt x="1384" y="8335"/>
                    <a:pt x="1400" y="8331"/>
                    <a:pt x="1414" y="8320"/>
                  </a:cubicBezTo>
                  <a:cubicBezTo>
                    <a:pt x="1464" y="8286"/>
                    <a:pt x="1459" y="8207"/>
                    <a:pt x="1431" y="8150"/>
                  </a:cubicBezTo>
                  <a:cubicBezTo>
                    <a:pt x="1402" y="8094"/>
                    <a:pt x="1363" y="8043"/>
                    <a:pt x="1363" y="7981"/>
                  </a:cubicBezTo>
                  <a:lnTo>
                    <a:pt x="1363" y="7981"/>
                  </a:lnTo>
                  <a:cubicBezTo>
                    <a:pt x="1419" y="8049"/>
                    <a:pt x="1476" y="8105"/>
                    <a:pt x="1544" y="8156"/>
                  </a:cubicBezTo>
                  <a:cubicBezTo>
                    <a:pt x="1563" y="8171"/>
                    <a:pt x="1587" y="8185"/>
                    <a:pt x="1611" y="8185"/>
                  </a:cubicBezTo>
                  <a:cubicBezTo>
                    <a:pt x="1615" y="8185"/>
                    <a:pt x="1619" y="8185"/>
                    <a:pt x="1623" y="8184"/>
                  </a:cubicBezTo>
                  <a:cubicBezTo>
                    <a:pt x="1674" y="8173"/>
                    <a:pt x="1679" y="8099"/>
                    <a:pt x="1657" y="8054"/>
                  </a:cubicBezTo>
                  <a:cubicBezTo>
                    <a:pt x="1628" y="8009"/>
                    <a:pt x="1606" y="7952"/>
                    <a:pt x="1594" y="7902"/>
                  </a:cubicBezTo>
                  <a:lnTo>
                    <a:pt x="1594" y="7902"/>
                  </a:lnTo>
                  <a:cubicBezTo>
                    <a:pt x="1911" y="8082"/>
                    <a:pt x="2250" y="8224"/>
                    <a:pt x="2606" y="8331"/>
                  </a:cubicBezTo>
                  <a:cubicBezTo>
                    <a:pt x="2662" y="8349"/>
                    <a:pt x="2724" y="8364"/>
                    <a:pt x="2784" y="8364"/>
                  </a:cubicBezTo>
                  <a:cubicBezTo>
                    <a:pt x="2857" y="8364"/>
                    <a:pt x="2924" y="8341"/>
                    <a:pt x="2968" y="8269"/>
                  </a:cubicBezTo>
                  <a:cubicBezTo>
                    <a:pt x="3019" y="8190"/>
                    <a:pt x="2996" y="8082"/>
                    <a:pt x="2934" y="8009"/>
                  </a:cubicBezTo>
                  <a:cubicBezTo>
                    <a:pt x="2855" y="7919"/>
                    <a:pt x="2821" y="7845"/>
                    <a:pt x="2708" y="7800"/>
                  </a:cubicBezTo>
                  <a:cubicBezTo>
                    <a:pt x="3556" y="7698"/>
                    <a:pt x="4212" y="6952"/>
                    <a:pt x="4477" y="6144"/>
                  </a:cubicBezTo>
                  <a:cubicBezTo>
                    <a:pt x="4743" y="5330"/>
                    <a:pt x="4692" y="4453"/>
                    <a:pt x="4636" y="3600"/>
                  </a:cubicBezTo>
                  <a:cubicBezTo>
                    <a:pt x="4551" y="2441"/>
                    <a:pt x="4438" y="1215"/>
                    <a:pt x="3889" y="220"/>
                  </a:cubicBezTo>
                  <a:cubicBezTo>
                    <a:pt x="3810" y="72"/>
                    <a:pt x="3667" y="1"/>
                    <a:pt x="3522"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5"/>
            <p:cNvSpPr/>
            <p:nvPr/>
          </p:nvSpPr>
          <p:spPr>
            <a:xfrm>
              <a:off x="4851294" y="2853652"/>
              <a:ext cx="460833" cy="403415"/>
            </a:xfrm>
            <a:custGeom>
              <a:avLst/>
              <a:gdLst/>
              <a:ahLst/>
              <a:cxnLst/>
              <a:rect l="l" t="t" r="r" b="b"/>
              <a:pathLst>
                <a:path w="6204" h="5431" extrusionOk="0">
                  <a:moveTo>
                    <a:pt x="5264" y="1"/>
                  </a:moveTo>
                  <a:cubicBezTo>
                    <a:pt x="5252" y="1"/>
                    <a:pt x="5238" y="11"/>
                    <a:pt x="5234" y="26"/>
                  </a:cubicBezTo>
                  <a:cubicBezTo>
                    <a:pt x="5200" y="274"/>
                    <a:pt x="5285" y="535"/>
                    <a:pt x="5285" y="789"/>
                  </a:cubicBezTo>
                  <a:cubicBezTo>
                    <a:pt x="5296" y="1145"/>
                    <a:pt x="5183" y="1422"/>
                    <a:pt x="5036" y="1739"/>
                  </a:cubicBezTo>
                  <a:cubicBezTo>
                    <a:pt x="4912" y="2004"/>
                    <a:pt x="4771" y="2259"/>
                    <a:pt x="4618" y="2507"/>
                  </a:cubicBezTo>
                  <a:cubicBezTo>
                    <a:pt x="4675" y="2072"/>
                    <a:pt x="4596" y="1569"/>
                    <a:pt x="4471" y="1207"/>
                  </a:cubicBezTo>
                  <a:cubicBezTo>
                    <a:pt x="4465" y="1191"/>
                    <a:pt x="4453" y="1184"/>
                    <a:pt x="4439" y="1184"/>
                  </a:cubicBezTo>
                  <a:cubicBezTo>
                    <a:pt x="4415" y="1184"/>
                    <a:pt x="4388" y="1206"/>
                    <a:pt x="4392" y="1235"/>
                  </a:cubicBezTo>
                  <a:cubicBezTo>
                    <a:pt x="4432" y="1535"/>
                    <a:pt x="4477" y="1829"/>
                    <a:pt x="4477" y="2134"/>
                  </a:cubicBezTo>
                  <a:cubicBezTo>
                    <a:pt x="4477" y="2349"/>
                    <a:pt x="4443" y="2564"/>
                    <a:pt x="4432" y="2779"/>
                  </a:cubicBezTo>
                  <a:cubicBezTo>
                    <a:pt x="4268" y="3010"/>
                    <a:pt x="4092" y="3225"/>
                    <a:pt x="3900" y="3434"/>
                  </a:cubicBezTo>
                  <a:cubicBezTo>
                    <a:pt x="3895" y="3282"/>
                    <a:pt x="3849" y="3123"/>
                    <a:pt x="3787" y="3022"/>
                  </a:cubicBezTo>
                  <a:cubicBezTo>
                    <a:pt x="3781" y="3009"/>
                    <a:pt x="3770" y="3003"/>
                    <a:pt x="3759" y="3003"/>
                  </a:cubicBezTo>
                  <a:cubicBezTo>
                    <a:pt x="3740" y="3003"/>
                    <a:pt x="3722" y="3019"/>
                    <a:pt x="3725" y="3044"/>
                  </a:cubicBezTo>
                  <a:cubicBezTo>
                    <a:pt x="3742" y="3152"/>
                    <a:pt x="3770" y="3253"/>
                    <a:pt x="3787" y="3361"/>
                  </a:cubicBezTo>
                  <a:cubicBezTo>
                    <a:pt x="3793" y="3423"/>
                    <a:pt x="3793" y="3485"/>
                    <a:pt x="3793" y="3547"/>
                  </a:cubicBezTo>
                  <a:cubicBezTo>
                    <a:pt x="3652" y="3689"/>
                    <a:pt x="3499" y="3830"/>
                    <a:pt x="3346" y="3960"/>
                  </a:cubicBezTo>
                  <a:cubicBezTo>
                    <a:pt x="3414" y="3796"/>
                    <a:pt x="3425" y="3593"/>
                    <a:pt x="3380" y="3440"/>
                  </a:cubicBezTo>
                  <a:cubicBezTo>
                    <a:pt x="3378" y="3426"/>
                    <a:pt x="3365" y="3419"/>
                    <a:pt x="3351" y="3419"/>
                  </a:cubicBezTo>
                  <a:cubicBezTo>
                    <a:pt x="3336" y="3419"/>
                    <a:pt x="3321" y="3428"/>
                    <a:pt x="3318" y="3446"/>
                  </a:cubicBezTo>
                  <a:cubicBezTo>
                    <a:pt x="3318" y="3576"/>
                    <a:pt x="3312" y="3689"/>
                    <a:pt x="3279" y="3813"/>
                  </a:cubicBezTo>
                  <a:cubicBezTo>
                    <a:pt x="3250" y="3920"/>
                    <a:pt x="3188" y="4011"/>
                    <a:pt x="3154" y="4118"/>
                  </a:cubicBezTo>
                  <a:cubicBezTo>
                    <a:pt x="2216" y="4842"/>
                    <a:pt x="1176" y="5119"/>
                    <a:pt x="40" y="5362"/>
                  </a:cubicBezTo>
                  <a:cubicBezTo>
                    <a:pt x="0" y="5367"/>
                    <a:pt x="0" y="5430"/>
                    <a:pt x="40" y="5430"/>
                  </a:cubicBezTo>
                  <a:cubicBezTo>
                    <a:pt x="63" y="5430"/>
                    <a:pt x="85" y="5430"/>
                    <a:pt x="108" y="5430"/>
                  </a:cubicBezTo>
                  <a:cubicBezTo>
                    <a:pt x="1132" y="5430"/>
                    <a:pt x="2178" y="4942"/>
                    <a:pt x="3024" y="4373"/>
                  </a:cubicBezTo>
                  <a:cubicBezTo>
                    <a:pt x="3030" y="4373"/>
                    <a:pt x="3030" y="4378"/>
                    <a:pt x="3035" y="4378"/>
                  </a:cubicBezTo>
                  <a:cubicBezTo>
                    <a:pt x="3232" y="4440"/>
                    <a:pt x="3460" y="4480"/>
                    <a:pt x="3680" y="4480"/>
                  </a:cubicBezTo>
                  <a:cubicBezTo>
                    <a:pt x="3783" y="4480"/>
                    <a:pt x="3884" y="4472"/>
                    <a:pt x="3979" y="4452"/>
                  </a:cubicBezTo>
                  <a:cubicBezTo>
                    <a:pt x="4025" y="4440"/>
                    <a:pt x="4025" y="4367"/>
                    <a:pt x="3974" y="4361"/>
                  </a:cubicBezTo>
                  <a:cubicBezTo>
                    <a:pt x="3685" y="4344"/>
                    <a:pt x="3409" y="4339"/>
                    <a:pt x="3126" y="4305"/>
                  </a:cubicBezTo>
                  <a:cubicBezTo>
                    <a:pt x="3177" y="4271"/>
                    <a:pt x="3228" y="4237"/>
                    <a:pt x="3273" y="4197"/>
                  </a:cubicBezTo>
                  <a:cubicBezTo>
                    <a:pt x="3375" y="4130"/>
                    <a:pt x="3471" y="4050"/>
                    <a:pt x="3561" y="3977"/>
                  </a:cubicBezTo>
                  <a:cubicBezTo>
                    <a:pt x="3724" y="3995"/>
                    <a:pt x="3895" y="4010"/>
                    <a:pt x="4063" y="4010"/>
                  </a:cubicBezTo>
                  <a:cubicBezTo>
                    <a:pt x="4205" y="4010"/>
                    <a:pt x="4345" y="4000"/>
                    <a:pt x="4477" y="3971"/>
                  </a:cubicBezTo>
                  <a:cubicBezTo>
                    <a:pt x="4533" y="3954"/>
                    <a:pt x="4528" y="3875"/>
                    <a:pt x="4471" y="3870"/>
                  </a:cubicBezTo>
                  <a:cubicBezTo>
                    <a:pt x="4375" y="3861"/>
                    <a:pt x="4278" y="3858"/>
                    <a:pt x="4179" y="3858"/>
                  </a:cubicBezTo>
                  <a:cubicBezTo>
                    <a:pt x="4017" y="3858"/>
                    <a:pt x="3853" y="3866"/>
                    <a:pt x="3691" y="3870"/>
                  </a:cubicBezTo>
                  <a:cubicBezTo>
                    <a:pt x="3917" y="3672"/>
                    <a:pt x="4132" y="3457"/>
                    <a:pt x="4330" y="3231"/>
                  </a:cubicBezTo>
                  <a:cubicBezTo>
                    <a:pt x="4957" y="3089"/>
                    <a:pt x="5590" y="2863"/>
                    <a:pt x="6133" y="2530"/>
                  </a:cubicBezTo>
                  <a:cubicBezTo>
                    <a:pt x="6183" y="2500"/>
                    <a:pt x="6158" y="2435"/>
                    <a:pt x="6109" y="2435"/>
                  </a:cubicBezTo>
                  <a:cubicBezTo>
                    <a:pt x="6103" y="2435"/>
                    <a:pt x="6095" y="2437"/>
                    <a:pt x="6088" y="2439"/>
                  </a:cubicBezTo>
                  <a:cubicBezTo>
                    <a:pt x="5551" y="2660"/>
                    <a:pt x="5020" y="2869"/>
                    <a:pt x="4477" y="3056"/>
                  </a:cubicBezTo>
                  <a:cubicBezTo>
                    <a:pt x="4844" y="2598"/>
                    <a:pt x="5144" y="2089"/>
                    <a:pt x="5364" y="1535"/>
                  </a:cubicBezTo>
                  <a:cubicBezTo>
                    <a:pt x="5715" y="1365"/>
                    <a:pt x="6048" y="970"/>
                    <a:pt x="6184" y="653"/>
                  </a:cubicBezTo>
                  <a:cubicBezTo>
                    <a:pt x="6203" y="615"/>
                    <a:pt x="6170" y="587"/>
                    <a:pt x="6137" y="587"/>
                  </a:cubicBezTo>
                  <a:cubicBezTo>
                    <a:pt x="6121" y="587"/>
                    <a:pt x="6104" y="593"/>
                    <a:pt x="6094" y="608"/>
                  </a:cubicBezTo>
                  <a:cubicBezTo>
                    <a:pt x="5935" y="795"/>
                    <a:pt x="5800" y="998"/>
                    <a:pt x="5619" y="1168"/>
                  </a:cubicBezTo>
                  <a:cubicBezTo>
                    <a:pt x="5562" y="1224"/>
                    <a:pt x="5472" y="1343"/>
                    <a:pt x="5387" y="1348"/>
                  </a:cubicBezTo>
                  <a:cubicBezTo>
                    <a:pt x="5443" y="1134"/>
                    <a:pt x="5455" y="930"/>
                    <a:pt x="5443" y="704"/>
                  </a:cubicBezTo>
                  <a:cubicBezTo>
                    <a:pt x="5438" y="472"/>
                    <a:pt x="5421" y="207"/>
                    <a:pt x="5280" y="9"/>
                  </a:cubicBezTo>
                  <a:cubicBezTo>
                    <a:pt x="5276" y="3"/>
                    <a:pt x="5270" y="1"/>
                    <a:pt x="5264" y="1"/>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5"/>
            <p:cNvSpPr/>
            <p:nvPr/>
          </p:nvSpPr>
          <p:spPr>
            <a:xfrm>
              <a:off x="3422442" y="2632001"/>
              <a:ext cx="276322" cy="487797"/>
            </a:xfrm>
            <a:custGeom>
              <a:avLst/>
              <a:gdLst/>
              <a:ahLst/>
              <a:cxnLst/>
              <a:rect l="l" t="t" r="r" b="b"/>
              <a:pathLst>
                <a:path w="3720" h="6567" extrusionOk="0">
                  <a:moveTo>
                    <a:pt x="956" y="1"/>
                  </a:moveTo>
                  <a:cubicBezTo>
                    <a:pt x="843" y="1"/>
                    <a:pt x="730" y="57"/>
                    <a:pt x="667" y="172"/>
                  </a:cubicBezTo>
                  <a:cubicBezTo>
                    <a:pt x="243" y="958"/>
                    <a:pt x="147" y="1919"/>
                    <a:pt x="85" y="2829"/>
                  </a:cubicBezTo>
                  <a:cubicBezTo>
                    <a:pt x="40" y="3496"/>
                    <a:pt x="0" y="4186"/>
                    <a:pt x="209" y="4824"/>
                  </a:cubicBezTo>
                  <a:cubicBezTo>
                    <a:pt x="413" y="5457"/>
                    <a:pt x="933" y="6040"/>
                    <a:pt x="1600" y="6124"/>
                  </a:cubicBezTo>
                  <a:cubicBezTo>
                    <a:pt x="1509" y="6158"/>
                    <a:pt x="1481" y="6215"/>
                    <a:pt x="1419" y="6288"/>
                  </a:cubicBezTo>
                  <a:cubicBezTo>
                    <a:pt x="1368" y="6345"/>
                    <a:pt x="1351" y="6430"/>
                    <a:pt x="1391" y="6492"/>
                  </a:cubicBezTo>
                  <a:cubicBezTo>
                    <a:pt x="1425" y="6548"/>
                    <a:pt x="1479" y="6567"/>
                    <a:pt x="1538" y="6567"/>
                  </a:cubicBezTo>
                  <a:cubicBezTo>
                    <a:pt x="1585" y="6567"/>
                    <a:pt x="1634" y="6555"/>
                    <a:pt x="1679" y="6543"/>
                  </a:cubicBezTo>
                  <a:cubicBezTo>
                    <a:pt x="1956" y="6458"/>
                    <a:pt x="2222" y="6345"/>
                    <a:pt x="2470" y="6203"/>
                  </a:cubicBezTo>
                  <a:lnTo>
                    <a:pt x="2470" y="6203"/>
                  </a:lnTo>
                  <a:cubicBezTo>
                    <a:pt x="2465" y="6243"/>
                    <a:pt x="2442" y="6288"/>
                    <a:pt x="2425" y="6322"/>
                  </a:cubicBezTo>
                  <a:cubicBezTo>
                    <a:pt x="2403" y="6362"/>
                    <a:pt x="2408" y="6418"/>
                    <a:pt x="2453" y="6424"/>
                  </a:cubicBezTo>
                  <a:cubicBezTo>
                    <a:pt x="2456" y="6425"/>
                    <a:pt x="2460" y="6425"/>
                    <a:pt x="2463" y="6425"/>
                  </a:cubicBezTo>
                  <a:cubicBezTo>
                    <a:pt x="2478" y="6425"/>
                    <a:pt x="2496" y="6415"/>
                    <a:pt x="2510" y="6401"/>
                  </a:cubicBezTo>
                  <a:cubicBezTo>
                    <a:pt x="2561" y="6362"/>
                    <a:pt x="2612" y="6317"/>
                    <a:pt x="2651" y="6266"/>
                  </a:cubicBezTo>
                  <a:lnTo>
                    <a:pt x="2651" y="6266"/>
                  </a:lnTo>
                  <a:cubicBezTo>
                    <a:pt x="2651" y="6317"/>
                    <a:pt x="2623" y="6356"/>
                    <a:pt x="2600" y="6401"/>
                  </a:cubicBezTo>
                  <a:cubicBezTo>
                    <a:pt x="2578" y="6441"/>
                    <a:pt x="2572" y="6503"/>
                    <a:pt x="2612" y="6531"/>
                  </a:cubicBezTo>
                  <a:cubicBezTo>
                    <a:pt x="2625" y="6541"/>
                    <a:pt x="2639" y="6545"/>
                    <a:pt x="2653" y="6545"/>
                  </a:cubicBezTo>
                  <a:cubicBezTo>
                    <a:pt x="2689" y="6545"/>
                    <a:pt x="2726" y="6520"/>
                    <a:pt x="2759" y="6492"/>
                  </a:cubicBezTo>
                  <a:cubicBezTo>
                    <a:pt x="2889" y="6373"/>
                    <a:pt x="3019" y="6220"/>
                    <a:pt x="3109" y="6057"/>
                  </a:cubicBezTo>
                  <a:cubicBezTo>
                    <a:pt x="3143" y="6000"/>
                    <a:pt x="3171" y="5943"/>
                    <a:pt x="3194" y="5887"/>
                  </a:cubicBezTo>
                  <a:lnTo>
                    <a:pt x="3420" y="5830"/>
                  </a:lnTo>
                  <a:cubicBezTo>
                    <a:pt x="3482" y="5813"/>
                    <a:pt x="3499" y="5734"/>
                    <a:pt x="3448" y="5695"/>
                  </a:cubicBezTo>
                  <a:cubicBezTo>
                    <a:pt x="3375" y="5644"/>
                    <a:pt x="3284" y="5604"/>
                    <a:pt x="3200" y="5582"/>
                  </a:cubicBezTo>
                  <a:cubicBezTo>
                    <a:pt x="3250" y="5480"/>
                    <a:pt x="3380" y="5469"/>
                    <a:pt x="3494" y="5440"/>
                  </a:cubicBezTo>
                  <a:cubicBezTo>
                    <a:pt x="3601" y="5418"/>
                    <a:pt x="3720" y="5310"/>
                    <a:pt x="3669" y="5214"/>
                  </a:cubicBezTo>
                  <a:cubicBezTo>
                    <a:pt x="3640" y="5169"/>
                    <a:pt x="3578" y="5146"/>
                    <a:pt x="3527" y="5135"/>
                  </a:cubicBezTo>
                  <a:cubicBezTo>
                    <a:pt x="3473" y="5126"/>
                    <a:pt x="3419" y="5122"/>
                    <a:pt x="3364" y="5122"/>
                  </a:cubicBezTo>
                  <a:cubicBezTo>
                    <a:pt x="3278" y="5122"/>
                    <a:pt x="3193" y="5133"/>
                    <a:pt x="3109" y="5158"/>
                  </a:cubicBezTo>
                  <a:cubicBezTo>
                    <a:pt x="3307" y="5045"/>
                    <a:pt x="3409" y="4779"/>
                    <a:pt x="3341" y="4564"/>
                  </a:cubicBezTo>
                  <a:lnTo>
                    <a:pt x="3341" y="4564"/>
                  </a:lnTo>
                  <a:cubicBezTo>
                    <a:pt x="3188" y="4598"/>
                    <a:pt x="2906" y="4672"/>
                    <a:pt x="2827" y="4807"/>
                  </a:cubicBezTo>
                  <a:cubicBezTo>
                    <a:pt x="2934" y="4474"/>
                    <a:pt x="2945" y="4112"/>
                    <a:pt x="2855" y="3773"/>
                  </a:cubicBezTo>
                  <a:cubicBezTo>
                    <a:pt x="2843" y="3711"/>
                    <a:pt x="2810" y="3637"/>
                    <a:pt x="2747" y="3632"/>
                  </a:cubicBezTo>
                  <a:cubicBezTo>
                    <a:pt x="2745" y="3631"/>
                    <a:pt x="2742" y="3631"/>
                    <a:pt x="2739" y="3631"/>
                  </a:cubicBezTo>
                  <a:cubicBezTo>
                    <a:pt x="2676" y="3631"/>
                    <a:pt x="2633" y="3696"/>
                    <a:pt x="2606" y="3756"/>
                  </a:cubicBezTo>
                  <a:cubicBezTo>
                    <a:pt x="2482" y="4005"/>
                    <a:pt x="2357" y="4259"/>
                    <a:pt x="2227" y="4513"/>
                  </a:cubicBezTo>
                  <a:cubicBezTo>
                    <a:pt x="2510" y="3682"/>
                    <a:pt x="2482" y="2767"/>
                    <a:pt x="2188" y="1941"/>
                  </a:cubicBezTo>
                  <a:cubicBezTo>
                    <a:pt x="2157" y="1862"/>
                    <a:pt x="2086" y="1822"/>
                    <a:pt x="2014" y="1822"/>
                  </a:cubicBezTo>
                  <a:cubicBezTo>
                    <a:pt x="1939" y="1822"/>
                    <a:pt x="1863" y="1866"/>
                    <a:pt x="1837" y="1953"/>
                  </a:cubicBezTo>
                  <a:lnTo>
                    <a:pt x="1566" y="2863"/>
                  </a:lnTo>
                  <a:cubicBezTo>
                    <a:pt x="1673" y="2145"/>
                    <a:pt x="1623" y="1399"/>
                    <a:pt x="1430" y="692"/>
                  </a:cubicBezTo>
                  <a:cubicBezTo>
                    <a:pt x="1385" y="534"/>
                    <a:pt x="1334" y="376"/>
                    <a:pt x="1272" y="217"/>
                  </a:cubicBezTo>
                  <a:cubicBezTo>
                    <a:pt x="1218" y="75"/>
                    <a:pt x="1087" y="1"/>
                    <a:pt x="956"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5"/>
            <p:cNvSpPr/>
            <p:nvPr/>
          </p:nvSpPr>
          <p:spPr>
            <a:xfrm>
              <a:off x="3459062" y="2805667"/>
              <a:ext cx="361892" cy="316581"/>
            </a:xfrm>
            <a:custGeom>
              <a:avLst/>
              <a:gdLst/>
              <a:ahLst/>
              <a:cxnLst/>
              <a:rect l="l" t="t" r="r" b="b"/>
              <a:pathLst>
                <a:path w="4872" h="4262" extrusionOk="0">
                  <a:moveTo>
                    <a:pt x="739" y="0"/>
                  </a:moveTo>
                  <a:cubicBezTo>
                    <a:pt x="735" y="0"/>
                    <a:pt x="731" y="1"/>
                    <a:pt x="728" y="5"/>
                  </a:cubicBezTo>
                  <a:cubicBezTo>
                    <a:pt x="615" y="157"/>
                    <a:pt x="604" y="367"/>
                    <a:pt x="598" y="553"/>
                  </a:cubicBezTo>
                  <a:cubicBezTo>
                    <a:pt x="587" y="728"/>
                    <a:pt x="598" y="887"/>
                    <a:pt x="643" y="1056"/>
                  </a:cubicBezTo>
                  <a:cubicBezTo>
                    <a:pt x="576" y="1051"/>
                    <a:pt x="508" y="960"/>
                    <a:pt x="463" y="915"/>
                  </a:cubicBezTo>
                  <a:cubicBezTo>
                    <a:pt x="321" y="779"/>
                    <a:pt x="214" y="621"/>
                    <a:pt x="89" y="474"/>
                  </a:cubicBezTo>
                  <a:cubicBezTo>
                    <a:pt x="80" y="463"/>
                    <a:pt x="67" y="458"/>
                    <a:pt x="54" y="458"/>
                  </a:cubicBezTo>
                  <a:cubicBezTo>
                    <a:pt x="27" y="458"/>
                    <a:pt x="1" y="479"/>
                    <a:pt x="16" y="514"/>
                  </a:cubicBezTo>
                  <a:cubicBezTo>
                    <a:pt x="123" y="757"/>
                    <a:pt x="389" y="1073"/>
                    <a:pt x="660" y="1203"/>
                  </a:cubicBezTo>
                  <a:cubicBezTo>
                    <a:pt x="836" y="1638"/>
                    <a:pt x="1073" y="2040"/>
                    <a:pt x="1356" y="2396"/>
                  </a:cubicBezTo>
                  <a:cubicBezTo>
                    <a:pt x="932" y="2249"/>
                    <a:pt x="513" y="2085"/>
                    <a:pt x="89" y="1915"/>
                  </a:cubicBezTo>
                  <a:cubicBezTo>
                    <a:pt x="84" y="1913"/>
                    <a:pt x="79" y="1912"/>
                    <a:pt x="74" y="1912"/>
                  </a:cubicBezTo>
                  <a:cubicBezTo>
                    <a:pt x="39" y="1912"/>
                    <a:pt x="21" y="1963"/>
                    <a:pt x="56" y="1983"/>
                  </a:cubicBezTo>
                  <a:cubicBezTo>
                    <a:pt x="479" y="2249"/>
                    <a:pt x="983" y="2424"/>
                    <a:pt x="1469" y="2531"/>
                  </a:cubicBezTo>
                  <a:cubicBezTo>
                    <a:pt x="1627" y="2712"/>
                    <a:pt x="1797" y="2876"/>
                    <a:pt x="1977" y="3035"/>
                  </a:cubicBezTo>
                  <a:cubicBezTo>
                    <a:pt x="1854" y="3031"/>
                    <a:pt x="1728" y="3026"/>
                    <a:pt x="1603" y="3026"/>
                  </a:cubicBezTo>
                  <a:cubicBezTo>
                    <a:pt x="1522" y="3026"/>
                    <a:pt x="1441" y="3028"/>
                    <a:pt x="1361" y="3035"/>
                  </a:cubicBezTo>
                  <a:cubicBezTo>
                    <a:pt x="1316" y="3040"/>
                    <a:pt x="1310" y="3102"/>
                    <a:pt x="1356" y="3114"/>
                  </a:cubicBezTo>
                  <a:cubicBezTo>
                    <a:pt x="1461" y="3137"/>
                    <a:pt x="1573" y="3146"/>
                    <a:pt x="1687" y="3146"/>
                  </a:cubicBezTo>
                  <a:cubicBezTo>
                    <a:pt x="1818" y="3146"/>
                    <a:pt x="1950" y="3134"/>
                    <a:pt x="2074" y="3119"/>
                  </a:cubicBezTo>
                  <a:cubicBezTo>
                    <a:pt x="2147" y="3176"/>
                    <a:pt x="2226" y="3238"/>
                    <a:pt x="2300" y="3295"/>
                  </a:cubicBezTo>
                  <a:cubicBezTo>
                    <a:pt x="2339" y="3323"/>
                    <a:pt x="2379" y="3351"/>
                    <a:pt x="2418" y="3374"/>
                  </a:cubicBezTo>
                  <a:cubicBezTo>
                    <a:pt x="2192" y="3402"/>
                    <a:pt x="1977" y="3408"/>
                    <a:pt x="1751" y="3425"/>
                  </a:cubicBezTo>
                  <a:cubicBezTo>
                    <a:pt x="1712" y="3425"/>
                    <a:pt x="1712" y="3481"/>
                    <a:pt x="1746" y="3492"/>
                  </a:cubicBezTo>
                  <a:cubicBezTo>
                    <a:pt x="1821" y="3508"/>
                    <a:pt x="1899" y="3516"/>
                    <a:pt x="1979" y="3516"/>
                  </a:cubicBezTo>
                  <a:cubicBezTo>
                    <a:pt x="2153" y="3516"/>
                    <a:pt x="2333" y="3482"/>
                    <a:pt x="2492" y="3436"/>
                  </a:cubicBezTo>
                  <a:cubicBezTo>
                    <a:pt x="2492" y="3436"/>
                    <a:pt x="2497" y="3430"/>
                    <a:pt x="2497" y="3430"/>
                  </a:cubicBezTo>
                  <a:cubicBezTo>
                    <a:pt x="3162" y="3878"/>
                    <a:pt x="3983" y="4262"/>
                    <a:pt x="4786" y="4262"/>
                  </a:cubicBezTo>
                  <a:cubicBezTo>
                    <a:pt x="4803" y="4262"/>
                    <a:pt x="4820" y="4262"/>
                    <a:pt x="4838" y="4261"/>
                  </a:cubicBezTo>
                  <a:cubicBezTo>
                    <a:pt x="4866" y="4256"/>
                    <a:pt x="4872" y="4210"/>
                    <a:pt x="4843" y="4205"/>
                  </a:cubicBezTo>
                  <a:cubicBezTo>
                    <a:pt x="3945" y="4012"/>
                    <a:pt x="3131" y="3798"/>
                    <a:pt x="2396" y="3227"/>
                  </a:cubicBezTo>
                  <a:cubicBezTo>
                    <a:pt x="2367" y="3148"/>
                    <a:pt x="2322" y="3074"/>
                    <a:pt x="2300" y="2995"/>
                  </a:cubicBezTo>
                  <a:cubicBezTo>
                    <a:pt x="2271" y="2893"/>
                    <a:pt x="2266" y="2803"/>
                    <a:pt x="2266" y="2701"/>
                  </a:cubicBezTo>
                  <a:cubicBezTo>
                    <a:pt x="2266" y="2687"/>
                    <a:pt x="2256" y="2680"/>
                    <a:pt x="2244" y="2680"/>
                  </a:cubicBezTo>
                  <a:cubicBezTo>
                    <a:pt x="2233" y="2680"/>
                    <a:pt x="2220" y="2687"/>
                    <a:pt x="2215" y="2701"/>
                  </a:cubicBezTo>
                  <a:cubicBezTo>
                    <a:pt x="2187" y="2820"/>
                    <a:pt x="2192" y="2978"/>
                    <a:pt x="2243" y="3108"/>
                  </a:cubicBezTo>
                  <a:cubicBezTo>
                    <a:pt x="2124" y="3006"/>
                    <a:pt x="2006" y="2893"/>
                    <a:pt x="1893" y="2780"/>
                  </a:cubicBezTo>
                  <a:cubicBezTo>
                    <a:pt x="1898" y="2735"/>
                    <a:pt x="1893" y="2684"/>
                    <a:pt x="1898" y="2639"/>
                  </a:cubicBezTo>
                  <a:cubicBezTo>
                    <a:pt x="1910" y="2554"/>
                    <a:pt x="1932" y="2469"/>
                    <a:pt x="1949" y="2385"/>
                  </a:cubicBezTo>
                  <a:cubicBezTo>
                    <a:pt x="1953" y="2367"/>
                    <a:pt x="1938" y="2356"/>
                    <a:pt x="1923" y="2356"/>
                  </a:cubicBezTo>
                  <a:cubicBezTo>
                    <a:pt x="1914" y="2356"/>
                    <a:pt x="1904" y="2359"/>
                    <a:pt x="1898" y="2368"/>
                  </a:cubicBezTo>
                  <a:cubicBezTo>
                    <a:pt x="1847" y="2452"/>
                    <a:pt x="1813" y="2577"/>
                    <a:pt x="1813" y="2695"/>
                  </a:cubicBezTo>
                  <a:cubicBezTo>
                    <a:pt x="1661" y="2531"/>
                    <a:pt x="1520" y="2362"/>
                    <a:pt x="1390" y="2181"/>
                  </a:cubicBezTo>
                  <a:cubicBezTo>
                    <a:pt x="1384" y="2011"/>
                    <a:pt x="1356" y="1842"/>
                    <a:pt x="1356" y="1672"/>
                  </a:cubicBezTo>
                  <a:cubicBezTo>
                    <a:pt x="1356" y="1435"/>
                    <a:pt x="1395" y="1203"/>
                    <a:pt x="1423" y="966"/>
                  </a:cubicBezTo>
                  <a:cubicBezTo>
                    <a:pt x="1427" y="945"/>
                    <a:pt x="1408" y="928"/>
                    <a:pt x="1390" y="928"/>
                  </a:cubicBezTo>
                  <a:cubicBezTo>
                    <a:pt x="1379" y="928"/>
                    <a:pt x="1368" y="934"/>
                    <a:pt x="1361" y="949"/>
                  </a:cubicBezTo>
                  <a:cubicBezTo>
                    <a:pt x="1265" y="1231"/>
                    <a:pt x="1203" y="1621"/>
                    <a:pt x="1248" y="1966"/>
                  </a:cubicBezTo>
                  <a:cubicBezTo>
                    <a:pt x="1124" y="1774"/>
                    <a:pt x="1016" y="1571"/>
                    <a:pt x="920" y="1367"/>
                  </a:cubicBezTo>
                  <a:cubicBezTo>
                    <a:pt x="802" y="1113"/>
                    <a:pt x="717" y="898"/>
                    <a:pt x="723" y="615"/>
                  </a:cubicBezTo>
                  <a:cubicBezTo>
                    <a:pt x="723" y="417"/>
                    <a:pt x="785" y="214"/>
                    <a:pt x="762" y="16"/>
                  </a:cubicBezTo>
                  <a:cubicBezTo>
                    <a:pt x="758" y="8"/>
                    <a:pt x="748" y="0"/>
                    <a:pt x="739" y="0"/>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5"/>
            <p:cNvSpPr/>
            <p:nvPr/>
          </p:nvSpPr>
          <p:spPr>
            <a:xfrm>
              <a:off x="4800858" y="3474855"/>
              <a:ext cx="203304" cy="173444"/>
            </a:xfrm>
            <a:custGeom>
              <a:avLst/>
              <a:gdLst/>
              <a:ahLst/>
              <a:cxnLst/>
              <a:rect l="l" t="t" r="r" b="b"/>
              <a:pathLst>
                <a:path w="2737" h="2335" extrusionOk="0">
                  <a:moveTo>
                    <a:pt x="1838" y="0"/>
                  </a:moveTo>
                  <a:lnTo>
                    <a:pt x="1" y="2024"/>
                  </a:lnTo>
                  <a:lnTo>
                    <a:pt x="532" y="2335"/>
                  </a:lnTo>
                  <a:lnTo>
                    <a:pt x="2737" y="277"/>
                  </a:lnTo>
                  <a:lnTo>
                    <a:pt x="1838"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5"/>
            <p:cNvSpPr/>
            <p:nvPr/>
          </p:nvSpPr>
          <p:spPr>
            <a:xfrm>
              <a:off x="4278520" y="3861111"/>
              <a:ext cx="151234" cy="118477"/>
            </a:xfrm>
            <a:custGeom>
              <a:avLst/>
              <a:gdLst/>
              <a:ahLst/>
              <a:cxnLst/>
              <a:rect l="l" t="t" r="r" b="b"/>
              <a:pathLst>
                <a:path w="2036" h="1595" extrusionOk="0">
                  <a:moveTo>
                    <a:pt x="1719" y="1"/>
                  </a:moveTo>
                  <a:lnTo>
                    <a:pt x="1" y="639"/>
                  </a:lnTo>
                  <a:lnTo>
                    <a:pt x="86" y="1595"/>
                  </a:lnTo>
                  <a:lnTo>
                    <a:pt x="2036" y="430"/>
                  </a:lnTo>
                  <a:lnTo>
                    <a:pt x="1719"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5"/>
            <p:cNvSpPr/>
            <p:nvPr/>
          </p:nvSpPr>
          <p:spPr>
            <a:xfrm>
              <a:off x="4864665" y="3811195"/>
              <a:ext cx="124419" cy="43677"/>
            </a:xfrm>
            <a:custGeom>
              <a:avLst/>
              <a:gdLst/>
              <a:ahLst/>
              <a:cxnLst/>
              <a:rect l="l" t="t" r="r" b="b"/>
              <a:pathLst>
                <a:path w="1675" h="588" extrusionOk="0">
                  <a:moveTo>
                    <a:pt x="12" y="0"/>
                  </a:moveTo>
                  <a:lnTo>
                    <a:pt x="1" y="294"/>
                  </a:lnTo>
                  <a:lnTo>
                    <a:pt x="1510" y="588"/>
                  </a:lnTo>
                  <a:lnTo>
                    <a:pt x="1674" y="136"/>
                  </a:lnTo>
                  <a:lnTo>
                    <a:pt x="12"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5"/>
            <p:cNvSpPr/>
            <p:nvPr/>
          </p:nvSpPr>
          <p:spPr>
            <a:xfrm>
              <a:off x="5164088" y="3981222"/>
              <a:ext cx="77325" cy="50882"/>
            </a:xfrm>
            <a:custGeom>
              <a:avLst/>
              <a:gdLst/>
              <a:ahLst/>
              <a:cxnLst/>
              <a:rect l="l" t="t" r="r" b="b"/>
              <a:pathLst>
                <a:path w="1041" h="685" extrusionOk="0">
                  <a:moveTo>
                    <a:pt x="6" y="0"/>
                  </a:moveTo>
                  <a:lnTo>
                    <a:pt x="0" y="339"/>
                  </a:lnTo>
                  <a:lnTo>
                    <a:pt x="933" y="684"/>
                  </a:lnTo>
                  <a:lnTo>
                    <a:pt x="1040" y="159"/>
                  </a:lnTo>
                  <a:lnTo>
                    <a:pt x="6"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5"/>
            <p:cNvSpPr/>
            <p:nvPr/>
          </p:nvSpPr>
          <p:spPr>
            <a:xfrm>
              <a:off x="5508747" y="3212870"/>
              <a:ext cx="68560" cy="78143"/>
            </a:xfrm>
            <a:custGeom>
              <a:avLst/>
              <a:gdLst/>
              <a:ahLst/>
              <a:cxnLst/>
              <a:rect l="l" t="t" r="r" b="b"/>
              <a:pathLst>
                <a:path w="923" h="1052" extrusionOk="0">
                  <a:moveTo>
                    <a:pt x="448" y="0"/>
                  </a:moveTo>
                  <a:lnTo>
                    <a:pt x="1" y="944"/>
                  </a:lnTo>
                  <a:lnTo>
                    <a:pt x="329" y="1051"/>
                  </a:lnTo>
                  <a:lnTo>
                    <a:pt x="922" y="249"/>
                  </a:lnTo>
                  <a:lnTo>
                    <a:pt x="448"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5"/>
            <p:cNvSpPr/>
            <p:nvPr/>
          </p:nvSpPr>
          <p:spPr>
            <a:xfrm>
              <a:off x="4598073" y="2921470"/>
              <a:ext cx="124790" cy="43751"/>
            </a:xfrm>
            <a:custGeom>
              <a:avLst/>
              <a:gdLst/>
              <a:ahLst/>
              <a:cxnLst/>
              <a:rect l="l" t="t" r="r" b="b"/>
              <a:pathLst>
                <a:path w="1680" h="589" extrusionOk="0">
                  <a:moveTo>
                    <a:pt x="12" y="0"/>
                  </a:moveTo>
                  <a:lnTo>
                    <a:pt x="0" y="294"/>
                  </a:lnTo>
                  <a:lnTo>
                    <a:pt x="1510" y="588"/>
                  </a:lnTo>
                  <a:lnTo>
                    <a:pt x="1679" y="136"/>
                  </a:lnTo>
                  <a:lnTo>
                    <a:pt x="12"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5"/>
            <p:cNvSpPr/>
            <p:nvPr/>
          </p:nvSpPr>
          <p:spPr>
            <a:xfrm>
              <a:off x="4327248" y="4073552"/>
              <a:ext cx="94558" cy="87873"/>
            </a:xfrm>
            <a:custGeom>
              <a:avLst/>
              <a:gdLst/>
              <a:ahLst/>
              <a:cxnLst/>
              <a:rect l="l" t="t" r="r" b="b"/>
              <a:pathLst>
                <a:path w="1273" h="1183" extrusionOk="0">
                  <a:moveTo>
                    <a:pt x="1063" y="1"/>
                  </a:moveTo>
                  <a:lnTo>
                    <a:pt x="1" y="589"/>
                  </a:lnTo>
                  <a:lnTo>
                    <a:pt x="181" y="1182"/>
                  </a:lnTo>
                  <a:lnTo>
                    <a:pt x="1272" y="295"/>
                  </a:lnTo>
                  <a:lnTo>
                    <a:pt x="1063"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5"/>
            <p:cNvSpPr/>
            <p:nvPr/>
          </p:nvSpPr>
          <p:spPr>
            <a:xfrm>
              <a:off x="4657275" y="3561763"/>
              <a:ext cx="45385" cy="112608"/>
            </a:xfrm>
            <a:custGeom>
              <a:avLst/>
              <a:gdLst/>
              <a:ahLst/>
              <a:cxnLst/>
              <a:rect l="l" t="t" r="r" b="b"/>
              <a:pathLst>
                <a:path w="611" h="1516" extrusionOk="0">
                  <a:moveTo>
                    <a:pt x="611" y="0"/>
                  </a:moveTo>
                  <a:lnTo>
                    <a:pt x="1" y="210"/>
                  </a:lnTo>
                  <a:lnTo>
                    <a:pt x="40" y="1165"/>
                  </a:lnTo>
                  <a:lnTo>
                    <a:pt x="317" y="1515"/>
                  </a:lnTo>
                  <a:lnTo>
                    <a:pt x="611"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5"/>
            <p:cNvSpPr/>
            <p:nvPr/>
          </p:nvSpPr>
          <p:spPr>
            <a:xfrm>
              <a:off x="4005615" y="2895026"/>
              <a:ext cx="45831" cy="112980"/>
            </a:xfrm>
            <a:custGeom>
              <a:avLst/>
              <a:gdLst/>
              <a:ahLst/>
              <a:cxnLst/>
              <a:rect l="l" t="t" r="r" b="b"/>
              <a:pathLst>
                <a:path w="617" h="1521" extrusionOk="0">
                  <a:moveTo>
                    <a:pt x="617" y="0"/>
                  </a:moveTo>
                  <a:lnTo>
                    <a:pt x="1" y="209"/>
                  </a:lnTo>
                  <a:lnTo>
                    <a:pt x="46" y="1170"/>
                  </a:lnTo>
                  <a:lnTo>
                    <a:pt x="317" y="1521"/>
                  </a:lnTo>
                  <a:lnTo>
                    <a:pt x="617"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5"/>
            <p:cNvSpPr/>
            <p:nvPr/>
          </p:nvSpPr>
          <p:spPr>
            <a:xfrm>
              <a:off x="4748416" y="3361058"/>
              <a:ext cx="16416" cy="16416"/>
            </a:xfrm>
            <a:custGeom>
              <a:avLst/>
              <a:gdLst/>
              <a:ahLst/>
              <a:cxnLst/>
              <a:rect l="l" t="t" r="r" b="b"/>
              <a:pathLst>
                <a:path w="221" h="221" extrusionOk="0">
                  <a:moveTo>
                    <a:pt x="113" y="0"/>
                  </a:moveTo>
                  <a:cubicBezTo>
                    <a:pt x="51" y="0"/>
                    <a:pt x="0" y="51"/>
                    <a:pt x="0" y="114"/>
                  </a:cubicBezTo>
                  <a:cubicBezTo>
                    <a:pt x="0" y="176"/>
                    <a:pt x="51" y="221"/>
                    <a:pt x="113" y="221"/>
                  </a:cubicBezTo>
                  <a:cubicBezTo>
                    <a:pt x="175" y="221"/>
                    <a:pt x="221" y="176"/>
                    <a:pt x="221" y="114"/>
                  </a:cubicBezTo>
                  <a:cubicBezTo>
                    <a:pt x="221" y="51"/>
                    <a:pt x="175" y="0"/>
                    <a:pt x="113" y="0"/>
                  </a:cubicBez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5"/>
            <p:cNvSpPr/>
            <p:nvPr/>
          </p:nvSpPr>
          <p:spPr>
            <a:xfrm>
              <a:off x="5115806" y="3623489"/>
              <a:ext cx="152868" cy="143212"/>
            </a:xfrm>
            <a:custGeom>
              <a:avLst/>
              <a:gdLst/>
              <a:ahLst/>
              <a:cxnLst/>
              <a:rect l="l" t="t" r="r" b="b"/>
              <a:pathLst>
                <a:path w="2058" h="1928" extrusionOk="0">
                  <a:moveTo>
                    <a:pt x="1255" y="0"/>
                  </a:moveTo>
                  <a:lnTo>
                    <a:pt x="124" y="130"/>
                  </a:lnTo>
                  <a:lnTo>
                    <a:pt x="0" y="1193"/>
                  </a:lnTo>
                  <a:lnTo>
                    <a:pt x="124" y="1764"/>
                  </a:lnTo>
                  <a:lnTo>
                    <a:pt x="1515" y="1928"/>
                  </a:lnTo>
                  <a:lnTo>
                    <a:pt x="2058" y="1103"/>
                  </a:lnTo>
                  <a:lnTo>
                    <a:pt x="1255" y="0"/>
                  </a:ln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5"/>
            <p:cNvSpPr/>
            <p:nvPr/>
          </p:nvSpPr>
          <p:spPr>
            <a:xfrm>
              <a:off x="5072500" y="3434521"/>
              <a:ext cx="438475" cy="426293"/>
            </a:xfrm>
            <a:custGeom>
              <a:avLst/>
              <a:gdLst/>
              <a:ahLst/>
              <a:cxnLst/>
              <a:rect l="l" t="t" r="r" b="b"/>
              <a:pathLst>
                <a:path w="5903" h="5739" extrusionOk="0">
                  <a:moveTo>
                    <a:pt x="1781" y="1"/>
                  </a:moveTo>
                  <a:lnTo>
                    <a:pt x="1459" y="673"/>
                  </a:lnTo>
                  <a:lnTo>
                    <a:pt x="1" y="3737"/>
                  </a:lnTo>
                  <a:lnTo>
                    <a:pt x="707" y="4308"/>
                  </a:lnTo>
                  <a:cubicBezTo>
                    <a:pt x="945" y="3867"/>
                    <a:pt x="1352" y="3240"/>
                    <a:pt x="1555" y="3177"/>
                  </a:cubicBezTo>
                  <a:cubicBezTo>
                    <a:pt x="1641" y="3150"/>
                    <a:pt x="1720" y="3136"/>
                    <a:pt x="1787" y="3136"/>
                  </a:cubicBezTo>
                  <a:cubicBezTo>
                    <a:pt x="2054" y="3136"/>
                    <a:pt x="2161" y="3345"/>
                    <a:pt x="1962" y="3737"/>
                  </a:cubicBezTo>
                  <a:cubicBezTo>
                    <a:pt x="1923" y="3811"/>
                    <a:pt x="1878" y="3890"/>
                    <a:pt x="1832" y="3980"/>
                  </a:cubicBezTo>
                  <a:cubicBezTo>
                    <a:pt x="1680" y="4251"/>
                    <a:pt x="1493" y="4579"/>
                    <a:pt x="1352" y="4822"/>
                  </a:cubicBezTo>
                  <a:lnTo>
                    <a:pt x="2494" y="5738"/>
                  </a:lnTo>
                  <a:lnTo>
                    <a:pt x="5060" y="2776"/>
                  </a:lnTo>
                  <a:lnTo>
                    <a:pt x="5784" y="1945"/>
                  </a:lnTo>
                  <a:lnTo>
                    <a:pt x="5902" y="1809"/>
                  </a:lnTo>
                  <a:lnTo>
                    <a:pt x="4919" y="1380"/>
                  </a:lnTo>
                  <a:lnTo>
                    <a:pt x="2669" y="391"/>
                  </a:lnTo>
                  <a:lnTo>
                    <a:pt x="1781" y="1"/>
                  </a:lnTo>
                  <a:close/>
                </a:path>
              </a:pathLst>
            </a:custGeom>
            <a:solidFill>
              <a:srgbClr val="DDA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5"/>
            <p:cNvSpPr/>
            <p:nvPr/>
          </p:nvSpPr>
          <p:spPr>
            <a:xfrm>
              <a:off x="5257681" y="3651642"/>
              <a:ext cx="419979" cy="270453"/>
            </a:xfrm>
            <a:custGeom>
              <a:avLst/>
              <a:gdLst/>
              <a:ahLst/>
              <a:cxnLst/>
              <a:rect l="l" t="t" r="r" b="b"/>
              <a:pathLst>
                <a:path w="5654" h="3641" extrusionOk="0">
                  <a:moveTo>
                    <a:pt x="1510" y="0"/>
                  </a:moveTo>
                  <a:lnTo>
                    <a:pt x="1" y="2815"/>
                  </a:lnTo>
                  <a:lnTo>
                    <a:pt x="3799" y="3640"/>
                  </a:lnTo>
                  <a:lnTo>
                    <a:pt x="5653" y="430"/>
                  </a:lnTo>
                  <a:lnTo>
                    <a:pt x="1510" y="0"/>
                  </a:lnTo>
                  <a:close/>
                </a:path>
              </a:pathLst>
            </a:custGeom>
            <a:solidFill>
              <a:srgbClr val="C68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5"/>
            <p:cNvSpPr/>
            <p:nvPr/>
          </p:nvSpPr>
          <p:spPr>
            <a:xfrm>
              <a:off x="5599443" y="3421077"/>
              <a:ext cx="155914" cy="323787"/>
            </a:xfrm>
            <a:custGeom>
              <a:avLst/>
              <a:gdLst/>
              <a:ahLst/>
              <a:cxnLst/>
              <a:rect l="l" t="t" r="r" b="b"/>
              <a:pathLst>
                <a:path w="2099" h="4359" extrusionOk="0">
                  <a:moveTo>
                    <a:pt x="651" y="1"/>
                  </a:moveTo>
                  <a:lnTo>
                    <a:pt x="1" y="300"/>
                  </a:lnTo>
                  <a:lnTo>
                    <a:pt x="1052" y="4359"/>
                  </a:lnTo>
                  <a:lnTo>
                    <a:pt x="2098" y="4325"/>
                  </a:lnTo>
                  <a:lnTo>
                    <a:pt x="651" y="1"/>
                  </a:lnTo>
                  <a:close/>
                </a:path>
              </a:pathLst>
            </a:custGeom>
            <a:solidFill>
              <a:srgbClr val="6123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5"/>
            <p:cNvSpPr/>
            <p:nvPr/>
          </p:nvSpPr>
          <p:spPr>
            <a:xfrm>
              <a:off x="5072500" y="3463490"/>
              <a:ext cx="429636" cy="291029"/>
            </a:xfrm>
            <a:custGeom>
              <a:avLst/>
              <a:gdLst/>
              <a:ahLst/>
              <a:cxnLst/>
              <a:rect l="l" t="t" r="r" b="b"/>
              <a:pathLst>
                <a:path w="5784" h="3918" extrusionOk="0">
                  <a:moveTo>
                    <a:pt x="2669" y="1"/>
                  </a:moveTo>
                  <a:cubicBezTo>
                    <a:pt x="2562" y="12"/>
                    <a:pt x="2454" y="29"/>
                    <a:pt x="2347" y="46"/>
                  </a:cubicBezTo>
                  <a:cubicBezTo>
                    <a:pt x="2047" y="102"/>
                    <a:pt x="1748" y="176"/>
                    <a:pt x="1459" y="283"/>
                  </a:cubicBezTo>
                  <a:lnTo>
                    <a:pt x="1" y="3347"/>
                  </a:lnTo>
                  <a:lnTo>
                    <a:pt x="707" y="3918"/>
                  </a:lnTo>
                  <a:cubicBezTo>
                    <a:pt x="945" y="3477"/>
                    <a:pt x="1352" y="2850"/>
                    <a:pt x="1555" y="2787"/>
                  </a:cubicBezTo>
                  <a:cubicBezTo>
                    <a:pt x="1641" y="2760"/>
                    <a:pt x="1720" y="2746"/>
                    <a:pt x="1787" y="2746"/>
                  </a:cubicBezTo>
                  <a:cubicBezTo>
                    <a:pt x="2054" y="2746"/>
                    <a:pt x="2161" y="2955"/>
                    <a:pt x="1962" y="3347"/>
                  </a:cubicBezTo>
                  <a:cubicBezTo>
                    <a:pt x="1923" y="3421"/>
                    <a:pt x="1878" y="3500"/>
                    <a:pt x="1832" y="3590"/>
                  </a:cubicBezTo>
                  <a:lnTo>
                    <a:pt x="5060" y="2386"/>
                  </a:lnTo>
                  <a:lnTo>
                    <a:pt x="5784" y="1555"/>
                  </a:lnTo>
                  <a:cubicBezTo>
                    <a:pt x="5648" y="1436"/>
                    <a:pt x="5478" y="1363"/>
                    <a:pt x="5326" y="1273"/>
                  </a:cubicBezTo>
                  <a:cubicBezTo>
                    <a:pt x="5184" y="1188"/>
                    <a:pt x="5049" y="1092"/>
                    <a:pt x="4919" y="990"/>
                  </a:cubicBezTo>
                  <a:lnTo>
                    <a:pt x="2669" y="1"/>
                  </a:lnTo>
                  <a:close/>
                </a:path>
              </a:pathLst>
            </a:custGeom>
            <a:solidFill>
              <a:srgbClr val="DDA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5"/>
            <p:cNvSpPr/>
            <p:nvPr/>
          </p:nvSpPr>
          <p:spPr>
            <a:xfrm>
              <a:off x="5391236" y="3443361"/>
              <a:ext cx="278030" cy="268819"/>
            </a:xfrm>
            <a:custGeom>
              <a:avLst/>
              <a:gdLst/>
              <a:ahLst/>
              <a:cxnLst/>
              <a:rect l="l" t="t" r="r" b="b"/>
              <a:pathLst>
                <a:path w="3743" h="3619" extrusionOk="0">
                  <a:moveTo>
                    <a:pt x="2804" y="0"/>
                  </a:moveTo>
                  <a:lnTo>
                    <a:pt x="1526" y="1436"/>
                  </a:lnTo>
                  <a:lnTo>
                    <a:pt x="0" y="3149"/>
                  </a:lnTo>
                  <a:lnTo>
                    <a:pt x="1713" y="3364"/>
                  </a:lnTo>
                  <a:lnTo>
                    <a:pt x="3742" y="3618"/>
                  </a:lnTo>
                  <a:lnTo>
                    <a:pt x="2804" y="0"/>
                  </a:ln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5"/>
            <p:cNvSpPr/>
            <p:nvPr/>
          </p:nvSpPr>
          <p:spPr>
            <a:xfrm>
              <a:off x="5072500" y="3333352"/>
              <a:ext cx="575299" cy="408986"/>
            </a:xfrm>
            <a:custGeom>
              <a:avLst/>
              <a:gdLst/>
              <a:ahLst/>
              <a:cxnLst/>
              <a:rect l="l" t="t" r="r" b="b"/>
              <a:pathLst>
                <a:path w="7745" h="5506" extrusionOk="0">
                  <a:moveTo>
                    <a:pt x="2895" y="0"/>
                  </a:moveTo>
                  <a:lnTo>
                    <a:pt x="2262" y="515"/>
                  </a:lnTo>
                  <a:lnTo>
                    <a:pt x="2177" y="583"/>
                  </a:lnTo>
                  <a:lnTo>
                    <a:pt x="1685" y="984"/>
                  </a:lnTo>
                  <a:lnTo>
                    <a:pt x="1465" y="1165"/>
                  </a:lnTo>
                  <a:lnTo>
                    <a:pt x="1386" y="1227"/>
                  </a:lnTo>
                  <a:lnTo>
                    <a:pt x="770" y="1736"/>
                  </a:lnTo>
                  <a:lnTo>
                    <a:pt x="691" y="1798"/>
                  </a:lnTo>
                  <a:lnTo>
                    <a:pt x="1" y="2358"/>
                  </a:lnTo>
                  <a:lnTo>
                    <a:pt x="561" y="2832"/>
                  </a:lnTo>
                  <a:lnTo>
                    <a:pt x="628" y="2889"/>
                  </a:lnTo>
                  <a:lnTo>
                    <a:pt x="1437" y="3567"/>
                  </a:lnTo>
                  <a:lnTo>
                    <a:pt x="1488" y="3612"/>
                  </a:lnTo>
                  <a:lnTo>
                    <a:pt x="2341" y="4330"/>
                  </a:lnTo>
                  <a:lnTo>
                    <a:pt x="2398" y="4381"/>
                  </a:lnTo>
                  <a:lnTo>
                    <a:pt x="3737" y="5506"/>
                  </a:lnTo>
                  <a:lnTo>
                    <a:pt x="4772" y="4392"/>
                  </a:lnTo>
                  <a:lnTo>
                    <a:pt x="4873" y="4274"/>
                  </a:lnTo>
                  <a:lnTo>
                    <a:pt x="5450" y="3658"/>
                  </a:lnTo>
                  <a:lnTo>
                    <a:pt x="5535" y="3562"/>
                  </a:lnTo>
                  <a:lnTo>
                    <a:pt x="6151" y="2900"/>
                  </a:lnTo>
                  <a:lnTo>
                    <a:pt x="6241" y="2804"/>
                  </a:lnTo>
                  <a:lnTo>
                    <a:pt x="6247" y="2793"/>
                  </a:lnTo>
                  <a:lnTo>
                    <a:pt x="7745" y="1182"/>
                  </a:lnTo>
                  <a:lnTo>
                    <a:pt x="6371" y="848"/>
                  </a:lnTo>
                  <a:lnTo>
                    <a:pt x="6185" y="803"/>
                  </a:lnTo>
                  <a:lnTo>
                    <a:pt x="4879" y="487"/>
                  </a:lnTo>
                  <a:lnTo>
                    <a:pt x="4732" y="447"/>
                  </a:lnTo>
                  <a:lnTo>
                    <a:pt x="3698" y="198"/>
                  </a:lnTo>
                  <a:lnTo>
                    <a:pt x="3602" y="176"/>
                  </a:lnTo>
                  <a:lnTo>
                    <a:pt x="2895"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5"/>
            <p:cNvSpPr/>
            <p:nvPr/>
          </p:nvSpPr>
          <p:spPr>
            <a:xfrm>
              <a:off x="5381134" y="3742337"/>
              <a:ext cx="162970" cy="97010"/>
            </a:xfrm>
            <a:custGeom>
              <a:avLst/>
              <a:gdLst/>
              <a:ahLst/>
              <a:cxnLst/>
              <a:rect l="l" t="t" r="r" b="b"/>
              <a:pathLst>
                <a:path w="2194" h="1306" extrusionOk="0">
                  <a:moveTo>
                    <a:pt x="447" y="0"/>
                  </a:moveTo>
                  <a:lnTo>
                    <a:pt x="1" y="1034"/>
                  </a:lnTo>
                  <a:lnTo>
                    <a:pt x="1651" y="1306"/>
                  </a:lnTo>
                  <a:lnTo>
                    <a:pt x="2194" y="237"/>
                  </a:lnTo>
                  <a:lnTo>
                    <a:pt x="447" y="0"/>
                  </a:lnTo>
                  <a:close/>
                </a:path>
              </a:pathLst>
            </a:custGeom>
            <a:solidFill>
              <a:srgbClr val="FFFB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5"/>
            <p:cNvSpPr/>
            <p:nvPr/>
          </p:nvSpPr>
          <p:spPr>
            <a:xfrm>
              <a:off x="5411812" y="3754891"/>
              <a:ext cx="55933" cy="35803"/>
            </a:xfrm>
            <a:custGeom>
              <a:avLst/>
              <a:gdLst/>
              <a:ahLst/>
              <a:cxnLst/>
              <a:rect l="l" t="t" r="r" b="b"/>
              <a:pathLst>
                <a:path w="753" h="482" extrusionOk="0">
                  <a:moveTo>
                    <a:pt x="136" y="1"/>
                  </a:moveTo>
                  <a:lnTo>
                    <a:pt x="0" y="340"/>
                  </a:lnTo>
                  <a:lnTo>
                    <a:pt x="616" y="481"/>
                  </a:lnTo>
                  <a:lnTo>
                    <a:pt x="752" y="102"/>
                  </a:lnTo>
                  <a:lnTo>
                    <a:pt x="136" y="1"/>
                  </a:ln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5"/>
            <p:cNvSpPr/>
            <p:nvPr/>
          </p:nvSpPr>
          <p:spPr>
            <a:xfrm>
              <a:off x="5478515" y="3766627"/>
              <a:ext cx="45905" cy="29489"/>
            </a:xfrm>
            <a:custGeom>
              <a:avLst/>
              <a:gdLst/>
              <a:ahLst/>
              <a:cxnLst/>
              <a:rect l="l" t="t" r="r" b="b"/>
              <a:pathLst>
                <a:path w="618" h="397" extrusionOk="0">
                  <a:moveTo>
                    <a:pt x="108" y="1"/>
                  </a:moveTo>
                  <a:lnTo>
                    <a:pt x="1" y="323"/>
                  </a:lnTo>
                  <a:lnTo>
                    <a:pt x="436" y="397"/>
                  </a:lnTo>
                  <a:lnTo>
                    <a:pt x="617" y="52"/>
                  </a:lnTo>
                  <a:lnTo>
                    <a:pt x="108" y="1"/>
                  </a:ln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5"/>
            <p:cNvSpPr/>
            <p:nvPr/>
          </p:nvSpPr>
          <p:spPr>
            <a:xfrm>
              <a:off x="5397921" y="3790619"/>
              <a:ext cx="55933" cy="27781"/>
            </a:xfrm>
            <a:custGeom>
              <a:avLst/>
              <a:gdLst/>
              <a:ahLst/>
              <a:cxnLst/>
              <a:rect l="l" t="t" r="r" b="b"/>
              <a:pathLst>
                <a:path w="753" h="374" extrusionOk="0">
                  <a:moveTo>
                    <a:pt x="148" y="0"/>
                  </a:moveTo>
                  <a:lnTo>
                    <a:pt x="1" y="260"/>
                  </a:lnTo>
                  <a:lnTo>
                    <a:pt x="606" y="373"/>
                  </a:lnTo>
                  <a:lnTo>
                    <a:pt x="752" y="119"/>
                  </a:lnTo>
                  <a:lnTo>
                    <a:pt x="148" y="0"/>
                  </a:ln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5"/>
            <p:cNvSpPr/>
            <p:nvPr/>
          </p:nvSpPr>
          <p:spPr>
            <a:xfrm>
              <a:off x="5467670" y="3800276"/>
              <a:ext cx="43305" cy="26072"/>
            </a:xfrm>
            <a:custGeom>
              <a:avLst/>
              <a:gdLst/>
              <a:ahLst/>
              <a:cxnLst/>
              <a:rect l="l" t="t" r="r" b="b"/>
              <a:pathLst>
                <a:path w="583" h="351" extrusionOk="0">
                  <a:moveTo>
                    <a:pt x="147" y="0"/>
                  </a:moveTo>
                  <a:lnTo>
                    <a:pt x="0" y="277"/>
                  </a:lnTo>
                  <a:lnTo>
                    <a:pt x="396" y="351"/>
                  </a:lnTo>
                  <a:lnTo>
                    <a:pt x="582" y="57"/>
                  </a:lnTo>
                  <a:lnTo>
                    <a:pt x="147" y="0"/>
                  </a:lnTo>
                  <a:close/>
                </a:path>
              </a:pathLst>
            </a:custGeom>
            <a:solidFill>
              <a:srgbClr val="89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5"/>
            <p:cNvSpPr/>
            <p:nvPr/>
          </p:nvSpPr>
          <p:spPr>
            <a:xfrm>
              <a:off x="4717293" y="4199085"/>
              <a:ext cx="328466" cy="189488"/>
            </a:xfrm>
            <a:custGeom>
              <a:avLst/>
              <a:gdLst/>
              <a:ahLst/>
              <a:cxnLst/>
              <a:rect l="l" t="t" r="r" b="b"/>
              <a:pathLst>
                <a:path w="4422" h="2551" extrusionOk="0">
                  <a:moveTo>
                    <a:pt x="860" y="1"/>
                  </a:moveTo>
                  <a:lnTo>
                    <a:pt x="860" y="1"/>
                  </a:lnTo>
                  <a:cubicBezTo>
                    <a:pt x="866" y="719"/>
                    <a:pt x="1058" y="1448"/>
                    <a:pt x="1459" y="2042"/>
                  </a:cubicBezTo>
                  <a:cubicBezTo>
                    <a:pt x="1075" y="1612"/>
                    <a:pt x="560" y="1301"/>
                    <a:pt x="1" y="1165"/>
                  </a:cubicBezTo>
                  <a:lnTo>
                    <a:pt x="1" y="1165"/>
                  </a:lnTo>
                  <a:cubicBezTo>
                    <a:pt x="216" y="1691"/>
                    <a:pt x="566" y="2155"/>
                    <a:pt x="1007" y="2511"/>
                  </a:cubicBezTo>
                  <a:cubicBezTo>
                    <a:pt x="1697" y="2528"/>
                    <a:pt x="2573" y="2528"/>
                    <a:pt x="3262" y="2550"/>
                  </a:cubicBezTo>
                  <a:cubicBezTo>
                    <a:pt x="3551" y="2482"/>
                    <a:pt x="3828" y="2364"/>
                    <a:pt x="4076" y="2200"/>
                  </a:cubicBezTo>
                  <a:cubicBezTo>
                    <a:pt x="3953" y="2138"/>
                    <a:pt x="3837" y="2100"/>
                    <a:pt x="3716" y="2100"/>
                  </a:cubicBezTo>
                  <a:cubicBezTo>
                    <a:pt x="3659" y="2100"/>
                    <a:pt x="3600" y="2108"/>
                    <a:pt x="3539" y="2126"/>
                  </a:cubicBezTo>
                  <a:cubicBezTo>
                    <a:pt x="3946" y="1731"/>
                    <a:pt x="4252" y="1239"/>
                    <a:pt x="4421" y="702"/>
                  </a:cubicBezTo>
                  <a:lnTo>
                    <a:pt x="4421" y="702"/>
                  </a:lnTo>
                  <a:cubicBezTo>
                    <a:pt x="3918" y="951"/>
                    <a:pt x="3488" y="1312"/>
                    <a:pt x="3093" y="1702"/>
                  </a:cubicBezTo>
                  <a:cubicBezTo>
                    <a:pt x="3161" y="1346"/>
                    <a:pt x="3200" y="985"/>
                    <a:pt x="3212" y="623"/>
                  </a:cubicBezTo>
                  <a:lnTo>
                    <a:pt x="3212" y="623"/>
                  </a:lnTo>
                  <a:cubicBezTo>
                    <a:pt x="2951" y="956"/>
                    <a:pt x="2652" y="1295"/>
                    <a:pt x="2460" y="1669"/>
                  </a:cubicBezTo>
                  <a:cubicBezTo>
                    <a:pt x="2426" y="1295"/>
                    <a:pt x="2347" y="928"/>
                    <a:pt x="2217" y="572"/>
                  </a:cubicBezTo>
                  <a:cubicBezTo>
                    <a:pt x="2115" y="928"/>
                    <a:pt x="2064" y="1307"/>
                    <a:pt x="2024" y="1674"/>
                  </a:cubicBezTo>
                  <a:cubicBezTo>
                    <a:pt x="1776" y="1035"/>
                    <a:pt x="1374" y="453"/>
                    <a:pt x="860"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5"/>
            <p:cNvSpPr/>
            <p:nvPr/>
          </p:nvSpPr>
          <p:spPr>
            <a:xfrm>
              <a:off x="3432099" y="4072734"/>
              <a:ext cx="306999" cy="187334"/>
            </a:xfrm>
            <a:custGeom>
              <a:avLst/>
              <a:gdLst/>
              <a:ahLst/>
              <a:cxnLst/>
              <a:rect l="l" t="t" r="r" b="b"/>
              <a:pathLst>
                <a:path w="4133" h="2522" extrusionOk="0">
                  <a:moveTo>
                    <a:pt x="3686" y="1"/>
                  </a:moveTo>
                  <a:lnTo>
                    <a:pt x="3686" y="1"/>
                  </a:lnTo>
                  <a:cubicBezTo>
                    <a:pt x="3149" y="261"/>
                    <a:pt x="2657" y="596"/>
                    <a:pt x="2220" y="1002"/>
                  </a:cubicBezTo>
                  <a:lnTo>
                    <a:pt x="2220" y="1002"/>
                  </a:lnTo>
                  <a:cubicBezTo>
                    <a:pt x="2348" y="878"/>
                    <a:pt x="2462" y="744"/>
                    <a:pt x="2504" y="571"/>
                  </a:cubicBezTo>
                  <a:cubicBezTo>
                    <a:pt x="2555" y="368"/>
                    <a:pt x="2437" y="108"/>
                    <a:pt x="2222" y="91"/>
                  </a:cubicBezTo>
                  <a:cubicBezTo>
                    <a:pt x="2218" y="91"/>
                    <a:pt x="2214" y="91"/>
                    <a:pt x="2210" y="91"/>
                  </a:cubicBezTo>
                  <a:cubicBezTo>
                    <a:pt x="2090" y="91"/>
                    <a:pt x="1976" y="173"/>
                    <a:pt x="1883" y="249"/>
                  </a:cubicBezTo>
                  <a:cubicBezTo>
                    <a:pt x="1114" y="871"/>
                    <a:pt x="469" y="1645"/>
                    <a:pt x="0" y="2522"/>
                  </a:cubicBezTo>
                  <a:cubicBezTo>
                    <a:pt x="1082" y="2289"/>
                    <a:pt x="3248" y="2151"/>
                    <a:pt x="3641" y="2151"/>
                  </a:cubicBezTo>
                  <a:cubicBezTo>
                    <a:pt x="3678" y="2151"/>
                    <a:pt x="3699" y="2152"/>
                    <a:pt x="3703" y="2154"/>
                  </a:cubicBezTo>
                  <a:cubicBezTo>
                    <a:pt x="3923" y="2030"/>
                    <a:pt x="4059" y="1759"/>
                    <a:pt x="4025" y="1504"/>
                  </a:cubicBezTo>
                  <a:lnTo>
                    <a:pt x="4025" y="1504"/>
                  </a:lnTo>
                  <a:cubicBezTo>
                    <a:pt x="3703" y="1629"/>
                    <a:pt x="3386" y="1753"/>
                    <a:pt x="3064" y="1877"/>
                  </a:cubicBezTo>
                  <a:cubicBezTo>
                    <a:pt x="3499" y="1532"/>
                    <a:pt x="3867" y="1103"/>
                    <a:pt x="4132" y="617"/>
                  </a:cubicBezTo>
                  <a:lnTo>
                    <a:pt x="4132" y="617"/>
                  </a:lnTo>
                  <a:cubicBezTo>
                    <a:pt x="3629" y="826"/>
                    <a:pt x="3154" y="1103"/>
                    <a:pt x="2719" y="1436"/>
                  </a:cubicBezTo>
                  <a:cubicBezTo>
                    <a:pt x="3137" y="1029"/>
                    <a:pt x="3471" y="538"/>
                    <a:pt x="3686"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5"/>
            <p:cNvSpPr/>
            <p:nvPr/>
          </p:nvSpPr>
          <p:spPr>
            <a:xfrm>
              <a:off x="3419917" y="4110097"/>
              <a:ext cx="69303" cy="102135"/>
            </a:xfrm>
            <a:custGeom>
              <a:avLst/>
              <a:gdLst/>
              <a:ahLst/>
              <a:cxnLst/>
              <a:rect l="l" t="t" r="r" b="b"/>
              <a:pathLst>
                <a:path w="933" h="1375" extrusionOk="0">
                  <a:moveTo>
                    <a:pt x="933" y="1"/>
                  </a:moveTo>
                  <a:cubicBezTo>
                    <a:pt x="656" y="102"/>
                    <a:pt x="413" y="289"/>
                    <a:pt x="249" y="538"/>
                  </a:cubicBezTo>
                  <a:cubicBezTo>
                    <a:pt x="85" y="781"/>
                    <a:pt x="0" y="1080"/>
                    <a:pt x="12" y="1374"/>
                  </a:cubicBezTo>
                  <a:cubicBezTo>
                    <a:pt x="520" y="1131"/>
                    <a:pt x="922" y="6"/>
                    <a:pt x="933"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5"/>
            <p:cNvSpPr/>
            <p:nvPr/>
          </p:nvSpPr>
          <p:spPr>
            <a:xfrm>
              <a:off x="5452517" y="4482983"/>
              <a:ext cx="240667" cy="147000"/>
            </a:xfrm>
            <a:custGeom>
              <a:avLst/>
              <a:gdLst/>
              <a:ahLst/>
              <a:cxnLst/>
              <a:rect l="l" t="t" r="r" b="b"/>
              <a:pathLst>
                <a:path w="3240" h="1979" extrusionOk="0">
                  <a:moveTo>
                    <a:pt x="351" y="0"/>
                  </a:moveTo>
                  <a:cubicBezTo>
                    <a:pt x="521" y="424"/>
                    <a:pt x="781" y="814"/>
                    <a:pt x="1108" y="1125"/>
                  </a:cubicBezTo>
                  <a:cubicBezTo>
                    <a:pt x="769" y="865"/>
                    <a:pt x="391" y="650"/>
                    <a:pt x="1" y="486"/>
                  </a:cubicBezTo>
                  <a:lnTo>
                    <a:pt x="1" y="486"/>
                  </a:lnTo>
                  <a:cubicBezTo>
                    <a:pt x="210" y="865"/>
                    <a:pt x="498" y="1204"/>
                    <a:pt x="837" y="1475"/>
                  </a:cubicBezTo>
                  <a:cubicBezTo>
                    <a:pt x="588" y="1379"/>
                    <a:pt x="334" y="1283"/>
                    <a:pt x="80" y="1182"/>
                  </a:cubicBezTo>
                  <a:lnTo>
                    <a:pt x="80" y="1182"/>
                  </a:lnTo>
                  <a:cubicBezTo>
                    <a:pt x="51" y="1385"/>
                    <a:pt x="159" y="1594"/>
                    <a:pt x="334" y="1690"/>
                  </a:cubicBezTo>
                  <a:cubicBezTo>
                    <a:pt x="336" y="1689"/>
                    <a:pt x="348" y="1689"/>
                    <a:pt x="367" y="1689"/>
                  </a:cubicBezTo>
                  <a:cubicBezTo>
                    <a:pt x="631" y="1689"/>
                    <a:pt x="2376" y="1794"/>
                    <a:pt x="3239" y="1979"/>
                  </a:cubicBezTo>
                  <a:cubicBezTo>
                    <a:pt x="2872" y="1295"/>
                    <a:pt x="2369" y="684"/>
                    <a:pt x="1764" y="198"/>
                  </a:cubicBezTo>
                  <a:cubicBezTo>
                    <a:pt x="1688" y="138"/>
                    <a:pt x="1602" y="73"/>
                    <a:pt x="1510" y="73"/>
                  </a:cubicBezTo>
                  <a:cubicBezTo>
                    <a:pt x="1506" y="73"/>
                    <a:pt x="1502" y="73"/>
                    <a:pt x="1498" y="74"/>
                  </a:cubicBezTo>
                  <a:cubicBezTo>
                    <a:pt x="1329" y="85"/>
                    <a:pt x="1233" y="288"/>
                    <a:pt x="1272" y="452"/>
                  </a:cubicBezTo>
                  <a:cubicBezTo>
                    <a:pt x="1302" y="577"/>
                    <a:pt x="1385" y="675"/>
                    <a:pt x="1477" y="765"/>
                  </a:cubicBezTo>
                  <a:lnTo>
                    <a:pt x="1477" y="765"/>
                  </a:lnTo>
                  <a:cubicBezTo>
                    <a:pt x="1138" y="458"/>
                    <a:pt x="761" y="203"/>
                    <a:pt x="351" y="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5"/>
            <p:cNvSpPr/>
            <p:nvPr/>
          </p:nvSpPr>
          <p:spPr>
            <a:xfrm>
              <a:off x="5648171" y="4512323"/>
              <a:ext cx="54670" cy="80297"/>
            </a:xfrm>
            <a:custGeom>
              <a:avLst/>
              <a:gdLst/>
              <a:ahLst/>
              <a:cxnLst/>
              <a:rect l="l" t="t" r="r" b="b"/>
              <a:pathLst>
                <a:path w="736" h="1081" extrusionOk="0">
                  <a:moveTo>
                    <a:pt x="1" y="1"/>
                  </a:moveTo>
                  <a:cubicBezTo>
                    <a:pt x="12" y="12"/>
                    <a:pt x="323" y="888"/>
                    <a:pt x="724" y="1080"/>
                  </a:cubicBezTo>
                  <a:cubicBezTo>
                    <a:pt x="735" y="849"/>
                    <a:pt x="668" y="617"/>
                    <a:pt x="543" y="425"/>
                  </a:cubicBezTo>
                  <a:cubicBezTo>
                    <a:pt x="413" y="233"/>
                    <a:pt x="221" y="80"/>
                    <a:pt x="1" y="1"/>
                  </a:cubicBezTo>
                  <a:close/>
                </a:path>
              </a:pathLst>
            </a:custGeom>
            <a:solidFill>
              <a:srgbClr val="8FB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5"/>
            <p:cNvSpPr/>
            <p:nvPr/>
          </p:nvSpPr>
          <p:spPr>
            <a:xfrm>
              <a:off x="5444941" y="4130450"/>
              <a:ext cx="226405" cy="163639"/>
            </a:xfrm>
            <a:custGeom>
              <a:avLst/>
              <a:gdLst/>
              <a:ahLst/>
              <a:cxnLst/>
              <a:rect l="l" t="t" r="r" b="b"/>
              <a:pathLst>
                <a:path w="3048" h="2203" extrusionOk="0">
                  <a:moveTo>
                    <a:pt x="805" y="1"/>
                  </a:moveTo>
                  <a:cubicBezTo>
                    <a:pt x="710" y="1"/>
                    <a:pt x="629" y="122"/>
                    <a:pt x="600" y="230"/>
                  </a:cubicBezTo>
                  <a:cubicBezTo>
                    <a:pt x="487" y="625"/>
                    <a:pt x="555" y="1066"/>
                    <a:pt x="786" y="1411"/>
                  </a:cubicBezTo>
                  <a:cubicBezTo>
                    <a:pt x="634" y="1253"/>
                    <a:pt x="464" y="1106"/>
                    <a:pt x="283" y="982"/>
                  </a:cubicBezTo>
                  <a:cubicBezTo>
                    <a:pt x="237" y="949"/>
                    <a:pt x="179" y="921"/>
                    <a:pt x="128" y="921"/>
                  </a:cubicBezTo>
                  <a:cubicBezTo>
                    <a:pt x="99" y="921"/>
                    <a:pt x="72" y="931"/>
                    <a:pt x="52" y="953"/>
                  </a:cubicBezTo>
                  <a:cubicBezTo>
                    <a:pt x="1" y="1015"/>
                    <a:pt x="52" y="1106"/>
                    <a:pt x="103" y="1168"/>
                  </a:cubicBezTo>
                  <a:cubicBezTo>
                    <a:pt x="295" y="1411"/>
                    <a:pt x="493" y="1654"/>
                    <a:pt x="690" y="1897"/>
                  </a:cubicBezTo>
                  <a:cubicBezTo>
                    <a:pt x="1465" y="2039"/>
                    <a:pt x="2997" y="2169"/>
                    <a:pt x="3048" y="2202"/>
                  </a:cubicBezTo>
                  <a:cubicBezTo>
                    <a:pt x="2901" y="1897"/>
                    <a:pt x="2759" y="1598"/>
                    <a:pt x="2618" y="1292"/>
                  </a:cubicBezTo>
                  <a:cubicBezTo>
                    <a:pt x="2561" y="1179"/>
                    <a:pt x="2494" y="1055"/>
                    <a:pt x="2369" y="1038"/>
                  </a:cubicBezTo>
                  <a:cubicBezTo>
                    <a:pt x="2361" y="1037"/>
                    <a:pt x="2354" y="1037"/>
                    <a:pt x="2346" y="1037"/>
                  </a:cubicBezTo>
                  <a:cubicBezTo>
                    <a:pt x="2226" y="1037"/>
                    <a:pt x="2125" y="1159"/>
                    <a:pt x="2109" y="1281"/>
                  </a:cubicBezTo>
                  <a:cubicBezTo>
                    <a:pt x="2098" y="1411"/>
                    <a:pt x="2154" y="1541"/>
                    <a:pt x="2205" y="1660"/>
                  </a:cubicBezTo>
                  <a:cubicBezTo>
                    <a:pt x="2075" y="1462"/>
                    <a:pt x="1911" y="1292"/>
                    <a:pt x="1714" y="1157"/>
                  </a:cubicBezTo>
                  <a:lnTo>
                    <a:pt x="1714" y="1157"/>
                  </a:lnTo>
                  <a:cubicBezTo>
                    <a:pt x="1655" y="1288"/>
                    <a:pt x="1651" y="1450"/>
                    <a:pt x="1709" y="1586"/>
                  </a:cubicBezTo>
                  <a:lnTo>
                    <a:pt x="1709" y="1586"/>
                  </a:lnTo>
                  <a:cubicBezTo>
                    <a:pt x="1460" y="1104"/>
                    <a:pt x="1211" y="622"/>
                    <a:pt x="962" y="145"/>
                  </a:cubicBezTo>
                  <a:cubicBezTo>
                    <a:pt x="939" y="88"/>
                    <a:pt x="905" y="32"/>
                    <a:pt x="849" y="9"/>
                  </a:cubicBezTo>
                  <a:cubicBezTo>
                    <a:pt x="834" y="3"/>
                    <a:pt x="819" y="1"/>
                    <a:pt x="805"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5"/>
            <p:cNvSpPr/>
            <p:nvPr/>
          </p:nvSpPr>
          <p:spPr>
            <a:xfrm>
              <a:off x="3139435" y="4465527"/>
              <a:ext cx="225960" cy="163193"/>
            </a:xfrm>
            <a:custGeom>
              <a:avLst/>
              <a:gdLst/>
              <a:ahLst/>
              <a:cxnLst/>
              <a:rect l="l" t="t" r="r" b="b"/>
              <a:pathLst>
                <a:path w="3042" h="2197" extrusionOk="0">
                  <a:moveTo>
                    <a:pt x="803" y="0"/>
                  </a:moveTo>
                  <a:cubicBezTo>
                    <a:pt x="704" y="0"/>
                    <a:pt x="623" y="121"/>
                    <a:pt x="594" y="224"/>
                  </a:cubicBezTo>
                  <a:cubicBezTo>
                    <a:pt x="481" y="620"/>
                    <a:pt x="554" y="1060"/>
                    <a:pt x="780" y="1405"/>
                  </a:cubicBezTo>
                  <a:cubicBezTo>
                    <a:pt x="628" y="1247"/>
                    <a:pt x="458" y="1100"/>
                    <a:pt x="277" y="976"/>
                  </a:cubicBezTo>
                  <a:cubicBezTo>
                    <a:pt x="234" y="943"/>
                    <a:pt x="175" y="916"/>
                    <a:pt x="123" y="916"/>
                  </a:cubicBezTo>
                  <a:cubicBezTo>
                    <a:pt x="94" y="916"/>
                    <a:pt x="66" y="925"/>
                    <a:pt x="46" y="947"/>
                  </a:cubicBezTo>
                  <a:cubicBezTo>
                    <a:pt x="0" y="1010"/>
                    <a:pt x="51" y="1100"/>
                    <a:pt x="96" y="1162"/>
                  </a:cubicBezTo>
                  <a:cubicBezTo>
                    <a:pt x="294" y="1405"/>
                    <a:pt x="486" y="1648"/>
                    <a:pt x="684" y="1891"/>
                  </a:cubicBezTo>
                  <a:cubicBezTo>
                    <a:pt x="1459" y="2038"/>
                    <a:pt x="2991" y="2168"/>
                    <a:pt x="3041" y="2197"/>
                  </a:cubicBezTo>
                  <a:cubicBezTo>
                    <a:pt x="2900" y="1891"/>
                    <a:pt x="2753" y="1592"/>
                    <a:pt x="2612" y="1287"/>
                  </a:cubicBezTo>
                  <a:cubicBezTo>
                    <a:pt x="2561" y="1173"/>
                    <a:pt x="2488" y="1049"/>
                    <a:pt x="2363" y="1032"/>
                  </a:cubicBezTo>
                  <a:cubicBezTo>
                    <a:pt x="2355" y="1031"/>
                    <a:pt x="2348" y="1031"/>
                    <a:pt x="2340" y="1031"/>
                  </a:cubicBezTo>
                  <a:cubicBezTo>
                    <a:pt x="2220" y="1031"/>
                    <a:pt x="2119" y="1153"/>
                    <a:pt x="2109" y="1275"/>
                  </a:cubicBezTo>
                  <a:cubicBezTo>
                    <a:pt x="2092" y="1405"/>
                    <a:pt x="2148" y="1535"/>
                    <a:pt x="2199" y="1654"/>
                  </a:cubicBezTo>
                  <a:cubicBezTo>
                    <a:pt x="2075" y="1456"/>
                    <a:pt x="1905" y="1287"/>
                    <a:pt x="1713" y="1151"/>
                  </a:cubicBezTo>
                  <a:lnTo>
                    <a:pt x="1713" y="1151"/>
                  </a:lnTo>
                  <a:cubicBezTo>
                    <a:pt x="1646" y="1289"/>
                    <a:pt x="1650" y="1461"/>
                    <a:pt x="1714" y="1601"/>
                  </a:cubicBezTo>
                  <a:lnTo>
                    <a:pt x="1714" y="1601"/>
                  </a:lnTo>
                  <a:cubicBezTo>
                    <a:pt x="1461" y="1112"/>
                    <a:pt x="1209" y="628"/>
                    <a:pt x="961" y="139"/>
                  </a:cubicBezTo>
                  <a:cubicBezTo>
                    <a:pt x="933" y="83"/>
                    <a:pt x="899" y="26"/>
                    <a:pt x="848" y="9"/>
                  </a:cubicBezTo>
                  <a:cubicBezTo>
                    <a:pt x="833" y="3"/>
                    <a:pt x="817" y="0"/>
                    <a:pt x="803" y="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5"/>
            <p:cNvSpPr/>
            <p:nvPr/>
          </p:nvSpPr>
          <p:spPr>
            <a:xfrm>
              <a:off x="4469197" y="3917712"/>
              <a:ext cx="92850" cy="49470"/>
            </a:xfrm>
            <a:custGeom>
              <a:avLst/>
              <a:gdLst/>
              <a:ahLst/>
              <a:cxnLst/>
              <a:rect l="l" t="t" r="r" b="b"/>
              <a:pathLst>
                <a:path w="1250" h="666" extrusionOk="0">
                  <a:moveTo>
                    <a:pt x="53" y="1"/>
                  </a:moveTo>
                  <a:cubicBezTo>
                    <a:pt x="35" y="1"/>
                    <a:pt x="18" y="1"/>
                    <a:pt x="0" y="2"/>
                  </a:cubicBezTo>
                  <a:cubicBezTo>
                    <a:pt x="195" y="402"/>
                    <a:pt x="634" y="665"/>
                    <a:pt x="1078" y="665"/>
                  </a:cubicBezTo>
                  <a:cubicBezTo>
                    <a:pt x="1135" y="665"/>
                    <a:pt x="1192" y="661"/>
                    <a:pt x="1249" y="652"/>
                  </a:cubicBezTo>
                  <a:cubicBezTo>
                    <a:pt x="999" y="276"/>
                    <a:pt x="508" y="1"/>
                    <a:pt x="53"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5"/>
            <p:cNvSpPr/>
            <p:nvPr/>
          </p:nvSpPr>
          <p:spPr>
            <a:xfrm>
              <a:off x="4818091" y="3909839"/>
              <a:ext cx="93296" cy="65589"/>
            </a:xfrm>
            <a:custGeom>
              <a:avLst/>
              <a:gdLst/>
              <a:ahLst/>
              <a:cxnLst/>
              <a:rect l="l" t="t" r="r" b="b"/>
              <a:pathLst>
                <a:path w="1256" h="883" extrusionOk="0">
                  <a:moveTo>
                    <a:pt x="1255" y="0"/>
                  </a:moveTo>
                  <a:lnTo>
                    <a:pt x="1255" y="0"/>
                  </a:lnTo>
                  <a:cubicBezTo>
                    <a:pt x="718" y="40"/>
                    <a:pt x="215" y="390"/>
                    <a:pt x="0" y="882"/>
                  </a:cubicBezTo>
                  <a:cubicBezTo>
                    <a:pt x="526" y="854"/>
                    <a:pt x="967" y="441"/>
                    <a:pt x="1255"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5"/>
            <p:cNvSpPr/>
            <p:nvPr/>
          </p:nvSpPr>
          <p:spPr>
            <a:xfrm>
              <a:off x="4386895" y="3759942"/>
              <a:ext cx="56304" cy="26072"/>
            </a:xfrm>
            <a:custGeom>
              <a:avLst/>
              <a:gdLst/>
              <a:ahLst/>
              <a:cxnLst/>
              <a:rect l="l" t="t" r="r" b="b"/>
              <a:pathLst>
                <a:path w="758" h="351" extrusionOk="0">
                  <a:moveTo>
                    <a:pt x="27" y="0"/>
                  </a:moveTo>
                  <a:cubicBezTo>
                    <a:pt x="18" y="0"/>
                    <a:pt x="9" y="0"/>
                    <a:pt x="0" y="0"/>
                  </a:cubicBezTo>
                  <a:cubicBezTo>
                    <a:pt x="192" y="210"/>
                    <a:pt x="475" y="340"/>
                    <a:pt x="758" y="351"/>
                  </a:cubicBezTo>
                  <a:cubicBezTo>
                    <a:pt x="543" y="103"/>
                    <a:pt x="350" y="0"/>
                    <a:pt x="27"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5"/>
            <p:cNvSpPr/>
            <p:nvPr/>
          </p:nvSpPr>
          <p:spPr>
            <a:xfrm>
              <a:off x="4157221" y="3958121"/>
              <a:ext cx="56304" cy="26072"/>
            </a:xfrm>
            <a:custGeom>
              <a:avLst/>
              <a:gdLst/>
              <a:ahLst/>
              <a:cxnLst/>
              <a:rect l="l" t="t" r="r" b="b"/>
              <a:pathLst>
                <a:path w="758" h="351" extrusionOk="0">
                  <a:moveTo>
                    <a:pt x="27" y="0"/>
                  </a:moveTo>
                  <a:cubicBezTo>
                    <a:pt x="18" y="0"/>
                    <a:pt x="9" y="0"/>
                    <a:pt x="0" y="0"/>
                  </a:cubicBezTo>
                  <a:cubicBezTo>
                    <a:pt x="192" y="215"/>
                    <a:pt x="475" y="345"/>
                    <a:pt x="758" y="351"/>
                  </a:cubicBezTo>
                  <a:cubicBezTo>
                    <a:pt x="543" y="103"/>
                    <a:pt x="350" y="0"/>
                    <a:pt x="27"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5"/>
            <p:cNvSpPr/>
            <p:nvPr/>
          </p:nvSpPr>
          <p:spPr>
            <a:xfrm>
              <a:off x="4810960" y="3489117"/>
              <a:ext cx="43751" cy="48356"/>
            </a:xfrm>
            <a:custGeom>
              <a:avLst/>
              <a:gdLst/>
              <a:ahLst/>
              <a:cxnLst/>
              <a:rect l="l" t="t" r="r" b="b"/>
              <a:pathLst>
                <a:path w="589" h="651" extrusionOk="0">
                  <a:moveTo>
                    <a:pt x="571" y="1"/>
                  </a:moveTo>
                  <a:cubicBezTo>
                    <a:pt x="283" y="85"/>
                    <a:pt x="46" y="351"/>
                    <a:pt x="0" y="651"/>
                  </a:cubicBezTo>
                  <a:cubicBezTo>
                    <a:pt x="340" y="639"/>
                    <a:pt x="588" y="340"/>
                    <a:pt x="571"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5"/>
            <p:cNvSpPr/>
            <p:nvPr/>
          </p:nvSpPr>
          <p:spPr>
            <a:xfrm>
              <a:off x="5029715" y="3971120"/>
              <a:ext cx="51253" cy="39814"/>
            </a:xfrm>
            <a:custGeom>
              <a:avLst/>
              <a:gdLst/>
              <a:ahLst/>
              <a:cxnLst/>
              <a:rect l="l" t="t" r="r" b="b"/>
              <a:pathLst>
                <a:path w="690" h="536" extrusionOk="0">
                  <a:moveTo>
                    <a:pt x="0" y="1"/>
                  </a:moveTo>
                  <a:lnTo>
                    <a:pt x="0" y="1"/>
                  </a:lnTo>
                  <a:cubicBezTo>
                    <a:pt x="32" y="312"/>
                    <a:pt x="311" y="535"/>
                    <a:pt x="624" y="535"/>
                  </a:cubicBezTo>
                  <a:cubicBezTo>
                    <a:pt x="646" y="535"/>
                    <a:pt x="668" y="534"/>
                    <a:pt x="690" y="532"/>
                  </a:cubicBezTo>
                  <a:cubicBezTo>
                    <a:pt x="583" y="244"/>
                    <a:pt x="306" y="29"/>
                    <a:pt x="0"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5"/>
            <p:cNvSpPr/>
            <p:nvPr/>
          </p:nvSpPr>
          <p:spPr>
            <a:xfrm>
              <a:off x="4961229" y="3687742"/>
              <a:ext cx="43751" cy="48728"/>
            </a:xfrm>
            <a:custGeom>
              <a:avLst/>
              <a:gdLst/>
              <a:ahLst/>
              <a:cxnLst/>
              <a:rect l="l" t="t" r="r" b="b"/>
              <a:pathLst>
                <a:path w="589" h="656" extrusionOk="0">
                  <a:moveTo>
                    <a:pt x="578" y="0"/>
                  </a:moveTo>
                  <a:lnTo>
                    <a:pt x="578" y="0"/>
                  </a:lnTo>
                  <a:cubicBezTo>
                    <a:pt x="284" y="85"/>
                    <a:pt x="52" y="351"/>
                    <a:pt x="1" y="656"/>
                  </a:cubicBezTo>
                  <a:cubicBezTo>
                    <a:pt x="340" y="639"/>
                    <a:pt x="589" y="339"/>
                    <a:pt x="578"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1" name="Google Shape;4231;p35"/>
          <p:cNvGrpSpPr/>
          <p:nvPr/>
        </p:nvGrpSpPr>
        <p:grpSpPr>
          <a:xfrm>
            <a:off x="155864" y="571502"/>
            <a:ext cx="3200400" cy="4200374"/>
            <a:chOff x="387748" y="1609127"/>
            <a:chExt cx="2457902" cy="3010348"/>
          </a:xfrm>
        </p:grpSpPr>
        <p:sp>
          <p:nvSpPr>
            <p:cNvPr id="4232" name="Google Shape;4232;p35"/>
            <p:cNvSpPr/>
            <p:nvPr/>
          </p:nvSpPr>
          <p:spPr>
            <a:xfrm flipH="1">
              <a:off x="411689" y="2707606"/>
              <a:ext cx="2378100" cy="910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lvl="0"/>
              <a:r>
                <a:rPr lang="pt-PT" sz="1200" b="1" dirty="0" smtClean="0"/>
                <a:t>Desflorestação</a:t>
              </a:r>
              <a:r>
                <a:rPr lang="pt-PT" sz="1200" dirty="0" smtClean="0"/>
                <a:t>, </a:t>
              </a:r>
              <a:r>
                <a:rPr lang="pt-PT" sz="1200" dirty="0" smtClean="0">
                  <a:solidFill>
                    <a:schemeClr val="bg1"/>
                  </a:solidFill>
                </a:rPr>
                <a:t>desflorestamento, desmate ou desmatamento é o processo de desaparecimento completo e permanente de florestas, atualmente causado em sua maior parte por atividades humanas.</a:t>
              </a:r>
              <a:endParaRPr sz="1200" dirty="0">
                <a:solidFill>
                  <a:schemeClr val="bg1"/>
                </a:solidFill>
                <a:latin typeface="Roboto"/>
                <a:ea typeface="Roboto"/>
                <a:cs typeface="Roboto"/>
                <a:sym typeface="Roboto"/>
              </a:endParaRPr>
            </a:p>
          </p:txBody>
        </p:sp>
        <p:sp>
          <p:nvSpPr>
            <p:cNvPr id="4233" name="Google Shape;4233;p35"/>
            <p:cNvSpPr/>
            <p:nvPr/>
          </p:nvSpPr>
          <p:spPr>
            <a:xfrm flipH="1">
              <a:off x="387748" y="1609127"/>
              <a:ext cx="2425981" cy="1036799"/>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lvl="0"/>
              <a:r>
                <a:rPr lang="pt-PT" sz="1200" b="1" dirty="0" smtClean="0"/>
                <a:t>Poluição </a:t>
              </a:r>
              <a:r>
                <a:rPr lang="pt-PT" sz="1200" dirty="0" smtClean="0">
                  <a:solidFill>
                    <a:schemeClr val="bg1"/>
                  </a:solidFill>
                </a:rPr>
                <a:t>é a degradação do meio ambiente que ocorre por meio de alterações químicas ou físicas, devido, por exemplo, ao lançamento de substâncias. Esse processo de degradação pode desencadear prejuízos a todos os seres vivos, à saúde humana, ao bem-estar e também à economia.</a:t>
              </a:r>
              <a:endParaRPr sz="1200" dirty="0">
                <a:solidFill>
                  <a:schemeClr val="bg1"/>
                </a:solidFill>
                <a:latin typeface="Roboto"/>
                <a:ea typeface="Roboto"/>
                <a:cs typeface="Roboto"/>
                <a:sym typeface="Roboto"/>
              </a:endParaRPr>
            </a:p>
          </p:txBody>
        </p:sp>
        <p:sp>
          <p:nvSpPr>
            <p:cNvPr id="4234" name="Google Shape;4234;p35"/>
            <p:cNvSpPr/>
            <p:nvPr/>
          </p:nvSpPr>
          <p:spPr>
            <a:xfrm flipH="1">
              <a:off x="419668" y="3709275"/>
              <a:ext cx="2425982" cy="9102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lvl="0"/>
              <a:r>
                <a:rPr lang="pt-PT" sz="1200" dirty="0" smtClean="0"/>
                <a:t> </a:t>
              </a:r>
              <a:r>
                <a:rPr lang="pt-PT" sz="1200" b="1" dirty="0" smtClean="0"/>
                <a:t>Desertificação</a:t>
              </a:r>
              <a:r>
                <a:rPr lang="pt-PT" sz="1200" dirty="0" smtClean="0"/>
                <a:t> </a:t>
              </a:r>
              <a:r>
                <a:rPr lang="pt-PT" sz="1200" dirty="0" smtClean="0">
                  <a:solidFill>
                    <a:schemeClr val="bg1"/>
                  </a:solidFill>
                </a:rPr>
                <a:t>é o processo pelo qual a vegetação nas áreas secas diminui e finalmente desaparece, ou seja, ocorre em terras áridas e semiáridas como as zonas de pastagem ou de matas.</a:t>
              </a:r>
              <a:endParaRPr sz="1200" dirty="0">
                <a:solidFill>
                  <a:schemeClr val="bg1"/>
                </a:solidFill>
                <a:latin typeface="Roboto"/>
                <a:ea typeface="Roboto"/>
                <a:cs typeface="Roboto"/>
                <a:sym typeface="Roboto"/>
              </a:endParaRPr>
            </a:p>
          </p:txBody>
        </p:sp>
      </p:grpSp>
      <p:grpSp>
        <p:nvGrpSpPr>
          <p:cNvPr id="4236" name="Google Shape;4236;p35"/>
          <p:cNvGrpSpPr/>
          <p:nvPr/>
        </p:nvGrpSpPr>
        <p:grpSpPr>
          <a:xfrm>
            <a:off x="5694218" y="446811"/>
            <a:ext cx="3304308" cy="2421080"/>
            <a:chOff x="6308699" y="1763175"/>
            <a:chExt cx="2378100" cy="1627448"/>
          </a:xfrm>
        </p:grpSpPr>
        <p:sp>
          <p:nvSpPr>
            <p:cNvPr id="4237" name="Google Shape;4237;p35"/>
            <p:cNvSpPr/>
            <p:nvPr/>
          </p:nvSpPr>
          <p:spPr>
            <a:xfrm flipH="1">
              <a:off x="6346090" y="2497432"/>
              <a:ext cx="2340707" cy="893191"/>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lvl="0"/>
              <a:r>
                <a:rPr lang="pt-PT" sz="1200" b="1" dirty="0" smtClean="0"/>
                <a:t>Erosão do solo</a:t>
              </a:r>
              <a:r>
                <a:rPr lang="pt-PT" sz="1200" dirty="0" smtClean="0">
                  <a:solidFill>
                    <a:schemeClr val="bg1"/>
                  </a:solidFill>
                </a:rPr>
                <a:t> constitui um processo sequencial resultante do destacamento e transporte de partículas </a:t>
              </a:r>
              <a:r>
                <a:rPr lang="pt-PT" sz="1200" b="1" dirty="0" smtClean="0">
                  <a:solidFill>
                    <a:schemeClr val="bg1"/>
                  </a:solidFill>
                </a:rPr>
                <a:t>do solo</a:t>
              </a:r>
              <a:r>
                <a:rPr lang="pt-PT" sz="1200" dirty="0" smtClean="0">
                  <a:solidFill>
                    <a:schemeClr val="bg1"/>
                  </a:solidFill>
                </a:rPr>
                <a:t>, por agentes designados de erosivos (água, vento), resultando na diminuição da espessura </a:t>
              </a:r>
              <a:r>
                <a:rPr lang="pt-PT" sz="1200" b="1" dirty="0" smtClean="0">
                  <a:solidFill>
                    <a:schemeClr val="bg1"/>
                  </a:solidFill>
                </a:rPr>
                <a:t>do solo</a:t>
              </a:r>
              <a:r>
                <a:rPr lang="pt-PT" sz="1200" dirty="0" smtClean="0">
                  <a:solidFill>
                    <a:schemeClr val="bg1"/>
                  </a:solidFill>
                </a:rPr>
                <a:t> e na perda da sua fertilidade.</a:t>
              </a:r>
              <a:endParaRPr sz="1200" dirty="0">
                <a:solidFill>
                  <a:schemeClr val="bg1"/>
                </a:solidFill>
                <a:latin typeface="Roboto"/>
                <a:ea typeface="Roboto"/>
                <a:cs typeface="Roboto"/>
                <a:sym typeface="Roboto"/>
              </a:endParaRPr>
            </a:p>
          </p:txBody>
        </p:sp>
        <p:sp>
          <p:nvSpPr>
            <p:cNvPr id="4238" name="Google Shape;4238;p35"/>
            <p:cNvSpPr/>
            <p:nvPr/>
          </p:nvSpPr>
          <p:spPr>
            <a:xfrm flipH="1">
              <a:off x="6308699" y="1763175"/>
              <a:ext cx="2378100" cy="713671"/>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lvl="0"/>
              <a:r>
                <a:rPr lang="pt-PT" sz="1200" b="1" dirty="0" smtClean="0"/>
                <a:t>Incêndio florestal</a:t>
              </a:r>
              <a:r>
                <a:rPr lang="pt-PT" sz="1200" dirty="0" smtClean="0"/>
                <a:t> </a:t>
              </a:r>
              <a:r>
                <a:rPr lang="pt-PT" sz="1200" dirty="0" smtClean="0">
                  <a:solidFill>
                    <a:schemeClr val="bg1"/>
                  </a:solidFill>
                </a:rPr>
                <a:t>é a combustão, sem controlo no espaço e no tempo, dos materiais combustíveis existentes nas áreas </a:t>
              </a:r>
              <a:r>
                <a:rPr lang="pt-PT" sz="1200" b="1" dirty="0" smtClean="0">
                  <a:solidFill>
                    <a:schemeClr val="bg1"/>
                  </a:solidFill>
                </a:rPr>
                <a:t>florestais</a:t>
              </a:r>
              <a:r>
                <a:rPr lang="pt-PT" sz="1200" dirty="0" smtClean="0">
                  <a:solidFill>
                    <a:schemeClr val="bg1"/>
                  </a:solidFill>
                </a:rPr>
                <a:t>.</a:t>
              </a:r>
              <a:endParaRPr sz="1200" dirty="0">
                <a:solidFill>
                  <a:schemeClr val="bg1"/>
                </a:solidFill>
                <a:latin typeface="Roboto"/>
                <a:ea typeface="Roboto"/>
                <a:cs typeface="Roboto"/>
                <a:sym typeface="Roboto"/>
              </a:endParaRPr>
            </a:p>
          </p:txBody>
        </p:sp>
      </p:grpSp>
      <p:pic>
        <p:nvPicPr>
          <p:cNvPr id="86" name="Imagem 85" descr="C4.jpg"/>
          <p:cNvPicPr>
            <a:picLocks noChangeAspect="1"/>
          </p:cNvPicPr>
          <p:nvPr/>
        </p:nvPicPr>
        <p:blipFill>
          <a:blip r:embed="rId3"/>
          <a:stretch>
            <a:fillRect/>
          </a:stretch>
        </p:blipFill>
        <p:spPr>
          <a:xfrm>
            <a:off x="5631004" y="2836718"/>
            <a:ext cx="3201269" cy="1984663"/>
          </a:xfrm>
          <a:prstGeom prst="rect">
            <a:avLst/>
          </a:prstGeom>
        </p:spPr>
      </p:pic>
      <p:pic>
        <p:nvPicPr>
          <p:cNvPr id="83" name="Imagem 82" descr="transferir.png"/>
          <p:cNvPicPr>
            <a:picLocks noChangeAspect="1"/>
          </p:cNvPicPr>
          <p:nvPr/>
        </p:nvPicPr>
        <p:blipFill>
          <a:blip r:embed="rId4"/>
          <a:stretch>
            <a:fillRect/>
          </a:stretch>
        </p:blipFill>
        <p:spPr>
          <a:xfrm>
            <a:off x="8582891" y="4717473"/>
            <a:ext cx="561110" cy="44680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grpSp>
        <p:nvGrpSpPr>
          <p:cNvPr id="2" name="Google Shape;60;p15"/>
          <p:cNvGrpSpPr/>
          <p:nvPr/>
        </p:nvGrpSpPr>
        <p:grpSpPr>
          <a:xfrm>
            <a:off x="1932709" y="1"/>
            <a:ext cx="815782" cy="800100"/>
            <a:chOff x="549999" y="410400"/>
            <a:chExt cx="4390256" cy="4370772"/>
          </a:xfrm>
        </p:grpSpPr>
        <p:grpSp>
          <p:nvGrpSpPr>
            <p:cNvPr id="3" name="Google Shape;61;p15"/>
            <p:cNvGrpSpPr/>
            <p:nvPr/>
          </p:nvGrpSpPr>
          <p:grpSpPr>
            <a:xfrm>
              <a:off x="549999" y="410400"/>
              <a:ext cx="4128802" cy="4079601"/>
              <a:chOff x="549999" y="410400"/>
              <a:chExt cx="4128802" cy="4079601"/>
            </a:xfrm>
          </p:grpSpPr>
          <p:sp>
            <p:nvSpPr>
              <p:cNvPr id="62" name="Google Shape;62;p15"/>
              <p:cNvSpPr/>
              <p:nvPr/>
            </p:nvSpPr>
            <p:spPr>
              <a:xfrm flipH="1">
                <a:off x="580562" y="2844150"/>
                <a:ext cx="1023481" cy="445096"/>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580550" y="1137142"/>
                <a:ext cx="1887974" cy="795373"/>
              </a:xfrm>
              <a:custGeom>
                <a:avLst/>
                <a:gdLst/>
                <a:ahLst/>
                <a:cxnLst/>
                <a:rect l="l" t="t" r="r" b="b"/>
                <a:pathLst>
                  <a:path w="17976" h="7573" extrusionOk="0">
                    <a:moveTo>
                      <a:pt x="5896" y="1"/>
                    </a:moveTo>
                    <a:cubicBezTo>
                      <a:pt x="5626" y="1"/>
                      <a:pt x="5357" y="44"/>
                      <a:pt x="5093" y="145"/>
                    </a:cubicBezTo>
                    <a:cubicBezTo>
                      <a:pt x="4149" y="512"/>
                      <a:pt x="3850" y="1433"/>
                      <a:pt x="4194" y="2343"/>
                    </a:cubicBezTo>
                    <a:cubicBezTo>
                      <a:pt x="4596" y="3400"/>
                      <a:pt x="5421" y="4294"/>
                      <a:pt x="6207" y="5085"/>
                    </a:cubicBezTo>
                    <a:cubicBezTo>
                      <a:pt x="6263" y="5147"/>
                      <a:pt x="6325" y="5204"/>
                      <a:pt x="6388" y="5266"/>
                    </a:cubicBezTo>
                    <a:cubicBezTo>
                      <a:pt x="5986" y="5079"/>
                      <a:pt x="5579" y="4898"/>
                      <a:pt x="5172" y="4723"/>
                    </a:cubicBezTo>
                    <a:cubicBezTo>
                      <a:pt x="4449" y="4412"/>
                      <a:pt x="3719" y="4118"/>
                      <a:pt x="2968" y="3892"/>
                    </a:cubicBezTo>
                    <a:cubicBezTo>
                      <a:pt x="2467" y="3742"/>
                      <a:pt x="1913" y="3578"/>
                      <a:pt x="1380" y="3578"/>
                    </a:cubicBezTo>
                    <a:cubicBezTo>
                      <a:pt x="1312" y="3578"/>
                      <a:pt x="1244" y="3581"/>
                      <a:pt x="1176" y="3587"/>
                    </a:cubicBezTo>
                    <a:cubicBezTo>
                      <a:pt x="825" y="3615"/>
                      <a:pt x="418" y="3717"/>
                      <a:pt x="237" y="4050"/>
                    </a:cubicBezTo>
                    <a:cubicBezTo>
                      <a:pt x="0" y="4491"/>
                      <a:pt x="249" y="4961"/>
                      <a:pt x="565" y="5277"/>
                    </a:cubicBezTo>
                    <a:cubicBezTo>
                      <a:pt x="1402" y="6125"/>
                      <a:pt x="2549" y="6634"/>
                      <a:pt x="3578" y="7199"/>
                    </a:cubicBezTo>
                    <a:cubicBezTo>
                      <a:pt x="3787" y="7312"/>
                      <a:pt x="4025" y="7521"/>
                      <a:pt x="4268" y="7521"/>
                    </a:cubicBezTo>
                    <a:lnTo>
                      <a:pt x="4793" y="7521"/>
                    </a:lnTo>
                    <a:cubicBezTo>
                      <a:pt x="5562" y="7527"/>
                      <a:pt x="6331" y="7527"/>
                      <a:pt x="7100" y="7527"/>
                    </a:cubicBezTo>
                    <a:cubicBezTo>
                      <a:pt x="10582" y="7538"/>
                      <a:pt x="14058" y="7555"/>
                      <a:pt x="17534" y="7572"/>
                    </a:cubicBezTo>
                    <a:cubicBezTo>
                      <a:pt x="17538" y="7572"/>
                      <a:pt x="17542" y="7572"/>
                      <a:pt x="17545" y="7572"/>
                    </a:cubicBezTo>
                    <a:cubicBezTo>
                      <a:pt x="17761" y="7572"/>
                      <a:pt x="17953" y="7404"/>
                      <a:pt x="17958" y="7182"/>
                    </a:cubicBezTo>
                    <a:cubicBezTo>
                      <a:pt x="17975" y="5933"/>
                      <a:pt x="17071" y="4825"/>
                      <a:pt x="16161" y="4073"/>
                    </a:cubicBezTo>
                    <a:cubicBezTo>
                      <a:pt x="15316" y="3370"/>
                      <a:pt x="14281" y="2811"/>
                      <a:pt x="13169" y="2811"/>
                    </a:cubicBezTo>
                    <a:cubicBezTo>
                      <a:pt x="13039" y="2811"/>
                      <a:pt x="12907" y="2819"/>
                      <a:pt x="12775" y="2835"/>
                    </a:cubicBezTo>
                    <a:cubicBezTo>
                      <a:pt x="12334" y="2892"/>
                      <a:pt x="11916" y="3078"/>
                      <a:pt x="11735" y="3508"/>
                    </a:cubicBezTo>
                    <a:cubicBezTo>
                      <a:pt x="11661" y="3689"/>
                      <a:pt x="11644" y="3881"/>
                      <a:pt x="11667" y="4073"/>
                    </a:cubicBezTo>
                    <a:cubicBezTo>
                      <a:pt x="11565" y="3949"/>
                      <a:pt x="11464" y="3824"/>
                      <a:pt x="11367" y="3706"/>
                    </a:cubicBezTo>
                    <a:cubicBezTo>
                      <a:pt x="10435" y="2581"/>
                      <a:pt x="9361" y="1507"/>
                      <a:pt x="8106" y="755"/>
                    </a:cubicBezTo>
                    <a:cubicBezTo>
                      <a:pt x="7451" y="361"/>
                      <a:pt x="6672" y="1"/>
                      <a:pt x="5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376928" y="3481052"/>
                <a:ext cx="1056787" cy="445107"/>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2656862" y="2008544"/>
                <a:ext cx="2021940" cy="851692"/>
              </a:xfrm>
              <a:custGeom>
                <a:avLst/>
                <a:gdLst/>
                <a:ahLst/>
                <a:cxnLst/>
                <a:rect l="l" t="t" r="r" b="b"/>
                <a:pathLst>
                  <a:path w="22577" h="9510" extrusionOk="0">
                    <a:moveTo>
                      <a:pt x="15165" y="0"/>
                    </a:moveTo>
                    <a:cubicBezTo>
                      <a:pt x="14191" y="0"/>
                      <a:pt x="13218" y="451"/>
                      <a:pt x="12396" y="945"/>
                    </a:cubicBezTo>
                    <a:cubicBezTo>
                      <a:pt x="10819" y="1895"/>
                      <a:pt x="9468" y="3240"/>
                      <a:pt x="8304" y="4648"/>
                    </a:cubicBezTo>
                    <a:cubicBezTo>
                      <a:pt x="8174" y="4800"/>
                      <a:pt x="8050" y="4953"/>
                      <a:pt x="7919" y="5117"/>
                    </a:cubicBezTo>
                    <a:cubicBezTo>
                      <a:pt x="7948" y="4874"/>
                      <a:pt x="7931" y="4625"/>
                      <a:pt x="7835" y="4405"/>
                    </a:cubicBezTo>
                    <a:cubicBezTo>
                      <a:pt x="7614" y="3868"/>
                      <a:pt x="7083" y="3625"/>
                      <a:pt x="6535" y="3557"/>
                    </a:cubicBezTo>
                    <a:cubicBezTo>
                      <a:pt x="6367" y="3537"/>
                      <a:pt x="6201" y="3527"/>
                      <a:pt x="6036" y="3527"/>
                    </a:cubicBezTo>
                    <a:cubicBezTo>
                      <a:pt x="4637" y="3527"/>
                      <a:pt x="3340" y="4226"/>
                      <a:pt x="2278" y="5111"/>
                    </a:cubicBezTo>
                    <a:cubicBezTo>
                      <a:pt x="1136" y="6055"/>
                      <a:pt x="0" y="7452"/>
                      <a:pt x="23" y="9012"/>
                    </a:cubicBezTo>
                    <a:cubicBezTo>
                      <a:pt x="28" y="9300"/>
                      <a:pt x="277" y="9509"/>
                      <a:pt x="554" y="9509"/>
                    </a:cubicBezTo>
                    <a:cubicBezTo>
                      <a:pt x="4924" y="9486"/>
                      <a:pt x="9287" y="9464"/>
                      <a:pt x="13657" y="9453"/>
                    </a:cubicBezTo>
                    <a:cubicBezTo>
                      <a:pt x="14623" y="9447"/>
                      <a:pt x="15590" y="9447"/>
                      <a:pt x="16557" y="9441"/>
                    </a:cubicBezTo>
                    <a:lnTo>
                      <a:pt x="17212" y="9441"/>
                    </a:lnTo>
                    <a:cubicBezTo>
                      <a:pt x="17523" y="9441"/>
                      <a:pt x="17817" y="9181"/>
                      <a:pt x="18083" y="9034"/>
                    </a:cubicBezTo>
                    <a:cubicBezTo>
                      <a:pt x="19372" y="8328"/>
                      <a:pt x="20813" y="7689"/>
                      <a:pt x="21864" y="6626"/>
                    </a:cubicBezTo>
                    <a:cubicBezTo>
                      <a:pt x="22260" y="6225"/>
                      <a:pt x="22577" y="5637"/>
                      <a:pt x="22277" y="5089"/>
                    </a:cubicBezTo>
                    <a:cubicBezTo>
                      <a:pt x="22045" y="4665"/>
                      <a:pt x="21542" y="4540"/>
                      <a:pt x="21096" y="4501"/>
                    </a:cubicBezTo>
                    <a:cubicBezTo>
                      <a:pt x="21009" y="4493"/>
                      <a:pt x="20921" y="4489"/>
                      <a:pt x="20833" y="4489"/>
                    </a:cubicBezTo>
                    <a:cubicBezTo>
                      <a:pt x="20166" y="4489"/>
                      <a:pt x="19476" y="4701"/>
                      <a:pt x="18852" y="4885"/>
                    </a:cubicBezTo>
                    <a:cubicBezTo>
                      <a:pt x="17908" y="5174"/>
                      <a:pt x="16986" y="5541"/>
                      <a:pt x="16082" y="5931"/>
                    </a:cubicBezTo>
                    <a:cubicBezTo>
                      <a:pt x="15567" y="6146"/>
                      <a:pt x="15059" y="6372"/>
                      <a:pt x="14556" y="6609"/>
                    </a:cubicBezTo>
                    <a:cubicBezTo>
                      <a:pt x="14635" y="6536"/>
                      <a:pt x="14708" y="6457"/>
                      <a:pt x="14782" y="6383"/>
                    </a:cubicBezTo>
                    <a:cubicBezTo>
                      <a:pt x="15771" y="5388"/>
                      <a:pt x="16805" y="4264"/>
                      <a:pt x="17308" y="2935"/>
                    </a:cubicBezTo>
                    <a:cubicBezTo>
                      <a:pt x="17738" y="1793"/>
                      <a:pt x="17365" y="640"/>
                      <a:pt x="16178" y="182"/>
                    </a:cubicBezTo>
                    <a:cubicBezTo>
                      <a:pt x="15844" y="55"/>
                      <a:pt x="15504" y="0"/>
                      <a:pt x="15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854125" y="4086813"/>
                <a:ext cx="956922" cy="403188"/>
              </a:xfrm>
              <a:custGeom>
                <a:avLst/>
                <a:gdLst/>
                <a:ahLst/>
                <a:cxnLst/>
                <a:rect l="l" t="t" r="r" b="b"/>
                <a:pathLst>
                  <a:path w="10685" h="4502" extrusionOk="0">
                    <a:moveTo>
                      <a:pt x="3508" y="1"/>
                    </a:moveTo>
                    <a:cubicBezTo>
                      <a:pt x="3347" y="1"/>
                      <a:pt x="3187" y="27"/>
                      <a:pt x="3030" y="87"/>
                    </a:cubicBezTo>
                    <a:cubicBezTo>
                      <a:pt x="2465" y="301"/>
                      <a:pt x="2290" y="850"/>
                      <a:pt x="2493" y="1392"/>
                    </a:cubicBezTo>
                    <a:cubicBezTo>
                      <a:pt x="2731" y="2020"/>
                      <a:pt x="3223" y="2551"/>
                      <a:pt x="3686" y="3020"/>
                    </a:cubicBezTo>
                    <a:cubicBezTo>
                      <a:pt x="3726" y="3054"/>
                      <a:pt x="3760" y="3094"/>
                      <a:pt x="3793" y="3128"/>
                    </a:cubicBezTo>
                    <a:cubicBezTo>
                      <a:pt x="3556" y="3015"/>
                      <a:pt x="3319" y="2907"/>
                      <a:pt x="3076" y="2805"/>
                    </a:cubicBezTo>
                    <a:cubicBezTo>
                      <a:pt x="2646" y="2625"/>
                      <a:pt x="2211" y="2449"/>
                      <a:pt x="1764" y="2314"/>
                    </a:cubicBezTo>
                    <a:cubicBezTo>
                      <a:pt x="1472" y="2224"/>
                      <a:pt x="1145" y="2127"/>
                      <a:pt x="833" y="2127"/>
                    </a:cubicBezTo>
                    <a:cubicBezTo>
                      <a:pt x="789" y="2127"/>
                      <a:pt x="745" y="2129"/>
                      <a:pt x="702" y="2133"/>
                    </a:cubicBezTo>
                    <a:cubicBezTo>
                      <a:pt x="492" y="2150"/>
                      <a:pt x="249" y="2206"/>
                      <a:pt x="142" y="2410"/>
                    </a:cubicBezTo>
                    <a:cubicBezTo>
                      <a:pt x="1" y="2670"/>
                      <a:pt x="148" y="2947"/>
                      <a:pt x="340" y="3139"/>
                    </a:cubicBezTo>
                    <a:cubicBezTo>
                      <a:pt x="837" y="3636"/>
                      <a:pt x="1515" y="3942"/>
                      <a:pt x="2126" y="4275"/>
                    </a:cubicBezTo>
                    <a:cubicBezTo>
                      <a:pt x="2250" y="4349"/>
                      <a:pt x="2392" y="4467"/>
                      <a:pt x="2539" y="4467"/>
                    </a:cubicBezTo>
                    <a:lnTo>
                      <a:pt x="2850" y="4467"/>
                    </a:lnTo>
                    <a:cubicBezTo>
                      <a:pt x="3307" y="4473"/>
                      <a:pt x="3765" y="4473"/>
                      <a:pt x="4223" y="4473"/>
                    </a:cubicBezTo>
                    <a:cubicBezTo>
                      <a:pt x="6286" y="4479"/>
                      <a:pt x="8355" y="4490"/>
                      <a:pt x="10418" y="4501"/>
                    </a:cubicBezTo>
                    <a:cubicBezTo>
                      <a:pt x="10554" y="4501"/>
                      <a:pt x="10673" y="4399"/>
                      <a:pt x="10673" y="4264"/>
                    </a:cubicBezTo>
                    <a:cubicBezTo>
                      <a:pt x="10684" y="3523"/>
                      <a:pt x="10147" y="2868"/>
                      <a:pt x="9604" y="2421"/>
                    </a:cubicBezTo>
                    <a:cubicBezTo>
                      <a:pt x="9104" y="2001"/>
                      <a:pt x="8490" y="1672"/>
                      <a:pt x="7828" y="1672"/>
                    </a:cubicBezTo>
                    <a:cubicBezTo>
                      <a:pt x="7750" y="1672"/>
                      <a:pt x="7671" y="1677"/>
                      <a:pt x="7592" y="1686"/>
                    </a:cubicBezTo>
                    <a:cubicBezTo>
                      <a:pt x="7332" y="1714"/>
                      <a:pt x="7083" y="1828"/>
                      <a:pt x="6976" y="2082"/>
                    </a:cubicBezTo>
                    <a:cubicBezTo>
                      <a:pt x="6931" y="2189"/>
                      <a:pt x="6919" y="2308"/>
                      <a:pt x="6936" y="2421"/>
                    </a:cubicBezTo>
                    <a:cubicBezTo>
                      <a:pt x="6874" y="2348"/>
                      <a:pt x="6812" y="2274"/>
                      <a:pt x="6755" y="2201"/>
                    </a:cubicBezTo>
                    <a:cubicBezTo>
                      <a:pt x="6202" y="1534"/>
                      <a:pt x="5563" y="895"/>
                      <a:pt x="4817" y="448"/>
                    </a:cubicBezTo>
                    <a:cubicBezTo>
                      <a:pt x="4431" y="214"/>
                      <a:pt x="3968" y="1"/>
                      <a:pt x="3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549999" y="547150"/>
                <a:ext cx="629321" cy="265359"/>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4085276" y="410400"/>
                <a:ext cx="593518" cy="265351"/>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5"/>
            <p:cNvSpPr/>
            <p:nvPr/>
          </p:nvSpPr>
          <p:spPr>
            <a:xfrm>
              <a:off x="998561" y="668925"/>
              <a:ext cx="3856085" cy="4112247"/>
            </a:xfrm>
            <a:custGeom>
              <a:avLst/>
              <a:gdLst/>
              <a:ahLst/>
              <a:cxnLst/>
              <a:rect l="l" t="t" r="r" b="b"/>
              <a:pathLst>
                <a:path w="36715" h="39154" extrusionOk="0">
                  <a:moveTo>
                    <a:pt x="15819" y="0"/>
                  </a:moveTo>
                  <a:cubicBezTo>
                    <a:pt x="14663" y="0"/>
                    <a:pt x="13508" y="53"/>
                    <a:pt x="12357" y="169"/>
                  </a:cubicBezTo>
                  <a:cubicBezTo>
                    <a:pt x="11492" y="260"/>
                    <a:pt x="7541" y="395"/>
                    <a:pt x="7864" y="2176"/>
                  </a:cubicBezTo>
                  <a:cubicBezTo>
                    <a:pt x="7988" y="2882"/>
                    <a:pt x="8491" y="3075"/>
                    <a:pt x="8932" y="3374"/>
                  </a:cubicBezTo>
                  <a:cubicBezTo>
                    <a:pt x="9831" y="3985"/>
                    <a:pt x="10820" y="4946"/>
                    <a:pt x="11470" y="5923"/>
                  </a:cubicBezTo>
                  <a:cubicBezTo>
                    <a:pt x="12369" y="7280"/>
                    <a:pt x="13567" y="9682"/>
                    <a:pt x="12301" y="11254"/>
                  </a:cubicBezTo>
                  <a:cubicBezTo>
                    <a:pt x="11925" y="11721"/>
                    <a:pt x="11287" y="11852"/>
                    <a:pt x="10628" y="11852"/>
                  </a:cubicBezTo>
                  <a:cubicBezTo>
                    <a:pt x="10066" y="11852"/>
                    <a:pt x="9489" y="11757"/>
                    <a:pt x="9045" y="11695"/>
                  </a:cubicBezTo>
                  <a:cubicBezTo>
                    <a:pt x="7664" y="11505"/>
                    <a:pt x="6288" y="11135"/>
                    <a:pt x="4890" y="11135"/>
                  </a:cubicBezTo>
                  <a:cubicBezTo>
                    <a:pt x="4870" y="11135"/>
                    <a:pt x="4849" y="11135"/>
                    <a:pt x="4828" y="11135"/>
                  </a:cubicBezTo>
                  <a:cubicBezTo>
                    <a:pt x="3330" y="11146"/>
                    <a:pt x="2002" y="11989"/>
                    <a:pt x="1131" y="13481"/>
                  </a:cubicBezTo>
                  <a:cubicBezTo>
                    <a:pt x="176" y="15115"/>
                    <a:pt x="1" y="17336"/>
                    <a:pt x="91" y="19286"/>
                  </a:cubicBezTo>
                  <a:cubicBezTo>
                    <a:pt x="193" y="21389"/>
                    <a:pt x="640" y="23475"/>
                    <a:pt x="1369" y="25380"/>
                  </a:cubicBezTo>
                  <a:cubicBezTo>
                    <a:pt x="2200" y="27550"/>
                    <a:pt x="3641" y="29116"/>
                    <a:pt x="5444" y="30009"/>
                  </a:cubicBezTo>
                  <a:cubicBezTo>
                    <a:pt x="8576" y="31558"/>
                    <a:pt x="12109" y="30806"/>
                    <a:pt x="15348" y="31750"/>
                  </a:cubicBezTo>
                  <a:cubicBezTo>
                    <a:pt x="16829" y="32185"/>
                    <a:pt x="18349" y="32847"/>
                    <a:pt x="19570" y="33988"/>
                  </a:cubicBezTo>
                  <a:cubicBezTo>
                    <a:pt x="20118" y="34497"/>
                    <a:pt x="20599" y="35142"/>
                    <a:pt x="20893" y="35905"/>
                  </a:cubicBezTo>
                  <a:cubicBezTo>
                    <a:pt x="21181" y="36645"/>
                    <a:pt x="21362" y="37651"/>
                    <a:pt x="21091" y="38426"/>
                  </a:cubicBezTo>
                  <a:cubicBezTo>
                    <a:pt x="20935" y="38864"/>
                    <a:pt x="21169" y="39154"/>
                    <a:pt x="21436" y="39154"/>
                  </a:cubicBezTo>
                  <a:cubicBezTo>
                    <a:pt x="21586" y="39154"/>
                    <a:pt x="21746" y="39062"/>
                    <a:pt x="21854" y="38855"/>
                  </a:cubicBezTo>
                  <a:cubicBezTo>
                    <a:pt x="22204" y="38188"/>
                    <a:pt x="22396" y="36962"/>
                    <a:pt x="22549" y="36182"/>
                  </a:cubicBezTo>
                  <a:cubicBezTo>
                    <a:pt x="22911" y="34305"/>
                    <a:pt x="22809" y="32332"/>
                    <a:pt x="21848" y="30744"/>
                  </a:cubicBezTo>
                  <a:cubicBezTo>
                    <a:pt x="20791" y="28986"/>
                    <a:pt x="19107" y="27935"/>
                    <a:pt x="17761" y="26555"/>
                  </a:cubicBezTo>
                  <a:cubicBezTo>
                    <a:pt x="17122" y="25900"/>
                    <a:pt x="16540" y="25153"/>
                    <a:pt x="16156" y="24243"/>
                  </a:cubicBezTo>
                  <a:cubicBezTo>
                    <a:pt x="15726" y="23232"/>
                    <a:pt x="15692" y="22067"/>
                    <a:pt x="15868" y="20971"/>
                  </a:cubicBezTo>
                  <a:cubicBezTo>
                    <a:pt x="16207" y="18857"/>
                    <a:pt x="17659" y="17619"/>
                    <a:pt x="19191" y="16839"/>
                  </a:cubicBezTo>
                  <a:cubicBezTo>
                    <a:pt x="20791" y="16030"/>
                    <a:pt x="22515" y="15623"/>
                    <a:pt x="24211" y="15211"/>
                  </a:cubicBezTo>
                  <a:cubicBezTo>
                    <a:pt x="25833" y="14821"/>
                    <a:pt x="27399" y="14323"/>
                    <a:pt x="28965" y="13662"/>
                  </a:cubicBezTo>
                  <a:cubicBezTo>
                    <a:pt x="30700" y="12927"/>
                    <a:pt x="32430" y="11994"/>
                    <a:pt x="33888" y="10592"/>
                  </a:cubicBezTo>
                  <a:cubicBezTo>
                    <a:pt x="34617" y="9886"/>
                    <a:pt x="35273" y="9055"/>
                    <a:pt x="35770" y="8094"/>
                  </a:cubicBezTo>
                  <a:cubicBezTo>
                    <a:pt x="36166" y="7325"/>
                    <a:pt x="36420" y="6257"/>
                    <a:pt x="36635" y="5392"/>
                  </a:cubicBezTo>
                  <a:cubicBezTo>
                    <a:pt x="36692" y="5189"/>
                    <a:pt x="36714" y="5025"/>
                    <a:pt x="36709" y="4878"/>
                  </a:cubicBezTo>
                  <a:cubicBezTo>
                    <a:pt x="36692" y="4652"/>
                    <a:pt x="36601" y="4476"/>
                    <a:pt x="36392" y="4256"/>
                  </a:cubicBezTo>
                  <a:cubicBezTo>
                    <a:pt x="35838" y="3679"/>
                    <a:pt x="34985" y="3408"/>
                    <a:pt x="34312" y="3148"/>
                  </a:cubicBezTo>
                  <a:cubicBezTo>
                    <a:pt x="31554" y="2074"/>
                    <a:pt x="28642" y="1503"/>
                    <a:pt x="25777" y="1006"/>
                  </a:cubicBezTo>
                  <a:cubicBezTo>
                    <a:pt x="24556" y="791"/>
                    <a:pt x="23329" y="604"/>
                    <a:pt x="22102" y="446"/>
                  </a:cubicBezTo>
                  <a:cubicBezTo>
                    <a:pt x="20021" y="173"/>
                    <a:pt x="17919" y="0"/>
                    <a:pt x="15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70;p15"/>
            <p:cNvGrpSpPr/>
            <p:nvPr/>
          </p:nvGrpSpPr>
          <p:grpSpPr>
            <a:xfrm>
              <a:off x="1116508" y="738033"/>
              <a:ext cx="3810933" cy="2775463"/>
              <a:chOff x="1116508" y="738033"/>
              <a:chExt cx="3810933" cy="2775463"/>
            </a:xfrm>
          </p:grpSpPr>
          <p:sp>
            <p:nvSpPr>
              <p:cNvPr id="71" name="Google Shape;71;p15"/>
              <p:cNvSpPr/>
              <p:nvPr/>
            </p:nvSpPr>
            <p:spPr>
              <a:xfrm>
                <a:off x="1275730" y="1745355"/>
                <a:ext cx="2323313" cy="1098798"/>
              </a:xfrm>
              <a:custGeom>
                <a:avLst/>
                <a:gdLst/>
                <a:ahLst/>
                <a:cxnLst/>
                <a:rect l="l" t="t" r="r" b="b"/>
                <a:pathLst>
                  <a:path w="22121" h="10462" extrusionOk="0">
                    <a:moveTo>
                      <a:pt x="257" y="1"/>
                    </a:moveTo>
                    <a:cubicBezTo>
                      <a:pt x="132" y="1"/>
                      <a:pt x="1" y="139"/>
                      <a:pt x="75" y="287"/>
                    </a:cubicBezTo>
                    <a:cubicBezTo>
                      <a:pt x="3133" y="6595"/>
                      <a:pt x="10227" y="9676"/>
                      <a:pt x="16886" y="10354"/>
                    </a:cubicBezTo>
                    <a:cubicBezTo>
                      <a:pt x="17577" y="10425"/>
                      <a:pt x="18277" y="10461"/>
                      <a:pt x="18977" y="10461"/>
                    </a:cubicBezTo>
                    <a:cubicBezTo>
                      <a:pt x="19960" y="10461"/>
                      <a:pt x="20944" y="10390"/>
                      <a:pt x="21911" y="10241"/>
                    </a:cubicBezTo>
                    <a:cubicBezTo>
                      <a:pt x="22120" y="10207"/>
                      <a:pt x="22064" y="9874"/>
                      <a:pt x="21860" y="9874"/>
                    </a:cubicBezTo>
                    <a:cubicBezTo>
                      <a:pt x="15637" y="9834"/>
                      <a:pt x="8887" y="8545"/>
                      <a:pt x="3975" y="4470"/>
                    </a:cubicBezTo>
                    <a:cubicBezTo>
                      <a:pt x="2511" y="3249"/>
                      <a:pt x="1285" y="1791"/>
                      <a:pt x="403" y="95"/>
                    </a:cubicBezTo>
                    <a:cubicBezTo>
                      <a:pt x="368" y="28"/>
                      <a:pt x="313" y="1"/>
                      <a:pt x="25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116508" y="1693156"/>
                <a:ext cx="648125" cy="904182"/>
              </a:xfrm>
              <a:custGeom>
                <a:avLst/>
                <a:gdLst/>
                <a:ahLst/>
                <a:cxnLst/>
                <a:rect l="l" t="t" r="r" b="b"/>
                <a:pathLst>
                  <a:path w="6171" h="8609" extrusionOk="0">
                    <a:moveTo>
                      <a:pt x="211" y="0"/>
                    </a:moveTo>
                    <a:cubicBezTo>
                      <a:pt x="107" y="0"/>
                      <a:pt x="0" y="86"/>
                      <a:pt x="31" y="219"/>
                    </a:cubicBezTo>
                    <a:cubicBezTo>
                      <a:pt x="455" y="1999"/>
                      <a:pt x="1371" y="3672"/>
                      <a:pt x="2416" y="5153"/>
                    </a:cubicBezTo>
                    <a:cubicBezTo>
                      <a:pt x="3332" y="6459"/>
                      <a:pt x="4451" y="7963"/>
                      <a:pt x="5960" y="8601"/>
                    </a:cubicBezTo>
                    <a:cubicBezTo>
                      <a:pt x="5973" y="8606"/>
                      <a:pt x="5985" y="8609"/>
                      <a:pt x="5997" y="8609"/>
                    </a:cubicBezTo>
                    <a:cubicBezTo>
                      <a:pt x="6094" y="8609"/>
                      <a:pt x="6170" y="8458"/>
                      <a:pt x="6085" y="8392"/>
                    </a:cubicBezTo>
                    <a:cubicBezTo>
                      <a:pt x="4802" y="7392"/>
                      <a:pt x="3722" y="6109"/>
                      <a:pt x="2801" y="4775"/>
                    </a:cubicBezTo>
                    <a:cubicBezTo>
                      <a:pt x="1817" y="3350"/>
                      <a:pt x="856" y="1796"/>
                      <a:pt x="370" y="123"/>
                    </a:cubicBezTo>
                    <a:cubicBezTo>
                      <a:pt x="345" y="37"/>
                      <a:pt x="279" y="0"/>
                      <a:pt x="21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489672" y="2894569"/>
                <a:ext cx="1629712" cy="409397"/>
              </a:xfrm>
              <a:custGeom>
                <a:avLst/>
                <a:gdLst/>
                <a:ahLst/>
                <a:cxnLst/>
                <a:rect l="l" t="t" r="r" b="b"/>
                <a:pathLst>
                  <a:path w="15517" h="3898" extrusionOk="0">
                    <a:moveTo>
                      <a:pt x="15298" y="1"/>
                    </a:moveTo>
                    <a:cubicBezTo>
                      <a:pt x="15273" y="1"/>
                      <a:pt x="15247" y="8"/>
                      <a:pt x="15222" y="23"/>
                    </a:cubicBezTo>
                    <a:cubicBezTo>
                      <a:pt x="12950" y="1391"/>
                      <a:pt x="10660" y="2612"/>
                      <a:pt x="8026" y="3132"/>
                    </a:cubicBezTo>
                    <a:cubicBezTo>
                      <a:pt x="7093" y="3315"/>
                      <a:pt x="6147" y="3410"/>
                      <a:pt x="5203" y="3410"/>
                    </a:cubicBezTo>
                    <a:cubicBezTo>
                      <a:pt x="3563" y="3410"/>
                      <a:pt x="1930" y="3124"/>
                      <a:pt x="384" y="2521"/>
                    </a:cubicBezTo>
                    <a:cubicBezTo>
                      <a:pt x="355" y="2510"/>
                      <a:pt x="327" y="2505"/>
                      <a:pt x="302" y="2505"/>
                    </a:cubicBezTo>
                    <a:cubicBezTo>
                      <a:pt x="79" y="2505"/>
                      <a:pt x="1" y="2888"/>
                      <a:pt x="259" y="2985"/>
                    </a:cubicBezTo>
                    <a:cubicBezTo>
                      <a:pt x="1919" y="3595"/>
                      <a:pt x="3667" y="3898"/>
                      <a:pt x="5421" y="3898"/>
                    </a:cubicBezTo>
                    <a:cubicBezTo>
                      <a:pt x="6314" y="3898"/>
                      <a:pt x="7209" y="3819"/>
                      <a:pt x="8094" y="3663"/>
                    </a:cubicBezTo>
                    <a:cubicBezTo>
                      <a:pt x="10722" y="3199"/>
                      <a:pt x="13424" y="2075"/>
                      <a:pt x="15408" y="266"/>
                    </a:cubicBezTo>
                    <a:cubicBezTo>
                      <a:pt x="15517" y="167"/>
                      <a:pt x="15421" y="1"/>
                      <a:pt x="15298"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715482" y="3170687"/>
                <a:ext cx="1206451" cy="342810"/>
              </a:xfrm>
              <a:custGeom>
                <a:avLst/>
                <a:gdLst/>
                <a:ahLst/>
                <a:cxnLst/>
                <a:rect l="l" t="t" r="r" b="b"/>
                <a:pathLst>
                  <a:path w="11487" h="3264" extrusionOk="0">
                    <a:moveTo>
                      <a:pt x="11316" y="0"/>
                    </a:moveTo>
                    <a:cubicBezTo>
                      <a:pt x="11296" y="0"/>
                      <a:pt x="11274" y="5"/>
                      <a:pt x="11252" y="16"/>
                    </a:cubicBezTo>
                    <a:cubicBezTo>
                      <a:pt x="9522" y="876"/>
                      <a:pt x="7838" y="1814"/>
                      <a:pt x="5972" y="2362"/>
                    </a:cubicBezTo>
                    <a:cubicBezTo>
                      <a:pt x="5022" y="2639"/>
                      <a:pt x="4059" y="2794"/>
                      <a:pt x="3097" y="2794"/>
                    </a:cubicBezTo>
                    <a:cubicBezTo>
                      <a:pt x="2176" y="2794"/>
                      <a:pt x="1255" y="2652"/>
                      <a:pt x="348" y="2340"/>
                    </a:cubicBezTo>
                    <a:cubicBezTo>
                      <a:pt x="323" y="2331"/>
                      <a:pt x="299" y="2327"/>
                      <a:pt x="276" y="2327"/>
                    </a:cubicBezTo>
                    <a:cubicBezTo>
                      <a:pt x="69" y="2327"/>
                      <a:pt x="0" y="2671"/>
                      <a:pt x="235" y="2758"/>
                    </a:cubicBezTo>
                    <a:cubicBezTo>
                      <a:pt x="1215" y="3108"/>
                      <a:pt x="2219" y="3264"/>
                      <a:pt x="3222" y="3264"/>
                    </a:cubicBezTo>
                    <a:cubicBezTo>
                      <a:pt x="6141" y="3264"/>
                      <a:pt x="9054" y="1943"/>
                      <a:pt x="11376" y="231"/>
                    </a:cubicBezTo>
                    <a:cubicBezTo>
                      <a:pt x="11486" y="150"/>
                      <a:pt x="11426" y="0"/>
                      <a:pt x="1131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031826" y="1416198"/>
                <a:ext cx="1585285" cy="739289"/>
              </a:xfrm>
              <a:custGeom>
                <a:avLst/>
                <a:gdLst/>
                <a:ahLst/>
                <a:cxnLst/>
                <a:rect l="l" t="t" r="r" b="b"/>
                <a:pathLst>
                  <a:path w="15094" h="7039" extrusionOk="0">
                    <a:moveTo>
                      <a:pt x="254" y="1"/>
                    </a:moveTo>
                    <a:cubicBezTo>
                      <a:pt x="128" y="1"/>
                      <a:pt x="1" y="104"/>
                      <a:pt x="38" y="267"/>
                    </a:cubicBezTo>
                    <a:cubicBezTo>
                      <a:pt x="1168" y="5156"/>
                      <a:pt x="7228" y="7016"/>
                      <a:pt x="11648" y="7039"/>
                    </a:cubicBezTo>
                    <a:cubicBezTo>
                      <a:pt x="12694" y="7039"/>
                      <a:pt x="13988" y="6999"/>
                      <a:pt x="14915" y="6462"/>
                    </a:cubicBezTo>
                    <a:cubicBezTo>
                      <a:pt x="15093" y="6357"/>
                      <a:pt x="15031" y="6049"/>
                      <a:pt x="14814" y="6049"/>
                    </a:cubicBezTo>
                    <a:cubicBezTo>
                      <a:pt x="14810" y="6049"/>
                      <a:pt x="14806" y="6049"/>
                      <a:pt x="14802" y="6049"/>
                    </a:cubicBezTo>
                    <a:cubicBezTo>
                      <a:pt x="13892" y="6100"/>
                      <a:pt x="12999" y="6264"/>
                      <a:pt x="12084" y="6270"/>
                    </a:cubicBezTo>
                    <a:cubicBezTo>
                      <a:pt x="12051" y="6270"/>
                      <a:pt x="12018" y="6270"/>
                      <a:pt x="11986" y="6270"/>
                    </a:cubicBezTo>
                    <a:cubicBezTo>
                      <a:pt x="10905" y="6270"/>
                      <a:pt x="9836" y="6179"/>
                      <a:pt x="8777" y="5970"/>
                    </a:cubicBezTo>
                    <a:cubicBezTo>
                      <a:pt x="6516" y="5535"/>
                      <a:pt x="4306" y="4727"/>
                      <a:pt x="2542" y="3206"/>
                    </a:cubicBezTo>
                    <a:cubicBezTo>
                      <a:pt x="1592" y="2387"/>
                      <a:pt x="852" y="1346"/>
                      <a:pt x="456" y="154"/>
                    </a:cubicBezTo>
                    <a:cubicBezTo>
                      <a:pt x="422" y="47"/>
                      <a:pt x="338" y="1"/>
                      <a:pt x="25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732602" y="738033"/>
                <a:ext cx="2545972" cy="649700"/>
              </a:xfrm>
              <a:custGeom>
                <a:avLst/>
                <a:gdLst/>
                <a:ahLst/>
                <a:cxnLst/>
                <a:rect l="l" t="t" r="r" b="b"/>
                <a:pathLst>
                  <a:path w="24241" h="6186" extrusionOk="0">
                    <a:moveTo>
                      <a:pt x="133" y="0"/>
                    </a:moveTo>
                    <a:cubicBezTo>
                      <a:pt x="60" y="0"/>
                      <a:pt x="0" y="90"/>
                      <a:pt x="66" y="156"/>
                    </a:cubicBezTo>
                    <a:cubicBezTo>
                      <a:pt x="4413" y="4497"/>
                      <a:pt x="10680" y="6185"/>
                      <a:pt x="16730" y="6185"/>
                    </a:cubicBezTo>
                    <a:cubicBezTo>
                      <a:pt x="17399" y="6185"/>
                      <a:pt x="18065" y="6165"/>
                      <a:pt x="18725" y="6125"/>
                    </a:cubicBezTo>
                    <a:cubicBezTo>
                      <a:pt x="20523" y="6012"/>
                      <a:pt x="22326" y="5780"/>
                      <a:pt x="24061" y="5288"/>
                    </a:cubicBezTo>
                    <a:cubicBezTo>
                      <a:pt x="24240" y="5234"/>
                      <a:pt x="24222" y="4925"/>
                      <a:pt x="24035" y="4925"/>
                    </a:cubicBezTo>
                    <a:cubicBezTo>
                      <a:pt x="24027" y="4925"/>
                      <a:pt x="24019" y="4925"/>
                      <a:pt x="24011" y="4926"/>
                    </a:cubicBezTo>
                    <a:cubicBezTo>
                      <a:pt x="21606" y="5225"/>
                      <a:pt x="19153" y="5438"/>
                      <a:pt x="16711" y="5438"/>
                    </a:cubicBezTo>
                    <a:cubicBezTo>
                      <a:pt x="12641" y="5438"/>
                      <a:pt x="8600" y="4848"/>
                      <a:pt x="4860" y="3089"/>
                    </a:cubicBezTo>
                    <a:cubicBezTo>
                      <a:pt x="3186" y="2304"/>
                      <a:pt x="1553" y="1280"/>
                      <a:pt x="196" y="26"/>
                    </a:cubicBezTo>
                    <a:cubicBezTo>
                      <a:pt x="176" y="8"/>
                      <a:pt x="154" y="0"/>
                      <a:pt x="13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019118" y="1245318"/>
                <a:ext cx="748531" cy="292817"/>
              </a:xfrm>
              <a:custGeom>
                <a:avLst/>
                <a:gdLst/>
                <a:ahLst/>
                <a:cxnLst/>
                <a:rect l="l" t="t" r="r" b="b"/>
                <a:pathLst>
                  <a:path w="7127" h="2788" extrusionOk="0">
                    <a:moveTo>
                      <a:pt x="252" y="1"/>
                    </a:moveTo>
                    <a:cubicBezTo>
                      <a:pt x="95" y="1"/>
                      <a:pt x="0" y="217"/>
                      <a:pt x="159" y="322"/>
                    </a:cubicBezTo>
                    <a:cubicBezTo>
                      <a:pt x="1233" y="1046"/>
                      <a:pt x="2166" y="1866"/>
                      <a:pt x="3437" y="2244"/>
                    </a:cubicBezTo>
                    <a:cubicBezTo>
                      <a:pt x="4602" y="2595"/>
                      <a:pt x="5828" y="2680"/>
                      <a:pt x="7032" y="2787"/>
                    </a:cubicBezTo>
                    <a:cubicBezTo>
                      <a:pt x="7034" y="2787"/>
                      <a:pt x="7036" y="2787"/>
                      <a:pt x="7038" y="2787"/>
                    </a:cubicBezTo>
                    <a:cubicBezTo>
                      <a:pt x="7118" y="2787"/>
                      <a:pt x="7127" y="2662"/>
                      <a:pt x="7055" y="2640"/>
                    </a:cubicBezTo>
                    <a:cubicBezTo>
                      <a:pt x="5924" y="2323"/>
                      <a:pt x="4732" y="2261"/>
                      <a:pt x="3624" y="1871"/>
                    </a:cubicBezTo>
                    <a:cubicBezTo>
                      <a:pt x="2420" y="1447"/>
                      <a:pt x="1476" y="571"/>
                      <a:pt x="340" y="23"/>
                    </a:cubicBezTo>
                    <a:cubicBezTo>
                      <a:pt x="309" y="8"/>
                      <a:pt x="280" y="1"/>
                      <a:pt x="252"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376920" y="1394037"/>
                <a:ext cx="1550521" cy="404776"/>
              </a:xfrm>
              <a:custGeom>
                <a:avLst/>
                <a:gdLst/>
                <a:ahLst/>
                <a:cxnLst/>
                <a:rect l="l" t="t" r="r" b="b"/>
                <a:pathLst>
                  <a:path w="14763" h="3854" extrusionOk="0">
                    <a:moveTo>
                      <a:pt x="14584" y="0"/>
                    </a:moveTo>
                    <a:cubicBezTo>
                      <a:pt x="14561" y="0"/>
                      <a:pt x="14536" y="8"/>
                      <a:pt x="14510" y="26"/>
                    </a:cubicBezTo>
                    <a:cubicBezTo>
                      <a:pt x="12424" y="1478"/>
                      <a:pt x="10039" y="2388"/>
                      <a:pt x="7563" y="2942"/>
                    </a:cubicBezTo>
                    <a:cubicBezTo>
                      <a:pt x="6342" y="3214"/>
                      <a:pt x="5104" y="3372"/>
                      <a:pt x="3855" y="3434"/>
                    </a:cubicBezTo>
                    <a:cubicBezTo>
                      <a:pt x="3599" y="3446"/>
                      <a:pt x="3344" y="3451"/>
                      <a:pt x="3088" y="3451"/>
                    </a:cubicBezTo>
                    <a:cubicBezTo>
                      <a:pt x="2156" y="3451"/>
                      <a:pt x="1226" y="3389"/>
                      <a:pt x="292" y="3389"/>
                    </a:cubicBezTo>
                    <a:cubicBezTo>
                      <a:pt x="261" y="3389"/>
                      <a:pt x="229" y="3389"/>
                      <a:pt x="198" y="3389"/>
                    </a:cubicBezTo>
                    <a:cubicBezTo>
                      <a:pt x="45" y="3389"/>
                      <a:pt x="0" y="3632"/>
                      <a:pt x="158" y="3660"/>
                    </a:cubicBezTo>
                    <a:cubicBezTo>
                      <a:pt x="935" y="3810"/>
                      <a:pt x="1743" y="3853"/>
                      <a:pt x="2544" y="3853"/>
                    </a:cubicBezTo>
                    <a:cubicBezTo>
                      <a:pt x="2985" y="3853"/>
                      <a:pt x="3424" y="3840"/>
                      <a:pt x="3855" y="3824"/>
                    </a:cubicBezTo>
                    <a:cubicBezTo>
                      <a:pt x="5116" y="3773"/>
                      <a:pt x="6376" y="3638"/>
                      <a:pt x="7608" y="3395"/>
                    </a:cubicBezTo>
                    <a:cubicBezTo>
                      <a:pt x="10163" y="2897"/>
                      <a:pt x="12571" y="1823"/>
                      <a:pt x="14646" y="257"/>
                    </a:cubicBezTo>
                    <a:cubicBezTo>
                      <a:pt x="14763" y="173"/>
                      <a:pt x="14694" y="0"/>
                      <a:pt x="14584"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5"/>
            <p:cNvSpPr/>
            <p:nvPr/>
          </p:nvSpPr>
          <p:spPr>
            <a:xfrm>
              <a:off x="3020665" y="1521331"/>
              <a:ext cx="8402" cy="1260"/>
            </a:xfrm>
            <a:custGeom>
              <a:avLst/>
              <a:gdLst/>
              <a:ahLst/>
              <a:cxnLst/>
              <a:rect l="l" t="t" r="r" b="b"/>
              <a:pathLst>
                <a:path w="80" h="12" extrusionOk="0">
                  <a:moveTo>
                    <a:pt x="12" y="1"/>
                  </a:moveTo>
                  <a:cubicBezTo>
                    <a:pt x="1" y="1"/>
                    <a:pt x="1" y="12"/>
                    <a:pt x="12" y="12"/>
                  </a:cubicBezTo>
                  <a:lnTo>
                    <a:pt x="74" y="12"/>
                  </a:lnTo>
                  <a:cubicBezTo>
                    <a:pt x="80" y="12"/>
                    <a:pt x="80" y="1"/>
                    <a:pt x="74" y="1"/>
                  </a:cubicBezTo>
                  <a:close/>
                </a:path>
              </a:pathLst>
            </a:custGeom>
            <a:solidFill>
              <a:srgbClr val="43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3365261" y="1521646"/>
              <a:ext cx="71104" cy="22581"/>
            </a:xfrm>
            <a:custGeom>
              <a:avLst/>
              <a:gdLst/>
              <a:ahLst/>
              <a:cxnLst/>
              <a:rect l="l" t="t" r="r" b="b"/>
              <a:pathLst>
                <a:path w="677" h="215" extrusionOk="0">
                  <a:moveTo>
                    <a:pt x="124" y="1"/>
                  </a:moveTo>
                  <a:cubicBezTo>
                    <a:pt x="41" y="1"/>
                    <a:pt x="1" y="126"/>
                    <a:pt x="100" y="156"/>
                  </a:cubicBezTo>
                  <a:cubicBezTo>
                    <a:pt x="215" y="194"/>
                    <a:pt x="339" y="215"/>
                    <a:pt x="463" y="215"/>
                  </a:cubicBezTo>
                  <a:cubicBezTo>
                    <a:pt x="521" y="215"/>
                    <a:pt x="579" y="210"/>
                    <a:pt x="637" y="201"/>
                  </a:cubicBezTo>
                  <a:cubicBezTo>
                    <a:pt x="676" y="195"/>
                    <a:pt x="676" y="122"/>
                    <a:pt x="637" y="116"/>
                  </a:cubicBezTo>
                  <a:cubicBezTo>
                    <a:pt x="467" y="88"/>
                    <a:pt x="315" y="82"/>
                    <a:pt x="162" y="9"/>
                  </a:cubicBezTo>
                  <a:cubicBezTo>
                    <a:pt x="149" y="3"/>
                    <a:pt x="136"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538347" y="1096493"/>
              <a:ext cx="1401907" cy="449518"/>
            </a:xfrm>
            <a:custGeom>
              <a:avLst/>
              <a:gdLst/>
              <a:ahLst/>
              <a:cxnLst/>
              <a:rect l="l" t="t" r="r" b="b"/>
              <a:pathLst>
                <a:path w="13348" h="4280" extrusionOk="0">
                  <a:moveTo>
                    <a:pt x="13167" y="1"/>
                  </a:moveTo>
                  <a:cubicBezTo>
                    <a:pt x="13146" y="1"/>
                    <a:pt x="13125" y="5"/>
                    <a:pt x="13103" y="15"/>
                  </a:cubicBezTo>
                  <a:cubicBezTo>
                    <a:pt x="12566" y="258"/>
                    <a:pt x="12075" y="615"/>
                    <a:pt x="11560" y="908"/>
                  </a:cubicBezTo>
                  <a:cubicBezTo>
                    <a:pt x="11051" y="1208"/>
                    <a:pt x="10531" y="1479"/>
                    <a:pt x="10006" y="1734"/>
                  </a:cubicBezTo>
                  <a:cubicBezTo>
                    <a:pt x="8960" y="2237"/>
                    <a:pt x="7875" y="2661"/>
                    <a:pt x="6767" y="3000"/>
                  </a:cubicBezTo>
                  <a:cubicBezTo>
                    <a:pt x="4585" y="3667"/>
                    <a:pt x="2318" y="4017"/>
                    <a:pt x="40" y="4170"/>
                  </a:cubicBezTo>
                  <a:cubicBezTo>
                    <a:pt x="1" y="4176"/>
                    <a:pt x="1" y="4238"/>
                    <a:pt x="40" y="4238"/>
                  </a:cubicBezTo>
                  <a:cubicBezTo>
                    <a:pt x="480" y="4265"/>
                    <a:pt x="921" y="4279"/>
                    <a:pt x="1362" y="4279"/>
                  </a:cubicBezTo>
                  <a:cubicBezTo>
                    <a:pt x="3262" y="4279"/>
                    <a:pt x="5156" y="4022"/>
                    <a:pt x="6987" y="3503"/>
                  </a:cubicBezTo>
                  <a:cubicBezTo>
                    <a:pt x="8129" y="3181"/>
                    <a:pt x="9231" y="2757"/>
                    <a:pt x="10288" y="2226"/>
                  </a:cubicBezTo>
                  <a:cubicBezTo>
                    <a:pt x="11306" y="1711"/>
                    <a:pt x="12498" y="1089"/>
                    <a:pt x="13262" y="219"/>
                  </a:cubicBezTo>
                  <a:cubicBezTo>
                    <a:pt x="13347" y="124"/>
                    <a:pt x="13273" y="1"/>
                    <a:pt x="13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324539" y="2143830"/>
              <a:ext cx="1342567" cy="366441"/>
            </a:xfrm>
            <a:custGeom>
              <a:avLst/>
              <a:gdLst/>
              <a:ahLst/>
              <a:cxnLst/>
              <a:rect l="l" t="t" r="r" b="b"/>
              <a:pathLst>
                <a:path w="12783" h="3489" extrusionOk="0">
                  <a:moveTo>
                    <a:pt x="105" y="1"/>
                  </a:moveTo>
                  <a:cubicBezTo>
                    <a:pt x="43" y="1"/>
                    <a:pt x="0" y="98"/>
                    <a:pt x="66" y="144"/>
                  </a:cubicBezTo>
                  <a:cubicBezTo>
                    <a:pt x="1926" y="1541"/>
                    <a:pt x="4023" y="2750"/>
                    <a:pt x="6318" y="3236"/>
                  </a:cubicBezTo>
                  <a:cubicBezTo>
                    <a:pt x="7076" y="3396"/>
                    <a:pt x="7849" y="3488"/>
                    <a:pt x="8623" y="3488"/>
                  </a:cubicBezTo>
                  <a:cubicBezTo>
                    <a:pt x="8974" y="3488"/>
                    <a:pt x="9326" y="3469"/>
                    <a:pt x="9675" y="3429"/>
                  </a:cubicBezTo>
                  <a:cubicBezTo>
                    <a:pt x="10201" y="3372"/>
                    <a:pt x="10727" y="3282"/>
                    <a:pt x="11230" y="3123"/>
                  </a:cubicBezTo>
                  <a:cubicBezTo>
                    <a:pt x="11716" y="2976"/>
                    <a:pt x="12355" y="2796"/>
                    <a:pt x="12705" y="2411"/>
                  </a:cubicBezTo>
                  <a:cubicBezTo>
                    <a:pt x="12783" y="2328"/>
                    <a:pt x="12735" y="2168"/>
                    <a:pt x="12610" y="2168"/>
                  </a:cubicBezTo>
                  <a:cubicBezTo>
                    <a:pt x="12608" y="2168"/>
                    <a:pt x="12605" y="2168"/>
                    <a:pt x="12603" y="2168"/>
                  </a:cubicBezTo>
                  <a:cubicBezTo>
                    <a:pt x="12095" y="2185"/>
                    <a:pt x="11575" y="2445"/>
                    <a:pt x="11077" y="2564"/>
                  </a:cubicBezTo>
                  <a:cubicBezTo>
                    <a:pt x="10568" y="2688"/>
                    <a:pt x="10054" y="2790"/>
                    <a:pt x="9528" y="2841"/>
                  </a:cubicBezTo>
                  <a:cubicBezTo>
                    <a:pt x="9190" y="2870"/>
                    <a:pt x="8852" y="2885"/>
                    <a:pt x="8514" y="2885"/>
                  </a:cubicBezTo>
                  <a:cubicBezTo>
                    <a:pt x="7751" y="2885"/>
                    <a:pt x="6991" y="2810"/>
                    <a:pt x="6238" y="2666"/>
                  </a:cubicBezTo>
                  <a:cubicBezTo>
                    <a:pt x="4040" y="2247"/>
                    <a:pt x="1965" y="1315"/>
                    <a:pt x="145" y="14"/>
                  </a:cubicBezTo>
                  <a:cubicBezTo>
                    <a:pt x="131" y="5"/>
                    <a:pt x="11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900675" y="2230478"/>
              <a:ext cx="965413" cy="743910"/>
            </a:xfrm>
            <a:custGeom>
              <a:avLst/>
              <a:gdLst/>
              <a:ahLst/>
              <a:cxnLst/>
              <a:rect l="l" t="t" r="r" b="b"/>
              <a:pathLst>
                <a:path w="9192" h="7083" extrusionOk="0">
                  <a:moveTo>
                    <a:pt x="221" y="1"/>
                  </a:moveTo>
                  <a:cubicBezTo>
                    <a:pt x="132" y="1"/>
                    <a:pt x="42" y="60"/>
                    <a:pt x="40" y="179"/>
                  </a:cubicBezTo>
                  <a:cubicBezTo>
                    <a:pt x="0" y="1321"/>
                    <a:pt x="221" y="2474"/>
                    <a:pt x="842" y="3446"/>
                  </a:cubicBezTo>
                  <a:cubicBezTo>
                    <a:pt x="1425" y="4356"/>
                    <a:pt x="2261" y="5085"/>
                    <a:pt x="3177" y="5639"/>
                  </a:cubicBezTo>
                  <a:cubicBezTo>
                    <a:pt x="4574" y="6485"/>
                    <a:pt x="6400" y="7083"/>
                    <a:pt x="8102" y="7083"/>
                  </a:cubicBezTo>
                  <a:cubicBezTo>
                    <a:pt x="8391" y="7083"/>
                    <a:pt x="8675" y="7066"/>
                    <a:pt x="8954" y="7030"/>
                  </a:cubicBezTo>
                  <a:cubicBezTo>
                    <a:pt x="9106" y="7013"/>
                    <a:pt x="9191" y="6747"/>
                    <a:pt x="8993" y="6719"/>
                  </a:cubicBezTo>
                  <a:cubicBezTo>
                    <a:pt x="7168" y="6464"/>
                    <a:pt x="5364" y="6091"/>
                    <a:pt x="3736" y="5187"/>
                  </a:cubicBezTo>
                  <a:cubicBezTo>
                    <a:pt x="1848" y="4135"/>
                    <a:pt x="469" y="2406"/>
                    <a:pt x="407" y="179"/>
                  </a:cubicBezTo>
                  <a:cubicBezTo>
                    <a:pt x="401" y="60"/>
                    <a:pt x="31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236421" y="3176673"/>
              <a:ext cx="937580" cy="554965"/>
            </a:xfrm>
            <a:custGeom>
              <a:avLst/>
              <a:gdLst/>
              <a:ahLst/>
              <a:cxnLst/>
              <a:rect l="l" t="t" r="r" b="b"/>
              <a:pathLst>
                <a:path w="8927" h="5284" extrusionOk="0">
                  <a:moveTo>
                    <a:pt x="8726" y="1"/>
                  </a:moveTo>
                  <a:cubicBezTo>
                    <a:pt x="8686" y="1"/>
                    <a:pt x="8647" y="17"/>
                    <a:pt x="8615" y="56"/>
                  </a:cubicBezTo>
                  <a:cubicBezTo>
                    <a:pt x="8027" y="751"/>
                    <a:pt x="7552" y="1520"/>
                    <a:pt x="6914" y="2181"/>
                  </a:cubicBezTo>
                  <a:cubicBezTo>
                    <a:pt x="6303" y="2814"/>
                    <a:pt x="5636" y="3345"/>
                    <a:pt x="4879" y="3798"/>
                  </a:cubicBezTo>
                  <a:cubicBezTo>
                    <a:pt x="3426" y="4657"/>
                    <a:pt x="1809" y="5064"/>
                    <a:pt x="130" y="5075"/>
                  </a:cubicBezTo>
                  <a:cubicBezTo>
                    <a:pt x="0" y="5075"/>
                    <a:pt x="0" y="5267"/>
                    <a:pt x="130" y="5273"/>
                  </a:cubicBezTo>
                  <a:cubicBezTo>
                    <a:pt x="304" y="5280"/>
                    <a:pt x="477" y="5283"/>
                    <a:pt x="651" y="5283"/>
                  </a:cubicBezTo>
                  <a:cubicBezTo>
                    <a:pt x="2204" y="5283"/>
                    <a:pt x="3780" y="5004"/>
                    <a:pt x="5178" y="4318"/>
                  </a:cubicBezTo>
                  <a:cubicBezTo>
                    <a:pt x="6772" y="3532"/>
                    <a:pt x="8428" y="1989"/>
                    <a:pt x="8898" y="219"/>
                  </a:cubicBezTo>
                  <a:cubicBezTo>
                    <a:pt x="8926" y="106"/>
                    <a:pt x="8826" y="1"/>
                    <a:pt x="8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033402" y="747696"/>
              <a:ext cx="2663287" cy="425361"/>
            </a:xfrm>
            <a:custGeom>
              <a:avLst/>
              <a:gdLst/>
              <a:ahLst/>
              <a:cxnLst/>
              <a:rect l="l" t="t" r="r" b="b"/>
              <a:pathLst>
                <a:path w="25358" h="4050" extrusionOk="0">
                  <a:moveTo>
                    <a:pt x="3748" y="1"/>
                  </a:moveTo>
                  <a:cubicBezTo>
                    <a:pt x="1496" y="1"/>
                    <a:pt x="93" y="193"/>
                    <a:pt x="62" y="578"/>
                  </a:cubicBezTo>
                  <a:cubicBezTo>
                    <a:pt x="0" y="1364"/>
                    <a:pt x="5602" y="2641"/>
                    <a:pt x="12572" y="3444"/>
                  </a:cubicBezTo>
                  <a:cubicBezTo>
                    <a:pt x="16100" y="3847"/>
                    <a:pt x="19303" y="4049"/>
                    <a:pt x="21612" y="4049"/>
                  </a:cubicBezTo>
                  <a:cubicBezTo>
                    <a:pt x="23865" y="4049"/>
                    <a:pt x="25268" y="3857"/>
                    <a:pt x="25296" y="3472"/>
                  </a:cubicBezTo>
                  <a:cubicBezTo>
                    <a:pt x="25358" y="2686"/>
                    <a:pt x="19756" y="1403"/>
                    <a:pt x="12786" y="606"/>
                  </a:cubicBezTo>
                  <a:cubicBezTo>
                    <a:pt x="9258" y="203"/>
                    <a:pt x="6057" y="1"/>
                    <a:pt x="3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68533" y="874254"/>
              <a:ext cx="1793029" cy="286515"/>
            </a:xfrm>
            <a:custGeom>
              <a:avLst/>
              <a:gdLst/>
              <a:ahLst/>
              <a:cxnLst/>
              <a:rect l="l" t="t" r="r" b="b"/>
              <a:pathLst>
                <a:path w="17072" h="2728" extrusionOk="0">
                  <a:moveTo>
                    <a:pt x="2519" y="1"/>
                  </a:moveTo>
                  <a:cubicBezTo>
                    <a:pt x="1004" y="1"/>
                    <a:pt x="60" y="131"/>
                    <a:pt x="40" y="390"/>
                  </a:cubicBezTo>
                  <a:cubicBezTo>
                    <a:pt x="1" y="922"/>
                    <a:pt x="3771" y="1781"/>
                    <a:pt x="8463" y="2318"/>
                  </a:cubicBezTo>
                  <a:cubicBezTo>
                    <a:pt x="10846" y="2591"/>
                    <a:pt x="13009" y="2728"/>
                    <a:pt x="14566" y="2728"/>
                  </a:cubicBezTo>
                  <a:cubicBezTo>
                    <a:pt x="16073" y="2728"/>
                    <a:pt x="17012" y="2599"/>
                    <a:pt x="17032" y="2341"/>
                  </a:cubicBezTo>
                  <a:cubicBezTo>
                    <a:pt x="17071" y="1809"/>
                    <a:pt x="13301" y="950"/>
                    <a:pt x="8609" y="413"/>
                  </a:cubicBezTo>
                  <a:cubicBezTo>
                    <a:pt x="6233" y="138"/>
                    <a:pt x="4075" y="1"/>
                    <a:pt x="2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CaixaDeTexto 31"/>
          <p:cNvSpPr txBox="1"/>
          <p:nvPr/>
        </p:nvSpPr>
        <p:spPr>
          <a:xfrm>
            <a:off x="3231573" y="166255"/>
            <a:ext cx="3636818" cy="307777"/>
          </a:xfrm>
          <a:prstGeom prst="rect">
            <a:avLst/>
          </a:prstGeom>
          <a:noFill/>
        </p:spPr>
        <p:txBody>
          <a:bodyPr wrap="square" rtlCol="0">
            <a:spAutoFit/>
          </a:bodyPr>
          <a:lstStyle/>
          <a:p>
            <a:r>
              <a:rPr lang="pt-PT" b="1" dirty="0" smtClean="0"/>
              <a:t>Imagens de Riscos Ambientais </a:t>
            </a:r>
            <a:endParaRPr lang="pt-PT" b="1" dirty="0"/>
          </a:p>
        </p:txBody>
      </p:sp>
      <p:pic>
        <p:nvPicPr>
          <p:cNvPr id="33" name="Imagem 32" descr="c5Desflorestação.jpg"/>
          <p:cNvPicPr>
            <a:picLocks noChangeAspect="1"/>
          </p:cNvPicPr>
          <p:nvPr/>
        </p:nvPicPr>
        <p:blipFill>
          <a:blip r:embed="rId3"/>
          <a:stretch>
            <a:fillRect/>
          </a:stretch>
        </p:blipFill>
        <p:spPr>
          <a:xfrm>
            <a:off x="303501" y="827809"/>
            <a:ext cx="2447925" cy="1866900"/>
          </a:xfrm>
          <a:prstGeom prst="rect">
            <a:avLst/>
          </a:prstGeom>
        </p:spPr>
      </p:pic>
      <p:pic>
        <p:nvPicPr>
          <p:cNvPr id="34" name="Imagem 33" descr="c15.png"/>
          <p:cNvPicPr>
            <a:picLocks noChangeAspect="1"/>
          </p:cNvPicPr>
          <p:nvPr/>
        </p:nvPicPr>
        <p:blipFill>
          <a:blip r:embed="rId4"/>
          <a:stretch>
            <a:fillRect/>
          </a:stretch>
        </p:blipFill>
        <p:spPr>
          <a:xfrm>
            <a:off x="298907" y="2951018"/>
            <a:ext cx="2496248" cy="1751195"/>
          </a:xfrm>
          <a:prstGeom prst="rect">
            <a:avLst/>
          </a:prstGeom>
        </p:spPr>
      </p:pic>
      <p:pic>
        <p:nvPicPr>
          <p:cNvPr id="35" name="Imagem 34" descr="c20.png"/>
          <p:cNvPicPr>
            <a:picLocks noChangeAspect="1"/>
          </p:cNvPicPr>
          <p:nvPr/>
        </p:nvPicPr>
        <p:blipFill>
          <a:blip r:embed="rId5"/>
          <a:stretch>
            <a:fillRect/>
          </a:stretch>
        </p:blipFill>
        <p:spPr>
          <a:xfrm>
            <a:off x="6100502" y="1826304"/>
            <a:ext cx="2761905" cy="1657143"/>
          </a:xfrm>
          <a:prstGeom prst="rect">
            <a:avLst/>
          </a:prstGeom>
        </p:spPr>
      </p:pic>
      <p:pic>
        <p:nvPicPr>
          <p:cNvPr id="36" name="Imagem 35" descr="c21.png"/>
          <p:cNvPicPr>
            <a:picLocks noChangeAspect="1"/>
          </p:cNvPicPr>
          <p:nvPr/>
        </p:nvPicPr>
        <p:blipFill>
          <a:blip r:embed="rId6"/>
          <a:stretch>
            <a:fillRect/>
          </a:stretch>
        </p:blipFill>
        <p:spPr>
          <a:xfrm>
            <a:off x="2951018" y="774663"/>
            <a:ext cx="2878282" cy="1843846"/>
          </a:xfrm>
          <a:prstGeom prst="rect">
            <a:avLst/>
          </a:prstGeom>
        </p:spPr>
      </p:pic>
      <p:pic>
        <p:nvPicPr>
          <p:cNvPr id="37" name="Imagem 36" descr="c19.jpg"/>
          <p:cNvPicPr>
            <a:picLocks noChangeAspect="1"/>
          </p:cNvPicPr>
          <p:nvPr/>
        </p:nvPicPr>
        <p:blipFill>
          <a:blip r:embed="rId7"/>
          <a:stretch>
            <a:fillRect/>
          </a:stretch>
        </p:blipFill>
        <p:spPr>
          <a:xfrm>
            <a:off x="6089072" y="117330"/>
            <a:ext cx="2743200" cy="1666875"/>
          </a:xfrm>
          <a:prstGeom prst="rect">
            <a:avLst/>
          </a:prstGeom>
        </p:spPr>
      </p:pic>
      <p:pic>
        <p:nvPicPr>
          <p:cNvPr id="38" name="Imagem 37" descr="c18.png"/>
          <p:cNvPicPr>
            <a:picLocks noChangeAspect="1"/>
          </p:cNvPicPr>
          <p:nvPr/>
        </p:nvPicPr>
        <p:blipFill>
          <a:blip r:embed="rId8"/>
          <a:stretch>
            <a:fillRect/>
          </a:stretch>
        </p:blipFill>
        <p:spPr>
          <a:xfrm>
            <a:off x="2992582" y="2792660"/>
            <a:ext cx="2908415" cy="1893640"/>
          </a:xfrm>
          <a:prstGeom prst="rect">
            <a:avLst/>
          </a:prstGeom>
        </p:spPr>
      </p:pic>
      <p:pic>
        <p:nvPicPr>
          <p:cNvPr id="39" name="Imagem 38" descr="c23.png"/>
          <p:cNvPicPr>
            <a:picLocks noChangeAspect="1"/>
          </p:cNvPicPr>
          <p:nvPr/>
        </p:nvPicPr>
        <p:blipFill>
          <a:blip r:embed="rId9"/>
          <a:stretch>
            <a:fillRect/>
          </a:stretch>
        </p:blipFill>
        <p:spPr>
          <a:xfrm>
            <a:off x="6094446" y="3501936"/>
            <a:ext cx="2789781" cy="1600000"/>
          </a:xfrm>
          <a:prstGeom prst="rect">
            <a:avLst/>
          </a:prstGeom>
        </p:spPr>
      </p:pic>
      <p:pic>
        <p:nvPicPr>
          <p:cNvPr id="40" name="Imagem 39" descr="transferir.png"/>
          <p:cNvPicPr>
            <a:picLocks noChangeAspect="1"/>
          </p:cNvPicPr>
          <p:nvPr/>
        </p:nvPicPr>
        <p:blipFill>
          <a:blip r:embed="rId10"/>
          <a:stretch>
            <a:fillRect/>
          </a:stretch>
        </p:blipFill>
        <p:spPr>
          <a:xfrm>
            <a:off x="8192547" y="4443958"/>
            <a:ext cx="951453" cy="69954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90"/>
        <p:cNvGrpSpPr/>
        <p:nvPr/>
      </p:nvGrpSpPr>
      <p:grpSpPr>
        <a:xfrm>
          <a:off x="0" y="0"/>
          <a:ext cx="0" cy="0"/>
          <a:chOff x="0" y="0"/>
          <a:chExt cx="0" cy="0"/>
        </a:xfrm>
      </p:grpSpPr>
      <p:sp>
        <p:nvSpPr>
          <p:cNvPr id="103" name="Google Shape;103;p16"/>
          <p:cNvSpPr txBox="1">
            <a:spLocks noGrp="1"/>
          </p:cNvSpPr>
          <p:nvPr>
            <p:ph type="title"/>
          </p:nvPr>
        </p:nvSpPr>
        <p:spPr>
          <a:xfrm>
            <a:off x="353292" y="0"/>
            <a:ext cx="8229600" cy="572700"/>
          </a:xfrm>
          <a:prstGeom prst="rect">
            <a:avLst/>
          </a:prstGeom>
        </p:spPr>
        <p:txBody>
          <a:bodyPr spcFirstLastPara="1" wrap="square" lIns="91425" tIns="91425" rIns="91425" bIns="91425" anchor="t" anchorCtr="0">
            <a:noAutofit/>
          </a:bodyPr>
          <a:lstStyle/>
          <a:p>
            <a:r>
              <a:rPr lang="pt-PT" dirty="0" smtClean="0"/>
              <a:t>Imagens de Catástrofes Naturais</a:t>
            </a:r>
            <a:br>
              <a:rPr lang="pt-PT" dirty="0" smtClean="0"/>
            </a:br>
            <a:endParaRPr sz="2400" dirty="0"/>
          </a:p>
        </p:txBody>
      </p:sp>
      <p:sp>
        <p:nvSpPr>
          <p:cNvPr id="67586" name="AutoShape 2" descr="Desastres Natura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11" name="Imagem 10" descr="c13 china.jpg"/>
          <p:cNvPicPr>
            <a:picLocks noChangeAspect="1"/>
          </p:cNvPicPr>
          <p:nvPr/>
        </p:nvPicPr>
        <p:blipFill>
          <a:blip r:embed="rId4"/>
          <a:stretch>
            <a:fillRect/>
          </a:stretch>
        </p:blipFill>
        <p:spPr>
          <a:xfrm>
            <a:off x="0" y="1769061"/>
            <a:ext cx="3865417" cy="1878148"/>
          </a:xfrm>
          <a:prstGeom prst="rect">
            <a:avLst/>
          </a:prstGeom>
        </p:spPr>
      </p:pic>
      <p:sp>
        <p:nvSpPr>
          <p:cNvPr id="12" name="CaixaDeTexto 11"/>
          <p:cNvSpPr txBox="1"/>
          <p:nvPr/>
        </p:nvSpPr>
        <p:spPr>
          <a:xfrm>
            <a:off x="0" y="3584873"/>
            <a:ext cx="4031673" cy="815608"/>
          </a:xfrm>
          <a:prstGeom prst="rect">
            <a:avLst/>
          </a:prstGeom>
          <a:noFill/>
        </p:spPr>
        <p:txBody>
          <a:bodyPr wrap="square" rtlCol="0">
            <a:spAutoFit/>
          </a:bodyPr>
          <a:lstStyle/>
          <a:p>
            <a:pPr algn="ctr"/>
            <a:r>
              <a:rPr lang="pt-PT" sz="1100" dirty="0" smtClean="0">
                <a:solidFill>
                  <a:schemeClr val="accent6"/>
                </a:solidFill>
              </a:rPr>
              <a:t>Figura 4 – </a:t>
            </a:r>
            <a:r>
              <a:rPr lang="pt-PT" sz="1100" dirty="0" smtClean="0">
                <a:solidFill>
                  <a:schemeClr val="accent6">
                    <a:lumMod val="75000"/>
                  </a:schemeClr>
                </a:solidFill>
              </a:rPr>
              <a:t>Deslizamento de terras</a:t>
            </a:r>
          </a:p>
          <a:p>
            <a:pPr algn="ctr"/>
            <a:r>
              <a:rPr lang="pt-PT" sz="1100" dirty="0" smtClean="0"/>
              <a:t>(</a:t>
            </a:r>
            <a:r>
              <a:rPr lang="pt-PT" sz="1100" dirty="0" err="1" smtClean="0"/>
              <a:t>Fonte:https</a:t>
            </a:r>
            <a:r>
              <a:rPr lang="pt-PT" sz="1100" dirty="0" smtClean="0"/>
              <a:t>://</a:t>
            </a:r>
            <a:r>
              <a:rPr lang="pt-PT" sz="1100" dirty="0" err="1" smtClean="0"/>
              <a:t>www.dn.pt</a:t>
            </a:r>
            <a:r>
              <a:rPr lang="pt-PT" sz="1100" dirty="0" smtClean="0"/>
              <a:t>/mundo/aumenta-para-91-numero-de-desaparecidos-em-deslizamento-de-terras-4947184.html)</a:t>
            </a:r>
          </a:p>
          <a:p>
            <a:endParaRPr lang="pt-PT" dirty="0"/>
          </a:p>
        </p:txBody>
      </p:sp>
      <p:sp>
        <p:nvSpPr>
          <p:cNvPr id="13" name="CaixaDeTexto 12"/>
          <p:cNvSpPr txBox="1"/>
          <p:nvPr/>
        </p:nvSpPr>
        <p:spPr>
          <a:xfrm>
            <a:off x="0" y="415635"/>
            <a:ext cx="3990109" cy="1384995"/>
          </a:xfrm>
          <a:prstGeom prst="rect">
            <a:avLst/>
          </a:prstGeom>
          <a:noFill/>
        </p:spPr>
        <p:txBody>
          <a:bodyPr wrap="square" rtlCol="0">
            <a:spAutoFit/>
          </a:bodyPr>
          <a:lstStyle/>
          <a:p>
            <a:r>
              <a:rPr lang="pt-PT" dirty="0" smtClean="0"/>
              <a:t>As autoridades chinesas aumentaram 91 o número de desaparecidos num deslizamento de terras ocorrido no 20 de dezembro de 2015 numa zona industrial do sul da China que enterrou mais de 30 edifícios num mar de lama.(Fig.4).</a:t>
            </a:r>
            <a:endParaRPr lang="pt-PT" dirty="0"/>
          </a:p>
        </p:txBody>
      </p:sp>
      <p:sp>
        <p:nvSpPr>
          <p:cNvPr id="14" name="CaixaDeTexto 13"/>
          <p:cNvSpPr txBox="1"/>
          <p:nvPr/>
        </p:nvSpPr>
        <p:spPr>
          <a:xfrm>
            <a:off x="4821382" y="3044538"/>
            <a:ext cx="4322617" cy="1600438"/>
          </a:xfrm>
          <a:prstGeom prst="rect">
            <a:avLst/>
          </a:prstGeom>
          <a:noFill/>
        </p:spPr>
        <p:txBody>
          <a:bodyPr wrap="square" rtlCol="0">
            <a:spAutoFit/>
          </a:bodyPr>
          <a:lstStyle/>
          <a:p>
            <a:r>
              <a:rPr lang="pt-PT" dirty="0" smtClean="0"/>
              <a:t>Com ventos a ultrapassar os 240 quilómetros por hora, furacão </a:t>
            </a:r>
            <a:r>
              <a:rPr lang="pt-PT" i="1" dirty="0" smtClean="0"/>
              <a:t>Ian</a:t>
            </a:r>
            <a:r>
              <a:rPr lang="pt-PT" dirty="0" smtClean="0"/>
              <a:t> semeia o caos na Florida no dia 29 Setembro de 2022.</a:t>
            </a:r>
          </a:p>
          <a:p>
            <a:r>
              <a:rPr lang="pt-PT" dirty="0" smtClean="0"/>
              <a:t>Há 20 desaparecidos na sequência de um naufrágio e dois milhões de pessoas estão sem </a:t>
            </a:r>
            <a:r>
              <a:rPr lang="pt-PT" dirty="0" err="1" smtClean="0"/>
              <a:t>electricidade</a:t>
            </a:r>
            <a:r>
              <a:rPr lang="pt-PT" dirty="0" smtClean="0"/>
              <a:t> no estado norte-americano.(Fig.5).</a:t>
            </a:r>
          </a:p>
          <a:p>
            <a:endParaRPr lang="pt-PT" dirty="0"/>
          </a:p>
        </p:txBody>
      </p:sp>
      <p:sp>
        <p:nvSpPr>
          <p:cNvPr id="15" name="CaixaDeTexto 14"/>
          <p:cNvSpPr txBox="1"/>
          <p:nvPr/>
        </p:nvSpPr>
        <p:spPr>
          <a:xfrm rot="10800000" flipV="1">
            <a:off x="5268190" y="2255528"/>
            <a:ext cx="3554863" cy="769441"/>
          </a:xfrm>
          <a:prstGeom prst="rect">
            <a:avLst/>
          </a:prstGeom>
          <a:noFill/>
        </p:spPr>
        <p:txBody>
          <a:bodyPr wrap="square" rtlCol="0">
            <a:spAutoFit/>
          </a:bodyPr>
          <a:lstStyle/>
          <a:p>
            <a:pPr algn="ctr"/>
            <a:r>
              <a:rPr lang="pt-PT" sz="1100" dirty="0" smtClean="0">
                <a:solidFill>
                  <a:schemeClr val="accent6"/>
                </a:solidFill>
              </a:rPr>
              <a:t>Figura 5 – </a:t>
            </a:r>
            <a:r>
              <a:rPr lang="pt-PT" sz="1100" dirty="0" smtClean="0">
                <a:solidFill>
                  <a:schemeClr val="accent6">
                    <a:lumMod val="75000"/>
                  </a:schemeClr>
                </a:solidFill>
              </a:rPr>
              <a:t>Deslizamento de terras</a:t>
            </a:r>
          </a:p>
          <a:p>
            <a:pPr algn="ctr"/>
            <a:r>
              <a:rPr lang="pt-PT" sz="1100" dirty="0" smtClean="0"/>
              <a:t>(</a:t>
            </a:r>
            <a:r>
              <a:rPr lang="pt-PT" sz="1100" dirty="0" err="1" smtClean="0"/>
              <a:t>Fonte:https</a:t>
            </a:r>
            <a:r>
              <a:rPr lang="pt-PT" sz="1100" dirty="0" smtClean="0"/>
              <a:t>://</a:t>
            </a:r>
            <a:r>
              <a:rPr lang="pt-PT" sz="1100" dirty="0" err="1" smtClean="0"/>
              <a:t>www.publico.pt</a:t>
            </a:r>
            <a:r>
              <a:rPr lang="pt-PT" sz="1100" dirty="0" smtClean="0"/>
              <a:t>/2022/09/29/azul/</a:t>
            </a:r>
            <a:r>
              <a:rPr lang="pt-PT" sz="1100" dirty="0" err="1" smtClean="0"/>
              <a:t>fotogaleria</a:t>
            </a:r>
            <a:r>
              <a:rPr lang="pt-PT" sz="1100" dirty="0" smtClean="0"/>
              <a:t>/deixar-cuba-electricidade-furacao-ian-provoca-estragos-florida-408936)</a:t>
            </a:r>
          </a:p>
        </p:txBody>
      </p:sp>
      <p:pic>
        <p:nvPicPr>
          <p:cNvPr id="16" name="Imagem 15" descr="c15.jpg"/>
          <p:cNvPicPr>
            <a:picLocks noChangeAspect="1"/>
          </p:cNvPicPr>
          <p:nvPr/>
        </p:nvPicPr>
        <p:blipFill>
          <a:blip r:embed="rId5"/>
          <a:stretch>
            <a:fillRect/>
          </a:stretch>
        </p:blipFill>
        <p:spPr>
          <a:xfrm>
            <a:off x="5496791" y="457200"/>
            <a:ext cx="3335482" cy="1849582"/>
          </a:xfrm>
          <a:prstGeom prst="rect">
            <a:avLst/>
          </a:prstGeom>
        </p:spPr>
      </p:pic>
      <p:grpSp>
        <p:nvGrpSpPr>
          <p:cNvPr id="19" name="Google Shape;2268;p29"/>
          <p:cNvGrpSpPr/>
          <p:nvPr/>
        </p:nvGrpSpPr>
        <p:grpSpPr>
          <a:xfrm>
            <a:off x="2649682" y="426027"/>
            <a:ext cx="3719945" cy="4704860"/>
            <a:chOff x="-25" y="1291979"/>
            <a:chExt cx="9143946" cy="3838907"/>
          </a:xfrm>
        </p:grpSpPr>
        <p:sp>
          <p:nvSpPr>
            <p:cNvPr id="20" name="Google Shape;2269;p29"/>
            <p:cNvSpPr/>
            <p:nvPr/>
          </p:nvSpPr>
          <p:spPr>
            <a:xfrm>
              <a:off x="-25" y="4901038"/>
              <a:ext cx="9143946" cy="229848"/>
            </a:xfrm>
            <a:custGeom>
              <a:avLst/>
              <a:gdLst/>
              <a:ahLst/>
              <a:cxnLst/>
              <a:rect l="l" t="t" r="r" b="b"/>
              <a:pathLst>
                <a:path w="47104" h="10543" extrusionOk="0">
                  <a:moveTo>
                    <a:pt x="1" y="0"/>
                  </a:moveTo>
                  <a:lnTo>
                    <a:pt x="1" y="10542"/>
                  </a:lnTo>
                  <a:lnTo>
                    <a:pt x="47104" y="10542"/>
                  </a:lnTo>
                  <a:lnTo>
                    <a:pt x="47104" y="0"/>
                  </a:lnTo>
                  <a:close/>
                </a:path>
              </a:pathLst>
            </a:custGeom>
            <a:solidFill>
              <a:srgbClr val="907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270;p29"/>
            <p:cNvGrpSpPr/>
            <p:nvPr/>
          </p:nvGrpSpPr>
          <p:grpSpPr>
            <a:xfrm>
              <a:off x="2106198" y="4356286"/>
              <a:ext cx="4283061" cy="774462"/>
              <a:chOff x="2900278" y="3955933"/>
              <a:chExt cx="2694935" cy="774462"/>
            </a:xfrm>
          </p:grpSpPr>
          <p:sp>
            <p:nvSpPr>
              <p:cNvPr id="55" name="Google Shape;2271;p29"/>
              <p:cNvSpPr/>
              <p:nvPr/>
            </p:nvSpPr>
            <p:spPr>
              <a:xfrm>
                <a:off x="2900278" y="3955933"/>
                <a:ext cx="2694935" cy="774462"/>
              </a:xfrm>
              <a:custGeom>
                <a:avLst/>
                <a:gdLst/>
                <a:ahLst/>
                <a:cxnLst/>
                <a:rect l="l" t="t" r="r" b="b"/>
                <a:pathLst>
                  <a:path w="36687" h="10543" extrusionOk="0">
                    <a:moveTo>
                      <a:pt x="14754" y="0"/>
                    </a:moveTo>
                    <a:lnTo>
                      <a:pt x="1" y="10542"/>
                    </a:lnTo>
                    <a:lnTo>
                      <a:pt x="36686" y="10542"/>
                    </a:lnTo>
                    <a:lnTo>
                      <a:pt x="21939" y="0"/>
                    </a:lnTo>
                    <a:close/>
                  </a:path>
                </a:pathLst>
              </a:custGeom>
              <a:solidFill>
                <a:srgbClr val="4E44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72;p29"/>
              <p:cNvSpPr/>
              <p:nvPr/>
            </p:nvSpPr>
            <p:spPr>
              <a:xfrm>
                <a:off x="2981299" y="3955933"/>
                <a:ext cx="1071304" cy="774462"/>
              </a:xfrm>
              <a:custGeom>
                <a:avLst/>
                <a:gdLst/>
                <a:ahLst/>
                <a:cxnLst/>
                <a:rect l="l" t="t" r="r" b="b"/>
                <a:pathLst>
                  <a:path w="14584" h="10543" extrusionOk="0">
                    <a:moveTo>
                      <a:pt x="14584" y="0"/>
                    </a:moveTo>
                    <a:lnTo>
                      <a:pt x="0" y="10542"/>
                    </a:lnTo>
                    <a:lnTo>
                      <a:pt x="464" y="10542"/>
                    </a:lnTo>
                    <a:lnTo>
                      <a:pt x="145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73;p29"/>
              <p:cNvSpPr/>
              <p:nvPr/>
            </p:nvSpPr>
            <p:spPr>
              <a:xfrm>
                <a:off x="4442850" y="3955933"/>
                <a:ext cx="1071745" cy="774462"/>
              </a:xfrm>
              <a:custGeom>
                <a:avLst/>
                <a:gdLst/>
                <a:ahLst/>
                <a:cxnLst/>
                <a:rect l="l" t="t" r="r" b="b"/>
                <a:pathLst>
                  <a:path w="14590" h="10543" extrusionOk="0">
                    <a:moveTo>
                      <a:pt x="0" y="0"/>
                    </a:moveTo>
                    <a:lnTo>
                      <a:pt x="14126" y="10542"/>
                    </a:lnTo>
                    <a:lnTo>
                      <a:pt x="14590" y="105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74;p29"/>
              <p:cNvSpPr/>
              <p:nvPr/>
            </p:nvSpPr>
            <p:spPr>
              <a:xfrm>
                <a:off x="3929614" y="3955933"/>
                <a:ext cx="308595" cy="774462"/>
              </a:xfrm>
              <a:custGeom>
                <a:avLst/>
                <a:gdLst/>
                <a:ahLst/>
                <a:cxnLst/>
                <a:rect l="l" t="t" r="r" b="b"/>
                <a:pathLst>
                  <a:path w="4201" h="10543" extrusionOk="0">
                    <a:moveTo>
                      <a:pt x="4200" y="0"/>
                    </a:moveTo>
                    <a:lnTo>
                      <a:pt x="1" y="10542"/>
                    </a:lnTo>
                    <a:lnTo>
                      <a:pt x="1544" y="10542"/>
                    </a:lnTo>
                    <a:lnTo>
                      <a:pt x="42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75;p29"/>
              <p:cNvSpPr/>
              <p:nvPr/>
            </p:nvSpPr>
            <p:spPr>
              <a:xfrm>
                <a:off x="4257668" y="3955933"/>
                <a:ext cx="308154" cy="774462"/>
              </a:xfrm>
              <a:custGeom>
                <a:avLst/>
                <a:gdLst/>
                <a:ahLst/>
                <a:cxnLst/>
                <a:rect l="l" t="t" r="r" b="b"/>
                <a:pathLst>
                  <a:path w="4195" h="10543" extrusionOk="0">
                    <a:moveTo>
                      <a:pt x="0" y="0"/>
                    </a:moveTo>
                    <a:lnTo>
                      <a:pt x="2657" y="10542"/>
                    </a:lnTo>
                    <a:lnTo>
                      <a:pt x="4194" y="1054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76;p29"/>
            <p:cNvGrpSpPr/>
            <p:nvPr/>
          </p:nvGrpSpPr>
          <p:grpSpPr>
            <a:xfrm>
              <a:off x="2650356" y="1291979"/>
              <a:ext cx="3627901" cy="3176620"/>
              <a:chOff x="2603531" y="1291979"/>
              <a:chExt cx="3627901" cy="3176620"/>
            </a:xfrm>
          </p:grpSpPr>
          <p:sp>
            <p:nvSpPr>
              <p:cNvPr id="32" name="Google Shape;2277;p29"/>
              <p:cNvSpPr/>
              <p:nvPr/>
            </p:nvSpPr>
            <p:spPr>
              <a:xfrm>
                <a:off x="2603531" y="1832066"/>
                <a:ext cx="1402712" cy="590940"/>
              </a:xfrm>
              <a:custGeom>
                <a:avLst/>
                <a:gdLst/>
                <a:ahLst/>
                <a:cxnLst/>
                <a:rect l="l" t="t" r="r" b="b"/>
                <a:pathLst>
                  <a:path w="17976" h="7573" extrusionOk="0">
                    <a:moveTo>
                      <a:pt x="5896" y="1"/>
                    </a:moveTo>
                    <a:cubicBezTo>
                      <a:pt x="5626" y="1"/>
                      <a:pt x="5357" y="44"/>
                      <a:pt x="5093" y="145"/>
                    </a:cubicBezTo>
                    <a:cubicBezTo>
                      <a:pt x="4149" y="512"/>
                      <a:pt x="3850" y="1433"/>
                      <a:pt x="4194" y="2343"/>
                    </a:cubicBezTo>
                    <a:cubicBezTo>
                      <a:pt x="4596" y="3400"/>
                      <a:pt x="5421" y="4294"/>
                      <a:pt x="6207" y="5085"/>
                    </a:cubicBezTo>
                    <a:cubicBezTo>
                      <a:pt x="6263" y="5147"/>
                      <a:pt x="6325" y="5204"/>
                      <a:pt x="6388" y="5266"/>
                    </a:cubicBezTo>
                    <a:cubicBezTo>
                      <a:pt x="5986" y="5079"/>
                      <a:pt x="5579" y="4898"/>
                      <a:pt x="5172" y="4723"/>
                    </a:cubicBezTo>
                    <a:cubicBezTo>
                      <a:pt x="4449" y="4412"/>
                      <a:pt x="3719" y="4118"/>
                      <a:pt x="2968" y="3892"/>
                    </a:cubicBezTo>
                    <a:cubicBezTo>
                      <a:pt x="2467" y="3742"/>
                      <a:pt x="1913" y="3578"/>
                      <a:pt x="1380" y="3578"/>
                    </a:cubicBezTo>
                    <a:cubicBezTo>
                      <a:pt x="1312" y="3578"/>
                      <a:pt x="1244" y="3581"/>
                      <a:pt x="1176" y="3587"/>
                    </a:cubicBezTo>
                    <a:cubicBezTo>
                      <a:pt x="825" y="3615"/>
                      <a:pt x="418" y="3717"/>
                      <a:pt x="237" y="4050"/>
                    </a:cubicBezTo>
                    <a:cubicBezTo>
                      <a:pt x="0" y="4491"/>
                      <a:pt x="249" y="4961"/>
                      <a:pt x="565" y="5277"/>
                    </a:cubicBezTo>
                    <a:cubicBezTo>
                      <a:pt x="1402" y="6125"/>
                      <a:pt x="2549" y="6634"/>
                      <a:pt x="3578" y="7199"/>
                    </a:cubicBezTo>
                    <a:cubicBezTo>
                      <a:pt x="3787" y="7312"/>
                      <a:pt x="4025" y="7521"/>
                      <a:pt x="4268" y="7521"/>
                    </a:cubicBezTo>
                    <a:lnTo>
                      <a:pt x="4793" y="7521"/>
                    </a:lnTo>
                    <a:cubicBezTo>
                      <a:pt x="5562" y="7527"/>
                      <a:pt x="6331" y="7527"/>
                      <a:pt x="7100" y="7527"/>
                    </a:cubicBezTo>
                    <a:cubicBezTo>
                      <a:pt x="10582" y="7538"/>
                      <a:pt x="14058" y="7555"/>
                      <a:pt x="17534" y="7572"/>
                    </a:cubicBezTo>
                    <a:cubicBezTo>
                      <a:pt x="17538" y="7572"/>
                      <a:pt x="17542" y="7572"/>
                      <a:pt x="17545" y="7572"/>
                    </a:cubicBezTo>
                    <a:cubicBezTo>
                      <a:pt x="17761" y="7572"/>
                      <a:pt x="17953" y="7404"/>
                      <a:pt x="17958" y="7182"/>
                    </a:cubicBezTo>
                    <a:cubicBezTo>
                      <a:pt x="17975" y="5933"/>
                      <a:pt x="17071" y="4825"/>
                      <a:pt x="16161" y="4073"/>
                    </a:cubicBezTo>
                    <a:cubicBezTo>
                      <a:pt x="15316" y="3370"/>
                      <a:pt x="14281" y="2811"/>
                      <a:pt x="13169" y="2811"/>
                    </a:cubicBezTo>
                    <a:cubicBezTo>
                      <a:pt x="13039" y="2811"/>
                      <a:pt x="12907" y="2819"/>
                      <a:pt x="12775" y="2835"/>
                    </a:cubicBezTo>
                    <a:cubicBezTo>
                      <a:pt x="12334" y="2892"/>
                      <a:pt x="11916" y="3078"/>
                      <a:pt x="11735" y="3508"/>
                    </a:cubicBezTo>
                    <a:cubicBezTo>
                      <a:pt x="11661" y="3689"/>
                      <a:pt x="11644" y="3881"/>
                      <a:pt x="11667" y="4073"/>
                    </a:cubicBezTo>
                    <a:cubicBezTo>
                      <a:pt x="11565" y="3949"/>
                      <a:pt x="11464" y="3824"/>
                      <a:pt x="11367" y="3706"/>
                    </a:cubicBezTo>
                    <a:cubicBezTo>
                      <a:pt x="10435" y="2581"/>
                      <a:pt x="9361" y="1507"/>
                      <a:pt x="8106" y="755"/>
                    </a:cubicBezTo>
                    <a:cubicBezTo>
                      <a:pt x="7451" y="361"/>
                      <a:pt x="6672" y="1"/>
                      <a:pt x="5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8;p29"/>
              <p:cNvSpPr/>
              <p:nvPr/>
            </p:nvSpPr>
            <p:spPr>
              <a:xfrm>
                <a:off x="4612919" y="3338446"/>
                <a:ext cx="785163" cy="330702"/>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9;p29"/>
              <p:cNvSpPr/>
              <p:nvPr/>
            </p:nvSpPr>
            <p:spPr>
              <a:xfrm>
                <a:off x="4469693" y="2416929"/>
                <a:ext cx="1761740" cy="742089"/>
              </a:xfrm>
              <a:custGeom>
                <a:avLst/>
                <a:gdLst/>
                <a:ahLst/>
                <a:cxnLst/>
                <a:rect l="l" t="t" r="r" b="b"/>
                <a:pathLst>
                  <a:path w="22577" h="9510" extrusionOk="0">
                    <a:moveTo>
                      <a:pt x="15165" y="0"/>
                    </a:moveTo>
                    <a:cubicBezTo>
                      <a:pt x="14191" y="0"/>
                      <a:pt x="13218" y="451"/>
                      <a:pt x="12396" y="945"/>
                    </a:cubicBezTo>
                    <a:cubicBezTo>
                      <a:pt x="10819" y="1895"/>
                      <a:pt x="9468" y="3240"/>
                      <a:pt x="8304" y="4648"/>
                    </a:cubicBezTo>
                    <a:cubicBezTo>
                      <a:pt x="8174" y="4800"/>
                      <a:pt x="8050" y="4953"/>
                      <a:pt x="7919" y="5117"/>
                    </a:cubicBezTo>
                    <a:cubicBezTo>
                      <a:pt x="7948" y="4874"/>
                      <a:pt x="7931" y="4625"/>
                      <a:pt x="7835" y="4405"/>
                    </a:cubicBezTo>
                    <a:cubicBezTo>
                      <a:pt x="7614" y="3868"/>
                      <a:pt x="7083" y="3625"/>
                      <a:pt x="6535" y="3557"/>
                    </a:cubicBezTo>
                    <a:cubicBezTo>
                      <a:pt x="6367" y="3537"/>
                      <a:pt x="6201" y="3527"/>
                      <a:pt x="6036" y="3527"/>
                    </a:cubicBezTo>
                    <a:cubicBezTo>
                      <a:pt x="4637" y="3527"/>
                      <a:pt x="3340" y="4226"/>
                      <a:pt x="2278" y="5111"/>
                    </a:cubicBezTo>
                    <a:cubicBezTo>
                      <a:pt x="1136" y="6055"/>
                      <a:pt x="0" y="7452"/>
                      <a:pt x="23" y="9012"/>
                    </a:cubicBezTo>
                    <a:cubicBezTo>
                      <a:pt x="28" y="9300"/>
                      <a:pt x="277" y="9509"/>
                      <a:pt x="554" y="9509"/>
                    </a:cubicBezTo>
                    <a:cubicBezTo>
                      <a:pt x="4924" y="9486"/>
                      <a:pt x="9287" y="9464"/>
                      <a:pt x="13657" y="9453"/>
                    </a:cubicBezTo>
                    <a:cubicBezTo>
                      <a:pt x="14623" y="9447"/>
                      <a:pt x="15590" y="9447"/>
                      <a:pt x="16557" y="9441"/>
                    </a:cubicBezTo>
                    <a:lnTo>
                      <a:pt x="17212" y="9441"/>
                    </a:lnTo>
                    <a:cubicBezTo>
                      <a:pt x="17523" y="9441"/>
                      <a:pt x="17817" y="9181"/>
                      <a:pt x="18083" y="9034"/>
                    </a:cubicBezTo>
                    <a:cubicBezTo>
                      <a:pt x="19372" y="8328"/>
                      <a:pt x="20813" y="7689"/>
                      <a:pt x="21864" y="6626"/>
                    </a:cubicBezTo>
                    <a:cubicBezTo>
                      <a:pt x="22260" y="6225"/>
                      <a:pt x="22577" y="5637"/>
                      <a:pt x="22277" y="5089"/>
                    </a:cubicBezTo>
                    <a:cubicBezTo>
                      <a:pt x="22045" y="4665"/>
                      <a:pt x="21542" y="4540"/>
                      <a:pt x="21096" y="4501"/>
                    </a:cubicBezTo>
                    <a:cubicBezTo>
                      <a:pt x="21009" y="4493"/>
                      <a:pt x="20921" y="4489"/>
                      <a:pt x="20833" y="4489"/>
                    </a:cubicBezTo>
                    <a:cubicBezTo>
                      <a:pt x="20166" y="4489"/>
                      <a:pt x="19476" y="4701"/>
                      <a:pt x="18852" y="4885"/>
                    </a:cubicBezTo>
                    <a:cubicBezTo>
                      <a:pt x="17908" y="5174"/>
                      <a:pt x="16986" y="5541"/>
                      <a:pt x="16082" y="5931"/>
                    </a:cubicBezTo>
                    <a:cubicBezTo>
                      <a:pt x="15567" y="6146"/>
                      <a:pt x="15059" y="6372"/>
                      <a:pt x="14556" y="6609"/>
                    </a:cubicBezTo>
                    <a:cubicBezTo>
                      <a:pt x="14635" y="6536"/>
                      <a:pt x="14708" y="6457"/>
                      <a:pt x="14782" y="6383"/>
                    </a:cubicBezTo>
                    <a:cubicBezTo>
                      <a:pt x="15771" y="5388"/>
                      <a:pt x="16805" y="4264"/>
                      <a:pt x="17308" y="2935"/>
                    </a:cubicBezTo>
                    <a:cubicBezTo>
                      <a:pt x="17738" y="1793"/>
                      <a:pt x="17365" y="640"/>
                      <a:pt x="16178" y="182"/>
                    </a:cubicBezTo>
                    <a:cubicBezTo>
                      <a:pt x="15844" y="55"/>
                      <a:pt x="15504" y="0"/>
                      <a:pt x="15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80;p29"/>
              <p:cNvSpPr/>
              <p:nvPr/>
            </p:nvSpPr>
            <p:spPr>
              <a:xfrm>
                <a:off x="2872650" y="3457551"/>
                <a:ext cx="833777" cy="351302"/>
              </a:xfrm>
              <a:custGeom>
                <a:avLst/>
                <a:gdLst/>
                <a:ahLst/>
                <a:cxnLst/>
                <a:rect l="l" t="t" r="r" b="b"/>
                <a:pathLst>
                  <a:path w="10685" h="4502" extrusionOk="0">
                    <a:moveTo>
                      <a:pt x="3508" y="1"/>
                    </a:moveTo>
                    <a:cubicBezTo>
                      <a:pt x="3347" y="1"/>
                      <a:pt x="3187" y="27"/>
                      <a:pt x="3030" y="87"/>
                    </a:cubicBezTo>
                    <a:cubicBezTo>
                      <a:pt x="2465" y="301"/>
                      <a:pt x="2290" y="850"/>
                      <a:pt x="2493" y="1392"/>
                    </a:cubicBezTo>
                    <a:cubicBezTo>
                      <a:pt x="2731" y="2020"/>
                      <a:pt x="3223" y="2551"/>
                      <a:pt x="3686" y="3020"/>
                    </a:cubicBezTo>
                    <a:cubicBezTo>
                      <a:pt x="3726" y="3054"/>
                      <a:pt x="3760" y="3094"/>
                      <a:pt x="3793" y="3128"/>
                    </a:cubicBezTo>
                    <a:cubicBezTo>
                      <a:pt x="3556" y="3015"/>
                      <a:pt x="3319" y="2907"/>
                      <a:pt x="3076" y="2805"/>
                    </a:cubicBezTo>
                    <a:cubicBezTo>
                      <a:pt x="2646" y="2625"/>
                      <a:pt x="2211" y="2449"/>
                      <a:pt x="1764" y="2314"/>
                    </a:cubicBezTo>
                    <a:cubicBezTo>
                      <a:pt x="1472" y="2224"/>
                      <a:pt x="1145" y="2127"/>
                      <a:pt x="833" y="2127"/>
                    </a:cubicBezTo>
                    <a:cubicBezTo>
                      <a:pt x="789" y="2127"/>
                      <a:pt x="745" y="2129"/>
                      <a:pt x="702" y="2133"/>
                    </a:cubicBezTo>
                    <a:cubicBezTo>
                      <a:pt x="492" y="2150"/>
                      <a:pt x="249" y="2206"/>
                      <a:pt x="142" y="2410"/>
                    </a:cubicBezTo>
                    <a:cubicBezTo>
                      <a:pt x="1" y="2670"/>
                      <a:pt x="148" y="2947"/>
                      <a:pt x="340" y="3139"/>
                    </a:cubicBezTo>
                    <a:cubicBezTo>
                      <a:pt x="837" y="3636"/>
                      <a:pt x="1515" y="3942"/>
                      <a:pt x="2126" y="4275"/>
                    </a:cubicBezTo>
                    <a:cubicBezTo>
                      <a:pt x="2250" y="4349"/>
                      <a:pt x="2392" y="4467"/>
                      <a:pt x="2539" y="4467"/>
                    </a:cubicBezTo>
                    <a:lnTo>
                      <a:pt x="2850" y="4467"/>
                    </a:lnTo>
                    <a:cubicBezTo>
                      <a:pt x="3307" y="4473"/>
                      <a:pt x="3765" y="4473"/>
                      <a:pt x="4223" y="4473"/>
                    </a:cubicBezTo>
                    <a:cubicBezTo>
                      <a:pt x="6286" y="4479"/>
                      <a:pt x="8355" y="4490"/>
                      <a:pt x="10418" y="4501"/>
                    </a:cubicBezTo>
                    <a:cubicBezTo>
                      <a:pt x="10554" y="4501"/>
                      <a:pt x="10673" y="4399"/>
                      <a:pt x="10673" y="4264"/>
                    </a:cubicBezTo>
                    <a:cubicBezTo>
                      <a:pt x="10684" y="3523"/>
                      <a:pt x="10147" y="2868"/>
                      <a:pt x="9604" y="2421"/>
                    </a:cubicBezTo>
                    <a:cubicBezTo>
                      <a:pt x="9104" y="2001"/>
                      <a:pt x="8490" y="1672"/>
                      <a:pt x="7828" y="1672"/>
                    </a:cubicBezTo>
                    <a:cubicBezTo>
                      <a:pt x="7750" y="1672"/>
                      <a:pt x="7671" y="1677"/>
                      <a:pt x="7592" y="1686"/>
                    </a:cubicBezTo>
                    <a:cubicBezTo>
                      <a:pt x="7332" y="1714"/>
                      <a:pt x="7083" y="1828"/>
                      <a:pt x="6976" y="2082"/>
                    </a:cubicBezTo>
                    <a:cubicBezTo>
                      <a:pt x="6931" y="2189"/>
                      <a:pt x="6919" y="2308"/>
                      <a:pt x="6936" y="2421"/>
                    </a:cubicBezTo>
                    <a:cubicBezTo>
                      <a:pt x="6874" y="2348"/>
                      <a:pt x="6812" y="2274"/>
                      <a:pt x="6755" y="2201"/>
                    </a:cubicBezTo>
                    <a:cubicBezTo>
                      <a:pt x="6202" y="1534"/>
                      <a:pt x="5563" y="895"/>
                      <a:pt x="4817" y="448"/>
                    </a:cubicBezTo>
                    <a:cubicBezTo>
                      <a:pt x="4431" y="214"/>
                      <a:pt x="3968" y="1"/>
                      <a:pt x="3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81;p29"/>
              <p:cNvSpPr/>
              <p:nvPr/>
            </p:nvSpPr>
            <p:spPr>
              <a:xfrm>
                <a:off x="2872658" y="1291979"/>
                <a:ext cx="548334" cy="231210"/>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82;p29"/>
              <p:cNvSpPr/>
              <p:nvPr/>
            </p:nvSpPr>
            <p:spPr>
              <a:xfrm>
                <a:off x="2961135" y="1413314"/>
                <a:ext cx="2864963" cy="3055285"/>
              </a:xfrm>
              <a:custGeom>
                <a:avLst/>
                <a:gdLst/>
                <a:ahLst/>
                <a:cxnLst/>
                <a:rect l="l" t="t" r="r" b="b"/>
                <a:pathLst>
                  <a:path w="36715" h="39154" extrusionOk="0">
                    <a:moveTo>
                      <a:pt x="15819" y="0"/>
                    </a:moveTo>
                    <a:cubicBezTo>
                      <a:pt x="14663" y="0"/>
                      <a:pt x="13508" y="53"/>
                      <a:pt x="12357" y="169"/>
                    </a:cubicBezTo>
                    <a:cubicBezTo>
                      <a:pt x="11492" y="260"/>
                      <a:pt x="7541" y="395"/>
                      <a:pt x="7864" y="2176"/>
                    </a:cubicBezTo>
                    <a:cubicBezTo>
                      <a:pt x="7988" y="2882"/>
                      <a:pt x="8491" y="3075"/>
                      <a:pt x="8932" y="3374"/>
                    </a:cubicBezTo>
                    <a:cubicBezTo>
                      <a:pt x="9831" y="3985"/>
                      <a:pt x="10820" y="4946"/>
                      <a:pt x="11470" y="5923"/>
                    </a:cubicBezTo>
                    <a:cubicBezTo>
                      <a:pt x="12369" y="7280"/>
                      <a:pt x="13567" y="9682"/>
                      <a:pt x="12301" y="11254"/>
                    </a:cubicBezTo>
                    <a:cubicBezTo>
                      <a:pt x="11925" y="11721"/>
                      <a:pt x="11287" y="11852"/>
                      <a:pt x="10628" y="11852"/>
                    </a:cubicBezTo>
                    <a:cubicBezTo>
                      <a:pt x="10066" y="11852"/>
                      <a:pt x="9489" y="11757"/>
                      <a:pt x="9045" y="11695"/>
                    </a:cubicBezTo>
                    <a:cubicBezTo>
                      <a:pt x="7664" y="11505"/>
                      <a:pt x="6288" y="11135"/>
                      <a:pt x="4890" y="11135"/>
                    </a:cubicBezTo>
                    <a:cubicBezTo>
                      <a:pt x="4870" y="11135"/>
                      <a:pt x="4849" y="11135"/>
                      <a:pt x="4828" y="11135"/>
                    </a:cubicBezTo>
                    <a:cubicBezTo>
                      <a:pt x="3330" y="11146"/>
                      <a:pt x="2002" y="11989"/>
                      <a:pt x="1131" y="13481"/>
                    </a:cubicBezTo>
                    <a:cubicBezTo>
                      <a:pt x="176" y="15115"/>
                      <a:pt x="1" y="17336"/>
                      <a:pt x="91" y="19286"/>
                    </a:cubicBezTo>
                    <a:cubicBezTo>
                      <a:pt x="193" y="21389"/>
                      <a:pt x="640" y="23475"/>
                      <a:pt x="1369" y="25380"/>
                    </a:cubicBezTo>
                    <a:cubicBezTo>
                      <a:pt x="2200" y="27550"/>
                      <a:pt x="3641" y="29116"/>
                      <a:pt x="5444" y="30009"/>
                    </a:cubicBezTo>
                    <a:cubicBezTo>
                      <a:pt x="8576" y="31558"/>
                      <a:pt x="12109" y="30806"/>
                      <a:pt x="15348" y="31750"/>
                    </a:cubicBezTo>
                    <a:cubicBezTo>
                      <a:pt x="16829" y="32185"/>
                      <a:pt x="18349" y="32847"/>
                      <a:pt x="19570" y="33988"/>
                    </a:cubicBezTo>
                    <a:cubicBezTo>
                      <a:pt x="20118" y="34497"/>
                      <a:pt x="20599" y="35142"/>
                      <a:pt x="20893" y="35905"/>
                    </a:cubicBezTo>
                    <a:cubicBezTo>
                      <a:pt x="21181" y="36645"/>
                      <a:pt x="21362" y="37651"/>
                      <a:pt x="21091" y="38426"/>
                    </a:cubicBezTo>
                    <a:cubicBezTo>
                      <a:pt x="20935" y="38864"/>
                      <a:pt x="21169" y="39154"/>
                      <a:pt x="21436" y="39154"/>
                    </a:cubicBezTo>
                    <a:cubicBezTo>
                      <a:pt x="21586" y="39154"/>
                      <a:pt x="21746" y="39062"/>
                      <a:pt x="21854" y="38855"/>
                    </a:cubicBezTo>
                    <a:cubicBezTo>
                      <a:pt x="22204" y="38188"/>
                      <a:pt x="22396" y="36962"/>
                      <a:pt x="22549" y="36182"/>
                    </a:cubicBezTo>
                    <a:cubicBezTo>
                      <a:pt x="22911" y="34305"/>
                      <a:pt x="22809" y="32332"/>
                      <a:pt x="21848" y="30744"/>
                    </a:cubicBezTo>
                    <a:cubicBezTo>
                      <a:pt x="20791" y="28986"/>
                      <a:pt x="19107" y="27935"/>
                      <a:pt x="17761" y="26555"/>
                    </a:cubicBezTo>
                    <a:cubicBezTo>
                      <a:pt x="17122" y="25900"/>
                      <a:pt x="16540" y="25153"/>
                      <a:pt x="16156" y="24243"/>
                    </a:cubicBezTo>
                    <a:cubicBezTo>
                      <a:pt x="15726" y="23232"/>
                      <a:pt x="15692" y="22067"/>
                      <a:pt x="15868" y="20971"/>
                    </a:cubicBezTo>
                    <a:cubicBezTo>
                      <a:pt x="16207" y="18857"/>
                      <a:pt x="17659" y="17619"/>
                      <a:pt x="19191" y="16839"/>
                    </a:cubicBezTo>
                    <a:cubicBezTo>
                      <a:pt x="20791" y="16030"/>
                      <a:pt x="22515" y="15623"/>
                      <a:pt x="24211" y="15211"/>
                    </a:cubicBezTo>
                    <a:cubicBezTo>
                      <a:pt x="25833" y="14821"/>
                      <a:pt x="27399" y="14323"/>
                      <a:pt x="28965" y="13662"/>
                    </a:cubicBezTo>
                    <a:cubicBezTo>
                      <a:pt x="30700" y="12927"/>
                      <a:pt x="32430" y="11994"/>
                      <a:pt x="33888" y="10592"/>
                    </a:cubicBezTo>
                    <a:cubicBezTo>
                      <a:pt x="34617" y="9886"/>
                      <a:pt x="35273" y="9055"/>
                      <a:pt x="35770" y="8094"/>
                    </a:cubicBezTo>
                    <a:cubicBezTo>
                      <a:pt x="36166" y="7325"/>
                      <a:pt x="36420" y="6257"/>
                      <a:pt x="36635" y="5392"/>
                    </a:cubicBezTo>
                    <a:cubicBezTo>
                      <a:pt x="36692" y="5189"/>
                      <a:pt x="36714" y="5025"/>
                      <a:pt x="36709" y="4878"/>
                    </a:cubicBezTo>
                    <a:cubicBezTo>
                      <a:pt x="36692" y="4652"/>
                      <a:pt x="36601" y="4476"/>
                      <a:pt x="36392" y="4256"/>
                    </a:cubicBezTo>
                    <a:cubicBezTo>
                      <a:pt x="35838" y="3679"/>
                      <a:pt x="34985" y="3408"/>
                      <a:pt x="34312" y="3148"/>
                    </a:cubicBezTo>
                    <a:cubicBezTo>
                      <a:pt x="31554" y="2074"/>
                      <a:pt x="28642" y="1503"/>
                      <a:pt x="25777" y="1006"/>
                    </a:cubicBezTo>
                    <a:cubicBezTo>
                      <a:pt x="24556" y="791"/>
                      <a:pt x="23329" y="604"/>
                      <a:pt x="22102" y="446"/>
                    </a:cubicBezTo>
                    <a:cubicBezTo>
                      <a:pt x="20021" y="173"/>
                      <a:pt x="17919" y="0"/>
                      <a:pt x="15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83;p29"/>
              <p:cNvSpPr/>
              <p:nvPr/>
            </p:nvSpPr>
            <p:spPr>
              <a:xfrm>
                <a:off x="3167057" y="2213040"/>
                <a:ext cx="1726157" cy="816376"/>
              </a:xfrm>
              <a:custGeom>
                <a:avLst/>
                <a:gdLst/>
                <a:ahLst/>
                <a:cxnLst/>
                <a:rect l="l" t="t" r="r" b="b"/>
                <a:pathLst>
                  <a:path w="22121" h="10462" extrusionOk="0">
                    <a:moveTo>
                      <a:pt x="257" y="1"/>
                    </a:moveTo>
                    <a:cubicBezTo>
                      <a:pt x="132" y="1"/>
                      <a:pt x="1" y="139"/>
                      <a:pt x="75" y="287"/>
                    </a:cubicBezTo>
                    <a:cubicBezTo>
                      <a:pt x="3133" y="6595"/>
                      <a:pt x="10227" y="9676"/>
                      <a:pt x="16886" y="10354"/>
                    </a:cubicBezTo>
                    <a:cubicBezTo>
                      <a:pt x="17577" y="10425"/>
                      <a:pt x="18277" y="10461"/>
                      <a:pt x="18977" y="10461"/>
                    </a:cubicBezTo>
                    <a:cubicBezTo>
                      <a:pt x="19960" y="10461"/>
                      <a:pt x="20944" y="10390"/>
                      <a:pt x="21911" y="10241"/>
                    </a:cubicBezTo>
                    <a:cubicBezTo>
                      <a:pt x="22120" y="10207"/>
                      <a:pt x="22064" y="9874"/>
                      <a:pt x="21860" y="9874"/>
                    </a:cubicBezTo>
                    <a:cubicBezTo>
                      <a:pt x="15637" y="9834"/>
                      <a:pt x="8887" y="8545"/>
                      <a:pt x="3975" y="4470"/>
                    </a:cubicBezTo>
                    <a:cubicBezTo>
                      <a:pt x="2511" y="3249"/>
                      <a:pt x="1285" y="1791"/>
                      <a:pt x="403" y="95"/>
                    </a:cubicBezTo>
                    <a:cubicBezTo>
                      <a:pt x="368" y="28"/>
                      <a:pt x="313" y="1"/>
                      <a:pt x="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84;p29"/>
              <p:cNvSpPr/>
              <p:nvPr/>
            </p:nvSpPr>
            <p:spPr>
              <a:xfrm>
                <a:off x="3048763" y="2174259"/>
                <a:ext cx="481539" cy="671782"/>
              </a:xfrm>
              <a:custGeom>
                <a:avLst/>
                <a:gdLst/>
                <a:ahLst/>
                <a:cxnLst/>
                <a:rect l="l" t="t" r="r" b="b"/>
                <a:pathLst>
                  <a:path w="6171" h="8609" extrusionOk="0">
                    <a:moveTo>
                      <a:pt x="211" y="0"/>
                    </a:moveTo>
                    <a:cubicBezTo>
                      <a:pt x="107" y="0"/>
                      <a:pt x="0" y="86"/>
                      <a:pt x="31" y="219"/>
                    </a:cubicBezTo>
                    <a:cubicBezTo>
                      <a:pt x="455" y="1999"/>
                      <a:pt x="1371" y="3672"/>
                      <a:pt x="2416" y="5153"/>
                    </a:cubicBezTo>
                    <a:cubicBezTo>
                      <a:pt x="3332" y="6459"/>
                      <a:pt x="4451" y="7963"/>
                      <a:pt x="5960" y="8601"/>
                    </a:cubicBezTo>
                    <a:cubicBezTo>
                      <a:pt x="5973" y="8606"/>
                      <a:pt x="5985" y="8609"/>
                      <a:pt x="5997" y="8609"/>
                    </a:cubicBezTo>
                    <a:cubicBezTo>
                      <a:pt x="6094" y="8609"/>
                      <a:pt x="6170" y="8458"/>
                      <a:pt x="6085" y="8392"/>
                    </a:cubicBezTo>
                    <a:cubicBezTo>
                      <a:pt x="4802" y="7392"/>
                      <a:pt x="3722" y="6109"/>
                      <a:pt x="2801" y="4775"/>
                    </a:cubicBezTo>
                    <a:cubicBezTo>
                      <a:pt x="1817" y="3350"/>
                      <a:pt x="856" y="1796"/>
                      <a:pt x="370" y="123"/>
                    </a:cubicBezTo>
                    <a:cubicBezTo>
                      <a:pt x="345" y="37"/>
                      <a:pt x="279" y="0"/>
                      <a:pt x="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85;p29"/>
              <p:cNvSpPr/>
              <p:nvPr/>
            </p:nvSpPr>
            <p:spPr>
              <a:xfrm>
                <a:off x="3326005" y="3066840"/>
                <a:ext cx="1210830" cy="304171"/>
              </a:xfrm>
              <a:custGeom>
                <a:avLst/>
                <a:gdLst/>
                <a:ahLst/>
                <a:cxnLst/>
                <a:rect l="l" t="t" r="r" b="b"/>
                <a:pathLst>
                  <a:path w="15517" h="3898" extrusionOk="0">
                    <a:moveTo>
                      <a:pt x="15298" y="1"/>
                    </a:moveTo>
                    <a:cubicBezTo>
                      <a:pt x="15273" y="1"/>
                      <a:pt x="15247" y="8"/>
                      <a:pt x="15222" y="23"/>
                    </a:cubicBezTo>
                    <a:cubicBezTo>
                      <a:pt x="12950" y="1391"/>
                      <a:pt x="10660" y="2612"/>
                      <a:pt x="8026" y="3132"/>
                    </a:cubicBezTo>
                    <a:cubicBezTo>
                      <a:pt x="7093" y="3315"/>
                      <a:pt x="6147" y="3410"/>
                      <a:pt x="5203" y="3410"/>
                    </a:cubicBezTo>
                    <a:cubicBezTo>
                      <a:pt x="3563" y="3410"/>
                      <a:pt x="1930" y="3124"/>
                      <a:pt x="384" y="2521"/>
                    </a:cubicBezTo>
                    <a:cubicBezTo>
                      <a:pt x="355" y="2510"/>
                      <a:pt x="327" y="2505"/>
                      <a:pt x="302" y="2505"/>
                    </a:cubicBezTo>
                    <a:cubicBezTo>
                      <a:pt x="79" y="2505"/>
                      <a:pt x="1" y="2888"/>
                      <a:pt x="259" y="2985"/>
                    </a:cubicBezTo>
                    <a:cubicBezTo>
                      <a:pt x="1919" y="3595"/>
                      <a:pt x="3667" y="3898"/>
                      <a:pt x="5421" y="3898"/>
                    </a:cubicBezTo>
                    <a:cubicBezTo>
                      <a:pt x="6314" y="3898"/>
                      <a:pt x="7209" y="3819"/>
                      <a:pt x="8094" y="3663"/>
                    </a:cubicBezTo>
                    <a:cubicBezTo>
                      <a:pt x="10722" y="3199"/>
                      <a:pt x="13424" y="2075"/>
                      <a:pt x="15408" y="266"/>
                    </a:cubicBezTo>
                    <a:cubicBezTo>
                      <a:pt x="15517" y="167"/>
                      <a:pt x="15421" y="1"/>
                      <a:pt x="15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86;p29"/>
              <p:cNvSpPr/>
              <p:nvPr/>
            </p:nvSpPr>
            <p:spPr>
              <a:xfrm>
                <a:off x="3493771" y="3271980"/>
                <a:ext cx="896359" cy="254698"/>
              </a:xfrm>
              <a:custGeom>
                <a:avLst/>
                <a:gdLst/>
                <a:ahLst/>
                <a:cxnLst/>
                <a:rect l="l" t="t" r="r" b="b"/>
                <a:pathLst>
                  <a:path w="11487" h="3264" extrusionOk="0">
                    <a:moveTo>
                      <a:pt x="11316" y="0"/>
                    </a:moveTo>
                    <a:cubicBezTo>
                      <a:pt x="11296" y="0"/>
                      <a:pt x="11274" y="5"/>
                      <a:pt x="11252" y="16"/>
                    </a:cubicBezTo>
                    <a:cubicBezTo>
                      <a:pt x="9522" y="876"/>
                      <a:pt x="7838" y="1814"/>
                      <a:pt x="5972" y="2362"/>
                    </a:cubicBezTo>
                    <a:cubicBezTo>
                      <a:pt x="5022" y="2639"/>
                      <a:pt x="4059" y="2794"/>
                      <a:pt x="3097" y="2794"/>
                    </a:cubicBezTo>
                    <a:cubicBezTo>
                      <a:pt x="2176" y="2794"/>
                      <a:pt x="1255" y="2652"/>
                      <a:pt x="348" y="2340"/>
                    </a:cubicBezTo>
                    <a:cubicBezTo>
                      <a:pt x="323" y="2331"/>
                      <a:pt x="299" y="2327"/>
                      <a:pt x="276" y="2327"/>
                    </a:cubicBezTo>
                    <a:cubicBezTo>
                      <a:pt x="69" y="2327"/>
                      <a:pt x="0" y="2671"/>
                      <a:pt x="235" y="2758"/>
                    </a:cubicBezTo>
                    <a:cubicBezTo>
                      <a:pt x="1215" y="3108"/>
                      <a:pt x="2219" y="3264"/>
                      <a:pt x="3222" y="3264"/>
                    </a:cubicBezTo>
                    <a:cubicBezTo>
                      <a:pt x="6141" y="3264"/>
                      <a:pt x="9054" y="1943"/>
                      <a:pt x="11376" y="231"/>
                    </a:cubicBezTo>
                    <a:cubicBezTo>
                      <a:pt x="11486" y="150"/>
                      <a:pt x="11426" y="0"/>
                      <a:pt x="11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7;p29"/>
              <p:cNvSpPr/>
              <p:nvPr/>
            </p:nvSpPr>
            <p:spPr>
              <a:xfrm>
                <a:off x="3728798" y="1968495"/>
                <a:ext cx="1177823" cy="549271"/>
              </a:xfrm>
              <a:custGeom>
                <a:avLst/>
                <a:gdLst/>
                <a:ahLst/>
                <a:cxnLst/>
                <a:rect l="l" t="t" r="r" b="b"/>
                <a:pathLst>
                  <a:path w="15094" h="7039" extrusionOk="0">
                    <a:moveTo>
                      <a:pt x="254" y="1"/>
                    </a:moveTo>
                    <a:cubicBezTo>
                      <a:pt x="128" y="1"/>
                      <a:pt x="1" y="104"/>
                      <a:pt x="38" y="267"/>
                    </a:cubicBezTo>
                    <a:cubicBezTo>
                      <a:pt x="1168" y="5156"/>
                      <a:pt x="7228" y="7016"/>
                      <a:pt x="11648" y="7039"/>
                    </a:cubicBezTo>
                    <a:cubicBezTo>
                      <a:pt x="12694" y="7039"/>
                      <a:pt x="13988" y="6999"/>
                      <a:pt x="14915" y="6462"/>
                    </a:cubicBezTo>
                    <a:cubicBezTo>
                      <a:pt x="15093" y="6357"/>
                      <a:pt x="15031" y="6049"/>
                      <a:pt x="14814" y="6049"/>
                    </a:cubicBezTo>
                    <a:cubicBezTo>
                      <a:pt x="14810" y="6049"/>
                      <a:pt x="14806" y="6049"/>
                      <a:pt x="14802" y="6049"/>
                    </a:cubicBezTo>
                    <a:cubicBezTo>
                      <a:pt x="13892" y="6100"/>
                      <a:pt x="12999" y="6264"/>
                      <a:pt x="12084" y="6270"/>
                    </a:cubicBezTo>
                    <a:cubicBezTo>
                      <a:pt x="12051" y="6270"/>
                      <a:pt x="12018" y="6270"/>
                      <a:pt x="11986" y="6270"/>
                    </a:cubicBezTo>
                    <a:cubicBezTo>
                      <a:pt x="10905" y="6270"/>
                      <a:pt x="9836" y="6179"/>
                      <a:pt x="8777" y="5970"/>
                    </a:cubicBezTo>
                    <a:cubicBezTo>
                      <a:pt x="6516" y="5535"/>
                      <a:pt x="4306" y="4727"/>
                      <a:pt x="2542" y="3206"/>
                    </a:cubicBezTo>
                    <a:cubicBezTo>
                      <a:pt x="1592" y="2387"/>
                      <a:pt x="852" y="1346"/>
                      <a:pt x="456" y="154"/>
                    </a:cubicBezTo>
                    <a:cubicBezTo>
                      <a:pt x="422" y="47"/>
                      <a:pt x="338" y="1"/>
                      <a:pt x="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88;p29"/>
              <p:cNvSpPr/>
              <p:nvPr/>
            </p:nvSpPr>
            <p:spPr>
              <a:xfrm>
                <a:off x="3506490" y="1464658"/>
                <a:ext cx="1891586" cy="482709"/>
              </a:xfrm>
              <a:custGeom>
                <a:avLst/>
                <a:gdLst/>
                <a:ahLst/>
                <a:cxnLst/>
                <a:rect l="l" t="t" r="r" b="b"/>
                <a:pathLst>
                  <a:path w="24241" h="6186" extrusionOk="0">
                    <a:moveTo>
                      <a:pt x="133" y="0"/>
                    </a:moveTo>
                    <a:cubicBezTo>
                      <a:pt x="60" y="0"/>
                      <a:pt x="0" y="90"/>
                      <a:pt x="66" y="156"/>
                    </a:cubicBezTo>
                    <a:cubicBezTo>
                      <a:pt x="4413" y="4497"/>
                      <a:pt x="10680" y="6185"/>
                      <a:pt x="16730" y="6185"/>
                    </a:cubicBezTo>
                    <a:cubicBezTo>
                      <a:pt x="17399" y="6185"/>
                      <a:pt x="18065" y="6165"/>
                      <a:pt x="18725" y="6125"/>
                    </a:cubicBezTo>
                    <a:cubicBezTo>
                      <a:pt x="20523" y="6012"/>
                      <a:pt x="22326" y="5780"/>
                      <a:pt x="24061" y="5288"/>
                    </a:cubicBezTo>
                    <a:cubicBezTo>
                      <a:pt x="24240" y="5234"/>
                      <a:pt x="24222" y="4925"/>
                      <a:pt x="24035" y="4925"/>
                    </a:cubicBezTo>
                    <a:cubicBezTo>
                      <a:pt x="24027" y="4925"/>
                      <a:pt x="24019" y="4925"/>
                      <a:pt x="24011" y="4926"/>
                    </a:cubicBezTo>
                    <a:cubicBezTo>
                      <a:pt x="21606" y="5225"/>
                      <a:pt x="19153" y="5438"/>
                      <a:pt x="16711" y="5438"/>
                    </a:cubicBezTo>
                    <a:cubicBezTo>
                      <a:pt x="12641" y="5438"/>
                      <a:pt x="8600" y="4848"/>
                      <a:pt x="4860" y="3089"/>
                    </a:cubicBezTo>
                    <a:cubicBezTo>
                      <a:pt x="3186" y="2304"/>
                      <a:pt x="1553" y="1280"/>
                      <a:pt x="196" y="26"/>
                    </a:cubicBezTo>
                    <a:cubicBezTo>
                      <a:pt x="176" y="8"/>
                      <a:pt x="154" y="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89;p29"/>
              <p:cNvSpPr/>
              <p:nvPr/>
            </p:nvSpPr>
            <p:spPr>
              <a:xfrm>
                <a:off x="3719356" y="1841541"/>
                <a:ext cx="556138" cy="217555"/>
              </a:xfrm>
              <a:custGeom>
                <a:avLst/>
                <a:gdLst/>
                <a:ahLst/>
                <a:cxnLst/>
                <a:rect l="l" t="t" r="r" b="b"/>
                <a:pathLst>
                  <a:path w="7127" h="2788" extrusionOk="0">
                    <a:moveTo>
                      <a:pt x="252" y="1"/>
                    </a:moveTo>
                    <a:cubicBezTo>
                      <a:pt x="95" y="1"/>
                      <a:pt x="0" y="217"/>
                      <a:pt x="159" y="322"/>
                    </a:cubicBezTo>
                    <a:cubicBezTo>
                      <a:pt x="1233" y="1046"/>
                      <a:pt x="2166" y="1866"/>
                      <a:pt x="3437" y="2244"/>
                    </a:cubicBezTo>
                    <a:cubicBezTo>
                      <a:pt x="4602" y="2595"/>
                      <a:pt x="5828" y="2680"/>
                      <a:pt x="7032" y="2787"/>
                    </a:cubicBezTo>
                    <a:cubicBezTo>
                      <a:pt x="7034" y="2787"/>
                      <a:pt x="7036" y="2787"/>
                      <a:pt x="7038" y="2787"/>
                    </a:cubicBezTo>
                    <a:cubicBezTo>
                      <a:pt x="7118" y="2787"/>
                      <a:pt x="7127" y="2662"/>
                      <a:pt x="7055" y="2640"/>
                    </a:cubicBezTo>
                    <a:cubicBezTo>
                      <a:pt x="5924" y="2323"/>
                      <a:pt x="4732" y="2261"/>
                      <a:pt x="3624" y="1871"/>
                    </a:cubicBezTo>
                    <a:cubicBezTo>
                      <a:pt x="2420" y="1447"/>
                      <a:pt x="1476" y="571"/>
                      <a:pt x="340" y="23"/>
                    </a:cubicBezTo>
                    <a:cubicBezTo>
                      <a:pt x="309" y="8"/>
                      <a:pt x="280" y="1"/>
                      <a:pt x="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90;p29"/>
              <p:cNvSpPr/>
              <p:nvPr/>
            </p:nvSpPr>
            <p:spPr>
              <a:xfrm>
                <a:off x="4728133" y="1952031"/>
                <a:ext cx="1151994" cy="300737"/>
              </a:xfrm>
              <a:custGeom>
                <a:avLst/>
                <a:gdLst/>
                <a:ahLst/>
                <a:cxnLst/>
                <a:rect l="l" t="t" r="r" b="b"/>
                <a:pathLst>
                  <a:path w="14763" h="3854" extrusionOk="0">
                    <a:moveTo>
                      <a:pt x="14584" y="0"/>
                    </a:moveTo>
                    <a:cubicBezTo>
                      <a:pt x="14561" y="0"/>
                      <a:pt x="14536" y="8"/>
                      <a:pt x="14510" y="26"/>
                    </a:cubicBezTo>
                    <a:cubicBezTo>
                      <a:pt x="12424" y="1478"/>
                      <a:pt x="10039" y="2388"/>
                      <a:pt x="7563" y="2942"/>
                    </a:cubicBezTo>
                    <a:cubicBezTo>
                      <a:pt x="6342" y="3214"/>
                      <a:pt x="5104" y="3372"/>
                      <a:pt x="3855" y="3434"/>
                    </a:cubicBezTo>
                    <a:cubicBezTo>
                      <a:pt x="3599" y="3446"/>
                      <a:pt x="3344" y="3451"/>
                      <a:pt x="3088" y="3451"/>
                    </a:cubicBezTo>
                    <a:cubicBezTo>
                      <a:pt x="2156" y="3451"/>
                      <a:pt x="1226" y="3389"/>
                      <a:pt x="292" y="3389"/>
                    </a:cubicBezTo>
                    <a:cubicBezTo>
                      <a:pt x="261" y="3389"/>
                      <a:pt x="229" y="3389"/>
                      <a:pt x="198" y="3389"/>
                    </a:cubicBezTo>
                    <a:cubicBezTo>
                      <a:pt x="45" y="3389"/>
                      <a:pt x="0" y="3632"/>
                      <a:pt x="158" y="3660"/>
                    </a:cubicBezTo>
                    <a:cubicBezTo>
                      <a:pt x="935" y="3810"/>
                      <a:pt x="1743" y="3853"/>
                      <a:pt x="2544" y="3853"/>
                    </a:cubicBezTo>
                    <a:cubicBezTo>
                      <a:pt x="2985" y="3853"/>
                      <a:pt x="3424" y="3840"/>
                      <a:pt x="3855" y="3824"/>
                    </a:cubicBezTo>
                    <a:cubicBezTo>
                      <a:pt x="5116" y="3773"/>
                      <a:pt x="6376" y="3638"/>
                      <a:pt x="7608" y="3395"/>
                    </a:cubicBezTo>
                    <a:cubicBezTo>
                      <a:pt x="10163" y="2897"/>
                      <a:pt x="12571" y="1823"/>
                      <a:pt x="14646" y="257"/>
                    </a:cubicBezTo>
                    <a:cubicBezTo>
                      <a:pt x="14763" y="173"/>
                      <a:pt x="14694" y="0"/>
                      <a:pt x="14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291;p29"/>
              <p:cNvSpPr/>
              <p:nvPr/>
            </p:nvSpPr>
            <p:spPr>
              <a:xfrm>
                <a:off x="4463454" y="2046603"/>
                <a:ext cx="6243" cy="936"/>
              </a:xfrm>
              <a:custGeom>
                <a:avLst/>
                <a:gdLst/>
                <a:ahLst/>
                <a:cxnLst/>
                <a:rect l="l" t="t" r="r" b="b"/>
                <a:pathLst>
                  <a:path w="80" h="12" extrusionOk="0">
                    <a:moveTo>
                      <a:pt x="12" y="1"/>
                    </a:moveTo>
                    <a:cubicBezTo>
                      <a:pt x="1" y="1"/>
                      <a:pt x="1" y="12"/>
                      <a:pt x="12" y="12"/>
                    </a:cubicBezTo>
                    <a:lnTo>
                      <a:pt x="74" y="12"/>
                    </a:lnTo>
                    <a:cubicBezTo>
                      <a:pt x="80" y="12"/>
                      <a:pt x="80" y="1"/>
                      <a:pt x="74" y="1"/>
                    </a:cubicBezTo>
                    <a:close/>
                  </a:path>
                </a:pathLst>
              </a:custGeom>
              <a:solidFill>
                <a:srgbClr val="43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92;p29"/>
              <p:cNvSpPr/>
              <p:nvPr/>
            </p:nvSpPr>
            <p:spPr>
              <a:xfrm>
                <a:off x="3729969" y="1471837"/>
                <a:ext cx="1978748" cy="316032"/>
              </a:xfrm>
              <a:custGeom>
                <a:avLst/>
                <a:gdLst/>
                <a:ahLst/>
                <a:cxnLst/>
                <a:rect l="l" t="t" r="r" b="b"/>
                <a:pathLst>
                  <a:path w="25358" h="4050" extrusionOk="0">
                    <a:moveTo>
                      <a:pt x="3748" y="1"/>
                    </a:moveTo>
                    <a:cubicBezTo>
                      <a:pt x="1496" y="1"/>
                      <a:pt x="93" y="193"/>
                      <a:pt x="62" y="578"/>
                    </a:cubicBezTo>
                    <a:cubicBezTo>
                      <a:pt x="0" y="1364"/>
                      <a:pt x="5602" y="2641"/>
                      <a:pt x="12572" y="3444"/>
                    </a:cubicBezTo>
                    <a:cubicBezTo>
                      <a:pt x="16100" y="3847"/>
                      <a:pt x="19303" y="4049"/>
                      <a:pt x="21612" y="4049"/>
                    </a:cubicBezTo>
                    <a:cubicBezTo>
                      <a:pt x="23865" y="4049"/>
                      <a:pt x="25268" y="3857"/>
                      <a:pt x="25296" y="3472"/>
                    </a:cubicBezTo>
                    <a:cubicBezTo>
                      <a:pt x="25358" y="2686"/>
                      <a:pt x="19756" y="1403"/>
                      <a:pt x="12786" y="606"/>
                    </a:cubicBezTo>
                    <a:cubicBezTo>
                      <a:pt x="9258" y="203"/>
                      <a:pt x="6057" y="1"/>
                      <a:pt x="3748" y="1"/>
                    </a:cubicBezTo>
                    <a:close/>
                  </a:path>
                </a:pathLst>
              </a:custGeom>
              <a:solidFill>
                <a:srgbClr val="43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2293;p29"/>
              <p:cNvGrpSpPr/>
              <p:nvPr/>
            </p:nvGrpSpPr>
            <p:grpSpPr>
              <a:xfrm>
                <a:off x="2888479" y="1565901"/>
                <a:ext cx="3001295" cy="2122935"/>
                <a:chOff x="2931056" y="1610806"/>
                <a:chExt cx="2825280" cy="1998432"/>
              </a:xfrm>
            </p:grpSpPr>
            <p:sp>
              <p:nvSpPr>
                <p:cNvPr id="49" name="Google Shape;2294;p29"/>
                <p:cNvSpPr/>
                <p:nvPr/>
              </p:nvSpPr>
              <p:spPr>
                <a:xfrm>
                  <a:off x="4654770" y="2063583"/>
                  <a:ext cx="49731" cy="15793"/>
                </a:xfrm>
                <a:custGeom>
                  <a:avLst/>
                  <a:gdLst/>
                  <a:ahLst/>
                  <a:cxnLst/>
                  <a:rect l="l" t="t" r="r" b="b"/>
                  <a:pathLst>
                    <a:path w="677" h="215" extrusionOk="0">
                      <a:moveTo>
                        <a:pt x="124" y="1"/>
                      </a:moveTo>
                      <a:cubicBezTo>
                        <a:pt x="41" y="1"/>
                        <a:pt x="1" y="126"/>
                        <a:pt x="100" y="156"/>
                      </a:cubicBezTo>
                      <a:cubicBezTo>
                        <a:pt x="215" y="194"/>
                        <a:pt x="339" y="215"/>
                        <a:pt x="463" y="215"/>
                      </a:cubicBezTo>
                      <a:cubicBezTo>
                        <a:pt x="521" y="215"/>
                        <a:pt x="579" y="210"/>
                        <a:pt x="637" y="201"/>
                      </a:cubicBezTo>
                      <a:cubicBezTo>
                        <a:pt x="676" y="195"/>
                        <a:pt x="676" y="122"/>
                        <a:pt x="637" y="116"/>
                      </a:cubicBezTo>
                      <a:cubicBezTo>
                        <a:pt x="467" y="88"/>
                        <a:pt x="315" y="82"/>
                        <a:pt x="162" y="9"/>
                      </a:cubicBezTo>
                      <a:cubicBezTo>
                        <a:pt x="149" y="3"/>
                        <a:pt x="136" y="1"/>
                        <a:pt x="124"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95;p29"/>
                <p:cNvSpPr/>
                <p:nvPr/>
              </p:nvSpPr>
              <p:spPr>
                <a:xfrm>
                  <a:off x="4775825" y="1766237"/>
                  <a:ext cx="980511" cy="314398"/>
                </a:xfrm>
                <a:custGeom>
                  <a:avLst/>
                  <a:gdLst/>
                  <a:ahLst/>
                  <a:cxnLst/>
                  <a:rect l="l" t="t" r="r" b="b"/>
                  <a:pathLst>
                    <a:path w="13348" h="4280" extrusionOk="0">
                      <a:moveTo>
                        <a:pt x="13167" y="1"/>
                      </a:moveTo>
                      <a:cubicBezTo>
                        <a:pt x="13146" y="1"/>
                        <a:pt x="13125" y="5"/>
                        <a:pt x="13103" y="15"/>
                      </a:cubicBezTo>
                      <a:cubicBezTo>
                        <a:pt x="12566" y="258"/>
                        <a:pt x="12075" y="615"/>
                        <a:pt x="11560" y="908"/>
                      </a:cubicBezTo>
                      <a:cubicBezTo>
                        <a:pt x="11051" y="1208"/>
                        <a:pt x="10531" y="1479"/>
                        <a:pt x="10006" y="1734"/>
                      </a:cubicBezTo>
                      <a:cubicBezTo>
                        <a:pt x="8960" y="2237"/>
                        <a:pt x="7875" y="2661"/>
                        <a:pt x="6767" y="3000"/>
                      </a:cubicBezTo>
                      <a:cubicBezTo>
                        <a:pt x="4585" y="3667"/>
                        <a:pt x="2318" y="4017"/>
                        <a:pt x="40" y="4170"/>
                      </a:cubicBezTo>
                      <a:cubicBezTo>
                        <a:pt x="1" y="4176"/>
                        <a:pt x="1" y="4238"/>
                        <a:pt x="40" y="4238"/>
                      </a:cubicBezTo>
                      <a:cubicBezTo>
                        <a:pt x="480" y="4265"/>
                        <a:pt x="921" y="4279"/>
                        <a:pt x="1362" y="4279"/>
                      </a:cubicBezTo>
                      <a:cubicBezTo>
                        <a:pt x="3262" y="4279"/>
                        <a:pt x="5156" y="4022"/>
                        <a:pt x="6987" y="3503"/>
                      </a:cubicBezTo>
                      <a:cubicBezTo>
                        <a:pt x="8129" y="3181"/>
                        <a:pt x="9231" y="2757"/>
                        <a:pt x="10288" y="2226"/>
                      </a:cubicBezTo>
                      <a:cubicBezTo>
                        <a:pt x="11306" y="1711"/>
                        <a:pt x="12498" y="1089"/>
                        <a:pt x="13262" y="219"/>
                      </a:cubicBezTo>
                      <a:cubicBezTo>
                        <a:pt x="13347" y="124"/>
                        <a:pt x="13273" y="1"/>
                        <a:pt x="13167"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296;p29"/>
                <p:cNvSpPr/>
                <p:nvPr/>
              </p:nvSpPr>
              <p:spPr>
                <a:xfrm>
                  <a:off x="3926896" y="2498731"/>
                  <a:ext cx="939007" cy="256293"/>
                </a:xfrm>
                <a:custGeom>
                  <a:avLst/>
                  <a:gdLst/>
                  <a:ahLst/>
                  <a:cxnLst/>
                  <a:rect l="l" t="t" r="r" b="b"/>
                  <a:pathLst>
                    <a:path w="12783" h="3489" extrusionOk="0">
                      <a:moveTo>
                        <a:pt x="105" y="1"/>
                      </a:moveTo>
                      <a:cubicBezTo>
                        <a:pt x="43" y="1"/>
                        <a:pt x="0" y="98"/>
                        <a:pt x="66" y="144"/>
                      </a:cubicBezTo>
                      <a:cubicBezTo>
                        <a:pt x="1926" y="1541"/>
                        <a:pt x="4023" y="2750"/>
                        <a:pt x="6318" y="3236"/>
                      </a:cubicBezTo>
                      <a:cubicBezTo>
                        <a:pt x="7076" y="3396"/>
                        <a:pt x="7849" y="3488"/>
                        <a:pt x="8623" y="3488"/>
                      </a:cubicBezTo>
                      <a:cubicBezTo>
                        <a:pt x="8974" y="3488"/>
                        <a:pt x="9326" y="3469"/>
                        <a:pt x="9675" y="3429"/>
                      </a:cubicBezTo>
                      <a:cubicBezTo>
                        <a:pt x="10201" y="3372"/>
                        <a:pt x="10727" y="3282"/>
                        <a:pt x="11230" y="3123"/>
                      </a:cubicBezTo>
                      <a:cubicBezTo>
                        <a:pt x="11716" y="2976"/>
                        <a:pt x="12355" y="2796"/>
                        <a:pt x="12705" y="2411"/>
                      </a:cubicBezTo>
                      <a:cubicBezTo>
                        <a:pt x="12783" y="2328"/>
                        <a:pt x="12735" y="2168"/>
                        <a:pt x="12610" y="2168"/>
                      </a:cubicBezTo>
                      <a:cubicBezTo>
                        <a:pt x="12608" y="2168"/>
                        <a:pt x="12605" y="2168"/>
                        <a:pt x="12603" y="2168"/>
                      </a:cubicBezTo>
                      <a:cubicBezTo>
                        <a:pt x="12095" y="2185"/>
                        <a:pt x="11575" y="2445"/>
                        <a:pt x="11077" y="2564"/>
                      </a:cubicBezTo>
                      <a:cubicBezTo>
                        <a:pt x="10568" y="2688"/>
                        <a:pt x="10054" y="2790"/>
                        <a:pt x="9528" y="2841"/>
                      </a:cubicBezTo>
                      <a:cubicBezTo>
                        <a:pt x="9190" y="2870"/>
                        <a:pt x="8852" y="2885"/>
                        <a:pt x="8514" y="2885"/>
                      </a:cubicBezTo>
                      <a:cubicBezTo>
                        <a:pt x="7751" y="2885"/>
                        <a:pt x="6991" y="2810"/>
                        <a:pt x="6238" y="2666"/>
                      </a:cubicBezTo>
                      <a:cubicBezTo>
                        <a:pt x="4040" y="2247"/>
                        <a:pt x="1965" y="1315"/>
                        <a:pt x="145" y="14"/>
                      </a:cubicBezTo>
                      <a:cubicBezTo>
                        <a:pt x="131" y="5"/>
                        <a:pt x="118" y="1"/>
                        <a:pt x="10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297;p29"/>
                <p:cNvSpPr/>
                <p:nvPr/>
              </p:nvSpPr>
              <p:spPr>
                <a:xfrm>
                  <a:off x="2931056" y="2559331"/>
                  <a:ext cx="675221" cy="520299"/>
                </a:xfrm>
                <a:custGeom>
                  <a:avLst/>
                  <a:gdLst/>
                  <a:ahLst/>
                  <a:cxnLst/>
                  <a:rect l="l" t="t" r="r" b="b"/>
                  <a:pathLst>
                    <a:path w="9192" h="7083" extrusionOk="0">
                      <a:moveTo>
                        <a:pt x="221" y="1"/>
                      </a:moveTo>
                      <a:cubicBezTo>
                        <a:pt x="132" y="1"/>
                        <a:pt x="42" y="60"/>
                        <a:pt x="40" y="179"/>
                      </a:cubicBezTo>
                      <a:cubicBezTo>
                        <a:pt x="0" y="1321"/>
                        <a:pt x="221" y="2474"/>
                        <a:pt x="842" y="3446"/>
                      </a:cubicBezTo>
                      <a:cubicBezTo>
                        <a:pt x="1425" y="4356"/>
                        <a:pt x="2261" y="5085"/>
                        <a:pt x="3177" y="5639"/>
                      </a:cubicBezTo>
                      <a:cubicBezTo>
                        <a:pt x="4574" y="6485"/>
                        <a:pt x="6400" y="7083"/>
                        <a:pt x="8102" y="7083"/>
                      </a:cubicBezTo>
                      <a:cubicBezTo>
                        <a:pt x="8391" y="7083"/>
                        <a:pt x="8675" y="7066"/>
                        <a:pt x="8954" y="7030"/>
                      </a:cubicBezTo>
                      <a:cubicBezTo>
                        <a:pt x="9106" y="7013"/>
                        <a:pt x="9191" y="6747"/>
                        <a:pt x="8993" y="6719"/>
                      </a:cubicBezTo>
                      <a:cubicBezTo>
                        <a:pt x="7168" y="6464"/>
                        <a:pt x="5364" y="6091"/>
                        <a:pt x="3736" y="5187"/>
                      </a:cubicBezTo>
                      <a:cubicBezTo>
                        <a:pt x="1848" y="4135"/>
                        <a:pt x="469" y="2406"/>
                        <a:pt x="407" y="179"/>
                      </a:cubicBezTo>
                      <a:cubicBezTo>
                        <a:pt x="401" y="60"/>
                        <a:pt x="311" y="1"/>
                        <a:pt x="22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298;p29"/>
                <p:cNvSpPr/>
                <p:nvPr/>
              </p:nvSpPr>
              <p:spPr>
                <a:xfrm>
                  <a:off x="3865267" y="3221088"/>
                  <a:ext cx="655755" cy="388149"/>
                </a:xfrm>
                <a:custGeom>
                  <a:avLst/>
                  <a:gdLst/>
                  <a:ahLst/>
                  <a:cxnLst/>
                  <a:rect l="l" t="t" r="r" b="b"/>
                  <a:pathLst>
                    <a:path w="8927" h="5284" extrusionOk="0">
                      <a:moveTo>
                        <a:pt x="8726" y="1"/>
                      </a:moveTo>
                      <a:cubicBezTo>
                        <a:pt x="8686" y="1"/>
                        <a:pt x="8647" y="17"/>
                        <a:pt x="8615" y="56"/>
                      </a:cubicBezTo>
                      <a:cubicBezTo>
                        <a:pt x="8027" y="751"/>
                        <a:pt x="7552" y="1520"/>
                        <a:pt x="6914" y="2181"/>
                      </a:cubicBezTo>
                      <a:cubicBezTo>
                        <a:pt x="6303" y="2814"/>
                        <a:pt x="5636" y="3345"/>
                        <a:pt x="4879" y="3798"/>
                      </a:cubicBezTo>
                      <a:cubicBezTo>
                        <a:pt x="3426" y="4657"/>
                        <a:pt x="1809" y="5064"/>
                        <a:pt x="130" y="5075"/>
                      </a:cubicBezTo>
                      <a:cubicBezTo>
                        <a:pt x="0" y="5075"/>
                        <a:pt x="0" y="5267"/>
                        <a:pt x="130" y="5273"/>
                      </a:cubicBezTo>
                      <a:cubicBezTo>
                        <a:pt x="304" y="5280"/>
                        <a:pt x="477" y="5283"/>
                        <a:pt x="651" y="5283"/>
                      </a:cubicBezTo>
                      <a:cubicBezTo>
                        <a:pt x="2204" y="5283"/>
                        <a:pt x="3780" y="5004"/>
                        <a:pt x="5178" y="4318"/>
                      </a:cubicBezTo>
                      <a:cubicBezTo>
                        <a:pt x="6772" y="3532"/>
                        <a:pt x="8428" y="1989"/>
                        <a:pt x="8898" y="219"/>
                      </a:cubicBezTo>
                      <a:cubicBezTo>
                        <a:pt x="8926" y="106"/>
                        <a:pt x="8826" y="1"/>
                        <a:pt x="87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99;p29"/>
                <p:cNvSpPr/>
                <p:nvPr/>
              </p:nvSpPr>
              <p:spPr>
                <a:xfrm>
                  <a:off x="4027604" y="1610806"/>
                  <a:ext cx="1254066" cy="200392"/>
                </a:xfrm>
                <a:custGeom>
                  <a:avLst/>
                  <a:gdLst/>
                  <a:ahLst/>
                  <a:cxnLst/>
                  <a:rect l="l" t="t" r="r" b="b"/>
                  <a:pathLst>
                    <a:path w="17072" h="2728" extrusionOk="0">
                      <a:moveTo>
                        <a:pt x="2519" y="1"/>
                      </a:moveTo>
                      <a:cubicBezTo>
                        <a:pt x="1004" y="1"/>
                        <a:pt x="60" y="131"/>
                        <a:pt x="40" y="390"/>
                      </a:cubicBezTo>
                      <a:cubicBezTo>
                        <a:pt x="1" y="922"/>
                        <a:pt x="3771" y="1781"/>
                        <a:pt x="8463" y="2318"/>
                      </a:cubicBezTo>
                      <a:cubicBezTo>
                        <a:pt x="10846" y="2591"/>
                        <a:pt x="13009" y="2728"/>
                        <a:pt x="14566" y="2728"/>
                      </a:cubicBezTo>
                      <a:cubicBezTo>
                        <a:pt x="16073" y="2728"/>
                        <a:pt x="17012" y="2599"/>
                        <a:pt x="17032" y="2341"/>
                      </a:cubicBezTo>
                      <a:cubicBezTo>
                        <a:pt x="17071" y="1809"/>
                        <a:pt x="13301" y="950"/>
                        <a:pt x="8609" y="413"/>
                      </a:cubicBezTo>
                      <a:cubicBezTo>
                        <a:pt x="6233" y="138"/>
                        <a:pt x="4075" y="1"/>
                        <a:pt x="2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 name="Google Shape;2300;p29"/>
            <p:cNvSpPr/>
            <p:nvPr/>
          </p:nvSpPr>
          <p:spPr>
            <a:xfrm>
              <a:off x="6852853" y="4864707"/>
              <a:ext cx="251461" cy="157360"/>
            </a:xfrm>
            <a:custGeom>
              <a:avLst/>
              <a:gdLst/>
              <a:ahLst/>
              <a:cxnLst/>
              <a:rect l="l" t="t" r="r" b="b"/>
              <a:pathLst>
                <a:path w="2098" h="1313" extrusionOk="0">
                  <a:moveTo>
                    <a:pt x="724" y="1"/>
                  </a:moveTo>
                  <a:lnTo>
                    <a:pt x="724" y="826"/>
                  </a:lnTo>
                  <a:lnTo>
                    <a:pt x="1" y="526"/>
                  </a:lnTo>
                  <a:lnTo>
                    <a:pt x="538" y="1312"/>
                  </a:lnTo>
                  <a:lnTo>
                    <a:pt x="1662" y="1312"/>
                  </a:lnTo>
                  <a:lnTo>
                    <a:pt x="2098" y="357"/>
                  </a:lnTo>
                  <a:lnTo>
                    <a:pt x="1380" y="798"/>
                  </a:lnTo>
                  <a:lnTo>
                    <a:pt x="724" y="1"/>
                  </a:lnTo>
                  <a:close/>
                </a:path>
              </a:pathLst>
            </a:custGeom>
            <a:solidFill>
              <a:srgbClr val="6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01;p29"/>
            <p:cNvSpPr/>
            <p:nvPr/>
          </p:nvSpPr>
          <p:spPr>
            <a:xfrm>
              <a:off x="1427997" y="4910722"/>
              <a:ext cx="175897" cy="110204"/>
            </a:xfrm>
            <a:custGeom>
              <a:avLst/>
              <a:gdLst/>
              <a:ahLst/>
              <a:cxnLst/>
              <a:rect l="l" t="t" r="r" b="b"/>
              <a:pathLst>
                <a:path w="1652" h="1035" extrusionOk="0">
                  <a:moveTo>
                    <a:pt x="571" y="0"/>
                  </a:moveTo>
                  <a:lnTo>
                    <a:pt x="571" y="650"/>
                  </a:lnTo>
                  <a:lnTo>
                    <a:pt x="1" y="413"/>
                  </a:lnTo>
                  <a:lnTo>
                    <a:pt x="424" y="1035"/>
                  </a:lnTo>
                  <a:lnTo>
                    <a:pt x="1312" y="1035"/>
                  </a:lnTo>
                  <a:lnTo>
                    <a:pt x="1651" y="283"/>
                  </a:lnTo>
                  <a:lnTo>
                    <a:pt x="1651" y="283"/>
                  </a:lnTo>
                  <a:lnTo>
                    <a:pt x="1091" y="628"/>
                  </a:lnTo>
                  <a:lnTo>
                    <a:pt x="571" y="0"/>
                  </a:lnTo>
                  <a:close/>
                </a:path>
              </a:pathLst>
            </a:custGeom>
            <a:solidFill>
              <a:srgbClr val="6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02;p29"/>
            <p:cNvSpPr/>
            <p:nvPr/>
          </p:nvSpPr>
          <p:spPr>
            <a:xfrm>
              <a:off x="1756568" y="4409972"/>
              <a:ext cx="109030" cy="68039"/>
            </a:xfrm>
            <a:custGeom>
              <a:avLst/>
              <a:gdLst/>
              <a:ahLst/>
              <a:cxnLst/>
              <a:rect l="l" t="t" r="r" b="b"/>
              <a:pathLst>
                <a:path w="1024" h="639" extrusionOk="0">
                  <a:moveTo>
                    <a:pt x="351" y="0"/>
                  </a:moveTo>
                  <a:lnTo>
                    <a:pt x="351" y="402"/>
                  </a:lnTo>
                  <a:lnTo>
                    <a:pt x="1" y="255"/>
                  </a:lnTo>
                  <a:lnTo>
                    <a:pt x="261" y="639"/>
                  </a:lnTo>
                  <a:lnTo>
                    <a:pt x="809" y="639"/>
                  </a:lnTo>
                  <a:lnTo>
                    <a:pt x="1024" y="175"/>
                  </a:lnTo>
                  <a:lnTo>
                    <a:pt x="1024" y="175"/>
                  </a:lnTo>
                  <a:lnTo>
                    <a:pt x="673" y="390"/>
                  </a:lnTo>
                  <a:lnTo>
                    <a:pt x="351" y="0"/>
                  </a:lnTo>
                  <a:close/>
                </a:path>
              </a:pathLst>
            </a:custGeom>
            <a:solidFill>
              <a:srgbClr val="6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03;p29"/>
            <p:cNvSpPr/>
            <p:nvPr/>
          </p:nvSpPr>
          <p:spPr>
            <a:xfrm>
              <a:off x="2301916" y="4568193"/>
              <a:ext cx="106581" cy="66974"/>
            </a:xfrm>
            <a:custGeom>
              <a:avLst/>
              <a:gdLst/>
              <a:ahLst/>
              <a:cxnLst/>
              <a:rect l="l" t="t" r="r" b="b"/>
              <a:pathLst>
                <a:path w="1001" h="629" extrusionOk="0">
                  <a:moveTo>
                    <a:pt x="345" y="1"/>
                  </a:moveTo>
                  <a:lnTo>
                    <a:pt x="345" y="397"/>
                  </a:lnTo>
                  <a:lnTo>
                    <a:pt x="0" y="255"/>
                  </a:lnTo>
                  <a:lnTo>
                    <a:pt x="254" y="628"/>
                  </a:lnTo>
                  <a:lnTo>
                    <a:pt x="797" y="628"/>
                  </a:lnTo>
                  <a:lnTo>
                    <a:pt x="1001" y="170"/>
                  </a:lnTo>
                  <a:lnTo>
                    <a:pt x="661" y="385"/>
                  </a:lnTo>
                  <a:lnTo>
                    <a:pt x="345" y="1"/>
                  </a:lnTo>
                  <a:close/>
                </a:path>
              </a:pathLst>
            </a:custGeom>
            <a:solidFill>
              <a:srgbClr val="6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04;p29"/>
            <p:cNvSpPr/>
            <p:nvPr/>
          </p:nvSpPr>
          <p:spPr>
            <a:xfrm>
              <a:off x="7592506" y="4482868"/>
              <a:ext cx="107153" cy="67115"/>
            </a:xfrm>
            <a:custGeom>
              <a:avLst/>
              <a:gdLst/>
              <a:ahLst/>
              <a:cxnLst/>
              <a:rect l="l" t="t" r="r" b="b"/>
              <a:pathLst>
                <a:path w="894" h="560" extrusionOk="0">
                  <a:moveTo>
                    <a:pt x="311" y="0"/>
                  </a:moveTo>
                  <a:lnTo>
                    <a:pt x="311" y="351"/>
                  </a:lnTo>
                  <a:lnTo>
                    <a:pt x="0" y="226"/>
                  </a:lnTo>
                  <a:lnTo>
                    <a:pt x="226" y="560"/>
                  </a:lnTo>
                  <a:lnTo>
                    <a:pt x="707" y="560"/>
                  </a:lnTo>
                  <a:lnTo>
                    <a:pt x="893" y="153"/>
                  </a:lnTo>
                  <a:lnTo>
                    <a:pt x="588" y="339"/>
                  </a:lnTo>
                  <a:lnTo>
                    <a:pt x="311" y="0"/>
                  </a:lnTo>
                  <a:close/>
                </a:path>
              </a:pathLst>
            </a:custGeom>
            <a:solidFill>
              <a:srgbClr val="6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05;p29"/>
            <p:cNvSpPr/>
            <p:nvPr/>
          </p:nvSpPr>
          <p:spPr>
            <a:xfrm>
              <a:off x="6185737" y="4432725"/>
              <a:ext cx="895299" cy="472626"/>
            </a:xfrm>
            <a:custGeom>
              <a:avLst/>
              <a:gdLst/>
              <a:ahLst/>
              <a:cxnLst/>
              <a:rect l="l" t="t" r="r" b="b"/>
              <a:pathLst>
                <a:path w="12188" h="6434" extrusionOk="0">
                  <a:moveTo>
                    <a:pt x="5901" y="0"/>
                  </a:moveTo>
                  <a:cubicBezTo>
                    <a:pt x="4993" y="0"/>
                    <a:pt x="4110" y="280"/>
                    <a:pt x="3420" y="911"/>
                  </a:cubicBezTo>
                  <a:cubicBezTo>
                    <a:pt x="2798" y="1476"/>
                    <a:pt x="2544" y="2284"/>
                    <a:pt x="2527" y="3104"/>
                  </a:cubicBezTo>
                  <a:cubicBezTo>
                    <a:pt x="2280" y="2971"/>
                    <a:pt x="2016" y="2892"/>
                    <a:pt x="1744" y="2892"/>
                  </a:cubicBezTo>
                  <a:cubicBezTo>
                    <a:pt x="1555" y="2892"/>
                    <a:pt x="1363" y="2930"/>
                    <a:pt x="1170" y="3014"/>
                  </a:cubicBezTo>
                  <a:cubicBezTo>
                    <a:pt x="582" y="3268"/>
                    <a:pt x="181" y="3856"/>
                    <a:pt x="96" y="4478"/>
                  </a:cubicBezTo>
                  <a:cubicBezTo>
                    <a:pt x="0" y="5212"/>
                    <a:pt x="379" y="5857"/>
                    <a:pt x="1012" y="6207"/>
                  </a:cubicBezTo>
                  <a:cubicBezTo>
                    <a:pt x="1345" y="6394"/>
                    <a:pt x="1628" y="6383"/>
                    <a:pt x="1990" y="6388"/>
                  </a:cubicBezTo>
                  <a:cubicBezTo>
                    <a:pt x="4122" y="6430"/>
                    <a:pt x="6254" y="6434"/>
                    <a:pt x="8386" y="6434"/>
                  </a:cubicBezTo>
                  <a:cubicBezTo>
                    <a:pt x="8860" y="6434"/>
                    <a:pt x="9334" y="6433"/>
                    <a:pt x="9807" y="6433"/>
                  </a:cubicBezTo>
                  <a:lnTo>
                    <a:pt x="10333" y="6433"/>
                  </a:lnTo>
                  <a:cubicBezTo>
                    <a:pt x="10525" y="6433"/>
                    <a:pt x="10717" y="6326"/>
                    <a:pt x="10808" y="6156"/>
                  </a:cubicBezTo>
                  <a:cubicBezTo>
                    <a:pt x="11514" y="4896"/>
                    <a:pt x="12187" y="2341"/>
                    <a:pt x="10322" y="1663"/>
                  </a:cubicBezTo>
                  <a:cubicBezTo>
                    <a:pt x="10173" y="1608"/>
                    <a:pt x="10024" y="1582"/>
                    <a:pt x="9879" y="1582"/>
                  </a:cubicBezTo>
                  <a:cubicBezTo>
                    <a:pt x="9667" y="1582"/>
                    <a:pt x="9462" y="1636"/>
                    <a:pt x="9270" y="1730"/>
                  </a:cubicBezTo>
                  <a:cubicBezTo>
                    <a:pt x="9270" y="1725"/>
                    <a:pt x="9265" y="1719"/>
                    <a:pt x="9265" y="1719"/>
                  </a:cubicBezTo>
                  <a:cubicBezTo>
                    <a:pt x="8683" y="787"/>
                    <a:pt x="7620" y="199"/>
                    <a:pt x="6546" y="46"/>
                  </a:cubicBezTo>
                  <a:cubicBezTo>
                    <a:pt x="6331" y="16"/>
                    <a:pt x="6115" y="0"/>
                    <a:pt x="5901" y="0"/>
                  </a:cubicBezTo>
                  <a:close/>
                </a:path>
              </a:pathLst>
            </a:custGeom>
            <a:solidFill>
              <a:srgbClr val="5C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06;p29"/>
            <p:cNvSpPr/>
            <p:nvPr/>
          </p:nvSpPr>
          <p:spPr>
            <a:xfrm>
              <a:off x="2722067" y="4394052"/>
              <a:ext cx="617484" cy="326225"/>
            </a:xfrm>
            <a:custGeom>
              <a:avLst/>
              <a:gdLst/>
              <a:ahLst/>
              <a:cxnLst/>
              <a:rect l="l" t="t" r="r" b="b"/>
              <a:pathLst>
                <a:path w="8406" h="4441" extrusionOk="0">
                  <a:moveTo>
                    <a:pt x="4077" y="1"/>
                  </a:moveTo>
                  <a:cubicBezTo>
                    <a:pt x="3446" y="1"/>
                    <a:pt x="2835" y="195"/>
                    <a:pt x="2357" y="631"/>
                  </a:cubicBezTo>
                  <a:cubicBezTo>
                    <a:pt x="1928" y="1021"/>
                    <a:pt x="1753" y="1575"/>
                    <a:pt x="1741" y="2140"/>
                  </a:cubicBezTo>
                  <a:cubicBezTo>
                    <a:pt x="1570" y="2049"/>
                    <a:pt x="1387" y="1995"/>
                    <a:pt x="1198" y="1995"/>
                  </a:cubicBezTo>
                  <a:cubicBezTo>
                    <a:pt x="1069" y="1995"/>
                    <a:pt x="936" y="2020"/>
                    <a:pt x="803" y="2078"/>
                  </a:cubicBezTo>
                  <a:cubicBezTo>
                    <a:pt x="402" y="2253"/>
                    <a:pt x="125" y="2660"/>
                    <a:pt x="68" y="3089"/>
                  </a:cubicBezTo>
                  <a:cubicBezTo>
                    <a:pt x="0" y="3593"/>
                    <a:pt x="260" y="4039"/>
                    <a:pt x="696" y="4282"/>
                  </a:cubicBezTo>
                  <a:cubicBezTo>
                    <a:pt x="927" y="4412"/>
                    <a:pt x="1120" y="4401"/>
                    <a:pt x="1368" y="4407"/>
                  </a:cubicBezTo>
                  <a:cubicBezTo>
                    <a:pt x="3166" y="4440"/>
                    <a:pt x="4963" y="4435"/>
                    <a:pt x="6761" y="4440"/>
                  </a:cubicBezTo>
                  <a:lnTo>
                    <a:pt x="7123" y="4440"/>
                  </a:lnTo>
                  <a:cubicBezTo>
                    <a:pt x="7258" y="4440"/>
                    <a:pt x="7388" y="4361"/>
                    <a:pt x="7450" y="4248"/>
                  </a:cubicBezTo>
                  <a:cubicBezTo>
                    <a:pt x="7942" y="3378"/>
                    <a:pt x="8406" y="1614"/>
                    <a:pt x="7117" y="1145"/>
                  </a:cubicBezTo>
                  <a:cubicBezTo>
                    <a:pt x="7014" y="1108"/>
                    <a:pt x="6912" y="1091"/>
                    <a:pt x="6813" y="1091"/>
                  </a:cubicBezTo>
                  <a:cubicBezTo>
                    <a:pt x="6666" y="1091"/>
                    <a:pt x="6525" y="1128"/>
                    <a:pt x="6393" y="1196"/>
                  </a:cubicBezTo>
                  <a:cubicBezTo>
                    <a:pt x="6393" y="1190"/>
                    <a:pt x="6388" y="1185"/>
                    <a:pt x="6388" y="1185"/>
                  </a:cubicBezTo>
                  <a:cubicBezTo>
                    <a:pt x="5986" y="540"/>
                    <a:pt x="5252" y="139"/>
                    <a:pt x="4517" y="31"/>
                  </a:cubicBezTo>
                  <a:cubicBezTo>
                    <a:pt x="4370" y="11"/>
                    <a:pt x="4223" y="1"/>
                    <a:pt x="4077" y="1"/>
                  </a:cubicBezTo>
                  <a:close/>
                </a:path>
              </a:pathLst>
            </a:custGeom>
            <a:solidFill>
              <a:srgbClr val="5C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07;p29"/>
            <p:cNvSpPr/>
            <p:nvPr/>
          </p:nvSpPr>
          <p:spPr>
            <a:xfrm>
              <a:off x="1394760" y="4487841"/>
              <a:ext cx="629162" cy="325196"/>
            </a:xfrm>
            <a:custGeom>
              <a:avLst/>
              <a:gdLst/>
              <a:ahLst/>
              <a:cxnLst/>
              <a:rect l="l" t="t" r="r" b="b"/>
              <a:pathLst>
                <a:path w="8565" h="4427" extrusionOk="0">
                  <a:moveTo>
                    <a:pt x="3160" y="0"/>
                  </a:moveTo>
                  <a:cubicBezTo>
                    <a:pt x="1186" y="0"/>
                    <a:pt x="314" y="2364"/>
                    <a:pt x="35" y="3958"/>
                  </a:cubicBezTo>
                  <a:cubicBezTo>
                    <a:pt x="1" y="4178"/>
                    <a:pt x="233" y="4399"/>
                    <a:pt x="442" y="4399"/>
                  </a:cubicBezTo>
                  <a:cubicBezTo>
                    <a:pt x="2675" y="4404"/>
                    <a:pt x="4907" y="4404"/>
                    <a:pt x="7140" y="4410"/>
                  </a:cubicBezTo>
                  <a:cubicBezTo>
                    <a:pt x="7257" y="4410"/>
                    <a:pt x="7419" y="4427"/>
                    <a:pt x="7580" y="4427"/>
                  </a:cubicBezTo>
                  <a:cubicBezTo>
                    <a:pt x="7769" y="4427"/>
                    <a:pt x="7957" y="4404"/>
                    <a:pt x="8067" y="4303"/>
                  </a:cubicBezTo>
                  <a:cubicBezTo>
                    <a:pt x="8565" y="3851"/>
                    <a:pt x="8463" y="3042"/>
                    <a:pt x="8033" y="2601"/>
                  </a:cubicBezTo>
                  <a:cubicBezTo>
                    <a:pt x="7624" y="2181"/>
                    <a:pt x="6908" y="1934"/>
                    <a:pt x="6215" y="1934"/>
                  </a:cubicBezTo>
                  <a:cubicBezTo>
                    <a:pt x="5856" y="1934"/>
                    <a:pt x="5503" y="2001"/>
                    <a:pt x="5201" y="2143"/>
                  </a:cubicBezTo>
                  <a:cubicBezTo>
                    <a:pt x="5224" y="1850"/>
                    <a:pt x="5196" y="1561"/>
                    <a:pt x="5094" y="1279"/>
                  </a:cubicBezTo>
                  <a:cubicBezTo>
                    <a:pt x="4817" y="510"/>
                    <a:pt x="4020" y="24"/>
                    <a:pt x="3223" y="1"/>
                  </a:cubicBezTo>
                  <a:cubicBezTo>
                    <a:pt x="3202" y="1"/>
                    <a:pt x="3181" y="0"/>
                    <a:pt x="3160" y="0"/>
                  </a:cubicBezTo>
                  <a:close/>
                </a:path>
              </a:pathLst>
            </a:custGeom>
            <a:solidFill>
              <a:srgbClr val="5C3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08;p29"/>
            <p:cNvSpPr/>
            <p:nvPr/>
          </p:nvSpPr>
          <p:spPr>
            <a:xfrm flipH="1">
              <a:off x="8076402" y="4667050"/>
              <a:ext cx="251475" cy="110151"/>
            </a:xfrm>
            <a:custGeom>
              <a:avLst/>
              <a:gdLst/>
              <a:ahLst/>
              <a:cxnLst/>
              <a:rect l="l" t="t" r="r" b="b"/>
              <a:pathLst>
                <a:path w="894" h="560" extrusionOk="0">
                  <a:moveTo>
                    <a:pt x="311" y="0"/>
                  </a:moveTo>
                  <a:lnTo>
                    <a:pt x="311" y="351"/>
                  </a:lnTo>
                  <a:lnTo>
                    <a:pt x="0" y="226"/>
                  </a:lnTo>
                  <a:lnTo>
                    <a:pt x="226" y="560"/>
                  </a:lnTo>
                  <a:lnTo>
                    <a:pt x="707" y="560"/>
                  </a:lnTo>
                  <a:lnTo>
                    <a:pt x="893" y="153"/>
                  </a:lnTo>
                  <a:lnTo>
                    <a:pt x="588" y="339"/>
                  </a:lnTo>
                  <a:lnTo>
                    <a:pt x="311" y="0"/>
                  </a:lnTo>
                  <a:close/>
                </a:path>
              </a:pathLst>
            </a:custGeom>
            <a:solidFill>
              <a:srgbClr val="6C4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 name="Imagem 59" descr="transferir.png"/>
          <p:cNvPicPr>
            <a:picLocks noChangeAspect="1"/>
          </p:cNvPicPr>
          <p:nvPr/>
        </p:nvPicPr>
        <p:blipFill>
          <a:blip r:embed="rId6"/>
          <a:stretch>
            <a:fillRect/>
          </a:stretch>
        </p:blipFill>
        <p:spPr>
          <a:xfrm>
            <a:off x="8192547" y="4443958"/>
            <a:ext cx="951453" cy="6995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0" y="893617"/>
            <a:ext cx="4000499" cy="2487273"/>
          </a:xfrm>
          <a:prstGeom prst="rect">
            <a:avLst/>
          </a:prstGeom>
        </p:spPr>
        <p:txBody>
          <a:bodyPr spcFirstLastPara="1" wrap="square" lIns="91425" tIns="91425" rIns="91425" bIns="91425" anchor="b" anchorCtr="0">
            <a:noAutofit/>
          </a:bodyPr>
          <a:lstStyle/>
          <a:p>
            <a:r>
              <a:rPr lang="pt-PT" sz="5400" dirty="0" smtClean="0"/>
              <a:t>Obrigado</a:t>
            </a:r>
            <a:r>
              <a:rPr lang="pt-PT" dirty="0" smtClean="0"/>
              <a:t/>
            </a:r>
            <a:br>
              <a:rPr lang="pt-PT" dirty="0" smtClean="0"/>
            </a:br>
            <a:endParaRPr dirty="0"/>
          </a:p>
        </p:txBody>
      </p:sp>
      <p:grpSp>
        <p:nvGrpSpPr>
          <p:cNvPr id="2" name="Google Shape;60;p15"/>
          <p:cNvGrpSpPr/>
          <p:nvPr/>
        </p:nvGrpSpPr>
        <p:grpSpPr>
          <a:xfrm>
            <a:off x="4520044" y="301336"/>
            <a:ext cx="4390256" cy="4842164"/>
            <a:chOff x="549999" y="410400"/>
            <a:chExt cx="4390256" cy="4370772"/>
          </a:xfrm>
        </p:grpSpPr>
        <p:grpSp>
          <p:nvGrpSpPr>
            <p:cNvPr id="3" name="Google Shape;61;p15"/>
            <p:cNvGrpSpPr/>
            <p:nvPr/>
          </p:nvGrpSpPr>
          <p:grpSpPr>
            <a:xfrm>
              <a:off x="549999" y="410400"/>
              <a:ext cx="4128802" cy="4079601"/>
              <a:chOff x="549999" y="410400"/>
              <a:chExt cx="4128802" cy="4079601"/>
            </a:xfrm>
          </p:grpSpPr>
          <p:sp>
            <p:nvSpPr>
              <p:cNvPr id="62" name="Google Shape;62;p15"/>
              <p:cNvSpPr/>
              <p:nvPr/>
            </p:nvSpPr>
            <p:spPr>
              <a:xfrm flipH="1">
                <a:off x="580562" y="2844150"/>
                <a:ext cx="1023481" cy="445096"/>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580550" y="1137142"/>
                <a:ext cx="1887974" cy="795373"/>
              </a:xfrm>
              <a:custGeom>
                <a:avLst/>
                <a:gdLst/>
                <a:ahLst/>
                <a:cxnLst/>
                <a:rect l="l" t="t" r="r" b="b"/>
                <a:pathLst>
                  <a:path w="17976" h="7573" extrusionOk="0">
                    <a:moveTo>
                      <a:pt x="5896" y="1"/>
                    </a:moveTo>
                    <a:cubicBezTo>
                      <a:pt x="5626" y="1"/>
                      <a:pt x="5357" y="44"/>
                      <a:pt x="5093" y="145"/>
                    </a:cubicBezTo>
                    <a:cubicBezTo>
                      <a:pt x="4149" y="512"/>
                      <a:pt x="3850" y="1433"/>
                      <a:pt x="4194" y="2343"/>
                    </a:cubicBezTo>
                    <a:cubicBezTo>
                      <a:pt x="4596" y="3400"/>
                      <a:pt x="5421" y="4294"/>
                      <a:pt x="6207" y="5085"/>
                    </a:cubicBezTo>
                    <a:cubicBezTo>
                      <a:pt x="6263" y="5147"/>
                      <a:pt x="6325" y="5204"/>
                      <a:pt x="6388" y="5266"/>
                    </a:cubicBezTo>
                    <a:cubicBezTo>
                      <a:pt x="5986" y="5079"/>
                      <a:pt x="5579" y="4898"/>
                      <a:pt x="5172" y="4723"/>
                    </a:cubicBezTo>
                    <a:cubicBezTo>
                      <a:pt x="4449" y="4412"/>
                      <a:pt x="3719" y="4118"/>
                      <a:pt x="2968" y="3892"/>
                    </a:cubicBezTo>
                    <a:cubicBezTo>
                      <a:pt x="2467" y="3742"/>
                      <a:pt x="1913" y="3578"/>
                      <a:pt x="1380" y="3578"/>
                    </a:cubicBezTo>
                    <a:cubicBezTo>
                      <a:pt x="1312" y="3578"/>
                      <a:pt x="1244" y="3581"/>
                      <a:pt x="1176" y="3587"/>
                    </a:cubicBezTo>
                    <a:cubicBezTo>
                      <a:pt x="825" y="3615"/>
                      <a:pt x="418" y="3717"/>
                      <a:pt x="237" y="4050"/>
                    </a:cubicBezTo>
                    <a:cubicBezTo>
                      <a:pt x="0" y="4491"/>
                      <a:pt x="249" y="4961"/>
                      <a:pt x="565" y="5277"/>
                    </a:cubicBezTo>
                    <a:cubicBezTo>
                      <a:pt x="1402" y="6125"/>
                      <a:pt x="2549" y="6634"/>
                      <a:pt x="3578" y="7199"/>
                    </a:cubicBezTo>
                    <a:cubicBezTo>
                      <a:pt x="3787" y="7312"/>
                      <a:pt x="4025" y="7521"/>
                      <a:pt x="4268" y="7521"/>
                    </a:cubicBezTo>
                    <a:lnTo>
                      <a:pt x="4793" y="7521"/>
                    </a:lnTo>
                    <a:cubicBezTo>
                      <a:pt x="5562" y="7527"/>
                      <a:pt x="6331" y="7527"/>
                      <a:pt x="7100" y="7527"/>
                    </a:cubicBezTo>
                    <a:cubicBezTo>
                      <a:pt x="10582" y="7538"/>
                      <a:pt x="14058" y="7555"/>
                      <a:pt x="17534" y="7572"/>
                    </a:cubicBezTo>
                    <a:cubicBezTo>
                      <a:pt x="17538" y="7572"/>
                      <a:pt x="17542" y="7572"/>
                      <a:pt x="17545" y="7572"/>
                    </a:cubicBezTo>
                    <a:cubicBezTo>
                      <a:pt x="17761" y="7572"/>
                      <a:pt x="17953" y="7404"/>
                      <a:pt x="17958" y="7182"/>
                    </a:cubicBezTo>
                    <a:cubicBezTo>
                      <a:pt x="17975" y="5933"/>
                      <a:pt x="17071" y="4825"/>
                      <a:pt x="16161" y="4073"/>
                    </a:cubicBezTo>
                    <a:cubicBezTo>
                      <a:pt x="15316" y="3370"/>
                      <a:pt x="14281" y="2811"/>
                      <a:pt x="13169" y="2811"/>
                    </a:cubicBezTo>
                    <a:cubicBezTo>
                      <a:pt x="13039" y="2811"/>
                      <a:pt x="12907" y="2819"/>
                      <a:pt x="12775" y="2835"/>
                    </a:cubicBezTo>
                    <a:cubicBezTo>
                      <a:pt x="12334" y="2892"/>
                      <a:pt x="11916" y="3078"/>
                      <a:pt x="11735" y="3508"/>
                    </a:cubicBezTo>
                    <a:cubicBezTo>
                      <a:pt x="11661" y="3689"/>
                      <a:pt x="11644" y="3881"/>
                      <a:pt x="11667" y="4073"/>
                    </a:cubicBezTo>
                    <a:cubicBezTo>
                      <a:pt x="11565" y="3949"/>
                      <a:pt x="11464" y="3824"/>
                      <a:pt x="11367" y="3706"/>
                    </a:cubicBezTo>
                    <a:cubicBezTo>
                      <a:pt x="10435" y="2581"/>
                      <a:pt x="9361" y="1507"/>
                      <a:pt x="8106" y="755"/>
                    </a:cubicBezTo>
                    <a:cubicBezTo>
                      <a:pt x="7451" y="361"/>
                      <a:pt x="6672" y="1"/>
                      <a:pt x="58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376928" y="3481052"/>
                <a:ext cx="1056787" cy="445107"/>
              </a:xfrm>
              <a:custGeom>
                <a:avLst/>
                <a:gdLst/>
                <a:ahLst/>
                <a:cxnLst/>
                <a:rect l="l" t="t" r="r" b="b"/>
                <a:pathLst>
                  <a:path w="10062" h="4238" extrusionOk="0">
                    <a:moveTo>
                      <a:pt x="6755" y="0"/>
                    </a:moveTo>
                    <a:cubicBezTo>
                      <a:pt x="6323" y="0"/>
                      <a:pt x="5891" y="200"/>
                      <a:pt x="5523" y="422"/>
                    </a:cubicBezTo>
                    <a:cubicBezTo>
                      <a:pt x="4822" y="846"/>
                      <a:pt x="4217" y="1445"/>
                      <a:pt x="3697" y="2072"/>
                    </a:cubicBezTo>
                    <a:cubicBezTo>
                      <a:pt x="3646" y="2140"/>
                      <a:pt x="3590" y="2208"/>
                      <a:pt x="3528" y="2281"/>
                    </a:cubicBezTo>
                    <a:cubicBezTo>
                      <a:pt x="3544" y="2168"/>
                      <a:pt x="3533" y="2061"/>
                      <a:pt x="3494" y="1965"/>
                    </a:cubicBezTo>
                    <a:cubicBezTo>
                      <a:pt x="3392" y="1722"/>
                      <a:pt x="3160" y="1614"/>
                      <a:pt x="2911" y="1586"/>
                    </a:cubicBezTo>
                    <a:cubicBezTo>
                      <a:pt x="2837" y="1577"/>
                      <a:pt x="2763" y="1573"/>
                      <a:pt x="2689" y="1573"/>
                    </a:cubicBezTo>
                    <a:cubicBezTo>
                      <a:pt x="2067" y="1573"/>
                      <a:pt x="1487" y="1881"/>
                      <a:pt x="1012" y="2276"/>
                    </a:cubicBezTo>
                    <a:cubicBezTo>
                      <a:pt x="503" y="2700"/>
                      <a:pt x="0" y="3321"/>
                      <a:pt x="12" y="4017"/>
                    </a:cubicBezTo>
                    <a:cubicBezTo>
                      <a:pt x="12" y="4147"/>
                      <a:pt x="125" y="4237"/>
                      <a:pt x="249" y="4237"/>
                    </a:cubicBezTo>
                    <a:cubicBezTo>
                      <a:pt x="2193" y="4226"/>
                      <a:pt x="4138" y="4220"/>
                      <a:pt x="6088" y="4215"/>
                    </a:cubicBezTo>
                    <a:cubicBezTo>
                      <a:pt x="6518" y="4209"/>
                      <a:pt x="6947" y="4209"/>
                      <a:pt x="7377" y="4209"/>
                    </a:cubicBezTo>
                    <a:lnTo>
                      <a:pt x="7671" y="4209"/>
                    </a:lnTo>
                    <a:cubicBezTo>
                      <a:pt x="7812" y="4209"/>
                      <a:pt x="7942" y="4090"/>
                      <a:pt x="8061" y="4028"/>
                    </a:cubicBezTo>
                    <a:cubicBezTo>
                      <a:pt x="8637" y="3711"/>
                      <a:pt x="9276" y="3429"/>
                      <a:pt x="9745" y="2954"/>
                    </a:cubicBezTo>
                    <a:cubicBezTo>
                      <a:pt x="9921" y="2773"/>
                      <a:pt x="10062" y="2513"/>
                      <a:pt x="9932" y="2270"/>
                    </a:cubicBezTo>
                    <a:cubicBezTo>
                      <a:pt x="9824" y="2078"/>
                      <a:pt x="9598" y="2021"/>
                      <a:pt x="9401" y="2004"/>
                    </a:cubicBezTo>
                    <a:cubicBezTo>
                      <a:pt x="9364" y="2001"/>
                      <a:pt x="9328" y="2000"/>
                      <a:pt x="9291" y="2000"/>
                    </a:cubicBezTo>
                    <a:cubicBezTo>
                      <a:pt x="8994" y="2000"/>
                      <a:pt x="8682" y="2094"/>
                      <a:pt x="8400" y="2180"/>
                    </a:cubicBezTo>
                    <a:cubicBezTo>
                      <a:pt x="7982" y="2304"/>
                      <a:pt x="7569" y="2468"/>
                      <a:pt x="7168" y="2643"/>
                    </a:cubicBezTo>
                    <a:cubicBezTo>
                      <a:pt x="6936" y="2739"/>
                      <a:pt x="6710" y="2841"/>
                      <a:pt x="6489" y="2943"/>
                    </a:cubicBezTo>
                    <a:cubicBezTo>
                      <a:pt x="6523" y="2909"/>
                      <a:pt x="6557" y="2881"/>
                      <a:pt x="6591" y="2847"/>
                    </a:cubicBezTo>
                    <a:cubicBezTo>
                      <a:pt x="7026" y="2400"/>
                      <a:pt x="7490" y="1903"/>
                      <a:pt x="7716" y="1309"/>
                    </a:cubicBezTo>
                    <a:cubicBezTo>
                      <a:pt x="7908" y="800"/>
                      <a:pt x="7739" y="286"/>
                      <a:pt x="7207" y="83"/>
                    </a:cubicBezTo>
                    <a:cubicBezTo>
                      <a:pt x="7059" y="25"/>
                      <a:pt x="6907" y="0"/>
                      <a:pt x="67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2656862" y="2008544"/>
                <a:ext cx="2021940" cy="851692"/>
              </a:xfrm>
              <a:custGeom>
                <a:avLst/>
                <a:gdLst/>
                <a:ahLst/>
                <a:cxnLst/>
                <a:rect l="l" t="t" r="r" b="b"/>
                <a:pathLst>
                  <a:path w="22577" h="9510" extrusionOk="0">
                    <a:moveTo>
                      <a:pt x="15165" y="0"/>
                    </a:moveTo>
                    <a:cubicBezTo>
                      <a:pt x="14191" y="0"/>
                      <a:pt x="13218" y="451"/>
                      <a:pt x="12396" y="945"/>
                    </a:cubicBezTo>
                    <a:cubicBezTo>
                      <a:pt x="10819" y="1895"/>
                      <a:pt x="9468" y="3240"/>
                      <a:pt x="8304" y="4648"/>
                    </a:cubicBezTo>
                    <a:cubicBezTo>
                      <a:pt x="8174" y="4800"/>
                      <a:pt x="8050" y="4953"/>
                      <a:pt x="7919" y="5117"/>
                    </a:cubicBezTo>
                    <a:cubicBezTo>
                      <a:pt x="7948" y="4874"/>
                      <a:pt x="7931" y="4625"/>
                      <a:pt x="7835" y="4405"/>
                    </a:cubicBezTo>
                    <a:cubicBezTo>
                      <a:pt x="7614" y="3868"/>
                      <a:pt x="7083" y="3625"/>
                      <a:pt x="6535" y="3557"/>
                    </a:cubicBezTo>
                    <a:cubicBezTo>
                      <a:pt x="6367" y="3537"/>
                      <a:pt x="6201" y="3527"/>
                      <a:pt x="6036" y="3527"/>
                    </a:cubicBezTo>
                    <a:cubicBezTo>
                      <a:pt x="4637" y="3527"/>
                      <a:pt x="3340" y="4226"/>
                      <a:pt x="2278" y="5111"/>
                    </a:cubicBezTo>
                    <a:cubicBezTo>
                      <a:pt x="1136" y="6055"/>
                      <a:pt x="0" y="7452"/>
                      <a:pt x="23" y="9012"/>
                    </a:cubicBezTo>
                    <a:cubicBezTo>
                      <a:pt x="28" y="9300"/>
                      <a:pt x="277" y="9509"/>
                      <a:pt x="554" y="9509"/>
                    </a:cubicBezTo>
                    <a:cubicBezTo>
                      <a:pt x="4924" y="9486"/>
                      <a:pt x="9287" y="9464"/>
                      <a:pt x="13657" y="9453"/>
                    </a:cubicBezTo>
                    <a:cubicBezTo>
                      <a:pt x="14623" y="9447"/>
                      <a:pt x="15590" y="9447"/>
                      <a:pt x="16557" y="9441"/>
                    </a:cubicBezTo>
                    <a:lnTo>
                      <a:pt x="17212" y="9441"/>
                    </a:lnTo>
                    <a:cubicBezTo>
                      <a:pt x="17523" y="9441"/>
                      <a:pt x="17817" y="9181"/>
                      <a:pt x="18083" y="9034"/>
                    </a:cubicBezTo>
                    <a:cubicBezTo>
                      <a:pt x="19372" y="8328"/>
                      <a:pt x="20813" y="7689"/>
                      <a:pt x="21864" y="6626"/>
                    </a:cubicBezTo>
                    <a:cubicBezTo>
                      <a:pt x="22260" y="6225"/>
                      <a:pt x="22577" y="5637"/>
                      <a:pt x="22277" y="5089"/>
                    </a:cubicBezTo>
                    <a:cubicBezTo>
                      <a:pt x="22045" y="4665"/>
                      <a:pt x="21542" y="4540"/>
                      <a:pt x="21096" y="4501"/>
                    </a:cubicBezTo>
                    <a:cubicBezTo>
                      <a:pt x="21009" y="4493"/>
                      <a:pt x="20921" y="4489"/>
                      <a:pt x="20833" y="4489"/>
                    </a:cubicBezTo>
                    <a:cubicBezTo>
                      <a:pt x="20166" y="4489"/>
                      <a:pt x="19476" y="4701"/>
                      <a:pt x="18852" y="4885"/>
                    </a:cubicBezTo>
                    <a:cubicBezTo>
                      <a:pt x="17908" y="5174"/>
                      <a:pt x="16986" y="5541"/>
                      <a:pt x="16082" y="5931"/>
                    </a:cubicBezTo>
                    <a:cubicBezTo>
                      <a:pt x="15567" y="6146"/>
                      <a:pt x="15059" y="6372"/>
                      <a:pt x="14556" y="6609"/>
                    </a:cubicBezTo>
                    <a:cubicBezTo>
                      <a:pt x="14635" y="6536"/>
                      <a:pt x="14708" y="6457"/>
                      <a:pt x="14782" y="6383"/>
                    </a:cubicBezTo>
                    <a:cubicBezTo>
                      <a:pt x="15771" y="5388"/>
                      <a:pt x="16805" y="4264"/>
                      <a:pt x="17308" y="2935"/>
                    </a:cubicBezTo>
                    <a:cubicBezTo>
                      <a:pt x="17738" y="1793"/>
                      <a:pt x="17365" y="640"/>
                      <a:pt x="16178" y="182"/>
                    </a:cubicBezTo>
                    <a:cubicBezTo>
                      <a:pt x="15844" y="55"/>
                      <a:pt x="15504" y="0"/>
                      <a:pt x="151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854125" y="4086813"/>
                <a:ext cx="956922" cy="403188"/>
              </a:xfrm>
              <a:custGeom>
                <a:avLst/>
                <a:gdLst/>
                <a:ahLst/>
                <a:cxnLst/>
                <a:rect l="l" t="t" r="r" b="b"/>
                <a:pathLst>
                  <a:path w="10685" h="4502" extrusionOk="0">
                    <a:moveTo>
                      <a:pt x="3508" y="1"/>
                    </a:moveTo>
                    <a:cubicBezTo>
                      <a:pt x="3347" y="1"/>
                      <a:pt x="3187" y="27"/>
                      <a:pt x="3030" y="87"/>
                    </a:cubicBezTo>
                    <a:cubicBezTo>
                      <a:pt x="2465" y="301"/>
                      <a:pt x="2290" y="850"/>
                      <a:pt x="2493" y="1392"/>
                    </a:cubicBezTo>
                    <a:cubicBezTo>
                      <a:pt x="2731" y="2020"/>
                      <a:pt x="3223" y="2551"/>
                      <a:pt x="3686" y="3020"/>
                    </a:cubicBezTo>
                    <a:cubicBezTo>
                      <a:pt x="3726" y="3054"/>
                      <a:pt x="3760" y="3094"/>
                      <a:pt x="3793" y="3128"/>
                    </a:cubicBezTo>
                    <a:cubicBezTo>
                      <a:pt x="3556" y="3015"/>
                      <a:pt x="3319" y="2907"/>
                      <a:pt x="3076" y="2805"/>
                    </a:cubicBezTo>
                    <a:cubicBezTo>
                      <a:pt x="2646" y="2625"/>
                      <a:pt x="2211" y="2449"/>
                      <a:pt x="1764" y="2314"/>
                    </a:cubicBezTo>
                    <a:cubicBezTo>
                      <a:pt x="1472" y="2224"/>
                      <a:pt x="1145" y="2127"/>
                      <a:pt x="833" y="2127"/>
                    </a:cubicBezTo>
                    <a:cubicBezTo>
                      <a:pt x="789" y="2127"/>
                      <a:pt x="745" y="2129"/>
                      <a:pt x="702" y="2133"/>
                    </a:cubicBezTo>
                    <a:cubicBezTo>
                      <a:pt x="492" y="2150"/>
                      <a:pt x="249" y="2206"/>
                      <a:pt x="142" y="2410"/>
                    </a:cubicBezTo>
                    <a:cubicBezTo>
                      <a:pt x="1" y="2670"/>
                      <a:pt x="148" y="2947"/>
                      <a:pt x="340" y="3139"/>
                    </a:cubicBezTo>
                    <a:cubicBezTo>
                      <a:pt x="837" y="3636"/>
                      <a:pt x="1515" y="3942"/>
                      <a:pt x="2126" y="4275"/>
                    </a:cubicBezTo>
                    <a:cubicBezTo>
                      <a:pt x="2250" y="4349"/>
                      <a:pt x="2392" y="4467"/>
                      <a:pt x="2539" y="4467"/>
                    </a:cubicBezTo>
                    <a:lnTo>
                      <a:pt x="2850" y="4467"/>
                    </a:lnTo>
                    <a:cubicBezTo>
                      <a:pt x="3307" y="4473"/>
                      <a:pt x="3765" y="4473"/>
                      <a:pt x="4223" y="4473"/>
                    </a:cubicBezTo>
                    <a:cubicBezTo>
                      <a:pt x="6286" y="4479"/>
                      <a:pt x="8355" y="4490"/>
                      <a:pt x="10418" y="4501"/>
                    </a:cubicBezTo>
                    <a:cubicBezTo>
                      <a:pt x="10554" y="4501"/>
                      <a:pt x="10673" y="4399"/>
                      <a:pt x="10673" y="4264"/>
                    </a:cubicBezTo>
                    <a:cubicBezTo>
                      <a:pt x="10684" y="3523"/>
                      <a:pt x="10147" y="2868"/>
                      <a:pt x="9604" y="2421"/>
                    </a:cubicBezTo>
                    <a:cubicBezTo>
                      <a:pt x="9104" y="2001"/>
                      <a:pt x="8490" y="1672"/>
                      <a:pt x="7828" y="1672"/>
                    </a:cubicBezTo>
                    <a:cubicBezTo>
                      <a:pt x="7750" y="1672"/>
                      <a:pt x="7671" y="1677"/>
                      <a:pt x="7592" y="1686"/>
                    </a:cubicBezTo>
                    <a:cubicBezTo>
                      <a:pt x="7332" y="1714"/>
                      <a:pt x="7083" y="1828"/>
                      <a:pt x="6976" y="2082"/>
                    </a:cubicBezTo>
                    <a:cubicBezTo>
                      <a:pt x="6931" y="2189"/>
                      <a:pt x="6919" y="2308"/>
                      <a:pt x="6936" y="2421"/>
                    </a:cubicBezTo>
                    <a:cubicBezTo>
                      <a:pt x="6874" y="2348"/>
                      <a:pt x="6812" y="2274"/>
                      <a:pt x="6755" y="2201"/>
                    </a:cubicBezTo>
                    <a:cubicBezTo>
                      <a:pt x="6202" y="1534"/>
                      <a:pt x="5563" y="895"/>
                      <a:pt x="4817" y="448"/>
                    </a:cubicBezTo>
                    <a:cubicBezTo>
                      <a:pt x="4431" y="214"/>
                      <a:pt x="3968" y="1"/>
                      <a:pt x="35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549999" y="547150"/>
                <a:ext cx="629321" cy="265359"/>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4085276" y="410400"/>
                <a:ext cx="593518" cy="265351"/>
              </a:xfrm>
              <a:custGeom>
                <a:avLst/>
                <a:gdLst/>
                <a:ahLst/>
                <a:cxnLst/>
                <a:rect l="l" t="t" r="r" b="b"/>
                <a:pathLst>
                  <a:path w="7027" h="2963" extrusionOk="0">
                    <a:moveTo>
                      <a:pt x="2306" y="0"/>
                    </a:moveTo>
                    <a:cubicBezTo>
                      <a:pt x="2200" y="0"/>
                      <a:pt x="2094" y="17"/>
                      <a:pt x="1990" y="57"/>
                    </a:cubicBezTo>
                    <a:cubicBezTo>
                      <a:pt x="1617" y="198"/>
                      <a:pt x="1504" y="560"/>
                      <a:pt x="1639" y="916"/>
                    </a:cubicBezTo>
                    <a:cubicBezTo>
                      <a:pt x="1792" y="1329"/>
                      <a:pt x="2120" y="1679"/>
                      <a:pt x="2425" y="1984"/>
                    </a:cubicBezTo>
                    <a:cubicBezTo>
                      <a:pt x="2448" y="2013"/>
                      <a:pt x="2470" y="2035"/>
                      <a:pt x="2493" y="2058"/>
                    </a:cubicBezTo>
                    <a:cubicBezTo>
                      <a:pt x="2340" y="1984"/>
                      <a:pt x="2182" y="1911"/>
                      <a:pt x="2018" y="1843"/>
                    </a:cubicBezTo>
                    <a:cubicBezTo>
                      <a:pt x="1736" y="1724"/>
                      <a:pt x="1453" y="1611"/>
                      <a:pt x="1159" y="1521"/>
                    </a:cubicBezTo>
                    <a:cubicBezTo>
                      <a:pt x="966" y="1462"/>
                      <a:pt x="752" y="1398"/>
                      <a:pt x="546" y="1398"/>
                    </a:cubicBezTo>
                    <a:cubicBezTo>
                      <a:pt x="517" y="1398"/>
                      <a:pt x="487" y="1399"/>
                      <a:pt x="458" y="1402"/>
                    </a:cubicBezTo>
                    <a:cubicBezTo>
                      <a:pt x="322" y="1414"/>
                      <a:pt x="164" y="1453"/>
                      <a:pt x="91" y="1583"/>
                    </a:cubicBezTo>
                    <a:cubicBezTo>
                      <a:pt x="0" y="1753"/>
                      <a:pt x="96" y="1939"/>
                      <a:pt x="221" y="2064"/>
                    </a:cubicBezTo>
                    <a:cubicBezTo>
                      <a:pt x="549" y="2391"/>
                      <a:pt x="995" y="2589"/>
                      <a:pt x="1396" y="2815"/>
                    </a:cubicBezTo>
                    <a:cubicBezTo>
                      <a:pt x="1481" y="2861"/>
                      <a:pt x="1572" y="2940"/>
                      <a:pt x="1668" y="2940"/>
                    </a:cubicBezTo>
                    <a:lnTo>
                      <a:pt x="2776" y="2940"/>
                    </a:lnTo>
                    <a:cubicBezTo>
                      <a:pt x="4132" y="2945"/>
                      <a:pt x="5495" y="2951"/>
                      <a:pt x="6857" y="2962"/>
                    </a:cubicBezTo>
                    <a:cubicBezTo>
                      <a:pt x="6942" y="2962"/>
                      <a:pt x="7021" y="2895"/>
                      <a:pt x="7021" y="2804"/>
                    </a:cubicBezTo>
                    <a:cubicBezTo>
                      <a:pt x="7026" y="2318"/>
                      <a:pt x="6676" y="1883"/>
                      <a:pt x="6320" y="1589"/>
                    </a:cubicBezTo>
                    <a:cubicBezTo>
                      <a:pt x="5987" y="1317"/>
                      <a:pt x="5587" y="1098"/>
                      <a:pt x="5152" y="1098"/>
                    </a:cubicBezTo>
                    <a:cubicBezTo>
                      <a:pt x="5099" y="1098"/>
                      <a:pt x="5045" y="1102"/>
                      <a:pt x="4991" y="1108"/>
                    </a:cubicBezTo>
                    <a:cubicBezTo>
                      <a:pt x="4822" y="1131"/>
                      <a:pt x="4658" y="1204"/>
                      <a:pt x="4584" y="1368"/>
                    </a:cubicBezTo>
                    <a:cubicBezTo>
                      <a:pt x="4556" y="1442"/>
                      <a:pt x="4551" y="1515"/>
                      <a:pt x="4562" y="1589"/>
                    </a:cubicBezTo>
                    <a:cubicBezTo>
                      <a:pt x="4522" y="1544"/>
                      <a:pt x="4483" y="1493"/>
                      <a:pt x="4443" y="1447"/>
                    </a:cubicBezTo>
                    <a:cubicBezTo>
                      <a:pt x="4081" y="1007"/>
                      <a:pt x="3657" y="588"/>
                      <a:pt x="3166" y="294"/>
                    </a:cubicBezTo>
                    <a:cubicBezTo>
                      <a:pt x="2910" y="140"/>
                      <a:pt x="2609" y="0"/>
                      <a:pt x="23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15"/>
            <p:cNvSpPr/>
            <p:nvPr/>
          </p:nvSpPr>
          <p:spPr>
            <a:xfrm>
              <a:off x="998561" y="668925"/>
              <a:ext cx="3856085" cy="4112247"/>
            </a:xfrm>
            <a:custGeom>
              <a:avLst/>
              <a:gdLst/>
              <a:ahLst/>
              <a:cxnLst/>
              <a:rect l="l" t="t" r="r" b="b"/>
              <a:pathLst>
                <a:path w="36715" h="39154" extrusionOk="0">
                  <a:moveTo>
                    <a:pt x="15819" y="0"/>
                  </a:moveTo>
                  <a:cubicBezTo>
                    <a:pt x="14663" y="0"/>
                    <a:pt x="13508" y="53"/>
                    <a:pt x="12357" y="169"/>
                  </a:cubicBezTo>
                  <a:cubicBezTo>
                    <a:pt x="11492" y="260"/>
                    <a:pt x="7541" y="395"/>
                    <a:pt x="7864" y="2176"/>
                  </a:cubicBezTo>
                  <a:cubicBezTo>
                    <a:pt x="7988" y="2882"/>
                    <a:pt x="8491" y="3075"/>
                    <a:pt x="8932" y="3374"/>
                  </a:cubicBezTo>
                  <a:cubicBezTo>
                    <a:pt x="9831" y="3985"/>
                    <a:pt x="10820" y="4946"/>
                    <a:pt x="11470" y="5923"/>
                  </a:cubicBezTo>
                  <a:cubicBezTo>
                    <a:pt x="12369" y="7280"/>
                    <a:pt x="13567" y="9682"/>
                    <a:pt x="12301" y="11254"/>
                  </a:cubicBezTo>
                  <a:cubicBezTo>
                    <a:pt x="11925" y="11721"/>
                    <a:pt x="11287" y="11852"/>
                    <a:pt x="10628" y="11852"/>
                  </a:cubicBezTo>
                  <a:cubicBezTo>
                    <a:pt x="10066" y="11852"/>
                    <a:pt x="9489" y="11757"/>
                    <a:pt x="9045" y="11695"/>
                  </a:cubicBezTo>
                  <a:cubicBezTo>
                    <a:pt x="7664" y="11505"/>
                    <a:pt x="6288" y="11135"/>
                    <a:pt x="4890" y="11135"/>
                  </a:cubicBezTo>
                  <a:cubicBezTo>
                    <a:pt x="4870" y="11135"/>
                    <a:pt x="4849" y="11135"/>
                    <a:pt x="4828" y="11135"/>
                  </a:cubicBezTo>
                  <a:cubicBezTo>
                    <a:pt x="3330" y="11146"/>
                    <a:pt x="2002" y="11989"/>
                    <a:pt x="1131" y="13481"/>
                  </a:cubicBezTo>
                  <a:cubicBezTo>
                    <a:pt x="176" y="15115"/>
                    <a:pt x="1" y="17336"/>
                    <a:pt x="91" y="19286"/>
                  </a:cubicBezTo>
                  <a:cubicBezTo>
                    <a:pt x="193" y="21389"/>
                    <a:pt x="640" y="23475"/>
                    <a:pt x="1369" y="25380"/>
                  </a:cubicBezTo>
                  <a:cubicBezTo>
                    <a:pt x="2200" y="27550"/>
                    <a:pt x="3641" y="29116"/>
                    <a:pt x="5444" y="30009"/>
                  </a:cubicBezTo>
                  <a:cubicBezTo>
                    <a:pt x="8576" y="31558"/>
                    <a:pt x="12109" y="30806"/>
                    <a:pt x="15348" y="31750"/>
                  </a:cubicBezTo>
                  <a:cubicBezTo>
                    <a:pt x="16829" y="32185"/>
                    <a:pt x="18349" y="32847"/>
                    <a:pt x="19570" y="33988"/>
                  </a:cubicBezTo>
                  <a:cubicBezTo>
                    <a:pt x="20118" y="34497"/>
                    <a:pt x="20599" y="35142"/>
                    <a:pt x="20893" y="35905"/>
                  </a:cubicBezTo>
                  <a:cubicBezTo>
                    <a:pt x="21181" y="36645"/>
                    <a:pt x="21362" y="37651"/>
                    <a:pt x="21091" y="38426"/>
                  </a:cubicBezTo>
                  <a:cubicBezTo>
                    <a:pt x="20935" y="38864"/>
                    <a:pt x="21169" y="39154"/>
                    <a:pt x="21436" y="39154"/>
                  </a:cubicBezTo>
                  <a:cubicBezTo>
                    <a:pt x="21586" y="39154"/>
                    <a:pt x="21746" y="39062"/>
                    <a:pt x="21854" y="38855"/>
                  </a:cubicBezTo>
                  <a:cubicBezTo>
                    <a:pt x="22204" y="38188"/>
                    <a:pt x="22396" y="36962"/>
                    <a:pt x="22549" y="36182"/>
                  </a:cubicBezTo>
                  <a:cubicBezTo>
                    <a:pt x="22911" y="34305"/>
                    <a:pt x="22809" y="32332"/>
                    <a:pt x="21848" y="30744"/>
                  </a:cubicBezTo>
                  <a:cubicBezTo>
                    <a:pt x="20791" y="28986"/>
                    <a:pt x="19107" y="27935"/>
                    <a:pt x="17761" y="26555"/>
                  </a:cubicBezTo>
                  <a:cubicBezTo>
                    <a:pt x="17122" y="25900"/>
                    <a:pt x="16540" y="25153"/>
                    <a:pt x="16156" y="24243"/>
                  </a:cubicBezTo>
                  <a:cubicBezTo>
                    <a:pt x="15726" y="23232"/>
                    <a:pt x="15692" y="22067"/>
                    <a:pt x="15868" y="20971"/>
                  </a:cubicBezTo>
                  <a:cubicBezTo>
                    <a:pt x="16207" y="18857"/>
                    <a:pt x="17659" y="17619"/>
                    <a:pt x="19191" y="16839"/>
                  </a:cubicBezTo>
                  <a:cubicBezTo>
                    <a:pt x="20791" y="16030"/>
                    <a:pt x="22515" y="15623"/>
                    <a:pt x="24211" y="15211"/>
                  </a:cubicBezTo>
                  <a:cubicBezTo>
                    <a:pt x="25833" y="14821"/>
                    <a:pt x="27399" y="14323"/>
                    <a:pt x="28965" y="13662"/>
                  </a:cubicBezTo>
                  <a:cubicBezTo>
                    <a:pt x="30700" y="12927"/>
                    <a:pt x="32430" y="11994"/>
                    <a:pt x="33888" y="10592"/>
                  </a:cubicBezTo>
                  <a:cubicBezTo>
                    <a:pt x="34617" y="9886"/>
                    <a:pt x="35273" y="9055"/>
                    <a:pt x="35770" y="8094"/>
                  </a:cubicBezTo>
                  <a:cubicBezTo>
                    <a:pt x="36166" y="7325"/>
                    <a:pt x="36420" y="6257"/>
                    <a:pt x="36635" y="5392"/>
                  </a:cubicBezTo>
                  <a:cubicBezTo>
                    <a:pt x="36692" y="5189"/>
                    <a:pt x="36714" y="5025"/>
                    <a:pt x="36709" y="4878"/>
                  </a:cubicBezTo>
                  <a:cubicBezTo>
                    <a:pt x="36692" y="4652"/>
                    <a:pt x="36601" y="4476"/>
                    <a:pt x="36392" y="4256"/>
                  </a:cubicBezTo>
                  <a:cubicBezTo>
                    <a:pt x="35838" y="3679"/>
                    <a:pt x="34985" y="3408"/>
                    <a:pt x="34312" y="3148"/>
                  </a:cubicBezTo>
                  <a:cubicBezTo>
                    <a:pt x="31554" y="2074"/>
                    <a:pt x="28642" y="1503"/>
                    <a:pt x="25777" y="1006"/>
                  </a:cubicBezTo>
                  <a:cubicBezTo>
                    <a:pt x="24556" y="791"/>
                    <a:pt x="23329" y="604"/>
                    <a:pt x="22102" y="446"/>
                  </a:cubicBezTo>
                  <a:cubicBezTo>
                    <a:pt x="20021" y="173"/>
                    <a:pt x="17919" y="0"/>
                    <a:pt x="15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70;p15"/>
            <p:cNvGrpSpPr/>
            <p:nvPr/>
          </p:nvGrpSpPr>
          <p:grpSpPr>
            <a:xfrm>
              <a:off x="1116508" y="738033"/>
              <a:ext cx="3810933" cy="2775463"/>
              <a:chOff x="1116508" y="738033"/>
              <a:chExt cx="3810933" cy="2775463"/>
            </a:xfrm>
          </p:grpSpPr>
          <p:sp>
            <p:nvSpPr>
              <p:cNvPr id="71" name="Google Shape;71;p15"/>
              <p:cNvSpPr/>
              <p:nvPr/>
            </p:nvSpPr>
            <p:spPr>
              <a:xfrm>
                <a:off x="1275730" y="1745355"/>
                <a:ext cx="2323313" cy="1098798"/>
              </a:xfrm>
              <a:custGeom>
                <a:avLst/>
                <a:gdLst/>
                <a:ahLst/>
                <a:cxnLst/>
                <a:rect l="l" t="t" r="r" b="b"/>
                <a:pathLst>
                  <a:path w="22121" h="10462" extrusionOk="0">
                    <a:moveTo>
                      <a:pt x="257" y="1"/>
                    </a:moveTo>
                    <a:cubicBezTo>
                      <a:pt x="132" y="1"/>
                      <a:pt x="1" y="139"/>
                      <a:pt x="75" y="287"/>
                    </a:cubicBezTo>
                    <a:cubicBezTo>
                      <a:pt x="3133" y="6595"/>
                      <a:pt x="10227" y="9676"/>
                      <a:pt x="16886" y="10354"/>
                    </a:cubicBezTo>
                    <a:cubicBezTo>
                      <a:pt x="17577" y="10425"/>
                      <a:pt x="18277" y="10461"/>
                      <a:pt x="18977" y="10461"/>
                    </a:cubicBezTo>
                    <a:cubicBezTo>
                      <a:pt x="19960" y="10461"/>
                      <a:pt x="20944" y="10390"/>
                      <a:pt x="21911" y="10241"/>
                    </a:cubicBezTo>
                    <a:cubicBezTo>
                      <a:pt x="22120" y="10207"/>
                      <a:pt x="22064" y="9874"/>
                      <a:pt x="21860" y="9874"/>
                    </a:cubicBezTo>
                    <a:cubicBezTo>
                      <a:pt x="15637" y="9834"/>
                      <a:pt x="8887" y="8545"/>
                      <a:pt x="3975" y="4470"/>
                    </a:cubicBezTo>
                    <a:cubicBezTo>
                      <a:pt x="2511" y="3249"/>
                      <a:pt x="1285" y="1791"/>
                      <a:pt x="403" y="95"/>
                    </a:cubicBezTo>
                    <a:cubicBezTo>
                      <a:pt x="368" y="28"/>
                      <a:pt x="313" y="1"/>
                      <a:pt x="257"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1116508" y="1693156"/>
                <a:ext cx="648125" cy="904182"/>
              </a:xfrm>
              <a:custGeom>
                <a:avLst/>
                <a:gdLst/>
                <a:ahLst/>
                <a:cxnLst/>
                <a:rect l="l" t="t" r="r" b="b"/>
                <a:pathLst>
                  <a:path w="6171" h="8609" extrusionOk="0">
                    <a:moveTo>
                      <a:pt x="211" y="0"/>
                    </a:moveTo>
                    <a:cubicBezTo>
                      <a:pt x="107" y="0"/>
                      <a:pt x="0" y="86"/>
                      <a:pt x="31" y="219"/>
                    </a:cubicBezTo>
                    <a:cubicBezTo>
                      <a:pt x="455" y="1999"/>
                      <a:pt x="1371" y="3672"/>
                      <a:pt x="2416" y="5153"/>
                    </a:cubicBezTo>
                    <a:cubicBezTo>
                      <a:pt x="3332" y="6459"/>
                      <a:pt x="4451" y="7963"/>
                      <a:pt x="5960" y="8601"/>
                    </a:cubicBezTo>
                    <a:cubicBezTo>
                      <a:pt x="5973" y="8606"/>
                      <a:pt x="5985" y="8609"/>
                      <a:pt x="5997" y="8609"/>
                    </a:cubicBezTo>
                    <a:cubicBezTo>
                      <a:pt x="6094" y="8609"/>
                      <a:pt x="6170" y="8458"/>
                      <a:pt x="6085" y="8392"/>
                    </a:cubicBezTo>
                    <a:cubicBezTo>
                      <a:pt x="4802" y="7392"/>
                      <a:pt x="3722" y="6109"/>
                      <a:pt x="2801" y="4775"/>
                    </a:cubicBezTo>
                    <a:cubicBezTo>
                      <a:pt x="1817" y="3350"/>
                      <a:pt x="856" y="1796"/>
                      <a:pt x="370" y="123"/>
                    </a:cubicBezTo>
                    <a:cubicBezTo>
                      <a:pt x="345" y="37"/>
                      <a:pt x="279" y="0"/>
                      <a:pt x="211"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1489672" y="2894569"/>
                <a:ext cx="1629712" cy="409397"/>
              </a:xfrm>
              <a:custGeom>
                <a:avLst/>
                <a:gdLst/>
                <a:ahLst/>
                <a:cxnLst/>
                <a:rect l="l" t="t" r="r" b="b"/>
                <a:pathLst>
                  <a:path w="15517" h="3898" extrusionOk="0">
                    <a:moveTo>
                      <a:pt x="15298" y="1"/>
                    </a:moveTo>
                    <a:cubicBezTo>
                      <a:pt x="15273" y="1"/>
                      <a:pt x="15247" y="8"/>
                      <a:pt x="15222" y="23"/>
                    </a:cubicBezTo>
                    <a:cubicBezTo>
                      <a:pt x="12950" y="1391"/>
                      <a:pt x="10660" y="2612"/>
                      <a:pt x="8026" y="3132"/>
                    </a:cubicBezTo>
                    <a:cubicBezTo>
                      <a:pt x="7093" y="3315"/>
                      <a:pt x="6147" y="3410"/>
                      <a:pt x="5203" y="3410"/>
                    </a:cubicBezTo>
                    <a:cubicBezTo>
                      <a:pt x="3563" y="3410"/>
                      <a:pt x="1930" y="3124"/>
                      <a:pt x="384" y="2521"/>
                    </a:cubicBezTo>
                    <a:cubicBezTo>
                      <a:pt x="355" y="2510"/>
                      <a:pt x="327" y="2505"/>
                      <a:pt x="302" y="2505"/>
                    </a:cubicBezTo>
                    <a:cubicBezTo>
                      <a:pt x="79" y="2505"/>
                      <a:pt x="1" y="2888"/>
                      <a:pt x="259" y="2985"/>
                    </a:cubicBezTo>
                    <a:cubicBezTo>
                      <a:pt x="1919" y="3595"/>
                      <a:pt x="3667" y="3898"/>
                      <a:pt x="5421" y="3898"/>
                    </a:cubicBezTo>
                    <a:cubicBezTo>
                      <a:pt x="6314" y="3898"/>
                      <a:pt x="7209" y="3819"/>
                      <a:pt x="8094" y="3663"/>
                    </a:cubicBezTo>
                    <a:cubicBezTo>
                      <a:pt x="10722" y="3199"/>
                      <a:pt x="13424" y="2075"/>
                      <a:pt x="15408" y="266"/>
                    </a:cubicBezTo>
                    <a:cubicBezTo>
                      <a:pt x="15517" y="167"/>
                      <a:pt x="15421" y="1"/>
                      <a:pt x="15298"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1715482" y="3170687"/>
                <a:ext cx="1206451" cy="342810"/>
              </a:xfrm>
              <a:custGeom>
                <a:avLst/>
                <a:gdLst/>
                <a:ahLst/>
                <a:cxnLst/>
                <a:rect l="l" t="t" r="r" b="b"/>
                <a:pathLst>
                  <a:path w="11487" h="3264" extrusionOk="0">
                    <a:moveTo>
                      <a:pt x="11316" y="0"/>
                    </a:moveTo>
                    <a:cubicBezTo>
                      <a:pt x="11296" y="0"/>
                      <a:pt x="11274" y="5"/>
                      <a:pt x="11252" y="16"/>
                    </a:cubicBezTo>
                    <a:cubicBezTo>
                      <a:pt x="9522" y="876"/>
                      <a:pt x="7838" y="1814"/>
                      <a:pt x="5972" y="2362"/>
                    </a:cubicBezTo>
                    <a:cubicBezTo>
                      <a:pt x="5022" y="2639"/>
                      <a:pt x="4059" y="2794"/>
                      <a:pt x="3097" y="2794"/>
                    </a:cubicBezTo>
                    <a:cubicBezTo>
                      <a:pt x="2176" y="2794"/>
                      <a:pt x="1255" y="2652"/>
                      <a:pt x="348" y="2340"/>
                    </a:cubicBezTo>
                    <a:cubicBezTo>
                      <a:pt x="323" y="2331"/>
                      <a:pt x="299" y="2327"/>
                      <a:pt x="276" y="2327"/>
                    </a:cubicBezTo>
                    <a:cubicBezTo>
                      <a:pt x="69" y="2327"/>
                      <a:pt x="0" y="2671"/>
                      <a:pt x="235" y="2758"/>
                    </a:cubicBezTo>
                    <a:cubicBezTo>
                      <a:pt x="1215" y="3108"/>
                      <a:pt x="2219" y="3264"/>
                      <a:pt x="3222" y="3264"/>
                    </a:cubicBezTo>
                    <a:cubicBezTo>
                      <a:pt x="6141" y="3264"/>
                      <a:pt x="9054" y="1943"/>
                      <a:pt x="11376" y="231"/>
                    </a:cubicBezTo>
                    <a:cubicBezTo>
                      <a:pt x="11486" y="150"/>
                      <a:pt x="11426" y="0"/>
                      <a:pt x="11316"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2031826" y="1416198"/>
                <a:ext cx="1585285" cy="739289"/>
              </a:xfrm>
              <a:custGeom>
                <a:avLst/>
                <a:gdLst/>
                <a:ahLst/>
                <a:cxnLst/>
                <a:rect l="l" t="t" r="r" b="b"/>
                <a:pathLst>
                  <a:path w="15094" h="7039" extrusionOk="0">
                    <a:moveTo>
                      <a:pt x="254" y="1"/>
                    </a:moveTo>
                    <a:cubicBezTo>
                      <a:pt x="128" y="1"/>
                      <a:pt x="1" y="104"/>
                      <a:pt x="38" y="267"/>
                    </a:cubicBezTo>
                    <a:cubicBezTo>
                      <a:pt x="1168" y="5156"/>
                      <a:pt x="7228" y="7016"/>
                      <a:pt x="11648" y="7039"/>
                    </a:cubicBezTo>
                    <a:cubicBezTo>
                      <a:pt x="12694" y="7039"/>
                      <a:pt x="13988" y="6999"/>
                      <a:pt x="14915" y="6462"/>
                    </a:cubicBezTo>
                    <a:cubicBezTo>
                      <a:pt x="15093" y="6357"/>
                      <a:pt x="15031" y="6049"/>
                      <a:pt x="14814" y="6049"/>
                    </a:cubicBezTo>
                    <a:cubicBezTo>
                      <a:pt x="14810" y="6049"/>
                      <a:pt x="14806" y="6049"/>
                      <a:pt x="14802" y="6049"/>
                    </a:cubicBezTo>
                    <a:cubicBezTo>
                      <a:pt x="13892" y="6100"/>
                      <a:pt x="12999" y="6264"/>
                      <a:pt x="12084" y="6270"/>
                    </a:cubicBezTo>
                    <a:cubicBezTo>
                      <a:pt x="12051" y="6270"/>
                      <a:pt x="12018" y="6270"/>
                      <a:pt x="11986" y="6270"/>
                    </a:cubicBezTo>
                    <a:cubicBezTo>
                      <a:pt x="10905" y="6270"/>
                      <a:pt x="9836" y="6179"/>
                      <a:pt x="8777" y="5970"/>
                    </a:cubicBezTo>
                    <a:cubicBezTo>
                      <a:pt x="6516" y="5535"/>
                      <a:pt x="4306" y="4727"/>
                      <a:pt x="2542" y="3206"/>
                    </a:cubicBezTo>
                    <a:cubicBezTo>
                      <a:pt x="1592" y="2387"/>
                      <a:pt x="852" y="1346"/>
                      <a:pt x="456" y="154"/>
                    </a:cubicBezTo>
                    <a:cubicBezTo>
                      <a:pt x="422" y="47"/>
                      <a:pt x="338" y="1"/>
                      <a:pt x="254"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1732602" y="738033"/>
                <a:ext cx="2545972" cy="649700"/>
              </a:xfrm>
              <a:custGeom>
                <a:avLst/>
                <a:gdLst/>
                <a:ahLst/>
                <a:cxnLst/>
                <a:rect l="l" t="t" r="r" b="b"/>
                <a:pathLst>
                  <a:path w="24241" h="6186" extrusionOk="0">
                    <a:moveTo>
                      <a:pt x="133" y="0"/>
                    </a:moveTo>
                    <a:cubicBezTo>
                      <a:pt x="60" y="0"/>
                      <a:pt x="0" y="90"/>
                      <a:pt x="66" y="156"/>
                    </a:cubicBezTo>
                    <a:cubicBezTo>
                      <a:pt x="4413" y="4497"/>
                      <a:pt x="10680" y="6185"/>
                      <a:pt x="16730" y="6185"/>
                    </a:cubicBezTo>
                    <a:cubicBezTo>
                      <a:pt x="17399" y="6185"/>
                      <a:pt x="18065" y="6165"/>
                      <a:pt x="18725" y="6125"/>
                    </a:cubicBezTo>
                    <a:cubicBezTo>
                      <a:pt x="20523" y="6012"/>
                      <a:pt x="22326" y="5780"/>
                      <a:pt x="24061" y="5288"/>
                    </a:cubicBezTo>
                    <a:cubicBezTo>
                      <a:pt x="24240" y="5234"/>
                      <a:pt x="24222" y="4925"/>
                      <a:pt x="24035" y="4925"/>
                    </a:cubicBezTo>
                    <a:cubicBezTo>
                      <a:pt x="24027" y="4925"/>
                      <a:pt x="24019" y="4925"/>
                      <a:pt x="24011" y="4926"/>
                    </a:cubicBezTo>
                    <a:cubicBezTo>
                      <a:pt x="21606" y="5225"/>
                      <a:pt x="19153" y="5438"/>
                      <a:pt x="16711" y="5438"/>
                    </a:cubicBezTo>
                    <a:cubicBezTo>
                      <a:pt x="12641" y="5438"/>
                      <a:pt x="8600" y="4848"/>
                      <a:pt x="4860" y="3089"/>
                    </a:cubicBezTo>
                    <a:cubicBezTo>
                      <a:pt x="3186" y="2304"/>
                      <a:pt x="1553" y="1280"/>
                      <a:pt x="196" y="26"/>
                    </a:cubicBezTo>
                    <a:cubicBezTo>
                      <a:pt x="176" y="8"/>
                      <a:pt x="154" y="0"/>
                      <a:pt x="133"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019118" y="1245318"/>
                <a:ext cx="748531" cy="292817"/>
              </a:xfrm>
              <a:custGeom>
                <a:avLst/>
                <a:gdLst/>
                <a:ahLst/>
                <a:cxnLst/>
                <a:rect l="l" t="t" r="r" b="b"/>
                <a:pathLst>
                  <a:path w="7127" h="2788" extrusionOk="0">
                    <a:moveTo>
                      <a:pt x="252" y="1"/>
                    </a:moveTo>
                    <a:cubicBezTo>
                      <a:pt x="95" y="1"/>
                      <a:pt x="0" y="217"/>
                      <a:pt x="159" y="322"/>
                    </a:cubicBezTo>
                    <a:cubicBezTo>
                      <a:pt x="1233" y="1046"/>
                      <a:pt x="2166" y="1866"/>
                      <a:pt x="3437" y="2244"/>
                    </a:cubicBezTo>
                    <a:cubicBezTo>
                      <a:pt x="4602" y="2595"/>
                      <a:pt x="5828" y="2680"/>
                      <a:pt x="7032" y="2787"/>
                    </a:cubicBezTo>
                    <a:cubicBezTo>
                      <a:pt x="7034" y="2787"/>
                      <a:pt x="7036" y="2787"/>
                      <a:pt x="7038" y="2787"/>
                    </a:cubicBezTo>
                    <a:cubicBezTo>
                      <a:pt x="7118" y="2787"/>
                      <a:pt x="7127" y="2662"/>
                      <a:pt x="7055" y="2640"/>
                    </a:cubicBezTo>
                    <a:cubicBezTo>
                      <a:pt x="5924" y="2323"/>
                      <a:pt x="4732" y="2261"/>
                      <a:pt x="3624" y="1871"/>
                    </a:cubicBezTo>
                    <a:cubicBezTo>
                      <a:pt x="2420" y="1447"/>
                      <a:pt x="1476" y="571"/>
                      <a:pt x="340" y="23"/>
                    </a:cubicBezTo>
                    <a:cubicBezTo>
                      <a:pt x="309" y="8"/>
                      <a:pt x="280" y="1"/>
                      <a:pt x="252" y="1"/>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3376920" y="1394037"/>
                <a:ext cx="1550521" cy="404776"/>
              </a:xfrm>
              <a:custGeom>
                <a:avLst/>
                <a:gdLst/>
                <a:ahLst/>
                <a:cxnLst/>
                <a:rect l="l" t="t" r="r" b="b"/>
                <a:pathLst>
                  <a:path w="14763" h="3854" extrusionOk="0">
                    <a:moveTo>
                      <a:pt x="14584" y="0"/>
                    </a:moveTo>
                    <a:cubicBezTo>
                      <a:pt x="14561" y="0"/>
                      <a:pt x="14536" y="8"/>
                      <a:pt x="14510" y="26"/>
                    </a:cubicBezTo>
                    <a:cubicBezTo>
                      <a:pt x="12424" y="1478"/>
                      <a:pt x="10039" y="2388"/>
                      <a:pt x="7563" y="2942"/>
                    </a:cubicBezTo>
                    <a:cubicBezTo>
                      <a:pt x="6342" y="3214"/>
                      <a:pt x="5104" y="3372"/>
                      <a:pt x="3855" y="3434"/>
                    </a:cubicBezTo>
                    <a:cubicBezTo>
                      <a:pt x="3599" y="3446"/>
                      <a:pt x="3344" y="3451"/>
                      <a:pt x="3088" y="3451"/>
                    </a:cubicBezTo>
                    <a:cubicBezTo>
                      <a:pt x="2156" y="3451"/>
                      <a:pt x="1226" y="3389"/>
                      <a:pt x="292" y="3389"/>
                    </a:cubicBezTo>
                    <a:cubicBezTo>
                      <a:pt x="261" y="3389"/>
                      <a:pt x="229" y="3389"/>
                      <a:pt x="198" y="3389"/>
                    </a:cubicBezTo>
                    <a:cubicBezTo>
                      <a:pt x="45" y="3389"/>
                      <a:pt x="0" y="3632"/>
                      <a:pt x="158" y="3660"/>
                    </a:cubicBezTo>
                    <a:cubicBezTo>
                      <a:pt x="935" y="3810"/>
                      <a:pt x="1743" y="3853"/>
                      <a:pt x="2544" y="3853"/>
                    </a:cubicBezTo>
                    <a:cubicBezTo>
                      <a:pt x="2985" y="3853"/>
                      <a:pt x="3424" y="3840"/>
                      <a:pt x="3855" y="3824"/>
                    </a:cubicBezTo>
                    <a:cubicBezTo>
                      <a:pt x="5116" y="3773"/>
                      <a:pt x="6376" y="3638"/>
                      <a:pt x="7608" y="3395"/>
                    </a:cubicBezTo>
                    <a:cubicBezTo>
                      <a:pt x="10163" y="2897"/>
                      <a:pt x="12571" y="1823"/>
                      <a:pt x="14646" y="257"/>
                    </a:cubicBezTo>
                    <a:cubicBezTo>
                      <a:pt x="14763" y="173"/>
                      <a:pt x="14694" y="0"/>
                      <a:pt x="14584" y="0"/>
                    </a:cubicBez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5"/>
            <p:cNvSpPr/>
            <p:nvPr/>
          </p:nvSpPr>
          <p:spPr>
            <a:xfrm>
              <a:off x="3020665" y="1521331"/>
              <a:ext cx="8402" cy="1260"/>
            </a:xfrm>
            <a:custGeom>
              <a:avLst/>
              <a:gdLst/>
              <a:ahLst/>
              <a:cxnLst/>
              <a:rect l="l" t="t" r="r" b="b"/>
              <a:pathLst>
                <a:path w="80" h="12" extrusionOk="0">
                  <a:moveTo>
                    <a:pt x="12" y="1"/>
                  </a:moveTo>
                  <a:cubicBezTo>
                    <a:pt x="1" y="1"/>
                    <a:pt x="1" y="12"/>
                    <a:pt x="12" y="12"/>
                  </a:cubicBezTo>
                  <a:lnTo>
                    <a:pt x="74" y="12"/>
                  </a:lnTo>
                  <a:cubicBezTo>
                    <a:pt x="80" y="12"/>
                    <a:pt x="80" y="1"/>
                    <a:pt x="74" y="1"/>
                  </a:cubicBezTo>
                  <a:close/>
                </a:path>
              </a:pathLst>
            </a:custGeom>
            <a:solidFill>
              <a:srgbClr val="43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3365261" y="1521646"/>
              <a:ext cx="71104" cy="22581"/>
            </a:xfrm>
            <a:custGeom>
              <a:avLst/>
              <a:gdLst/>
              <a:ahLst/>
              <a:cxnLst/>
              <a:rect l="l" t="t" r="r" b="b"/>
              <a:pathLst>
                <a:path w="677" h="215" extrusionOk="0">
                  <a:moveTo>
                    <a:pt x="124" y="1"/>
                  </a:moveTo>
                  <a:cubicBezTo>
                    <a:pt x="41" y="1"/>
                    <a:pt x="1" y="126"/>
                    <a:pt x="100" y="156"/>
                  </a:cubicBezTo>
                  <a:cubicBezTo>
                    <a:pt x="215" y="194"/>
                    <a:pt x="339" y="215"/>
                    <a:pt x="463" y="215"/>
                  </a:cubicBezTo>
                  <a:cubicBezTo>
                    <a:pt x="521" y="215"/>
                    <a:pt x="579" y="210"/>
                    <a:pt x="637" y="201"/>
                  </a:cubicBezTo>
                  <a:cubicBezTo>
                    <a:pt x="676" y="195"/>
                    <a:pt x="676" y="122"/>
                    <a:pt x="637" y="116"/>
                  </a:cubicBezTo>
                  <a:cubicBezTo>
                    <a:pt x="467" y="88"/>
                    <a:pt x="315" y="82"/>
                    <a:pt x="162" y="9"/>
                  </a:cubicBezTo>
                  <a:cubicBezTo>
                    <a:pt x="149" y="3"/>
                    <a:pt x="136"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3538347" y="1096493"/>
              <a:ext cx="1401907" cy="449518"/>
            </a:xfrm>
            <a:custGeom>
              <a:avLst/>
              <a:gdLst/>
              <a:ahLst/>
              <a:cxnLst/>
              <a:rect l="l" t="t" r="r" b="b"/>
              <a:pathLst>
                <a:path w="13348" h="4280" extrusionOk="0">
                  <a:moveTo>
                    <a:pt x="13167" y="1"/>
                  </a:moveTo>
                  <a:cubicBezTo>
                    <a:pt x="13146" y="1"/>
                    <a:pt x="13125" y="5"/>
                    <a:pt x="13103" y="15"/>
                  </a:cubicBezTo>
                  <a:cubicBezTo>
                    <a:pt x="12566" y="258"/>
                    <a:pt x="12075" y="615"/>
                    <a:pt x="11560" y="908"/>
                  </a:cubicBezTo>
                  <a:cubicBezTo>
                    <a:pt x="11051" y="1208"/>
                    <a:pt x="10531" y="1479"/>
                    <a:pt x="10006" y="1734"/>
                  </a:cubicBezTo>
                  <a:cubicBezTo>
                    <a:pt x="8960" y="2237"/>
                    <a:pt x="7875" y="2661"/>
                    <a:pt x="6767" y="3000"/>
                  </a:cubicBezTo>
                  <a:cubicBezTo>
                    <a:pt x="4585" y="3667"/>
                    <a:pt x="2318" y="4017"/>
                    <a:pt x="40" y="4170"/>
                  </a:cubicBezTo>
                  <a:cubicBezTo>
                    <a:pt x="1" y="4176"/>
                    <a:pt x="1" y="4238"/>
                    <a:pt x="40" y="4238"/>
                  </a:cubicBezTo>
                  <a:cubicBezTo>
                    <a:pt x="480" y="4265"/>
                    <a:pt x="921" y="4279"/>
                    <a:pt x="1362" y="4279"/>
                  </a:cubicBezTo>
                  <a:cubicBezTo>
                    <a:pt x="3262" y="4279"/>
                    <a:pt x="5156" y="4022"/>
                    <a:pt x="6987" y="3503"/>
                  </a:cubicBezTo>
                  <a:cubicBezTo>
                    <a:pt x="8129" y="3181"/>
                    <a:pt x="9231" y="2757"/>
                    <a:pt x="10288" y="2226"/>
                  </a:cubicBezTo>
                  <a:cubicBezTo>
                    <a:pt x="11306" y="1711"/>
                    <a:pt x="12498" y="1089"/>
                    <a:pt x="13262" y="219"/>
                  </a:cubicBezTo>
                  <a:cubicBezTo>
                    <a:pt x="13347" y="124"/>
                    <a:pt x="13273" y="1"/>
                    <a:pt x="13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2324539" y="2143830"/>
              <a:ext cx="1342567" cy="366441"/>
            </a:xfrm>
            <a:custGeom>
              <a:avLst/>
              <a:gdLst/>
              <a:ahLst/>
              <a:cxnLst/>
              <a:rect l="l" t="t" r="r" b="b"/>
              <a:pathLst>
                <a:path w="12783" h="3489" extrusionOk="0">
                  <a:moveTo>
                    <a:pt x="105" y="1"/>
                  </a:moveTo>
                  <a:cubicBezTo>
                    <a:pt x="43" y="1"/>
                    <a:pt x="0" y="98"/>
                    <a:pt x="66" y="144"/>
                  </a:cubicBezTo>
                  <a:cubicBezTo>
                    <a:pt x="1926" y="1541"/>
                    <a:pt x="4023" y="2750"/>
                    <a:pt x="6318" y="3236"/>
                  </a:cubicBezTo>
                  <a:cubicBezTo>
                    <a:pt x="7076" y="3396"/>
                    <a:pt x="7849" y="3488"/>
                    <a:pt x="8623" y="3488"/>
                  </a:cubicBezTo>
                  <a:cubicBezTo>
                    <a:pt x="8974" y="3488"/>
                    <a:pt x="9326" y="3469"/>
                    <a:pt x="9675" y="3429"/>
                  </a:cubicBezTo>
                  <a:cubicBezTo>
                    <a:pt x="10201" y="3372"/>
                    <a:pt x="10727" y="3282"/>
                    <a:pt x="11230" y="3123"/>
                  </a:cubicBezTo>
                  <a:cubicBezTo>
                    <a:pt x="11716" y="2976"/>
                    <a:pt x="12355" y="2796"/>
                    <a:pt x="12705" y="2411"/>
                  </a:cubicBezTo>
                  <a:cubicBezTo>
                    <a:pt x="12783" y="2328"/>
                    <a:pt x="12735" y="2168"/>
                    <a:pt x="12610" y="2168"/>
                  </a:cubicBezTo>
                  <a:cubicBezTo>
                    <a:pt x="12608" y="2168"/>
                    <a:pt x="12605" y="2168"/>
                    <a:pt x="12603" y="2168"/>
                  </a:cubicBezTo>
                  <a:cubicBezTo>
                    <a:pt x="12095" y="2185"/>
                    <a:pt x="11575" y="2445"/>
                    <a:pt x="11077" y="2564"/>
                  </a:cubicBezTo>
                  <a:cubicBezTo>
                    <a:pt x="10568" y="2688"/>
                    <a:pt x="10054" y="2790"/>
                    <a:pt x="9528" y="2841"/>
                  </a:cubicBezTo>
                  <a:cubicBezTo>
                    <a:pt x="9190" y="2870"/>
                    <a:pt x="8852" y="2885"/>
                    <a:pt x="8514" y="2885"/>
                  </a:cubicBezTo>
                  <a:cubicBezTo>
                    <a:pt x="7751" y="2885"/>
                    <a:pt x="6991" y="2810"/>
                    <a:pt x="6238" y="2666"/>
                  </a:cubicBezTo>
                  <a:cubicBezTo>
                    <a:pt x="4040" y="2247"/>
                    <a:pt x="1965" y="1315"/>
                    <a:pt x="145" y="14"/>
                  </a:cubicBezTo>
                  <a:cubicBezTo>
                    <a:pt x="131" y="5"/>
                    <a:pt x="118" y="1"/>
                    <a:pt x="1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900675" y="2230478"/>
              <a:ext cx="965413" cy="743910"/>
            </a:xfrm>
            <a:custGeom>
              <a:avLst/>
              <a:gdLst/>
              <a:ahLst/>
              <a:cxnLst/>
              <a:rect l="l" t="t" r="r" b="b"/>
              <a:pathLst>
                <a:path w="9192" h="7083" extrusionOk="0">
                  <a:moveTo>
                    <a:pt x="221" y="1"/>
                  </a:moveTo>
                  <a:cubicBezTo>
                    <a:pt x="132" y="1"/>
                    <a:pt x="42" y="60"/>
                    <a:pt x="40" y="179"/>
                  </a:cubicBezTo>
                  <a:cubicBezTo>
                    <a:pt x="0" y="1321"/>
                    <a:pt x="221" y="2474"/>
                    <a:pt x="842" y="3446"/>
                  </a:cubicBezTo>
                  <a:cubicBezTo>
                    <a:pt x="1425" y="4356"/>
                    <a:pt x="2261" y="5085"/>
                    <a:pt x="3177" y="5639"/>
                  </a:cubicBezTo>
                  <a:cubicBezTo>
                    <a:pt x="4574" y="6485"/>
                    <a:pt x="6400" y="7083"/>
                    <a:pt x="8102" y="7083"/>
                  </a:cubicBezTo>
                  <a:cubicBezTo>
                    <a:pt x="8391" y="7083"/>
                    <a:pt x="8675" y="7066"/>
                    <a:pt x="8954" y="7030"/>
                  </a:cubicBezTo>
                  <a:cubicBezTo>
                    <a:pt x="9106" y="7013"/>
                    <a:pt x="9191" y="6747"/>
                    <a:pt x="8993" y="6719"/>
                  </a:cubicBezTo>
                  <a:cubicBezTo>
                    <a:pt x="7168" y="6464"/>
                    <a:pt x="5364" y="6091"/>
                    <a:pt x="3736" y="5187"/>
                  </a:cubicBezTo>
                  <a:cubicBezTo>
                    <a:pt x="1848" y="4135"/>
                    <a:pt x="469" y="2406"/>
                    <a:pt x="407" y="179"/>
                  </a:cubicBezTo>
                  <a:cubicBezTo>
                    <a:pt x="401" y="60"/>
                    <a:pt x="311"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236421" y="3176673"/>
              <a:ext cx="937580" cy="554965"/>
            </a:xfrm>
            <a:custGeom>
              <a:avLst/>
              <a:gdLst/>
              <a:ahLst/>
              <a:cxnLst/>
              <a:rect l="l" t="t" r="r" b="b"/>
              <a:pathLst>
                <a:path w="8927" h="5284" extrusionOk="0">
                  <a:moveTo>
                    <a:pt x="8726" y="1"/>
                  </a:moveTo>
                  <a:cubicBezTo>
                    <a:pt x="8686" y="1"/>
                    <a:pt x="8647" y="17"/>
                    <a:pt x="8615" y="56"/>
                  </a:cubicBezTo>
                  <a:cubicBezTo>
                    <a:pt x="8027" y="751"/>
                    <a:pt x="7552" y="1520"/>
                    <a:pt x="6914" y="2181"/>
                  </a:cubicBezTo>
                  <a:cubicBezTo>
                    <a:pt x="6303" y="2814"/>
                    <a:pt x="5636" y="3345"/>
                    <a:pt x="4879" y="3798"/>
                  </a:cubicBezTo>
                  <a:cubicBezTo>
                    <a:pt x="3426" y="4657"/>
                    <a:pt x="1809" y="5064"/>
                    <a:pt x="130" y="5075"/>
                  </a:cubicBezTo>
                  <a:cubicBezTo>
                    <a:pt x="0" y="5075"/>
                    <a:pt x="0" y="5267"/>
                    <a:pt x="130" y="5273"/>
                  </a:cubicBezTo>
                  <a:cubicBezTo>
                    <a:pt x="304" y="5280"/>
                    <a:pt x="477" y="5283"/>
                    <a:pt x="651" y="5283"/>
                  </a:cubicBezTo>
                  <a:cubicBezTo>
                    <a:pt x="2204" y="5283"/>
                    <a:pt x="3780" y="5004"/>
                    <a:pt x="5178" y="4318"/>
                  </a:cubicBezTo>
                  <a:cubicBezTo>
                    <a:pt x="6772" y="3532"/>
                    <a:pt x="8428" y="1989"/>
                    <a:pt x="8898" y="219"/>
                  </a:cubicBezTo>
                  <a:cubicBezTo>
                    <a:pt x="8926" y="106"/>
                    <a:pt x="8826" y="1"/>
                    <a:pt x="8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033402" y="747696"/>
              <a:ext cx="2663287" cy="425361"/>
            </a:xfrm>
            <a:custGeom>
              <a:avLst/>
              <a:gdLst/>
              <a:ahLst/>
              <a:cxnLst/>
              <a:rect l="l" t="t" r="r" b="b"/>
              <a:pathLst>
                <a:path w="25358" h="4050" extrusionOk="0">
                  <a:moveTo>
                    <a:pt x="3748" y="1"/>
                  </a:moveTo>
                  <a:cubicBezTo>
                    <a:pt x="1496" y="1"/>
                    <a:pt x="93" y="193"/>
                    <a:pt x="62" y="578"/>
                  </a:cubicBezTo>
                  <a:cubicBezTo>
                    <a:pt x="0" y="1364"/>
                    <a:pt x="5602" y="2641"/>
                    <a:pt x="12572" y="3444"/>
                  </a:cubicBezTo>
                  <a:cubicBezTo>
                    <a:pt x="16100" y="3847"/>
                    <a:pt x="19303" y="4049"/>
                    <a:pt x="21612" y="4049"/>
                  </a:cubicBezTo>
                  <a:cubicBezTo>
                    <a:pt x="23865" y="4049"/>
                    <a:pt x="25268" y="3857"/>
                    <a:pt x="25296" y="3472"/>
                  </a:cubicBezTo>
                  <a:cubicBezTo>
                    <a:pt x="25358" y="2686"/>
                    <a:pt x="19756" y="1403"/>
                    <a:pt x="12786" y="606"/>
                  </a:cubicBezTo>
                  <a:cubicBezTo>
                    <a:pt x="9258" y="203"/>
                    <a:pt x="6057" y="1"/>
                    <a:pt x="3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2468533" y="874254"/>
              <a:ext cx="1793029" cy="286515"/>
            </a:xfrm>
            <a:custGeom>
              <a:avLst/>
              <a:gdLst/>
              <a:ahLst/>
              <a:cxnLst/>
              <a:rect l="l" t="t" r="r" b="b"/>
              <a:pathLst>
                <a:path w="17072" h="2728" extrusionOk="0">
                  <a:moveTo>
                    <a:pt x="2519" y="1"/>
                  </a:moveTo>
                  <a:cubicBezTo>
                    <a:pt x="1004" y="1"/>
                    <a:pt x="60" y="131"/>
                    <a:pt x="40" y="390"/>
                  </a:cubicBezTo>
                  <a:cubicBezTo>
                    <a:pt x="1" y="922"/>
                    <a:pt x="3771" y="1781"/>
                    <a:pt x="8463" y="2318"/>
                  </a:cubicBezTo>
                  <a:cubicBezTo>
                    <a:pt x="10846" y="2591"/>
                    <a:pt x="13009" y="2728"/>
                    <a:pt x="14566" y="2728"/>
                  </a:cubicBezTo>
                  <a:cubicBezTo>
                    <a:pt x="16073" y="2728"/>
                    <a:pt x="17012" y="2599"/>
                    <a:pt x="17032" y="2341"/>
                  </a:cubicBezTo>
                  <a:cubicBezTo>
                    <a:pt x="17071" y="1809"/>
                    <a:pt x="13301" y="950"/>
                    <a:pt x="8609" y="413"/>
                  </a:cubicBezTo>
                  <a:cubicBezTo>
                    <a:pt x="6233" y="138"/>
                    <a:pt x="4075" y="1"/>
                    <a:pt x="2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Imagem 30" descr="transferir.png"/>
          <p:cNvPicPr>
            <a:picLocks noChangeAspect="1"/>
          </p:cNvPicPr>
          <p:nvPr/>
        </p:nvPicPr>
        <p:blipFill>
          <a:blip r:embed="rId3"/>
          <a:stretch>
            <a:fillRect/>
          </a:stretch>
        </p:blipFill>
        <p:spPr>
          <a:xfrm>
            <a:off x="2242" y="0"/>
            <a:ext cx="2304526" cy="1122218"/>
          </a:xfrm>
          <a:prstGeom prst="rect">
            <a:avLst/>
          </a:prstGeom>
        </p:spPr>
      </p:pic>
      <p:sp>
        <p:nvSpPr>
          <p:cNvPr id="32" name="CaixaDeTexto 31"/>
          <p:cNvSpPr txBox="1"/>
          <p:nvPr/>
        </p:nvSpPr>
        <p:spPr>
          <a:xfrm>
            <a:off x="893623" y="4707082"/>
            <a:ext cx="3366654" cy="307777"/>
          </a:xfrm>
          <a:prstGeom prst="rect">
            <a:avLst/>
          </a:prstGeom>
          <a:noFill/>
        </p:spPr>
        <p:txBody>
          <a:bodyPr wrap="square" rtlCol="0">
            <a:spAutoFit/>
          </a:bodyPr>
          <a:lstStyle/>
          <a:p>
            <a:r>
              <a:rPr lang="pt-PT" dirty="0" smtClean="0"/>
              <a:t>Por: Ana Isabel nº 220001008</a:t>
            </a:r>
            <a:endParaRPr lang="pt-P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03" name="Google Shape;103;p16"/>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p>
            <a:r>
              <a:rPr lang="pt-PT" dirty="0" smtClean="0"/>
              <a:t>Catástrofes Naturais</a:t>
            </a:r>
            <a:br>
              <a:rPr lang="pt-PT" dirty="0" smtClean="0"/>
            </a:br>
            <a:endParaRPr sz="2400" dirty="0"/>
          </a:p>
        </p:txBody>
      </p:sp>
      <p:grpSp>
        <p:nvGrpSpPr>
          <p:cNvPr id="2" name="Google Shape;167;p16"/>
          <p:cNvGrpSpPr/>
          <p:nvPr/>
        </p:nvGrpSpPr>
        <p:grpSpPr>
          <a:xfrm>
            <a:off x="1944855" y="989376"/>
            <a:ext cx="389200" cy="358200"/>
            <a:chOff x="1465425" y="4667775"/>
            <a:chExt cx="389200" cy="358200"/>
          </a:xfrm>
        </p:grpSpPr>
        <p:sp>
          <p:nvSpPr>
            <p:cNvPr id="168" name="Google Shape;168;p16"/>
            <p:cNvSpPr/>
            <p:nvPr/>
          </p:nvSpPr>
          <p:spPr>
            <a:xfrm>
              <a:off x="1465425" y="4813425"/>
              <a:ext cx="246250" cy="187350"/>
            </a:xfrm>
            <a:custGeom>
              <a:avLst/>
              <a:gdLst/>
              <a:ahLst/>
              <a:cxnLst/>
              <a:rect l="l" t="t" r="r" b="b"/>
              <a:pathLst>
                <a:path w="9850" h="7494" extrusionOk="0">
                  <a:moveTo>
                    <a:pt x="7396" y="0"/>
                  </a:moveTo>
                  <a:cubicBezTo>
                    <a:pt x="7120" y="0"/>
                    <a:pt x="6861" y="107"/>
                    <a:pt x="6673" y="295"/>
                  </a:cubicBezTo>
                  <a:lnTo>
                    <a:pt x="340" y="6620"/>
                  </a:lnTo>
                  <a:cubicBezTo>
                    <a:pt x="259" y="6709"/>
                    <a:pt x="1" y="6967"/>
                    <a:pt x="116" y="7253"/>
                  </a:cubicBezTo>
                  <a:cubicBezTo>
                    <a:pt x="143" y="7324"/>
                    <a:pt x="250" y="7494"/>
                    <a:pt x="527" y="7494"/>
                  </a:cubicBezTo>
                  <a:cubicBezTo>
                    <a:pt x="607" y="7494"/>
                    <a:pt x="714" y="7476"/>
                    <a:pt x="830" y="7440"/>
                  </a:cubicBezTo>
                  <a:lnTo>
                    <a:pt x="6067" y="5915"/>
                  </a:lnTo>
                  <a:cubicBezTo>
                    <a:pt x="6495" y="5790"/>
                    <a:pt x="7084" y="5442"/>
                    <a:pt x="7405" y="5130"/>
                  </a:cubicBezTo>
                  <a:lnTo>
                    <a:pt x="9448" y="3078"/>
                  </a:lnTo>
                  <a:cubicBezTo>
                    <a:pt x="9849" y="2676"/>
                    <a:pt x="9849" y="2025"/>
                    <a:pt x="9448" y="1624"/>
                  </a:cubicBezTo>
                  <a:lnTo>
                    <a:pt x="8128" y="295"/>
                  </a:lnTo>
                  <a:cubicBezTo>
                    <a:pt x="7931" y="107"/>
                    <a:pt x="7673" y="0"/>
                    <a:pt x="7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1499775" y="5010575"/>
              <a:ext cx="325425" cy="15400"/>
            </a:xfrm>
            <a:custGeom>
              <a:avLst/>
              <a:gdLst/>
              <a:ahLst/>
              <a:cxnLst/>
              <a:rect l="l" t="t" r="r" b="b"/>
              <a:pathLst>
                <a:path w="13017" h="616" extrusionOk="0">
                  <a:moveTo>
                    <a:pt x="322" y="0"/>
                  </a:moveTo>
                  <a:cubicBezTo>
                    <a:pt x="143" y="0"/>
                    <a:pt x="0" y="161"/>
                    <a:pt x="18" y="348"/>
                  </a:cubicBezTo>
                  <a:cubicBezTo>
                    <a:pt x="36" y="500"/>
                    <a:pt x="179" y="616"/>
                    <a:pt x="330" y="616"/>
                  </a:cubicBezTo>
                  <a:lnTo>
                    <a:pt x="12695" y="616"/>
                  </a:lnTo>
                  <a:cubicBezTo>
                    <a:pt x="12873" y="616"/>
                    <a:pt x="13016" y="455"/>
                    <a:pt x="12998" y="268"/>
                  </a:cubicBezTo>
                  <a:cubicBezTo>
                    <a:pt x="12980" y="116"/>
                    <a:pt x="12838" y="0"/>
                    <a:pt x="12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1665925" y="4667775"/>
              <a:ext cx="188700" cy="188700"/>
            </a:xfrm>
            <a:custGeom>
              <a:avLst/>
              <a:gdLst/>
              <a:ahLst/>
              <a:cxnLst/>
              <a:rect l="l" t="t" r="r" b="b"/>
              <a:pathLst>
                <a:path w="7548" h="7548" extrusionOk="0">
                  <a:moveTo>
                    <a:pt x="5286" y="1948"/>
                  </a:moveTo>
                  <a:cubicBezTo>
                    <a:pt x="5364" y="1948"/>
                    <a:pt x="5442" y="1977"/>
                    <a:pt x="5505" y="2035"/>
                  </a:cubicBezTo>
                  <a:cubicBezTo>
                    <a:pt x="5621" y="2151"/>
                    <a:pt x="5621" y="2347"/>
                    <a:pt x="5505" y="2463"/>
                  </a:cubicBezTo>
                  <a:lnTo>
                    <a:pt x="2490" y="5514"/>
                  </a:lnTo>
                  <a:cubicBezTo>
                    <a:pt x="2427" y="5576"/>
                    <a:pt x="2347" y="5603"/>
                    <a:pt x="2266" y="5603"/>
                  </a:cubicBezTo>
                  <a:cubicBezTo>
                    <a:pt x="2195" y="5603"/>
                    <a:pt x="2115" y="5576"/>
                    <a:pt x="2052" y="5514"/>
                  </a:cubicBezTo>
                  <a:cubicBezTo>
                    <a:pt x="1936" y="5398"/>
                    <a:pt x="1936" y="5202"/>
                    <a:pt x="2052" y="5086"/>
                  </a:cubicBezTo>
                  <a:lnTo>
                    <a:pt x="5068" y="2035"/>
                  </a:lnTo>
                  <a:cubicBezTo>
                    <a:pt x="5130" y="1977"/>
                    <a:pt x="5208" y="1948"/>
                    <a:pt x="5286" y="1948"/>
                  </a:cubicBezTo>
                  <a:close/>
                  <a:moveTo>
                    <a:pt x="4845" y="1"/>
                  </a:moveTo>
                  <a:cubicBezTo>
                    <a:pt x="4648" y="1"/>
                    <a:pt x="4461" y="81"/>
                    <a:pt x="4327" y="215"/>
                  </a:cubicBezTo>
                  <a:lnTo>
                    <a:pt x="224" y="4327"/>
                  </a:lnTo>
                  <a:cubicBezTo>
                    <a:pt x="81" y="4461"/>
                    <a:pt x="1" y="4649"/>
                    <a:pt x="1" y="4845"/>
                  </a:cubicBezTo>
                  <a:cubicBezTo>
                    <a:pt x="1" y="5041"/>
                    <a:pt x="81" y="5228"/>
                    <a:pt x="224" y="5371"/>
                  </a:cubicBezTo>
                  <a:lnTo>
                    <a:pt x="2186" y="7334"/>
                  </a:lnTo>
                  <a:cubicBezTo>
                    <a:pt x="2320" y="7477"/>
                    <a:pt x="2507" y="7548"/>
                    <a:pt x="2704" y="7548"/>
                  </a:cubicBezTo>
                  <a:cubicBezTo>
                    <a:pt x="2909" y="7548"/>
                    <a:pt x="3087" y="7477"/>
                    <a:pt x="3230" y="7334"/>
                  </a:cubicBezTo>
                  <a:lnTo>
                    <a:pt x="7334" y="3230"/>
                  </a:lnTo>
                  <a:cubicBezTo>
                    <a:pt x="7476" y="3087"/>
                    <a:pt x="7548" y="2900"/>
                    <a:pt x="7548" y="2704"/>
                  </a:cubicBezTo>
                  <a:cubicBezTo>
                    <a:pt x="7548" y="2508"/>
                    <a:pt x="7476" y="2320"/>
                    <a:pt x="7334" y="2186"/>
                  </a:cubicBezTo>
                  <a:lnTo>
                    <a:pt x="5371" y="215"/>
                  </a:lnTo>
                  <a:cubicBezTo>
                    <a:pt x="5228" y="81"/>
                    <a:pt x="5050" y="1"/>
                    <a:pt x="48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CaixaDeTexto 81"/>
          <p:cNvSpPr txBox="1"/>
          <p:nvPr/>
        </p:nvSpPr>
        <p:spPr>
          <a:xfrm>
            <a:off x="2217683" y="1051037"/>
            <a:ext cx="6653048" cy="1785104"/>
          </a:xfrm>
          <a:prstGeom prst="rect">
            <a:avLst/>
          </a:prstGeom>
          <a:noFill/>
        </p:spPr>
        <p:txBody>
          <a:bodyPr wrap="square" rtlCol="0">
            <a:spAutoFit/>
          </a:bodyPr>
          <a:lstStyle/>
          <a:p>
            <a:r>
              <a:rPr lang="pt-PT" sz="1600" dirty="0" smtClean="0"/>
              <a:t>Acontecimentos súbitos de origem natural, muitas vezes imprevisíveis, suscetíveis de provocarem vítimas e danos materiais avultados. As catástrofes naturais afetam gravemente a segurança das pessoas, as condições de vida das populações e a estrutura socioeconómica de um país, devido a processos de rutura entre o ambiente natural e Sistema social.</a:t>
            </a:r>
          </a:p>
          <a:p>
            <a:endParaRPr lang="pt-PT" dirty="0"/>
          </a:p>
        </p:txBody>
      </p:sp>
      <p:sp>
        <p:nvSpPr>
          <p:cNvPr id="67586" name="AutoShape 2" descr="Desastres Natura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4" name="CaixaDeTexto 83"/>
          <p:cNvSpPr txBox="1"/>
          <p:nvPr/>
        </p:nvSpPr>
        <p:spPr>
          <a:xfrm>
            <a:off x="42041" y="1156133"/>
            <a:ext cx="1881352" cy="1046440"/>
          </a:xfrm>
          <a:prstGeom prst="rect">
            <a:avLst/>
          </a:prstGeom>
          <a:solidFill>
            <a:schemeClr val="accent6">
              <a:lumMod val="20000"/>
              <a:lumOff val="80000"/>
            </a:schemeClr>
          </a:solidFill>
          <a:ln w="28575" cap="rnd" cmpd="sng">
            <a:solidFill>
              <a:schemeClr val="accent5">
                <a:lumMod val="75000"/>
                <a:alpha val="35000"/>
              </a:schemeClr>
            </a:solidFill>
            <a:bevel/>
          </a:ln>
          <a:scene3d>
            <a:camera prst="orthographicFront"/>
            <a:lightRig rig="threePt" dir="t"/>
          </a:scene3d>
          <a:sp3d extrusionH="76200">
            <a:bevelB prst="relaxedInset"/>
            <a:extrusionClr>
              <a:schemeClr val="accent1">
                <a:lumMod val="60000"/>
                <a:lumOff val="40000"/>
              </a:schemeClr>
            </a:extrusionClr>
          </a:sp3d>
        </p:spPr>
        <p:txBody>
          <a:bodyPr wrap="square" rtlCol="0">
            <a:spAutoFit/>
          </a:bodyPr>
          <a:lstStyle/>
          <a:p>
            <a:pPr lvl="0"/>
            <a:r>
              <a:rPr lang="pt-PT" sz="2400" b="1" dirty="0" smtClean="0"/>
              <a:t>Catástrofes Naturais</a:t>
            </a:r>
          </a:p>
          <a:p>
            <a:endParaRPr lang="pt-PT" dirty="0"/>
          </a:p>
        </p:txBody>
      </p:sp>
      <p:pic>
        <p:nvPicPr>
          <p:cNvPr id="85" name="Imagem 84" descr="c1.jpg"/>
          <p:cNvPicPr>
            <a:picLocks noChangeAspect="1"/>
          </p:cNvPicPr>
          <p:nvPr/>
        </p:nvPicPr>
        <p:blipFill>
          <a:blip r:embed="rId3"/>
          <a:stretch>
            <a:fillRect/>
          </a:stretch>
        </p:blipFill>
        <p:spPr>
          <a:xfrm>
            <a:off x="2575033" y="2680138"/>
            <a:ext cx="5139560" cy="2102069"/>
          </a:xfrm>
          <a:prstGeom prst="rect">
            <a:avLst/>
          </a:prstGeom>
        </p:spPr>
      </p:pic>
      <p:pic>
        <p:nvPicPr>
          <p:cNvPr id="11" name="Imagem 10" descr="transferir.png"/>
          <p:cNvPicPr>
            <a:picLocks noChangeAspect="1"/>
          </p:cNvPicPr>
          <p:nvPr/>
        </p:nvPicPr>
        <p:blipFill>
          <a:blip r:embed="rId4"/>
          <a:stretch>
            <a:fillRect/>
          </a:stretch>
        </p:blipFill>
        <p:spPr>
          <a:xfrm>
            <a:off x="8192547" y="4443958"/>
            <a:ext cx="951453" cy="6995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p>
            <a:r>
              <a:rPr lang="en" dirty="0" smtClean="0"/>
              <a:t>Tipo de </a:t>
            </a:r>
            <a:r>
              <a:rPr lang="pt-PT" dirty="0" smtClean="0"/>
              <a:t>Catástrofes Naturais</a:t>
            </a:r>
            <a:br>
              <a:rPr lang="pt-PT" dirty="0" smtClean="0"/>
            </a:br>
            <a:endParaRPr sz="2400" dirty="0"/>
          </a:p>
        </p:txBody>
      </p:sp>
      <p:grpSp>
        <p:nvGrpSpPr>
          <p:cNvPr id="176" name="Google Shape;176;p17"/>
          <p:cNvGrpSpPr/>
          <p:nvPr/>
        </p:nvGrpSpPr>
        <p:grpSpPr>
          <a:xfrm>
            <a:off x="6809604" y="1731881"/>
            <a:ext cx="1594611" cy="1428539"/>
            <a:chOff x="7031044" y="1689206"/>
            <a:chExt cx="1594611" cy="1428539"/>
          </a:xfrm>
        </p:grpSpPr>
        <p:sp>
          <p:nvSpPr>
            <p:cNvPr id="177" name="Google Shape;177;p17"/>
            <p:cNvSpPr/>
            <p:nvPr/>
          </p:nvSpPr>
          <p:spPr>
            <a:xfrm>
              <a:off x="7091937" y="2500796"/>
              <a:ext cx="914442" cy="414888"/>
            </a:xfrm>
            <a:custGeom>
              <a:avLst/>
              <a:gdLst/>
              <a:ahLst/>
              <a:cxnLst/>
              <a:rect l="l" t="t" r="r" b="b"/>
              <a:pathLst>
                <a:path w="10617" h="4817" extrusionOk="0">
                  <a:moveTo>
                    <a:pt x="718" y="4816"/>
                  </a:moveTo>
                  <a:cubicBezTo>
                    <a:pt x="718" y="4816"/>
                    <a:pt x="0" y="2985"/>
                    <a:pt x="1431" y="2137"/>
                  </a:cubicBezTo>
                  <a:cubicBezTo>
                    <a:pt x="2866" y="1289"/>
                    <a:pt x="8621" y="0"/>
                    <a:pt x="9616" y="1001"/>
                  </a:cubicBezTo>
                  <a:cubicBezTo>
                    <a:pt x="10616" y="2001"/>
                    <a:pt x="10147" y="3403"/>
                    <a:pt x="10147" y="3403"/>
                  </a:cubicBezTo>
                  <a:close/>
                </a:path>
              </a:pathLst>
            </a:custGeom>
            <a:solidFill>
              <a:srgbClr val="934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7355838" y="2129840"/>
              <a:ext cx="202578" cy="485945"/>
            </a:xfrm>
            <a:custGeom>
              <a:avLst/>
              <a:gdLst/>
              <a:ahLst/>
              <a:cxnLst/>
              <a:rect l="l" t="t" r="r" b="b"/>
              <a:pathLst>
                <a:path w="2352" h="5642" extrusionOk="0">
                  <a:moveTo>
                    <a:pt x="1832" y="5240"/>
                  </a:moveTo>
                  <a:cubicBezTo>
                    <a:pt x="1990" y="5099"/>
                    <a:pt x="2210" y="5087"/>
                    <a:pt x="2278" y="4844"/>
                  </a:cubicBezTo>
                  <a:cubicBezTo>
                    <a:pt x="2352" y="4596"/>
                    <a:pt x="2306" y="4273"/>
                    <a:pt x="2171" y="4053"/>
                  </a:cubicBezTo>
                  <a:cubicBezTo>
                    <a:pt x="2233" y="3714"/>
                    <a:pt x="2222" y="3341"/>
                    <a:pt x="2148" y="2985"/>
                  </a:cubicBezTo>
                  <a:cubicBezTo>
                    <a:pt x="2007" y="2928"/>
                    <a:pt x="1933" y="3194"/>
                    <a:pt x="1826" y="3301"/>
                  </a:cubicBezTo>
                  <a:cubicBezTo>
                    <a:pt x="2018" y="2239"/>
                    <a:pt x="1928" y="0"/>
                    <a:pt x="1391" y="17"/>
                  </a:cubicBezTo>
                  <a:cubicBezTo>
                    <a:pt x="1238" y="368"/>
                    <a:pt x="1187" y="825"/>
                    <a:pt x="1261" y="1261"/>
                  </a:cubicBezTo>
                  <a:cubicBezTo>
                    <a:pt x="1204" y="967"/>
                    <a:pt x="1091" y="605"/>
                    <a:pt x="876" y="571"/>
                  </a:cubicBezTo>
                  <a:cubicBezTo>
                    <a:pt x="656" y="531"/>
                    <a:pt x="537" y="899"/>
                    <a:pt x="543" y="1215"/>
                  </a:cubicBezTo>
                  <a:cubicBezTo>
                    <a:pt x="549" y="1526"/>
                    <a:pt x="622" y="1865"/>
                    <a:pt x="532" y="2142"/>
                  </a:cubicBezTo>
                  <a:cubicBezTo>
                    <a:pt x="475" y="2029"/>
                    <a:pt x="356" y="2035"/>
                    <a:pt x="294" y="2114"/>
                  </a:cubicBezTo>
                  <a:cubicBezTo>
                    <a:pt x="226" y="2193"/>
                    <a:pt x="209" y="2318"/>
                    <a:pt x="198" y="2442"/>
                  </a:cubicBezTo>
                  <a:cubicBezTo>
                    <a:pt x="153" y="2911"/>
                    <a:pt x="198" y="3403"/>
                    <a:pt x="334" y="3861"/>
                  </a:cubicBezTo>
                  <a:cubicBezTo>
                    <a:pt x="215" y="3736"/>
                    <a:pt x="45" y="3872"/>
                    <a:pt x="23" y="4064"/>
                  </a:cubicBezTo>
                  <a:cubicBezTo>
                    <a:pt x="0" y="4257"/>
                    <a:pt x="79" y="4466"/>
                    <a:pt x="175" y="4624"/>
                  </a:cubicBezTo>
                  <a:cubicBezTo>
                    <a:pt x="362" y="4952"/>
                    <a:pt x="622" y="5195"/>
                    <a:pt x="899" y="5291"/>
                  </a:cubicBezTo>
                  <a:cubicBezTo>
                    <a:pt x="899" y="5291"/>
                    <a:pt x="1391" y="5641"/>
                    <a:pt x="1832" y="524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7609489" y="2255932"/>
              <a:ext cx="166575" cy="400246"/>
            </a:xfrm>
            <a:custGeom>
              <a:avLst/>
              <a:gdLst/>
              <a:ahLst/>
              <a:cxnLst/>
              <a:rect l="l" t="t" r="r" b="b"/>
              <a:pathLst>
                <a:path w="1934" h="4647" extrusionOk="0">
                  <a:moveTo>
                    <a:pt x="1509" y="4319"/>
                  </a:moveTo>
                  <a:cubicBezTo>
                    <a:pt x="1639" y="4200"/>
                    <a:pt x="1815" y="4194"/>
                    <a:pt x="1877" y="3991"/>
                  </a:cubicBezTo>
                  <a:cubicBezTo>
                    <a:pt x="1933" y="3782"/>
                    <a:pt x="1894" y="3522"/>
                    <a:pt x="1786" y="3341"/>
                  </a:cubicBezTo>
                  <a:cubicBezTo>
                    <a:pt x="1832" y="3058"/>
                    <a:pt x="1826" y="2753"/>
                    <a:pt x="1764" y="2459"/>
                  </a:cubicBezTo>
                  <a:cubicBezTo>
                    <a:pt x="1651" y="2408"/>
                    <a:pt x="1589" y="2634"/>
                    <a:pt x="1504" y="2719"/>
                  </a:cubicBezTo>
                  <a:cubicBezTo>
                    <a:pt x="1662" y="1843"/>
                    <a:pt x="1583" y="0"/>
                    <a:pt x="1142" y="11"/>
                  </a:cubicBezTo>
                  <a:cubicBezTo>
                    <a:pt x="1012" y="305"/>
                    <a:pt x="978" y="684"/>
                    <a:pt x="1040" y="1040"/>
                  </a:cubicBezTo>
                  <a:cubicBezTo>
                    <a:pt x="989" y="797"/>
                    <a:pt x="893" y="498"/>
                    <a:pt x="718" y="469"/>
                  </a:cubicBezTo>
                  <a:cubicBezTo>
                    <a:pt x="537" y="441"/>
                    <a:pt x="441" y="741"/>
                    <a:pt x="447" y="1001"/>
                  </a:cubicBezTo>
                  <a:cubicBezTo>
                    <a:pt x="452" y="1261"/>
                    <a:pt x="509" y="1538"/>
                    <a:pt x="435" y="1764"/>
                  </a:cubicBezTo>
                  <a:cubicBezTo>
                    <a:pt x="390" y="1673"/>
                    <a:pt x="288" y="1673"/>
                    <a:pt x="238" y="1741"/>
                  </a:cubicBezTo>
                  <a:cubicBezTo>
                    <a:pt x="187" y="1803"/>
                    <a:pt x="170" y="1911"/>
                    <a:pt x="158" y="2012"/>
                  </a:cubicBezTo>
                  <a:cubicBezTo>
                    <a:pt x="125" y="2397"/>
                    <a:pt x="164" y="2804"/>
                    <a:pt x="272" y="3183"/>
                  </a:cubicBezTo>
                  <a:cubicBezTo>
                    <a:pt x="175" y="3075"/>
                    <a:pt x="34" y="3188"/>
                    <a:pt x="17" y="3346"/>
                  </a:cubicBezTo>
                  <a:cubicBezTo>
                    <a:pt x="0" y="3505"/>
                    <a:pt x="62" y="3674"/>
                    <a:pt x="142" y="3810"/>
                  </a:cubicBezTo>
                  <a:cubicBezTo>
                    <a:pt x="294" y="4081"/>
                    <a:pt x="509" y="4279"/>
                    <a:pt x="741" y="4358"/>
                  </a:cubicBezTo>
                  <a:cubicBezTo>
                    <a:pt x="741" y="4358"/>
                    <a:pt x="1142" y="4647"/>
                    <a:pt x="1509" y="4319"/>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7234137" y="2250506"/>
              <a:ext cx="233240" cy="431942"/>
            </a:xfrm>
            <a:custGeom>
              <a:avLst/>
              <a:gdLst/>
              <a:ahLst/>
              <a:cxnLst/>
              <a:rect l="l" t="t" r="r" b="b"/>
              <a:pathLst>
                <a:path w="2708" h="5015" extrusionOk="0">
                  <a:moveTo>
                    <a:pt x="882" y="4710"/>
                  </a:moveTo>
                  <a:cubicBezTo>
                    <a:pt x="690" y="4602"/>
                    <a:pt x="458" y="4619"/>
                    <a:pt x="345" y="4404"/>
                  </a:cubicBezTo>
                  <a:cubicBezTo>
                    <a:pt x="232" y="4195"/>
                    <a:pt x="232" y="3907"/>
                    <a:pt x="345" y="3692"/>
                  </a:cubicBezTo>
                  <a:cubicBezTo>
                    <a:pt x="226" y="3393"/>
                    <a:pt x="181" y="3059"/>
                    <a:pt x="209" y="2737"/>
                  </a:cubicBezTo>
                  <a:cubicBezTo>
                    <a:pt x="351" y="2669"/>
                    <a:pt x="469" y="2895"/>
                    <a:pt x="599" y="2980"/>
                  </a:cubicBezTo>
                  <a:cubicBezTo>
                    <a:pt x="232" y="2053"/>
                    <a:pt x="0" y="52"/>
                    <a:pt x="577" y="1"/>
                  </a:cubicBezTo>
                  <a:cubicBezTo>
                    <a:pt x="797" y="295"/>
                    <a:pt x="916" y="696"/>
                    <a:pt x="904" y="1092"/>
                  </a:cubicBezTo>
                  <a:cubicBezTo>
                    <a:pt x="927" y="826"/>
                    <a:pt x="995" y="487"/>
                    <a:pt x="1215" y="431"/>
                  </a:cubicBezTo>
                  <a:cubicBezTo>
                    <a:pt x="1447" y="374"/>
                    <a:pt x="1628" y="685"/>
                    <a:pt x="1668" y="962"/>
                  </a:cubicBezTo>
                  <a:cubicBezTo>
                    <a:pt x="1707" y="1245"/>
                    <a:pt x="1685" y="1555"/>
                    <a:pt x="1820" y="1787"/>
                  </a:cubicBezTo>
                  <a:cubicBezTo>
                    <a:pt x="1865" y="1685"/>
                    <a:pt x="1995" y="1668"/>
                    <a:pt x="2075" y="1736"/>
                  </a:cubicBezTo>
                  <a:cubicBezTo>
                    <a:pt x="2154" y="1798"/>
                    <a:pt x="2193" y="1912"/>
                    <a:pt x="2227" y="2019"/>
                  </a:cubicBezTo>
                  <a:cubicBezTo>
                    <a:pt x="2346" y="2426"/>
                    <a:pt x="2363" y="2878"/>
                    <a:pt x="2289" y="3296"/>
                  </a:cubicBezTo>
                  <a:cubicBezTo>
                    <a:pt x="2397" y="3172"/>
                    <a:pt x="2600" y="3274"/>
                    <a:pt x="2651" y="3443"/>
                  </a:cubicBezTo>
                  <a:cubicBezTo>
                    <a:pt x="2708" y="3613"/>
                    <a:pt x="2651" y="3805"/>
                    <a:pt x="2578" y="3963"/>
                  </a:cubicBezTo>
                  <a:cubicBezTo>
                    <a:pt x="2425" y="4274"/>
                    <a:pt x="2176" y="4517"/>
                    <a:pt x="1894" y="4642"/>
                  </a:cubicBezTo>
                  <a:cubicBezTo>
                    <a:pt x="1894" y="4642"/>
                    <a:pt x="1419" y="5015"/>
                    <a:pt x="882" y="471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7082721" y="2299255"/>
              <a:ext cx="232809" cy="431942"/>
            </a:xfrm>
            <a:custGeom>
              <a:avLst/>
              <a:gdLst/>
              <a:ahLst/>
              <a:cxnLst/>
              <a:rect l="l" t="t" r="r" b="b"/>
              <a:pathLst>
                <a:path w="2703" h="5015" extrusionOk="0">
                  <a:moveTo>
                    <a:pt x="876" y="4714"/>
                  </a:moveTo>
                  <a:cubicBezTo>
                    <a:pt x="690" y="4607"/>
                    <a:pt x="452" y="4618"/>
                    <a:pt x="339" y="4409"/>
                  </a:cubicBezTo>
                  <a:cubicBezTo>
                    <a:pt x="226" y="4194"/>
                    <a:pt x="226" y="3906"/>
                    <a:pt x="339" y="3691"/>
                  </a:cubicBezTo>
                  <a:cubicBezTo>
                    <a:pt x="226" y="3397"/>
                    <a:pt x="175" y="3064"/>
                    <a:pt x="204" y="2736"/>
                  </a:cubicBezTo>
                  <a:cubicBezTo>
                    <a:pt x="345" y="2668"/>
                    <a:pt x="464" y="2900"/>
                    <a:pt x="599" y="2979"/>
                  </a:cubicBezTo>
                  <a:cubicBezTo>
                    <a:pt x="232" y="2058"/>
                    <a:pt x="0" y="51"/>
                    <a:pt x="571" y="0"/>
                  </a:cubicBezTo>
                  <a:cubicBezTo>
                    <a:pt x="797" y="294"/>
                    <a:pt x="916" y="701"/>
                    <a:pt x="899" y="1097"/>
                  </a:cubicBezTo>
                  <a:cubicBezTo>
                    <a:pt x="921" y="826"/>
                    <a:pt x="989" y="492"/>
                    <a:pt x="1210" y="435"/>
                  </a:cubicBezTo>
                  <a:cubicBezTo>
                    <a:pt x="1442" y="373"/>
                    <a:pt x="1628" y="684"/>
                    <a:pt x="1668" y="967"/>
                  </a:cubicBezTo>
                  <a:cubicBezTo>
                    <a:pt x="1707" y="1244"/>
                    <a:pt x="1679" y="1560"/>
                    <a:pt x="1820" y="1792"/>
                  </a:cubicBezTo>
                  <a:cubicBezTo>
                    <a:pt x="1860" y="1685"/>
                    <a:pt x="1990" y="1673"/>
                    <a:pt x="2069" y="1736"/>
                  </a:cubicBezTo>
                  <a:cubicBezTo>
                    <a:pt x="2148" y="1798"/>
                    <a:pt x="2193" y="1911"/>
                    <a:pt x="2222" y="2018"/>
                  </a:cubicBezTo>
                  <a:cubicBezTo>
                    <a:pt x="2340" y="2431"/>
                    <a:pt x="2363" y="2877"/>
                    <a:pt x="2284" y="3301"/>
                  </a:cubicBezTo>
                  <a:cubicBezTo>
                    <a:pt x="2391" y="3177"/>
                    <a:pt x="2595" y="3273"/>
                    <a:pt x="2651" y="3443"/>
                  </a:cubicBezTo>
                  <a:cubicBezTo>
                    <a:pt x="2702" y="3612"/>
                    <a:pt x="2651" y="3804"/>
                    <a:pt x="2572" y="3963"/>
                  </a:cubicBezTo>
                  <a:cubicBezTo>
                    <a:pt x="2419" y="4274"/>
                    <a:pt x="2176" y="4522"/>
                    <a:pt x="1888" y="4641"/>
                  </a:cubicBezTo>
                  <a:cubicBezTo>
                    <a:pt x="1888" y="4641"/>
                    <a:pt x="1419" y="5014"/>
                    <a:pt x="876" y="4714"/>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7507253" y="2249559"/>
              <a:ext cx="184577" cy="372512"/>
            </a:xfrm>
            <a:custGeom>
              <a:avLst/>
              <a:gdLst/>
              <a:ahLst/>
              <a:cxnLst/>
              <a:rect l="l" t="t" r="r" b="b"/>
              <a:pathLst>
                <a:path w="2143" h="4325" extrusionOk="0">
                  <a:moveTo>
                    <a:pt x="532" y="4042"/>
                  </a:moveTo>
                  <a:cubicBezTo>
                    <a:pt x="373" y="3941"/>
                    <a:pt x="170" y="3941"/>
                    <a:pt x="85" y="3754"/>
                  </a:cubicBezTo>
                  <a:cubicBezTo>
                    <a:pt x="0" y="3567"/>
                    <a:pt x="17" y="3319"/>
                    <a:pt x="119" y="3143"/>
                  </a:cubicBezTo>
                  <a:cubicBezTo>
                    <a:pt x="34" y="2883"/>
                    <a:pt x="11" y="2595"/>
                    <a:pt x="51" y="2318"/>
                  </a:cubicBezTo>
                  <a:cubicBezTo>
                    <a:pt x="175" y="2267"/>
                    <a:pt x="266" y="2471"/>
                    <a:pt x="373" y="2550"/>
                  </a:cubicBezTo>
                  <a:cubicBezTo>
                    <a:pt x="108" y="1742"/>
                    <a:pt x="6" y="18"/>
                    <a:pt x="503" y="1"/>
                  </a:cubicBezTo>
                  <a:cubicBezTo>
                    <a:pt x="678" y="266"/>
                    <a:pt x="758" y="611"/>
                    <a:pt x="724" y="950"/>
                  </a:cubicBezTo>
                  <a:cubicBezTo>
                    <a:pt x="758" y="724"/>
                    <a:pt x="831" y="442"/>
                    <a:pt x="1023" y="402"/>
                  </a:cubicBezTo>
                  <a:cubicBezTo>
                    <a:pt x="1227" y="362"/>
                    <a:pt x="1368" y="639"/>
                    <a:pt x="1385" y="877"/>
                  </a:cubicBezTo>
                  <a:cubicBezTo>
                    <a:pt x="1408" y="1120"/>
                    <a:pt x="1374" y="1386"/>
                    <a:pt x="1475" y="1589"/>
                  </a:cubicBezTo>
                  <a:cubicBezTo>
                    <a:pt x="1521" y="1504"/>
                    <a:pt x="1628" y="1499"/>
                    <a:pt x="1696" y="1555"/>
                  </a:cubicBezTo>
                  <a:cubicBezTo>
                    <a:pt x="1758" y="1612"/>
                    <a:pt x="1792" y="1713"/>
                    <a:pt x="1809" y="1804"/>
                  </a:cubicBezTo>
                  <a:cubicBezTo>
                    <a:pt x="1894" y="2160"/>
                    <a:pt x="1888" y="2544"/>
                    <a:pt x="1803" y="2906"/>
                  </a:cubicBezTo>
                  <a:cubicBezTo>
                    <a:pt x="1899" y="2799"/>
                    <a:pt x="2069" y="2895"/>
                    <a:pt x="2109" y="3042"/>
                  </a:cubicBezTo>
                  <a:cubicBezTo>
                    <a:pt x="2142" y="3189"/>
                    <a:pt x="2092" y="3353"/>
                    <a:pt x="2018" y="3483"/>
                  </a:cubicBezTo>
                  <a:cubicBezTo>
                    <a:pt x="1871" y="3743"/>
                    <a:pt x="1651" y="3941"/>
                    <a:pt x="1402" y="4031"/>
                  </a:cubicBezTo>
                  <a:cubicBezTo>
                    <a:pt x="1402" y="4031"/>
                    <a:pt x="978" y="4325"/>
                    <a:pt x="532" y="4042"/>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7368499" y="2747124"/>
              <a:ext cx="30748" cy="104734"/>
            </a:xfrm>
            <a:custGeom>
              <a:avLst/>
              <a:gdLst/>
              <a:ahLst/>
              <a:cxnLst/>
              <a:rect l="l" t="t" r="r" b="b"/>
              <a:pathLst>
                <a:path w="357" h="1216" extrusionOk="0">
                  <a:moveTo>
                    <a:pt x="175" y="1"/>
                  </a:moveTo>
                  <a:lnTo>
                    <a:pt x="356" y="1210"/>
                  </a:lnTo>
                  <a:lnTo>
                    <a:pt x="158" y="1216"/>
                  </a:lnTo>
                  <a:lnTo>
                    <a:pt x="0" y="57"/>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7236979" y="2407777"/>
              <a:ext cx="243576" cy="378369"/>
            </a:xfrm>
            <a:custGeom>
              <a:avLst/>
              <a:gdLst/>
              <a:ahLst/>
              <a:cxnLst/>
              <a:rect l="l" t="t" r="r" b="b"/>
              <a:pathLst>
                <a:path w="2828" h="4393" extrusionOk="0">
                  <a:moveTo>
                    <a:pt x="917" y="4121"/>
                  </a:moveTo>
                  <a:cubicBezTo>
                    <a:pt x="719" y="4025"/>
                    <a:pt x="470" y="4042"/>
                    <a:pt x="351" y="3856"/>
                  </a:cubicBezTo>
                  <a:cubicBezTo>
                    <a:pt x="233" y="3669"/>
                    <a:pt x="233" y="3415"/>
                    <a:pt x="351" y="3228"/>
                  </a:cubicBezTo>
                  <a:cubicBezTo>
                    <a:pt x="233" y="2968"/>
                    <a:pt x="182" y="2674"/>
                    <a:pt x="216" y="2392"/>
                  </a:cubicBezTo>
                  <a:cubicBezTo>
                    <a:pt x="363" y="2335"/>
                    <a:pt x="487" y="2533"/>
                    <a:pt x="623" y="2607"/>
                  </a:cubicBezTo>
                  <a:cubicBezTo>
                    <a:pt x="244" y="1798"/>
                    <a:pt x="1" y="40"/>
                    <a:pt x="606" y="1"/>
                  </a:cubicBezTo>
                  <a:cubicBezTo>
                    <a:pt x="838" y="261"/>
                    <a:pt x="962" y="611"/>
                    <a:pt x="945" y="962"/>
                  </a:cubicBezTo>
                  <a:cubicBezTo>
                    <a:pt x="968" y="724"/>
                    <a:pt x="1041" y="430"/>
                    <a:pt x="1273" y="385"/>
                  </a:cubicBezTo>
                  <a:cubicBezTo>
                    <a:pt x="1516" y="334"/>
                    <a:pt x="1708" y="606"/>
                    <a:pt x="1748" y="854"/>
                  </a:cubicBezTo>
                  <a:cubicBezTo>
                    <a:pt x="1787" y="1097"/>
                    <a:pt x="1765" y="1369"/>
                    <a:pt x="1906" y="1572"/>
                  </a:cubicBezTo>
                  <a:cubicBezTo>
                    <a:pt x="1951" y="1482"/>
                    <a:pt x="2087" y="1470"/>
                    <a:pt x="2166" y="1527"/>
                  </a:cubicBezTo>
                  <a:cubicBezTo>
                    <a:pt x="2251" y="1583"/>
                    <a:pt x="2296" y="1680"/>
                    <a:pt x="2330" y="1776"/>
                  </a:cubicBezTo>
                  <a:cubicBezTo>
                    <a:pt x="2449" y="2132"/>
                    <a:pt x="2471" y="2527"/>
                    <a:pt x="2392" y="2895"/>
                  </a:cubicBezTo>
                  <a:cubicBezTo>
                    <a:pt x="2505" y="2787"/>
                    <a:pt x="2714" y="2872"/>
                    <a:pt x="2771" y="3025"/>
                  </a:cubicBezTo>
                  <a:cubicBezTo>
                    <a:pt x="2827" y="3172"/>
                    <a:pt x="2771" y="3341"/>
                    <a:pt x="2692" y="3477"/>
                  </a:cubicBezTo>
                  <a:cubicBezTo>
                    <a:pt x="2533" y="3748"/>
                    <a:pt x="2273" y="3963"/>
                    <a:pt x="1974" y="4071"/>
                  </a:cubicBezTo>
                  <a:cubicBezTo>
                    <a:pt x="1974" y="4071"/>
                    <a:pt x="1482" y="4393"/>
                    <a:pt x="917" y="412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7374786" y="2676068"/>
              <a:ext cx="25408" cy="29284"/>
            </a:xfrm>
            <a:custGeom>
              <a:avLst/>
              <a:gdLst/>
              <a:ahLst/>
              <a:cxnLst/>
              <a:rect l="l" t="t" r="r" b="b"/>
              <a:pathLst>
                <a:path w="295" h="340" extrusionOk="0">
                  <a:moveTo>
                    <a:pt x="57" y="339"/>
                  </a:moveTo>
                  <a:cubicBezTo>
                    <a:pt x="57" y="339"/>
                    <a:pt x="295" y="0"/>
                    <a:pt x="148" y="29"/>
                  </a:cubicBezTo>
                  <a:cubicBezTo>
                    <a:pt x="1" y="57"/>
                    <a:pt x="57" y="339"/>
                    <a:pt x="57" y="33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7398644" y="2583049"/>
              <a:ext cx="21532" cy="24892"/>
            </a:xfrm>
            <a:custGeom>
              <a:avLst/>
              <a:gdLst/>
              <a:ahLst/>
              <a:cxnLst/>
              <a:rect l="l" t="t" r="r" b="b"/>
              <a:pathLst>
                <a:path w="250" h="289" extrusionOk="0">
                  <a:moveTo>
                    <a:pt x="52" y="289"/>
                  </a:moveTo>
                  <a:cubicBezTo>
                    <a:pt x="52" y="289"/>
                    <a:pt x="249" y="1"/>
                    <a:pt x="125" y="29"/>
                  </a:cubicBezTo>
                  <a:cubicBezTo>
                    <a:pt x="1" y="52"/>
                    <a:pt x="52" y="289"/>
                    <a:pt x="52" y="28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7368929" y="2634209"/>
              <a:ext cx="16192" cy="19035"/>
            </a:xfrm>
            <a:custGeom>
              <a:avLst/>
              <a:gdLst/>
              <a:ahLst/>
              <a:cxnLst/>
              <a:rect l="l" t="t" r="r" b="b"/>
              <a:pathLst>
                <a:path w="188" h="221" extrusionOk="0">
                  <a:moveTo>
                    <a:pt x="35" y="221"/>
                  </a:moveTo>
                  <a:cubicBezTo>
                    <a:pt x="35" y="221"/>
                    <a:pt x="187" y="0"/>
                    <a:pt x="91" y="17"/>
                  </a:cubicBezTo>
                  <a:cubicBezTo>
                    <a:pt x="1" y="40"/>
                    <a:pt x="35" y="221"/>
                    <a:pt x="35" y="22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7348517" y="2479867"/>
              <a:ext cx="16106" cy="19035"/>
            </a:xfrm>
            <a:custGeom>
              <a:avLst/>
              <a:gdLst/>
              <a:ahLst/>
              <a:cxnLst/>
              <a:rect l="l" t="t" r="r" b="b"/>
              <a:pathLst>
                <a:path w="187" h="221" extrusionOk="0">
                  <a:moveTo>
                    <a:pt x="40" y="221"/>
                  </a:moveTo>
                  <a:cubicBezTo>
                    <a:pt x="40" y="221"/>
                    <a:pt x="187" y="0"/>
                    <a:pt x="97" y="23"/>
                  </a:cubicBezTo>
                  <a:cubicBezTo>
                    <a:pt x="0" y="40"/>
                    <a:pt x="40" y="221"/>
                    <a:pt x="40" y="22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7402520" y="2697945"/>
              <a:ext cx="16192" cy="19121"/>
            </a:xfrm>
            <a:custGeom>
              <a:avLst/>
              <a:gdLst/>
              <a:ahLst/>
              <a:cxnLst/>
              <a:rect l="l" t="t" r="r" b="b"/>
              <a:pathLst>
                <a:path w="188" h="222" extrusionOk="0">
                  <a:moveTo>
                    <a:pt x="40" y="221"/>
                  </a:moveTo>
                  <a:cubicBezTo>
                    <a:pt x="40" y="221"/>
                    <a:pt x="187" y="1"/>
                    <a:pt x="97" y="18"/>
                  </a:cubicBezTo>
                  <a:cubicBezTo>
                    <a:pt x="1" y="40"/>
                    <a:pt x="40" y="221"/>
                    <a:pt x="40" y="22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7332927" y="2581154"/>
              <a:ext cx="31265" cy="37036"/>
            </a:xfrm>
            <a:custGeom>
              <a:avLst/>
              <a:gdLst/>
              <a:ahLst/>
              <a:cxnLst/>
              <a:rect l="l" t="t" r="r" b="b"/>
              <a:pathLst>
                <a:path w="363" h="430" extrusionOk="0">
                  <a:moveTo>
                    <a:pt x="63" y="430"/>
                  </a:moveTo>
                  <a:cubicBezTo>
                    <a:pt x="63" y="430"/>
                    <a:pt x="362" y="0"/>
                    <a:pt x="181" y="28"/>
                  </a:cubicBezTo>
                  <a:cubicBezTo>
                    <a:pt x="1" y="62"/>
                    <a:pt x="63" y="430"/>
                    <a:pt x="63" y="43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7325176" y="2505619"/>
              <a:ext cx="23944" cy="29370"/>
            </a:xfrm>
            <a:custGeom>
              <a:avLst/>
              <a:gdLst/>
              <a:ahLst/>
              <a:cxnLst/>
              <a:rect l="l" t="t" r="r" b="b"/>
              <a:pathLst>
                <a:path w="278" h="341" extrusionOk="0">
                  <a:moveTo>
                    <a:pt x="45" y="340"/>
                  </a:moveTo>
                  <a:cubicBezTo>
                    <a:pt x="45" y="340"/>
                    <a:pt x="277" y="1"/>
                    <a:pt x="141" y="24"/>
                  </a:cubicBezTo>
                  <a:cubicBezTo>
                    <a:pt x="0" y="52"/>
                    <a:pt x="45" y="340"/>
                    <a:pt x="45" y="34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7367465" y="2536798"/>
              <a:ext cx="31265" cy="38586"/>
            </a:xfrm>
            <a:custGeom>
              <a:avLst/>
              <a:gdLst/>
              <a:ahLst/>
              <a:cxnLst/>
              <a:rect l="l" t="t" r="r" b="b"/>
              <a:pathLst>
                <a:path w="363" h="448" extrusionOk="0">
                  <a:moveTo>
                    <a:pt x="114" y="447"/>
                  </a:moveTo>
                  <a:cubicBezTo>
                    <a:pt x="114" y="447"/>
                    <a:pt x="363" y="80"/>
                    <a:pt x="182" y="40"/>
                  </a:cubicBezTo>
                  <a:cubicBezTo>
                    <a:pt x="1" y="1"/>
                    <a:pt x="114" y="447"/>
                    <a:pt x="114" y="447"/>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7440072" y="2683820"/>
              <a:ext cx="19035" cy="22049"/>
            </a:xfrm>
            <a:custGeom>
              <a:avLst/>
              <a:gdLst/>
              <a:ahLst/>
              <a:cxnLst/>
              <a:rect l="l" t="t" r="r" b="b"/>
              <a:pathLst>
                <a:path w="221" h="256" extrusionOk="0">
                  <a:moveTo>
                    <a:pt x="0" y="255"/>
                  </a:moveTo>
                  <a:cubicBezTo>
                    <a:pt x="0" y="255"/>
                    <a:pt x="221" y="131"/>
                    <a:pt x="141" y="63"/>
                  </a:cubicBezTo>
                  <a:cubicBezTo>
                    <a:pt x="57" y="1"/>
                    <a:pt x="0" y="255"/>
                    <a:pt x="0" y="25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7312515" y="2719391"/>
              <a:ext cx="19035" cy="12230"/>
            </a:xfrm>
            <a:custGeom>
              <a:avLst/>
              <a:gdLst/>
              <a:ahLst/>
              <a:cxnLst/>
              <a:rect l="l" t="t" r="r" b="b"/>
              <a:pathLst>
                <a:path w="221" h="142" extrusionOk="0">
                  <a:moveTo>
                    <a:pt x="221" y="142"/>
                  </a:moveTo>
                  <a:cubicBezTo>
                    <a:pt x="221" y="142"/>
                    <a:pt x="0" y="6"/>
                    <a:pt x="85" y="6"/>
                  </a:cubicBezTo>
                  <a:cubicBezTo>
                    <a:pt x="170" y="0"/>
                    <a:pt x="221" y="142"/>
                    <a:pt x="221" y="14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264799" y="2647818"/>
              <a:ext cx="18518" cy="12230"/>
            </a:xfrm>
            <a:custGeom>
              <a:avLst/>
              <a:gdLst/>
              <a:ahLst/>
              <a:cxnLst/>
              <a:rect l="l" t="t" r="r" b="b"/>
              <a:pathLst>
                <a:path w="215" h="142" extrusionOk="0">
                  <a:moveTo>
                    <a:pt x="215" y="142"/>
                  </a:moveTo>
                  <a:cubicBezTo>
                    <a:pt x="215" y="142"/>
                    <a:pt x="0" y="6"/>
                    <a:pt x="79" y="6"/>
                  </a:cubicBezTo>
                  <a:cubicBezTo>
                    <a:pt x="164" y="0"/>
                    <a:pt x="215" y="142"/>
                    <a:pt x="215" y="14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7482362" y="2712070"/>
              <a:ext cx="38069" cy="124199"/>
            </a:xfrm>
            <a:custGeom>
              <a:avLst/>
              <a:gdLst/>
              <a:ahLst/>
              <a:cxnLst/>
              <a:rect l="l" t="t" r="r" b="b"/>
              <a:pathLst>
                <a:path w="442" h="1442" extrusionOk="0">
                  <a:moveTo>
                    <a:pt x="1" y="1"/>
                  </a:moveTo>
                  <a:lnTo>
                    <a:pt x="216" y="1442"/>
                  </a:lnTo>
                  <a:lnTo>
                    <a:pt x="442" y="1385"/>
                  </a:lnTo>
                  <a:lnTo>
                    <a:pt x="221"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7348517" y="2275828"/>
              <a:ext cx="271223" cy="473801"/>
            </a:xfrm>
            <a:custGeom>
              <a:avLst/>
              <a:gdLst/>
              <a:ahLst/>
              <a:cxnLst/>
              <a:rect l="l" t="t" r="r" b="b"/>
              <a:pathLst>
                <a:path w="3149" h="5501" extrusionOk="0">
                  <a:moveTo>
                    <a:pt x="2527" y="4998"/>
                  </a:moveTo>
                  <a:cubicBezTo>
                    <a:pt x="2719" y="4817"/>
                    <a:pt x="3008" y="4743"/>
                    <a:pt x="3081" y="4489"/>
                  </a:cubicBezTo>
                  <a:cubicBezTo>
                    <a:pt x="3149" y="4240"/>
                    <a:pt x="3058" y="3946"/>
                    <a:pt x="2861" y="3777"/>
                  </a:cubicBezTo>
                  <a:cubicBezTo>
                    <a:pt x="2906" y="3438"/>
                    <a:pt x="2861" y="3082"/>
                    <a:pt x="2725" y="2765"/>
                  </a:cubicBezTo>
                  <a:cubicBezTo>
                    <a:pt x="2538" y="2754"/>
                    <a:pt x="2465" y="3025"/>
                    <a:pt x="2335" y="3155"/>
                  </a:cubicBezTo>
                  <a:cubicBezTo>
                    <a:pt x="2488" y="2092"/>
                    <a:pt x="2154" y="1"/>
                    <a:pt x="1447" y="165"/>
                  </a:cubicBezTo>
                  <a:cubicBezTo>
                    <a:pt x="1272" y="544"/>
                    <a:pt x="1250" y="990"/>
                    <a:pt x="1391" y="1380"/>
                  </a:cubicBezTo>
                  <a:cubicBezTo>
                    <a:pt x="1284" y="1120"/>
                    <a:pt x="1097" y="809"/>
                    <a:pt x="814" y="832"/>
                  </a:cubicBezTo>
                  <a:cubicBezTo>
                    <a:pt x="520" y="860"/>
                    <a:pt x="396" y="1239"/>
                    <a:pt x="436" y="1533"/>
                  </a:cubicBezTo>
                  <a:cubicBezTo>
                    <a:pt x="475" y="1832"/>
                    <a:pt x="594" y="2132"/>
                    <a:pt x="503" y="2415"/>
                  </a:cubicBezTo>
                  <a:cubicBezTo>
                    <a:pt x="419" y="2330"/>
                    <a:pt x="260" y="2364"/>
                    <a:pt x="187" y="2454"/>
                  </a:cubicBezTo>
                  <a:cubicBezTo>
                    <a:pt x="108" y="2550"/>
                    <a:pt x="91" y="2675"/>
                    <a:pt x="91" y="2799"/>
                  </a:cubicBezTo>
                  <a:cubicBezTo>
                    <a:pt x="74" y="3251"/>
                    <a:pt x="187" y="3709"/>
                    <a:pt x="407" y="4105"/>
                  </a:cubicBezTo>
                  <a:cubicBezTo>
                    <a:pt x="238" y="4014"/>
                    <a:pt x="29" y="4189"/>
                    <a:pt x="12" y="4382"/>
                  </a:cubicBezTo>
                  <a:cubicBezTo>
                    <a:pt x="0" y="4568"/>
                    <a:pt x="125" y="4743"/>
                    <a:pt x="266" y="4873"/>
                  </a:cubicBezTo>
                  <a:cubicBezTo>
                    <a:pt x="543" y="5128"/>
                    <a:pt x="910" y="5286"/>
                    <a:pt x="1289" y="5303"/>
                  </a:cubicBezTo>
                  <a:cubicBezTo>
                    <a:pt x="1289" y="5303"/>
                    <a:pt x="1973" y="5501"/>
                    <a:pt x="2527" y="4998"/>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7439039" y="2632745"/>
              <a:ext cx="33677" cy="29801"/>
            </a:xfrm>
            <a:custGeom>
              <a:avLst/>
              <a:gdLst/>
              <a:ahLst/>
              <a:cxnLst/>
              <a:rect l="l" t="t" r="r" b="b"/>
              <a:pathLst>
                <a:path w="391" h="346" extrusionOk="0">
                  <a:moveTo>
                    <a:pt x="391" y="345"/>
                  </a:moveTo>
                  <a:cubicBezTo>
                    <a:pt x="391" y="345"/>
                    <a:pt x="1" y="34"/>
                    <a:pt x="182" y="17"/>
                  </a:cubicBezTo>
                  <a:cubicBezTo>
                    <a:pt x="357" y="0"/>
                    <a:pt x="391" y="345"/>
                    <a:pt x="391" y="34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7384088" y="2533870"/>
              <a:ext cx="27820" cy="25408"/>
            </a:xfrm>
            <a:custGeom>
              <a:avLst/>
              <a:gdLst/>
              <a:ahLst/>
              <a:cxnLst/>
              <a:rect l="l" t="t" r="r" b="b"/>
              <a:pathLst>
                <a:path w="323" h="295" extrusionOk="0">
                  <a:moveTo>
                    <a:pt x="322" y="295"/>
                  </a:moveTo>
                  <a:cubicBezTo>
                    <a:pt x="322" y="295"/>
                    <a:pt x="0" y="29"/>
                    <a:pt x="147" y="18"/>
                  </a:cubicBezTo>
                  <a:cubicBezTo>
                    <a:pt x="300" y="1"/>
                    <a:pt x="322" y="295"/>
                    <a:pt x="322" y="29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7441967" y="2580637"/>
              <a:ext cx="21532" cy="19552"/>
            </a:xfrm>
            <a:custGeom>
              <a:avLst/>
              <a:gdLst/>
              <a:ahLst/>
              <a:cxnLst/>
              <a:rect l="l" t="t" r="r" b="b"/>
              <a:pathLst>
                <a:path w="250" h="227" extrusionOk="0">
                  <a:moveTo>
                    <a:pt x="249" y="227"/>
                  </a:moveTo>
                  <a:cubicBezTo>
                    <a:pt x="249" y="227"/>
                    <a:pt x="1" y="23"/>
                    <a:pt x="114" y="12"/>
                  </a:cubicBezTo>
                  <a:cubicBezTo>
                    <a:pt x="227" y="0"/>
                    <a:pt x="249" y="227"/>
                    <a:pt x="249"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7411305" y="2397097"/>
              <a:ext cx="21963" cy="19035"/>
            </a:xfrm>
            <a:custGeom>
              <a:avLst/>
              <a:gdLst/>
              <a:ahLst/>
              <a:cxnLst/>
              <a:rect l="l" t="t" r="r" b="b"/>
              <a:pathLst>
                <a:path w="255" h="221" extrusionOk="0">
                  <a:moveTo>
                    <a:pt x="255" y="221"/>
                  </a:moveTo>
                  <a:cubicBezTo>
                    <a:pt x="255" y="221"/>
                    <a:pt x="1" y="23"/>
                    <a:pt x="119" y="12"/>
                  </a:cubicBezTo>
                  <a:cubicBezTo>
                    <a:pt x="232" y="0"/>
                    <a:pt x="255" y="221"/>
                    <a:pt x="255"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7425430" y="2665819"/>
              <a:ext cx="21532" cy="19121"/>
            </a:xfrm>
            <a:custGeom>
              <a:avLst/>
              <a:gdLst/>
              <a:ahLst/>
              <a:cxnLst/>
              <a:rect l="l" t="t" r="r" b="b"/>
              <a:pathLst>
                <a:path w="250" h="222" extrusionOk="0">
                  <a:moveTo>
                    <a:pt x="249" y="221"/>
                  </a:moveTo>
                  <a:cubicBezTo>
                    <a:pt x="249" y="221"/>
                    <a:pt x="1" y="18"/>
                    <a:pt x="114" y="12"/>
                  </a:cubicBezTo>
                  <a:cubicBezTo>
                    <a:pt x="227" y="1"/>
                    <a:pt x="249" y="221"/>
                    <a:pt x="249"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7447824" y="2510012"/>
              <a:ext cx="42462" cy="38069"/>
            </a:xfrm>
            <a:custGeom>
              <a:avLst/>
              <a:gdLst/>
              <a:ahLst/>
              <a:cxnLst/>
              <a:rect l="l" t="t" r="r" b="b"/>
              <a:pathLst>
                <a:path w="493" h="442" extrusionOk="0">
                  <a:moveTo>
                    <a:pt x="492" y="442"/>
                  </a:moveTo>
                  <a:cubicBezTo>
                    <a:pt x="492" y="442"/>
                    <a:pt x="1" y="52"/>
                    <a:pt x="215" y="29"/>
                  </a:cubicBezTo>
                  <a:cubicBezTo>
                    <a:pt x="430" y="1"/>
                    <a:pt x="492" y="442"/>
                    <a:pt x="492" y="4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7438091" y="2419491"/>
              <a:ext cx="33677" cy="29801"/>
            </a:xfrm>
            <a:custGeom>
              <a:avLst/>
              <a:gdLst/>
              <a:ahLst/>
              <a:cxnLst/>
              <a:rect l="l" t="t" r="r" b="b"/>
              <a:pathLst>
                <a:path w="391" h="346" extrusionOk="0">
                  <a:moveTo>
                    <a:pt x="391" y="345"/>
                  </a:moveTo>
                  <a:cubicBezTo>
                    <a:pt x="391" y="345"/>
                    <a:pt x="0" y="40"/>
                    <a:pt x="170" y="23"/>
                  </a:cubicBezTo>
                  <a:cubicBezTo>
                    <a:pt x="340" y="0"/>
                    <a:pt x="391" y="345"/>
                    <a:pt x="391" y="34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7394768" y="2465225"/>
              <a:ext cx="35658" cy="47372"/>
            </a:xfrm>
            <a:custGeom>
              <a:avLst/>
              <a:gdLst/>
              <a:ahLst/>
              <a:cxnLst/>
              <a:rect l="l" t="t" r="r" b="b"/>
              <a:pathLst>
                <a:path w="414" h="550" extrusionOk="0">
                  <a:moveTo>
                    <a:pt x="413" y="549"/>
                  </a:moveTo>
                  <a:cubicBezTo>
                    <a:pt x="413" y="549"/>
                    <a:pt x="0" y="216"/>
                    <a:pt x="193" y="108"/>
                  </a:cubicBezTo>
                  <a:cubicBezTo>
                    <a:pt x="390" y="1"/>
                    <a:pt x="413" y="549"/>
                    <a:pt x="413" y="54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7377715" y="2659962"/>
              <a:ext cx="25925" cy="24461"/>
            </a:xfrm>
            <a:custGeom>
              <a:avLst/>
              <a:gdLst/>
              <a:ahLst/>
              <a:cxnLst/>
              <a:rect l="l" t="t" r="r" b="b"/>
              <a:pathLst>
                <a:path w="301" h="284" extrusionOk="0">
                  <a:moveTo>
                    <a:pt x="300" y="283"/>
                  </a:moveTo>
                  <a:cubicBezTo>
                    <a:pt x="300" y="283"/>
                    <a:pt x="1" y="216"/>
                    <a:pt x="74" y="108"/>
                  </a:cubicBezTo>
                  <a:cubicBezTo>
                    <a:pt x="148" y="1"/>
                    <a:pt x="300" y="283"/>
                    <a:pt x="300" y="28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7536882" y="2655569"/>
              <a:ext cx="17657" cy="20068"/>
            </a:xfrm>
            <a:custGeom>
              <a:avLst/>
              <a:gdLst/>
              <a:ahLst/>
              <a:cxnLst/>
              <a:rect l="l" t="t" r="r" b="b"/>
              <a:pathLst>
                <a:path w="205" h="233" extrusionOk="0">
                  <a:moveTo>
                    <a:pt x="1" y="233"/>
                  </a:moveTo>
                  <a:cubicBezTo>
                    <a:pt x="1" y="233"/>
                    <a:pt x="204" y="1"/>
                    <a:pt x="108" y="29"/>
                  </a:cubicBezTo>
                  <a:cubicBezTo>
                    <a:pt x="12" y="52"/>
                    <a:pt x="1" y="233"/>
                    <a:pt x="1" y="233"/>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7567113" y="2557297"/>
              <a:ext cx="17571" cy="19982"/>
            </a:xfrm>
            <a:custGeom>
              <a:avLst/>
              <a:gdLst/>
              <a:ahLst/>
              <a:cxnLst/>
              <a:rect l="l" t="t" r="r" b="b"/>
              <a:pathLst>
                <a:path w="204" h="232" extrusionOk="0">
                  <a:moveTo>
                    <a:pt x="0" y="232"/>
                  </a:moveTo>
                  <a:cubicBezTo>
                    <a:pt x="0" y="232"/>
                    <a:pt x="204" y="0"/>
                    <a:pt x="108" y="23"/>
                  </a:cubicBezTo>
                  <a:cubicBezTo>
                    <a:pt x="12" y="51"/>
                    <a:pt x="0" y="232"/>
                    <a:pt x="0" y="232"/>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8025752" y="1827442"/>
              <a:ext cx="399299" cy="418333"/>
            </a:xfrm>
            <a:custGeom>
              <a:avLst/>
              <a:gdLst/>
              <a:ahLst/>
              <a:cxnLst/>
              <a:rect l="l" t="t" r="r" b="b"/>
              <a:pathLst>
                <a:path w="4636" h="4857" extrusionOk="0">
                  <a:moveTo>
                    <a:pt x="605" y="4167"/>
                  </a:moveTo>
                  <a:cubicBezTo>
                    <a:pt x="571" y="4167"/>
                    <a:pt x="0" y="3161"/>
                    <a:pt x="967" y="2211"/>
                  </a:cubicBezTo>
                  <a:cubicBezTo>
                    <a:pt x="1933" y="1267"/>
                    <a:pt x="2306" y="1420"/>
                    <a:pt x="2956" y="888"/>
                  </a:cubicBezTo>
                  <a:cubicBezTo>
                    <a:pt x="2956" y="888"/>
                    <a:pt x="2459" y="1629"/>
                    <a:pt x="2239" y="1640"/>
                  </a:cubicBezTo>
                  <a:cubicBezTo>
                    <a:pt x="2239" y="1640"/>
                    <a:pt x="2821" y="1544"/>
                    <a:pt x="3527" y="577"/>
                  </a:cubicBezTo>
                  <a:cubicBezTo>
                    <a:pt x="3527" y="577"/>
                    <a:pt x="3120" y="1606"/>
                    <a:pt x="2306" y="2245"/>
                  </a:cubicBezTo>
                  <a:cubicBezTo>
                    <a:pt x="2306" y="2245"/>
                    <a:pt x="2821" y="1934"/>
                    <a:pt x="3064" y="1629"/>
                  </a:cubicBezTo>
                  <a:cubicBezTo>
                    <a:pt x="3307" y="1318"/>
                    <a:pt x="3358" y="1018"/>
                    <a:pt x="3917" y="679"/>
                  </a:cubicBezTo>
                  <a:cubicBezTo>
                    <a:pt x="4483" y="340"/>
                    <a:pt x="4534" y="250"/>
                    <a:pt x="4635" y="1"/>
                  </a:cubicBezTo>
                  <a:cubicBezTo>
                    <a:pt x="4635" y="1"/>
                    <a:pt x="4517" y="544"/>
                    <a:pt x="3929" y="877"/>
                  </a:cubicBezTo>
                  <a:cubicBezTo>
                    <a:pt x="3341" y="1211"/>
                    <a:pt x="3256" y="1521"/>
                    <a:pt x="3188" y="1595"/>
                  </a:cubicBezTo>
                  <a:cubicBezTo>
                    <a:pt x="3126" y="1663"/>
                    <a:pt x="2906" y="2030"/>
                    <a:pt x="2487" y="2285"/>
                  </a:cubicBezTo>
                  <a:cubicBezTo>
                    <a:pt x="2487" y="2285"/>
                    <a:pt x="2838" y="2194"/>
                    <a:pt x="3380" y="1533"/>
                  </a:cubicBezTo>
                  <a:cubicBezTo>
                    <a:pt x="3929" y="877"/>
                    <a:pt x="4358" y="815"/>
                    <a:pt x="4375" y="787"/>
                  </a:cubicBezTo>
                  <a:cubicBezTo>
                    <a:pt x="4392" y="753"/>
                    <a:pt x="3861" y="1188"/>
                    <a:pt x="3720" y="1403"/>
                  </a:cubicBezTo>
                  <a:cubicBezTo>
                    <a:pt x="3720" y="1403"/>
                    <a:pt x="4149" y="1052"/>
                    <a:pt x="4274" y="1001"/>
                  </a:cubicBezTo>
                  <a:cubicBezTo>
                    <a:pt x="4274" y="1001"/>
                    <a:pt x="3623" y="1714"/>
                    <a:pt x="3443" y="2041"/>
                  </a:cubicBezTo>
                  <a:cubicBezTo>
                    <a:pt x="3443" y="2041"/>
                    <a:pt x="3912" y="1567"/>
                    <a:pt x="4149" y="1442"/>
                  </a:cubicBezTo>
                  <a:cubicBezTo>
                    <a:pt x="4149" y="1442"/>
                    <a:pt x="3284" y="2211"/>
                    <a:pt x="3183" y="2810"/>
                  </a:cubicBezTo>
                  <a:cubicBezTo>
                    <a:pt x="3183" y="2810"/>
                    <a:pt x="3623" y="2313"/>
                    <a:pt x="3753" y="2008"/>
                  </a:cubicBezTo>
                  <a:cubicBezTo>
                    <a:pt x="3753" y="2008"/>
                    <a:pt x="3058" y="3573"/>
                    <a:pt x="1945" y="4269"/>
                  </a:cubicBezTo>
                  <a:cubicBezTo>
                    <a:pt x="1018" y="4856"/>
                    <a:pt x="605" y="4167"/>
                    <a:pt x="605" y="416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8060807" y="1977909"/>
              <a:ext cx="213775" cy="234790"/>
            </a:xfrm>
            <a:custGeom>
              <a:avLst/>
              <a:gdLst/>
              <a:ahLst/>
              <a:cxnLst/>
              <a:rect l="l" t="t" r="r" b="b"/>
              <a:pathLst>
                <a:path w="2482" h="2726" extrusionOk="0">
                  <a:moveTo>
                    <a:pt x="1385" y="1"/>
                  </a:moveTo>
                  <a:cubicBezTo>
                    <a:pt x="1215" y="232"/>
                    <a:pt x="927" y="345"/>
                    <a:pt x="701" y="526"/>
                  </a:cubicBezTo>
                  <a:cubicBezTo>
                    <a:pt x="458" y="724"/>
                    <a:pt x="209" y="1035"/>
                    <a:pt x="158" y="1340"/>
                  </a:cubicBezTo>
                  <a:cubicBezTo>
                    <a:pt x="108" y="1645"/>
                    <a:pt x="0" y="2324"/>
                    <a:pt x="605" y="2640"/>
                  </a:cubicBezTo>
                  <a:cubicBezTo>
                    <a:pt x="752" y="2714"/>
                    <a:pt x="1153" y="2725"/>
                    <a:pt x="1385" y="2550"/>
                  </a:cubicBezTo>
                  <a:cubicBezTo>
                    <a:pt x="1820" y="2216"/>
                    <a:pt x="1882" y="1809"/>
                    <a:pt x="2148" y="1487"/>
                  </a:cubicBezTo>
                  <a:cubicBezTo>
                    <a:pt x="2323" y="1284"/>
                    <a:pt x="2482" y="1035"/>
                    <a:pt x="2453" y="769"/>
                  </a:cubicBezTo>
                  <a:cubicBezTo>
                    <a:pt x="2374" y="1001"/>
                    <a:pt x="2205" y="1199"/>
                    <a:pt x="1984" y="1306"/>
                  </a:cubicBezTo>
                  <a:cubicBezTo>
                    <a:pt x="2058" y="1137"/>
                    <a:pt x="2137" y="967"/>
                    <a:pt x="2210" y="798"/>
                  </a:cubicBezTo>
                  <a:cubicBezTo>
                    <a:pt x="1956" y="1103"/>
                    <a:pt x="1679" y="1312"/>
                    <a:pt x="1306" y="1442"/>
                  </a:cubicBezTo>
                  <a:cubicBezTo>
                    <a:pt x="1425" y="1374"/>
                    <a:pt x="1436" y="1267"/>
                    <a:pt x="1475" y="1142"/>
                  </a:cubicBezTo>
                  <a:cubicBezTo>
                    <a:pt x="1515" y="1012"/>
                    <a:pt x="1532" y="877"/>
                    <a:pt x="1577" y="747"/>
                  </a:cubicBezTo>
                  <a:cubicBezTo>
                    <a:pt x="1668" y="498"/>
                    <a:pt x="1849" y="294"/>
                    <a:pt x="2029" y="97"/>
                  </a:cubicBezTo>
                  <a:cubicBezTo>
                    <a:pt x="1668" y="255"/>
                    <a:pt x="1357" y="515"/>
                    <a:pt x="1142" y="837"/>
                  </a:cubicBezTo>
                  <a:cubicBezTo>
                    <a:pt x="1475" y="153"/>
                    <a:pt x="1385" y="1"/>
                    <a:pt x="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8067094" y="2066019"/>
              <a:ext cx="167609" cy="146679"/>
            </a:xfrm>
            <a:custGeom>
              <a:avLst/>
              <a:gdLst/>
              <a:ahLst/>
              <a:cxnLst/>
              <a:rect l="l" t="t" r="r" b="b"/>
              <a:pathLst>
                <a:path w="1946" h="1703" extrusionOk="0">
                  <a:moveTo>
                    <a:pt x="1352" y="1391"/>
                  </a:moveTo>
                  <a:lnTo>
                    <a:pt x="1267" y="1210"/>
                  </a:lnTo>
                  <a:cubicBezTo>
                    <a:pt x="1306" y="1182"/>
                    <a:pt x="1346" y="1154"/>
                    <a:pt x="1374" y="1137"/>
                  </a:cubicBezTo>
                  <a:lnTo>
                    <a:pt x="1821" y="1346"/>
                  </a:lnTo>
                  <a:lnTo>
                    <a:pt x="1442" y="1080"/>
                  </a:lnTo>
                  <a:cubicBezTo>
                    <a:pt x="1482" y="1046"/>
                    <a:pt x="1521" y="1007"/>
                    <a:pt x="1555" y="962"/>
                  </a:cubicBezTo>
                  <a:lnTo>
                    <a:pt x="1889" y="1018"/>
                  </a:lnTo>
                  <a:cubicBezTo>
                    <a:pt x="1889" y="1018"/>
                    <a:pt x="1691" y="922"/>
                    <a:pt x="1595" y="888"/>
                  </a:cubicBezTo>
                  <a:cubicBezTo>
                    <a:pt x="1600" y="877"/>
                    <a:pt x="1561" y="628"/>
                    <a:pt x="1521" y="526"/>
                  </a:cubicBezTo>
                  <a:lnTo>
                    <a:pt x="1945" y="323"/>
                  </a:lnTo>
                  <a:lnTo>
                    <a:pt x="1493" y="470"/>
                  </a:lnTo>
                  <a:cubicBezTo>
                    <a:pt x="1493" y="464"/>
                    <a:pt x="1487" y="464"/>
                    <a:pt x="1487" y="464"/>
                  </a:cubicBezTo>
                  <a:cubicBezTo>
                    <a:pt x="1448" y="408"/>
                    <a:pt x="1419" y="283"/>
                    <a:pt x="1216" y="283"/>
                  </a:cubicBezTo>
                  <a:cubicBezTo>
                    <a:pt x="1210" y="283"/>
                    <a:pt x="1210" y="283"/>
                    <a:pt x="1205" y="283"/>
                  </a:cubicBezTo>
                  <a:lnTo>
                    <a:pt x="1244" y="63"/>
                  </a:lnTo>
                  <a:lnTo>
                    <a:pt x="1154" y="283"/>
                  </a:lnTo>
                  <a:cubicBezTo>
                    <a:pt x="1001" y="272"/>
                    <a:pt x="939" y="215"/>
                    <a:pt x="933" y="221"/>
                  </a:cubicBezTo>
                  <a:lnTo>
                    <a:pt x="922" y="1"/>
                  </a:lnTo>
                  <a:lnTo>
                    <a:pt x="865" y="232"/>
                  </a:lnTo>
                  <a:cubicBezTo>
                    <a:pt x="786" y="249"/>
                    <a:pt x="668" y="278"/>
                    <a:pt x="639" y="300"/>
                  </a:cubicBezTo>
                  <a:lnTo>
                    <a:pt x="583" y="68"/>
                  </a:lnTo>
                  <a:lnTo>
                    <a:pt x="594" y="328"/>
                  </a:lnTo>
                  <a:cubicBezTo>
                    <a:pt x="549" y="362"/>
                    <a:pt x="475" y="402"/>
                    <a:pt x="419" y="430"/>
                  </a:cubicBezTo>
                  <a:lnTo>
                    <a:pt x="227" y="249"/>
                  </a:lnTo>
                  <a:lnTo>
                    <a:pt x="351" y="475"/>
                  </a:lnTo>
                  <a:cubicBezTo>
                    <a:pt x="312" y="504"/>
                    <a:pt x="165" y="645"/>
                    <a:pt x="182" y="786"/>
                  </a:cubicBezTo>
                  <a:lnTo>
                    <a:pt x="1" y="849"/>
                  </a:lnTo>
                  <a:lnTo>
                    <a:pt x="193" y="865"/>
                  </a:lnTo>
                  <a:cubicBezTo>
                    <a:pt x="187" y="911"/>
                    <a:pt x="176" y="894"/>
                    <a:pt x="170" y="905"/>
                  </a:cubicBezTo>
                  <a:cubicBezTo>
                    <a:pt x="165" y="922"/>
                    <a:pt x="119" y="1137"/>
                    <a:pt x="300" y="1278"/>
                  </a:cubicBezTo>
                  <a:lnTo>
                    <a:pt x="232" y="1431"/>
                  </a:lnTo>
                  <a:lnTo>
                    <a:pt x="351" y="1312"/>
                  </a:lnTo>
                  <a:cubicBezTo>
                    <a:pt x="504" y="1402"/>
                    <a:pt x="651" y="1363"/>
                    <a:pt x="719" y="1340"/>
                  </a:cubicBezTo>
                  <a:lnTo>
                    <a:pt x="764" y="1702"/>
                  </a:lnTo>
                  <a:lnTo>
                    <a:pt x="798" y="1329"/>
                  </a:lnTo>
                  <a:cubicBezTo>
                    <a:pt x="865" y="1335"/>
                    <a:pt x="962" y="1357"/>
                    <a:pt x="1018" y="1352"/>
                  </a:cubicBezTo>
                  <a:lnTo>
                    <a:pt x="1120" y="1629"/>
                  </a:lnTo>
                  <a:lnTo>
                    <a:pt x="1080" y="1323"/>
                  </a:lnTo>
                  <a:cubicBezTo>
                    <a:pt x="1120" y="1306"/>
                    <a:pt x="1171" y="1272"/>
                    <a:pt x="1216" y="124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8085612" y="2092805"/>
              <a:ext cx="112055" cy="87250"/>
            </a:xfrm>
            <a:custGeom>
              <a:avLst/>
              <a:gdLst/>
              <a:ahLst/>
              <a:cxnLst/>
              <a:rect l="l" t="t" r="r" b="b"/>
              <a:pathLst>
                <a:path w="1301" h="1013" extrusionOk="0">
                  <a:moveTo>
                    <a:pt x="1052" y="34"/>
                  </a:moveTo>
                  <a:cubicBezTo>
                    <a:pt x="1165" y="46"/>
                    <a:pt x="1221" y="181"/>
                    <a:pt x="1250" y="289"/>
                  </a:cubicBezTo>
                  <a:cubicBezTo>
                    <a:pt x="1278" y="385"/>
                    <a:pt x="1301" y="487"/>
                    <a:pt x="1272" y="583"/>
                  </a:cubicBezTo>
                  <a:cubicBezTo>
                    <a:pt x="1233" y="690"/>
                    <a:pt x="1131" y="764"/>
                    <a:pt x="1035" y="820"/>
                  </a:cubicBezTo>
                  <a:cubicBezTo>
                    <a:pt x="956" y="871"/>
                    <a:pt x="871" y="922"/>
                    <a:pt x="775" y="939"/>
                  </a:cubicBezTo>
                  <a:cubicBezTo>
                    <a:pt x="696" y="950"/>
                    <a:pt x="617" y="933"/>
                    <a:pt x="537" y="950"/>
                  </a:cubicBezTo>
                  <a:cubicBezTo>
                    <a:pt x="481" y="967"/>
                    <a:pt x="430" y="995"/>
                    <a:pt x="374" y="1001"/>
                  </a:cubicBezTo>
                  <a:cubicBezTo>
                    <a:pt x="260" y="1012"/>
                    <a:pt x="170" y="911"/>
                    <a:pt x="102" y="820"/>
                  </a:cubicBezTo>
                  <a:cubicBezTo>
                    <a:pt x="51" y="758"/>
                    <a:pt x="0" y="679"/>
                    <a:pt x="23" y="605"/>
                  </a:cubicBezTo>
                  <a:cubicBezTo>
                    <a:pt x="40" y="554"/>
                    <a:pt x="80" y="521"/>
                    <a:pt x="91" y="470"/>
                  </a:cubicBezTo>
                  <a:cubicBezTo>
                    <a:pt x="97" y="430"/>
                    <a:pt x="80" y="385"/>
                    <a:pt x="80" y="345"/>
                  </a:cubicBezTo>
                  <a:cubicBezTo>
                    <a:pt x="91" y="272"/>
                    <a:pt x="164" y="221"/>
                    <a:pt x="227" y="181"/>
                  </a:cubicBezTo>
                  <a:cubicBezTo>
                    <a:pt x="368" y="102"/>
                    <a:pt x="509" y="23"/>
                    <a:pt x="667" y="12"/>
                  </a:cubicBezTo>
                  <a:cubicBezTo>
                    <a:pt x="747" y="1"/>
                    <a:pt x="831" y="17"/>
                    <a:pt x="905" y="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8160545" y="2104518"/>
              <a:ext cx="19121" cy="17571"/>
            </a:xfrm>
            <a:custGeom>
              <a:avLst/>
              <a:gdLst/>
              <a:ahLst/>
              <a:cxnLst/>
              <a:rect l="l" t="t" r="r" b="b"/>
              <a:pathLst>
                <a:path w="222" h="204" extrusionOk="0">
                  <a:moveTo>
                    <a:pt x="199" y="85"/>
                  </a:moveTo>
                  <a:cubicBezTo>
                    <a:pt x="182" y="51"/>
                    <a:pt x="74" y="0"/>
                    <a:pt x="41" y="51"/>
                  </a:cubicBezTo>
                  <a:cubicBezTo>
                    <a:pt x="1" y="108"/>
                    <a:pt x="7" y="204"/>
                    <a:pt x="69" y="187"/>
                  </a:cubicBezTo>
                  <a:cubicBezTo>
                    <a:pt x="131" y="164"/>
                    <a:pt x="221" y="142"/>
                    <a:pt x="199" y="85"/>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8152793" y="2127859"/>
              <a:ext cx="9302" cy="10336"/>
            </a:xfrm>
            <a:custGeom>
              <a:avLst/>
              <a:gdLst/>
              <a:ahLst/>
              <a:cxnLst/>
              <a:rect l="l" t="t" r="r" b="b"/>
              <a:pathLst>
                <a:path w="108" h="120" extrusionOk="0">
                  <a:moveTo>
                    <a:pt x="97" y="85"/>
                  </a:moveTo>
                  <a:cubicBezTo>
                    <a:pt x="108" y="68"/>
                    <a:pt x="91" y="1"/>
                    <a:pt x="57" y="1"/>
                  </a:cubicBezTo>
                  <a:cubicBezTo>
                    <a:pt x="17" y="6"/>
                    <a:pt x="1" y="29"/>
                    <a:pt x="6" y="63"/>
                  </a:cubicBezTo>
                  <a:cubicBezTo>
                    <a:pt x="17" y="108"/>
                    <a:pt x="80" y="119"/>
                    <a:pt x="97" y="85"/>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8137204" y="2118126"/>
              <a:ext cx="8355" cy="8871"/>
            </a:xfrm>
            <a:custGeom>
              <a:avLst/>
              <a:gdLst/>
              <a:ahLst/>
              <a:cxnLst/>
              <a:rect l="l" t="t" r="r" b="b"/>
              <a:pathLst>
                <a:path w="97" h="103" extrusionOk="0">
                  <a:moveTo>
                    <a:pt x="85" y="74"/>
                  </a:moveTo>
                  <a:cubicBezTo>
                    <a:pt x="97" y="57"/>
                    <a:pt x="85" y="0"/>
                    <a:pt x="51" y="0"/>
                  </a:cubicBezTo>
                  <a:cubicBezTo>
                    <a:pt x="18" y="6"/>
                    <a:pt x="1" y="23"/>
                    <a:pt x="12" y="51"/>
                  </a:cubicBezTo>
                  <a:cubicBezTo>
                    <a:pt x="18" y="91"/>
                    <a:pt x="74" y="102"/>
                    <a:pt x="85" y="74"/>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8109987" y="2145429"/>
              <a:ext cx="8355" cy="8785"/>
            </a:xfrm>
            <a:custGeom>
              <a:avLst/>
              <a:gdLst/>
              <a:ahLst/>
              <a:cxnLst/>
              <a:rect l="l" t="t" r="r" b="b"/>
              <a:pathLst>
                <a:path w="97" h="102" extrusionOk="0">
                  <a:moveTo>
                    <a:pt x="85" y="79"/>
                  </a:moveTo>
                  <a:cubicBezTo>
                    <a:pt x="96" y="62"/>
                    <a:pt x="79" y="0"/>
                    <a:pt x="51" y="6"/>
                  </a:cubicBezTo>
                  <a:cubicBezTo>
                    <a:pt x="17" y="6"/>
                    <a:pt x="0" y="28"/>
                    <a:pt x="6" y="57"/>
                  </a:cubicBezTo>
                  <a:cubicBezTo>
                    <a:pt x="17" y="96"/>
                    <a:pt x="68" y="102"/>
                    <a:pt x="85" y="79"/>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8151846" y="2141037"/>
              <a:ext cx="19035" cy="18518"/>
            </a:xfrm>
            <a:custGeom>
              <a:avLst/>
              <a:gdLst/>
              <a:ahLst/>
              <a:cxnLst/>
              <a:rect l="l" t="t" r="r" b="b"/>
              <a:pathLst>
                <a:path w="221" h="215" extrusionOk="0">
                  <a:moveTo>
                    <a:pt x="113" y="204"/>
                  </a:moveTo>
                  <a:cubicBezTo>
                    <a:pt x="221" y="181"/>
                    <a:pt x="221" y="91"/>
                    <a:pt x="170" y="51"/>
                  </a:cubicBezTo>
                  <a:cubicBezTo>
                    <a:pt x="119" y="6"/>
                    <a:pt x="68" y="0"/>
                    <a:pt x="34" y="62"/>
                  </a:cubicBezTo>
                  <a:cubicBezTo>
                    <a:pt x="0" y="124"/>
                    <a:pt x="51" y="215"/>
                    <a:pt x="113" y="204"/>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8085612" y="2093321"/>
              <a:ext cx="96982" cy="86733"/>
            </a:xfrm>
            <a:custGeom>
              <a:avLst/>
              <a:gdLst/>
              <a:ahLst/>
              <a:cxnLst/>
              <a:rect l="l" t="t" r="r" b="b"/>
              <a:pathLst>
                <a:path w="1126" h="1007" extrusionOk="0">
                  <a:moveTo>
                    <a:pt x="1125" y="758"/>
                  </a:moveTo>
                  <a:cubicBezTo>
                    <a:pt x="1097" y="775"/>
                    <a:pt x="1063" y="797"/>
                    <a:pt x="1035" y="814"/>
                  </a:cubicBezTo>
                  <a:cubicBezTo>
                    <a:pt x="956" y="865"/>
                    <a:pt x="871" y="916"/>
                    <a:pt x="775" y="933"/>
                  </a:cubicBezTo>
                  <a:cubicBezTo>
                    <a:pt x="696" y="944"/>
                    <a:pt x="617" y="927"/>
                    <a:pt x="537" y="944"/>
                  </a:cubicBezTo>
                  <a:cubicBezTo>
                    <a:pt x="481" y="961"/>
                    <a:pt x="430" y="989"/>
                    <a:pt x="374" y="995"/>
                  </a:cubicBezTo>
                  <a:cubicBezTo>
                    <a:pt x="260" y="1006"/>
                    <a:pt x="170" y="905"/>
                    <a:pt x="102" y="814"/>
                  </a:cubicBezTo>
                  <a:cubicBezTo>
                    <a:pt x="51" y="752"/>
                    <a:pt x="0" y="673"/>
                    <a:pt x="23" y="599"/>
                  </a:cubicBezTo>
                  <a:cubicBezTo>
                    <a:pt x="40" y="548"/>
                    <a:pt x="80" y="515"/>
                    <a:pt x="85" y="464"/>
                  </a:cubicBezTo>
                  <a:cubicBezTo>
                    <a:pt x="97" y="424"/>
                    <a:pt x="80" y="379"/>
                    <a:pt x="80" y="339"/>
                  </a:cubicBezTo>
                  <a:cubicBezTo>
                    <a:pt x="91" y="266"/>
                    <a:pt x="164" y="215"/>
                    <a:pt x="227" y="175"/>
                  </a:cubicBezTo>
                  <a:cubicBezTo>
                    <a:pt x="368" y="96"/>
                    <a:pt x="509" y="17"/>
                    <a:pt x="667" y="0"/>
                  </a:cubicBezTo>
                  <a:cubicBezTo>
                    <a:pt x="718" y="0"/>
                    <a:pt x="769" y="0"/>
                    <a:pt x="820" y="11"/>
                  </a:cubicBezTo>
                  <a:cubicBezTo>
                    <a:pt x="656" y="68"/>
                    <a:pt x="272" y="209"/>
                    <a:pt x="221" y="283"/>
                  </a:cubicBezTo>
                  <a:cubicBezTo>
                    <a:pt x="153" y="379"/>
                    <a:pt x="210" y="481"/>
                    <a:pt x="176" y="520"/>
                  </a:cubicBezTo>
                  <a:cubicBezTo>
                    <a:pt x="147" y="554"/>
                    <a:pt x="68" y="639"/>
                    <a:pt x="113" y="707"/>
                  </a:cubicBezTo>
                  <a:cubicBezTo>
                    <a:pt x="153" y="775"/>
                    <a:pt x="306" y="905"/>
                    <a:pt x="430" y="888"/>
                  </a:cubicBezTo>
                  <a:cubicBezTo>
                    <a:pt x="554" y="865"/>
                    <a:pt x="684" y="910"/>
                    <a:pt x="781" y="893"/>
                  </a:cubicBezTo>
                  <a:cubicBezTo>
                    <a:pt x="826" y="888"/>
                    <a:pt x="978" y="814"/>
                    <a:pt x="1125" y="75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8034021" y="1689206"/>
              <a:ext cx="306278" cy="214808"/>
            </a:xfrm>
            <a:custGeom>
              <a:avLst/>
              <a:gdLst/>
              <a:ahLst/>
              <a:cxnLst/>
              <a:rect l="l" t="t" r="r" b="b"/>
              <a:pathLst>
                <a:path w="3556" h="2494" extrusionOk="0">
                  <a:moveTo>
                    <a:pt x="379" y="1973"/>
                  </a:moveTo>
                  <a:cubicBezTo>
                    <a:pt x="373" y="1996"/>
                    <a:pt x="933" y="2493"/>
                    <a:pt x="1662" y="2013"/>
                  </a:cubicBezTo>
                  <a:cubicBezTo>
                    <a:pt x="2391" y="1532"/>
                    <a:pt x="2340" y="1272"/>
                    <a:pt x="2770" y="939"/>
                  </a:cubicBezTo>
                  <a:cubicBezTo>
                    <a:pt x="2770" y="939"/>
                    <a:pt x="2233" y="1148"/>
                    <a:pt x="2199" y="1284"/>
                  </a:cubicBezTo>
                  <a:cubicBezTo>
                    <a:pt x="2199" y="1284"/>
                    <a:pt x="2335" y="933"/>
                    <a:pt x="3041" y="622"/>
                  </a:cubicBezTo>
                  <a:cubicBezTo>
                    <a:pt x="3041" y="622"/>
                    <a:pt x="2335" y="735"/>
                    <a:pt x="1826" y="1159"/>
                  </a:cubicBezTo>
                  <a:cubicBezTo>
                    <a:pt x="1826" y="1159"/>
                    <a:pt x="2086" y="877"/>
                    <a:pt x="2318" y="769"/>
                  </a:cubicBezTo>
                  <a:cubicBezTo>
                    <a:pt x="2544" y="656"/>
                    <a:pt x="2742" y="668"/>
                    <a:pt x="3030" y="357"/>
                  </a:cubicBezTo>
                  <a:cubicBezTo>
                    <a:pt x="3318" y="51"/>
                    <a:pt x="3386" y="29"/>
                    <a:pt x="3556" y="1"/>
                  </a:cubicBezTo>
                  <a:cubicBezTo>
                    <a:pt x="3556" y="1"/>
                    <a:pt x="3200" y="1"/>
                    <a:pt x="2906" y="323"/>
                  </a:cubicBezTo>
                  <a:cubicBezTo>
                    <a:pt x="2617" y="651"/>
                    <a:pt x="2408" y="662"/>
                    <a:pt x="2357" y="690"/>
                  </a:cubicBezTo>
                  <a:cubicBezTo>
                    <a:pt x="2301" y="724"/>
                    <a:pt x="2041" y="815"/>
                    <a:pt x="1820" y="1046"/>
                  </a:cubicBezTo>
                  <a:cubicBezTo>
                    <a:pt x="1820" y="1046"/>
                    <a:pt x="1928" y="831"/>
                    <a:pt x="2420" y="577"/>
                  </a:cubicBezTo>
                  <a:cubicBezTo>
                    <a:pt x="2906" y="323"/>
                    <a:pt x="3007" y="63"/>
                    <a:pt x="3024" y="57"/>
                  </a:cubicBezTo>
                  <a:cubicBezTo>
                    <a:pt x="3047" y="51"/>
                    <a:pt x="2702" y="323"/>
                    <a:pt x="2550" y="385"/>
                  </a:cubicBezTo>
                  <a:cubicBezTo>
                    <a:pt x="2550" y="385"/>
                    <a:pt x="2827" y="164"/>
                    <a:pt x="2877" y="91"/>
                  </a:cubicBezTo>
                  <a:cubicBezTo>
                    <a:pt x="2877" y="91"/>
                    <a:pt x="2340" y="402"/>
                    <a:pt x="2109" y="475"/>
                  </a:cubicBezTo>
                  <a:cubicBezTo>
                    <a:pt x="2109" y="475"/>
                    <a:pt x="2470" y="244"/>
                    <a:pt x="2584" y="108"/>
                  </a:cubicBezTo>
                  <a:cubicBezTo>
                    <a:pt x="2584" y="108"/>
                    <a:pt x="1979" y="549"/>
                    <a:pt x="1589" y="532"/>
                  </a:cubicBezTo>
                  <a:cubicBezTo>
                    <a:pt x="1589" y="532"/>
                    <a:pt x="1962" y="323"/>
                    <a:pt x="2171" y="283"/>
                  </a:cubicBezTo>
                  <a:cubicBezTo>
                    <a:pt x="2171" y="283"/>
                    <a:pt x="1091" y="504"/>
                    <a:pt x="498" y="1114"/>
                  </a:cubicBezTo>
                  <a:cubicBezTo>
                    <a:pt x="0" y="1617"/>
                    <a:pt x="379" y="1973"/>
                    <a:pt x="379" y="19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8057362" y="1751563"/>
              <a:ext cx="157360" cy="123252"/>
            </a:xfrm>
            <a:custGeom>
              <a:avLst/>
              <a:gdLst/>
              <a:ahLst/>
              <a:cxnLst/>
              <a:rect l="l" t="t" r="r" b="b"/>
              <a:pathLst>
                <a:path w="1827" h="1431" extrusionOk="0">
                  <a:moveTo>
                    <a:pt x="1798" y="831"/>
                  </a:moveTo>
                  <a:cubicBezTo>
                    <a:pt x="1629" y="904"/>
                    <a:pt x="1515" y="1074"/>
                    <a:pt x="1369" y="1187"/>
                  </a:cubicBezTo>
                  <a:cubicBezTo>
                    <a:pt x="1210" y="1311"/>
                    <a:pt x="984" y="1430"/>
                    <a:pt x="781" y="1419"/>
                  </a:cubicBezTo>
                  <a:cubicBezTo>
                    <a:pt x="583" y="1413"/>
                    <a:pt x="142" y="1385"/>
                    <a:pt x="29" y="961"/>
                  </a:cubicBezTo>
                  <a:cubicBezTo>
                    <a:pt x="1" y="859"/>
                    <a:pt x="46" y="605"/>
                    <a:pt x="187" y="486"/>
                  </a:cubicBezTo>
                  <a:cubicBezTo>
                    <a:pt x="458" y="254"/>
                    <a:pt x="724" y="271"/>
                    <a:pt x="962" y="147"/>
                  </a:cubicBezTo>
                  <a:cubicBezTo>
                    <a:pt x="1114" y="62"/>
                    <a:pt x="1295" y="0"/>
                    <a:pt x="1459" y="51"/>
                  </a:cubicBezTo>
                  <a:cubicBezTo>
                    <a:pt x="1301" y="68"/>
                    <a:pt x="1154" y="153"/>
                    <a:pt x="1058" y="271"/>
                  </a:cubicBezTo>
                  <a:cubicBezTo>
                    <a:pt x="1171" y="249"/>
                    <a:pt x="1289" y="226"/>
                    <a:pt x="1408" y="204"/>
                  </a:cubicBezTo>
                  <a:cubicBezTo>
                    <a:pt x="1182" y="317"/>
                    <a:pt x="1007" y="464"/>
                    <a:pt x="877" y="684"/>
                  </a:cubicBezTo>
                  <a:cubicBezTo>
                    <a:pt x="933" y="616"/>
                    <a:pt x="1001" y="628"/>
                    <a:pt x="1092" y="616"/>
                  </a:cubicBezTo>
                  <a:cubicBezTo>
                    <a:pt x="1176" y="611"/>
                    <a:pt x="1267" y="616"/>
                    <a:pt x="1352" y="605"/>
                  </a:cubicBezTo>
                  <a:cubicBezTo>
                    <a:pt x="1521" y="582"/>
                    <a:pt x="1674" y="498"/>
                    <a:pt x="1826" y="413"/>
                  </a:cubicBezTo>
                  <a:cubicBezTo>
                    <a:pt x="1674" y="616"/>
                    <a:pt x="1470" y="774"/>
                    <a:pt x="1239" y="871"/>
                  </a:cubicBezTo>
                  <a:cubicBezTo>
                    <a:pt x="1713" y="752"/>
                    <a:pt x="1798" y="831"/>
                    <a:pt x="1798" y="8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8057362" y="1767583"/>
              <a:ext cx="95001" cy="104734"/>
            </a:xfrm>
            <a:custGeom>
              <a:avLst/>
              <a:gdLst/>
              <a:ahLst/>
              <a:cxnLst/>
              <a:rect l="l" t="t" r="r" b="b"/>
              <a:pathLst>
                <a:path w="1103" h="1216" extrusionOk="0">
                  <a:moveTo>
                    <a:pt x="278" y="289"/>
                  </a:moveTo>
                  <a:lnTo>
                    <a:pt x="385" y="368"/>
                  </a:lnTo>
                  <a:cubicBezTo>
                    <a:pt x="408" y="345"/>
                    <a:pt x="425" y="328"/>
                    <a:pt x="441" y="312"/>
                  </a:cubicBezTo>
                  <a:lnTo>
                    <a:pt x="374" y="1"/>
                  </a:lnTo>
                  <a:lnTo>
                    <a:pt x="487" y="272"/>
                  </a:lnTo>
                  <a:cubicBezTo>
                    <a:pt x="515" y="255"/>
                    <a:pt x="549" y="232"/>
                    <a:pt x="577" y="221"/>
                  </a:cubicBezTo>
                  <a:lnTo>
                    <a:pt x="588" y="1"/>
                  </a:lnTo>
                  <a:cubicBezTo>
                    <a:pt x="588" y="1"/>
                    <a:pt x="622" y="142"/>
                    <a:pt x="628" y="204"/>
                  </a:cubicBezTo>
                  <a:cubicBezTo>
                    <a:pt x="639" y="204"/>
                    <a:pt x="792" y="261"/>
                    <a:pt x="848" y="300"/>
                  </a:cubicBezTo>
                  <a:lnTo>
                    <a:pt x="1035" y="63"/>
                  </a:lnTo>
                  <a:lnTo>
                    <a:pt x="882" y="328"/>
                  </a:lnTo>
                  <a:cubicBezTo>
                    <a:pt x="882" y="328"/>
                    <a:pt x="882" y="328"/>
                    <a:pt x="882" y="328"/>
                  </a:cubicBezTo>
                  <a:cubicBezTo>
                    <a:pt x="911" y="362"/>
                    <a:pt x="990" y="396"/>
                    <a:pt x="962" y="526"/>
                  </a:cubicBezTo>
                  <a:cubicBezTo>
                    <a:pt x="956" y="526"/>
                    <a:pt x="956" y="532"/>
                    <a:pt x="956" y="532"/>
                  </a:cubicBezTo>
                  <a:lnTo>
                    <a:pt x="1103" y="538"/>
                  </a:lnTo>
                  <a:lnTo>
                    <a:pt x="950" y="566"/>
                  </a:lnTo>
                  <a:cubicBezTo>
                    <a:pt x="939" y="668"/>
                    <a:pt x="962" y="707"/>
                    <a:pt x="962" y="713"/>
                  </a:cubicBezTo>
                  <a:lnTo>
                    <a:pt x="1097" y="752"/>
                  </a:lnTo>
                  <a:lnTo>
                    <a:pt x="945" y="752"/>
                  </a:lnTo>
                  <a:cubicBezTo>
                    <a:pt x="922" y="803"/>
                    <a:pt x="888" y="871"/>
                    <a:pt x="871" y="888"/>
                  </a:cubicBezTo>
                  <a:lnTo>
                    <a:pt x="1012" y="956"/>
                  </a:lnTo>
                  <a:lnTo>
                    <a:pt x="848" y="911"/>
                  </a:lnTo>
                  <a:cubicBezTo>
                    <a:pt x="820" y="939"/>
                    <a:pt x="786" y="979"/>
                    <a:pt x="758" y="1007"/>
                  </a:cubicBezTo>
                  <a:lnTo>
                    <a:pt x="843" y="1154"/>
                  </a:lnTo>
                  <a:lnTo>
                    <a:pt x="718" y="1046"/>
                  </a:lnTo>
                  <a:cubicBezTo>
                    <a:pt x="696" y="1069"/>
                    <a:pt x="588" y="1137"/>
                    <a:pt x="504" y="1109"/>
                  </a:cubicBezTo>
                  <a:lnTo>
                    <a:pt x="436" y="1216"/>
                  </a:lnTo>
                  <a:lnTo>
                    <a:pt x="453" y="1092"/>
                  </a:lnTo>
                  <a:cubicBezTo>
                    <a:pt x="425" y="1086"/>
                    <a:pt x="436" y="1097"/>
                    <a:pt x="425" y="1103"/>
                  </a:cubicBezTo>
                  <a:cubicBezTo>
                    <a:pt x="413" y="1103"/>
                    <a:pt x="272" y="1103"/>
                    <a:pt x="210" y="967"/>
                  </a:cubicBezTo>
                  <a:lnTo>
                    <a:pt x="102" y="990"/>
                  </a:lnTo>
                  <a:lnTo>
                    <a:pt x="193" y="933"/>
                  </a:lnTo>
                  <a:cubicBezTo>
                    <a:pt x="159" y="820"/>
                    <a:pt x="204" y="735"/>
                    <a:pt x="227" y="696"/>
                  </a:cubicBezTo>
                  <a:lnTo>
                    <a:pt x="1" y="617"/>
                  </a:lnTo>
                  <a:lnTo>
                    <a:pt x="244" y="645"/>
                  </a:lnTo>
                  <a:cubicBezTo>
                    <a:pt x="249" y="605"/>
                    <a:pt x="244" y="538"/>
                    <a:pt x="261" y="509"/>
                  </a:cubicBezTo>
                  <a:lnTo>
                    <a:pt x="97" y="402"/>
                  </a:lnTo>
                  <a:lnTo>
                    <a:pt x="283" y="470"/>
                  </a:lnTo>
                  <a:cubicBezTo>
                    <a:pt x="300" y="447"/>
                    <a:pt x="328" y="419"/>
                    <a:pt x="357" y="39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8074932" y="1790493"/>
              <a:ext cx="62875" cy="68732"/>
            </a:xfrm>
            <a:custGeom>
              <a:avLst/>
              <a:gdLst/>
              <a:ahLst/>
              <a:cxnLst/>
              <a:rect l="l" t="t" r="r" b="b"/>
              <a:pathLst>
                <a:path w="730" h="798" extrusionOk="0">
                  <a:moveTo>
                    <a:pt x="724" y="221"/>
                  </a:moveTo>
                  <a:cubicBezTo>
                    <a:pt x="729" y="147"/>
                    <a:pt x="656" y="91"/>
                    <a:pt x="588" y="57"/>
                  </a:cubicBezTo>
                  <a:cubicBezTo>
                    <a:pt x="531" y="29"/>
                    <a:pt x="469" y="0"/>
                    <a:pt x="407" y="6"/>
                  </a:cubicBezTo>
                  <a:cubicBezTo>
                    <a:pt x="334" y="17"/>
                    <a:pt x="277" y="68"/>
                    <a:pt x="226" y="125"/>
                  </a:cubicBezTo>
                  <a:cubicBezTo>
                    <a:pt x="181" y="170"/>
                    <a:pt x="136" y="215"/>
                    <a:pt x="119" y="272"/>
                  </a:cubicBezTo>
                  <a:cubicBezTo>
                    <a:pt x="96" y="317"/>
                    <a:pt x="96" y="373"/>
                    <a:pt x="74" y="419"/>
                  </a:cubicBezTo>
                  <a:cubicBezTo>
                    <a:pt x="57" y="452"/>
                    <a:pt x="28" y="481"/>
                    <a:pt x="23" y="515"/>
                  </a:cubicBezTo>
                  <a:cubicBezTo>
                    <a:pt x="0" y="583"/>
                    <a:pt x="51" y="656"/>
                    <a:pt x="96" y="713"/>
                  </a:cubicBezTo>
                  <a:cubicBezTo>
                    <a:pt x="130" y="752"/>
                    <a:pt x="170" y="797"/>
                    <a:pt x="226" y="792"/>
                  </a:cubicBezTo>
                  <a:cubicBezTo>
                    <a:pt x="254" y="786"/>
                    <a:pt x="283" y="769"/>
                    <a:pt x="317" y="769"/>
                  </a:cubicBezTo>
                  <a:cubicBezTo>
                    <a:pt x="345" y="769"/>
                    <a:pt x="368" y="786"/>
                    <a:pt x="396" y="792"/>
                  </a:cubicBezTo>
                  <a:cubicBezTo>
                    <a:pt x="441" y="797"/>
                    <a:pt x="486" y="758"/>
                    <a:pt x="520" y="718"/>
                  </a:cubicBezTo>
                  <a:cubicBezTo>
                    <a:pt x="588" y="645"/>
                    <a:pt x="656" y="566"/>
                    <a:pt x="690" y="464"/>
                  </a:cubicBezTo>
                  <a:cubicBezTo>
                    <a:pt x="701" y="413"/>
                    <a:pt x="707" y="362"/>
                    <a:pt x="695" y="3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8118686" y="1804101"/>
              <a:ext cx="11800" cy="12747"/>
            </a:xfrm>
            <a:custGeom>
              <a:avLst/>
              <a:gdLst/>
              <a:ahLst/>
              <a:cxnLst/>
              <a:rect l="l" t="t" r="r" b="b"/>
              <a:pathLst>
                <a:path w="137" h="148" extrusionOk="0">
                  <a:moveTo>
                    <a:pt x="97" y="23"/>
                  </a:moveTo>
                  <a:cubicBezTo>
                    <a:pt x="120" y="40"/>
                    <a:pt x="136" y="114"/>
                    <a:pt x="97" y="131"/>
                  </a:cubicBezTo>
                  <a:cubicBezTo>
                    <a:pt x="57" y="148"/>
                    <a:pt x="1" y="131"/>
                    <a:pt x="18" y="91"/>
                  </a:cubicBezTo>
                  <a:cubicBezTo>
                    <a:pt x="40" y="57"/>
                    <a:pt x="69" y="1"/>
                    <a:pt x="97" y="23"/>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8108006" y="1812886"/>
              <a:ext cx="6890" cy="6374"/>
            </a:xfrm>
            <a:custGeom>
              <a:avLst/>
              <a:gdLst/>
              <a:ahLst/>
              <a:cxnLst/>
              <a:rect l="l" t="t" r="r" b="b"/>
              <a:pathLst>
                <a:path w="80" h="74" extrusionOk="0">
                  <a:moveTo>
                    <a:pt x="29" y="6"/>
                  </a:moveTo>
                  <a:cubicBezTo>
                    <a:pt x="40" y="0"/>
                    <a:pt x="80" y="23"/>
                    <a:pt x="74" y="46"/>
                  </a:cubicBezTo>
                  <a:cubicBezTo>
                    <a:pt x="68" y="68"/>
                    <a:pt x="51" y="74"/>
                    <a:pt x="29" y="68"/>
                  </a:cubicBezTo>
                  <a:cubicBezTo>
                    <a:pt x="0" y="57"/>
                    <a:pt x="6" y="12"/>
                    <a:pt x="29" y="6"/>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8112829" y="1825030"/>
              <a:ext cx="5943" cy="5426"/>
            </a:xfrm>
            <a:custGeom>
              <a:avLst/>
              <a:gdLst/>
              <a:ahLst/>
              <a:cxnLst/>
              <a:rect l="l" t="t" r="r" b="b"/>
              <a:pathLst>
                <a:path w="69" h="63" extrusionOk="0">
                  <a:moveTo>
                    <a:pt x="24" y="6"/>
                  </a:moveTo>
                  <a:cubicBezTo>
                    <a:pt x="35" y="1"/>
                    <a:pt x="69" y="18"/>
                    <a:pt x="63" y="35"/>
                  </a:cubicBezTo>
                  <a:cubicBezTo>
                    <a:pt x="58" y="57"/>
                    <a:pt x="46" y="63"/>
                    <a:pt x="24" y="57"/>
                  </a:cubicBezTo>
                  <a:cubicBezTo>
                    <a:pt x="1" y="46"/>
                    <a:pt x="7" y="12"/>
                    <a:pt x="24" y="6"/>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8091900" y="1838639"/>
              <a:ext cx="5943" cy="5512"/>
            </a:xfrm>
            <a:custGeom>
              <a:avLst/>
              <a:gdLst/>
              <a:ahLst/>
              <a:cxnLst/>
              <a:rect l="l" t="t" r="r" b="b"/>
              <a:pathLst>
                <a:path w="69" h="64" extrusionOk="0">
                  <a:moveTo>
                    <a:pt x="18" y="1"/>
                  </a:moveTo>
                  <a:cubicBezTo>
                    <a:pt x="35" y="1"/>
                    <a:pt x="69" y="18"/>
                    <a:pt x="63" y="35"/>
                  </a:cubicBezTo>
                  <a:cubicBezTo>
                    <a:pt x="57" y="57"/>
                    <a:pt x="40" y="63"/>
                    <a:pt x="24" y="52"/>
                  </a:cubicBezTo>
                  <a:cubicBezTo>
                    <a:pt x="1" y="46"/>
                    <a:pt x="1" y="7"/>
                    <a:pt x="18" y="1"/>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8094397" y="1804618"/>
              <a:ext cx="12230" cy="12747"/>
            </a:xfrm>
            <a:custGeom>
              <a:avLst/>
              <a:gdLst/>
              <a:ahLst/>
              <a:cxnLst/>
              <a:rect l="l" t="t" r="r" b="b"/>
              <a:pathLst>
                <a:path w="142" h="148" extrusionOk="0">
                  <a:moveTo>
                    <a:pt x="17" y="62"/>
                  </a:moveTo>
                  <a:cubicBezTo>
                    <a:pt x="40" y="0"/>
                    <a:pt x="102" y="12"/>
                    <a:pt x="119" y="51"/>
                  </a:cubicBezTo>
                  <a:cubicBezTo>
                    <a:pt x="142" y="85"/>
                    <a:pt x="136" y="119"/>
                    <a:pt x="96" y="130"/>
                  </a:cubicBezTo>
                  <a:cubicBezTo>
                    <a:pt x="45" y="147"/>
                    <a:pt x="0" y="102"/>
                    <a:pt x="17" y="62"/>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8074932" y="1796780"/>
              <a:ext cx="60377" cy="62444"/>
            </a:xfrm>
            <a:custGeom>
              <a:avLst/>
              <a:gdLst/>
              <a:ahLst/>
              <a:cxnLst/>
              <a:rect l="l" t="t" r="r" b="b"/>
              <a:pathLst>
                <a:path w="701" h="725" extrusionOk="0">
                  <a:moveTo>
                    <a:pt x="277" y="1"/>
                  </a:moveTo>
                  <a:cubicBezTo>
                    <a:pt x="260" y="18"/>
                    <a:pt x="237" y="35"/>
                    <a:pt x="226" y="52"/>
                  </a:cubicBezTo>
                  <a:cubicBezTo>
                    <a:pt x="181" y="97"/>
                    <a:pt x="136" y="142"/>
                    <a:pt x="119" y="199"/>
                  </a:cubicBezTo>
                  <a:cubicBezTo>
                    <a:pt x="96" y="244"/>
                    <a:pt x="96" y="300"/>
                    <a:pt x="74" y="346"/>
                  </a:cubicBezTo>
                  <a:cubicBezTo>
                    <a:pt x="57" y="379"/>
                    <a:pt x="28" y="408"/>
                    <a:pt x="23" y="442"/>
                  </a:cubicBezTo>
                  <a:cubicBezTo>
                    <a:pt x="0" y="510"/>
                    <a:pt x="51" y="583"/>
                    <a:pt x="96" y="640"/>
                  </a:cubicBezTo>
                  <a:cubicBezTo>
                    <a:pt x="130" y="679"/>
                    <a:pt x="170" y="724"/>
                    <a:pt x="226" y="719"/>
                  </a:cubicBezTo>
                  <a:cubicBezTo>
                    <a:pt x="254" y="713"/>
                    <a:pt x="283" y="696"/>
                    <a:pt x="317" y="696"/>
                  </a:cubicBezTo>
                  <a:cubicBezTo>
                    <a:pt x="345" y="696"/>
                    <a:pt x="368" y="713"/>
                    <a:pt x="396" y="719"/>
                  </a:cubicBezTo>
                  <a:cubicBezTo>
                    <a:pt x="441" y="724"/>
                    <a:pt x="486" y="685"/>
                    <a:pt x="520" y="645"/>
                  </a:cubicBezTo>
                  <a:cubicBezTo>
                    <a:pt x="588" y="572"/>
                    <a:pt x="656" y="493"/>
                    <a:pt x="690" y="391"/>
                  </a:cubicBezTo>
                  <a:cubicBezTo>
                    <a:pt x="695" y="363"/>
                    <a:pt x="701" y="329"/>
                    <a:pt x="701" y="295"/>
                  </a:cubicBezTo>
                  <a:cubicBezTo>
                    <a:pt x="644" y="391"/>
                    <a:pt x="503" y="611"/>
                    <a:pt x="447" y="634"/>
                  </a:cubicBezTo>
                  <a:cubicBezTo>
                    <a:pt x="379" y="668"/>
                    <a:pt x="322" y="617"/>
                    <a:pt x="294" y="628"/>
                  </a:cubicBezTo>
                  <a:cubicBezTo>
                    <a:pt x="271" y="645"/>
                    <a:pt x="204" y="685"/>
                    <a:pt x="170" y="645"/>
                  </a:cubicBezTo>
                  <a:cubicBezTo>
                    <a:pt x="130" y="611"/>
                    <a:pt x="68" y="498"/>
                    <a:pt x="96" y="419"/>
                  </a:cubicBezTo>
                  <a:cubicBezTo>
                    <a:pt x="124" y="346"/>
                    <a:pt x="119" y="261"/>
                    <a:pt x="141" y="199"/>
                  </a:cubicBezTo>
                  <a:cubicBezTo>
                    <a:pt x="153" y="176"/>
                    <a:pt x="215" y="86"/>
                    <a:pt x="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8360709" y="1925370"/>
              <a:ext cx="244006" cy="276563"/>
            </a:xfrm>
            <a:custGeom>
              <a:avLst/>
              <a:gdLst/>
              <a:ahLst/>
              <a:cxnLst/>
              <a:rect l="l" t="t" r="r" b="b"/>
              <a:pathLst>
                <a:path w="2833" h="3211" extrusionOk="0">
                  <a:moveTo>
                    <a:pt x="475" y="2900"/>
                  </a:moveTo>
                  <a:cubicBezTo>
                    <a:pt x="475" y="2922"/>
                    <a:pt x="1165" y="3211"/>
                    <a:pt x="1696" y="2521"/>
                  </a:cubicBezTo>
                  <a:cubicBezTo>
                    <a:pt x="2233" y="1826"/>
                    <a:pt x="2103" y="1600"/>
                    <a:pt x="2397" y="1142"/>
                  </a:cubicBezTo>
                  <a:cubicBezTo>
                    <a:pt x="2397" y="1142"/>
                    <a:pt x="1962" y="1515"/>
                    <a:pt x="1967" y="1656"/>
                  </a:cubicBezTo>
                  <a:cubicBezTo>
                    <a:pt x="1967" y="1656"/>
                    <a:pt x="1984" y="1278"/>
                    <a:pt x="2549" y="752"/>
                  </a:cubicBezTo>
                  <a:cubicBezTo>
                    <a:pt x="2549" y="752"/>
                    <a:pt x="1922" y="1091"/>
                    <a:pt x="1577" y="1662"/>
                  </a:cubicBezTo>
                  <a:cubicBezTo>
                    <a:pt x="1577" y="1662"/>
                    <a:pt x="1736" y="1306"/>
                    <a:pt x="1911" y="1131"/>
                  </a:cubicBezTo>
                  <a:cubicBezTo>
                    <a:pt x="2092" y="950"/>
                    <a:pt x="2278" y="893"/>
                    <a:pt x="2453" y="509"/>
                  </a:cubicBezTo>
                  <a:cubicBezTo>
                    <a:pt x="2629" y="119"/>
                    <a:pt x="2685" y="85"/>
                    <a:pt x="2832" y="0"/>
                  </a:cubicBezTo>
                  <a:cubicBezTo>
                    <a:pt x="2832" y="0"/>
                    <a:pt x="2499" y="113"/>
                    <a:pt x="2329" y="520"/>
                  </a:cubicBezTo>
                  <a:cubicBezTo>
                    <a:pt x="2159" y="921"/>
                    <a:pt x="1967" y="995"/>
                    <a:pt x="1928" y="1046"/>
                  </a:cubicBezTo>
                  <a:cubicBezTo>
                    <a:pt x="1882" y="1091"/>
                    <a:pt x="1668" y="1261"/>
                    <a:pt x="1538" y="1549"/>
                  </a:cubicBezTo>
                  <a:cubicBezTo>
                    <a:pt x="1538" y="1549"/>
                    <a:pt x="1566" y="1317"/>
                    <a:pt x="1950" y="916"/>
                  </a:cubicBezTo>
                  <a:cubicBezTo>
                    <a:pt x="2329" y="520"/>
                    <a:pt x="2335" y="237"/>
                    <a:pt x="2352" y="226"/>
                  </a:cubicBezTo>
                  <a:cubicBezTo>
                    <a:pt x="2369" y="215"/>
                    <a:pt x="2137" y="582"/>
                    <a:pt x="2007" y="690"/>
                  </a:cubicBezTo>
                  <a:cubicBezTo>
                    <a:pt x="2007" y="690"/>
                    <a:pt x="2199" y="390"/>
                    <a:pt x="2222" y="305"/>
                  </a:cubicBezTo>
                  <a:cubicBezTo>
                    <a:pt x="2222" y="305"/>
                    <a:pt x="1815" y="774"/>
                    <a:pt x="1617" y="921"/>
                  </a:cubicBezTo>
                  <a:cubicBezTo>
                    <a:pt x="1617" y="921"/>
                    <a:pt x="1888" y="582"/>
                    <a:pt x="1950" y="418"/>
                  </a:cubicBezTo>
                  <a:cubicBezTo>
                    <a:pt x="1950" y="418"/>
                    <a:pt x="1521" y="1034"/>
                    <a:pt x="1148" y="1142"/>
                  </a:cubicBezTo>
                  <a:cubicBezTo>
                    <a:pt x="1148" y="1142"/>
                    <a:pt x="1430" y="825"/>
                    <a:pt x="1617" y="718"/>
                  </a:cubicBezTo>
                  <a:cubicBezTo>
                    <a:pt x="1617" y="718"/>
                    <a:pt x="667" y="1283"/>
                    <a:pt x="305" y="2046"/>
                  </a:cubicBezTo>
                  <a:cubicBezTo>
                    <a:pt x="0" y="2691"/>
                    <a:pt x="475" y="2900"/>
                    <a:pt x="475" y="2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8378194" y="2039749"/>
              <a:ext cx="149091" cy="145646"/>
            </a:xfrm>
            <a:custGeom>
              <a:avLst/>
              <a:gdLst/>
              <a:ahLst/>
              <a:cxnLst/>
              <a:rect l="l" t="t" r="r" b="b"/>
              <a:pathLst>
                <a:path w="1731" h="1691" extrusionOk="0">
                  <a:moveTo>
                    <a:pt x="1730" y="622"/>
                  </a:moveTo>
                  <a:cubicBezTo>
                    <a:pt x="1595" y="752"/>
                    <a:pt x="1544" y="944"/>
                    <a:pt x="1448" y="1103"/>
                  </a:cubicBezTo>
                  <a:cubicBezTo>
                    <a:pt x="1335" y="1272"/>
                    <a:pt x="1159" y="1459"/>
                    <a:pt x="967" y="1515"/>
                  </a:cubicBezTo>
                  <a:cubicBezTo>
                    <a:pt x="775" y="1572"/>
                    <a:pt x="351" y="1691"/>
                    <a:pt x="102" y="1323"/>
                  </a:cubicBezTo>
                  <a:cubicBezTo>
                    <a:pt x="40" y="1238"/>
                    <a:pt x="1" y="984"/>
                    <a:pt x="97" y="820"/>
                  </a:cubicBezTo>
                  <a:cubicBezTo>
                    <a:pt x="278" y="520"/>
                    <a:pt x="532" y="447"/>
                    <a:pt x="719" y="249"/>
                  </a:cubicBezTo>
                  <a:cubicBezTo>
                    <a:pt x="837" y="125"/>
                    <a:pt x="984" y="0"/>
                    <a:pt x="1154" y="0"/>
                  </a:cubicBezTo>
                  <a:cubicBezTo>
                    <a:pt x="1012" y="68"/>
                    <a:pt x="899" y="193"/>
                    <a:pt x="849" y="340"/>
                  </a:cubicBezTo>
                  <a:lnTo>
                    <a:pt x="1159" y="159"/>
                  </a:lnTo>
                  <a:cubicBezTo>
                    <a:pt x="984" y="345"/>
                    <a:pt x="865" y="537"/>
                    <a:pt x="815" y="786"/>
                  </a:cubicBezTo>
                  <a:cubicBezTo>
                    <a:pt x="849" y="707"/>
                    <a:pt x="916" y="690"/>
                    <a:pt x="996" y="656"/>
                  </a:cubicBezTo>
                  <a:cubicBezTo>
                    <a:pt x="1075" y="617"/>
                    <a:pt x="1159" y="594"/>
                    <a:pt x="1239" y="560"/>
                  </a:cubicBezTo>
                  <a:cubicBezTo>
                    <a:pt x="1391" y="481"/>
                    <a:pt x="1510" y="351"/>
                    <a:pt x="1623" y="221"/>
                  </a:cubicBezTo>
                  <a:cubicBezTo>
                    <a:pt x="1549" y="464"/>
                    <a:pt x="1402" y="679"/>
                    <a:pt x="1216" y="848"/>
                  </a:cubicBezTo>
                  <a:cubicBezTo>
                    <a:pt x="1629" y="583"/>
                    <a:pt x="1730" y="622"/>
                    <a:pt x="1730" y="6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8380175" y="2067483"/>
              <a:ext cx="93020" cy="110591"/>
            </a:xfrm>
            <a:custGeom>
              <a:avLst/>
              <a:gdLst/>
              <a:ahLst/>
              <a:cxnLst/>
              <a:rect l="l" t="t" r="r" b="b"/>
              <a:pathLst>
                <a:path w="1080" h="1284" extrusionOk="0">
                  <a:moveTo>
                    <a:pt x="159" y="464"/>
                  </a:moveTo>
                  <a:lnTo>
                    <a:pt x="283" y="504"/>
                  </a:lnTo>
                  <a:cubicBezTo>
                    <a:pt x="294" y="475"/>
                    <a:pt x="311" y="447"/>
                    <a:pt x="322" y="430"/>
                  </a:cubicBezTo>
                  <a:lnTo>
                    <a:pt x="153" y="159"/>
                  </a:lnTo>
                  <a:lnTo>
                    <a:pt x="351" y="379"/>
                  </a:lnTo>
                  <a:cubicBezTo>
                    <a:pt x="368" y="351"/>
                    <a:pt x="390" y="323"/>
                    <a:pt x="419" y="300"/>
                  </a:cubicBezTo>
                  <a:lnTo>
                    <a:pt x="356" y="91"/>
                  </a:lnTo>
                  <a:cubicBezTo>
                    <a:pt x="356" y="91"/>
                    <a:pt x="430" y="210"/>
                    <a:pt x="464" y="266"/>
                  </a:cubicBezTo>
                  <a:cubicBezTo>
                    <a:pt x="469" y="266"/>
                    <a:pt x="633" y="272"/>
                    <a:pt x="696" y="289"/>
                  </a:cubicBezTo>
                  <a:lnTo>
                    <a:pt x="797" y="1"/>
                  </a:lnTo>
                  <a:lnTo>
                    <a:pt x="741" y="300"/>
                  </a:lnTo>
                  <a:cubicBezTo>
                    <a:pt x="741" y="300"/>
                    <a:pt x="741" y="306"/>
                    <a:pt x="741" y="306"/>
                  </a:cubicBezTo>
                  <a:cubicBezTo>
                    <a:pt x="780" y="328"/>
                    <a:pt x="865" y="334"/>
                    <a:pt x="876" y="464"/>
                  </a:cubicBezTo>
                  <a:cubicBezTo>
                    <a:pt x="876" y="470"/>
                    <a:pt x="876" y="470"/>
                    <a:pt x="876" y="470"/>
                  </a:cubicBezTo>
                  <a:lnTo>
                    <a:pt x="1018" y="430"/>
                  </a:lnTo>
                  <a:lnTo>
                    <a:pt x="882" y="504"/>
                  </a:lnTo>
                  <a:cubicBezTo>
                    <a:pt x="905" y="605"/>
                    <a:pt x="944" y="634"/>
                    <a:pt x="939" y="639"/>
                  </a:cubicBezTo>
                  <a:lnTo>
                    <a:pt x="1080" y="634"/>
                  </a:lnTo>
                  <a:lnTo>
                    <a:pt x="939" y="685"/>
                  </a:lnTo>
                  <a:cubicBezTo>
                    <a:pt x="933" y="741"/>
                    <a:pt x="922" y="815"/>
                    <a:pt x="910" y="832"/>
                  </a:cubicBezTo>
                  <a:lnTo>
                    <a:pt x="1069" y="854"/>
                  </a:lnTo>
                  <a:lnTo>
                    <a:pt x="899" y="865"/>
                  </a:lnTo>
                  <a:cubicBezTo>
                    <a:pt x="882" y="899"/>
                    <a:pt x="859" y="950"/>
                    <a:pt x="842" y="990"/>
                  </a:cubicBezTo>
                  <a:lnTo>
                    <a:pt x="978" y="1097"/>
                  </a:lnTo>
                  <a:lnTo>
                    <a:pt x="826" y="1035"/>
                  </a:lnTo>
                  <a:cubicBezTo>
                    <a:pt x="809" y="1063"/>
                    <a:pt x="729" y="1165"/>
                    <a:pt x="633" y="1165"/>
                  </a:cubicBezTo>
                  <a:lnTo>
                    <a:pt x="611" y="1284"/>
                  </a:lnTo>
                  <a:lnTo>
                    <a:pt x="582" y="1165"/>
                  </a:lnTo>
                  <a:cubicBezTo>
                    <a:pt x="554" y="1171"/>
                    <a:pt x="571" y="1176"/>
                    <a:pt x="560" y="1182"/>
                  </a:cubicBezTo>
                  <a:cubicBezTo>
                    <a:pt x="549" y="1188"/>
                    <a:pt x="419" y="1233"/>
                    <a:pt x="311" y="1125"/>
                  </a:cubicBezTo>
                  <a:lnTo>
                    <a:pt x="221" y="1182"/>
                  </a:lnTo>
                  <a:lnTo>
                    <a:pt x="283" y="1097"/>
                  </a:lnTo>
                  <a:cubicBezTo>
                    <a:pt x="215" y="1007"/>
                    <a:pt x="232" y="911"/>
                    <a:pt x="238" y="865"/>
                  </a:cubicBezTo>
                  <a:lnTo>
                    <a:pt x="0" y="860"/>
                  </a:lnTo>
                  <a:lnTo>
                    <a:pt x="243" y="815"/>
                  </a:lnTo>
                  <a:cubicBezTo>
                    <a:pt x="232" y="769"/>
                    <a:pt x="209" y="707"/>
                    <a:pt x="209" y="673"/>
                  </a:cubicBezTo>
                  <a:lnTo>
                    <a:pt x="23" y="628"/>
                  </a:lnTo>
                  <a:lnTo>
                    <a:pt x="221" y="634"/>
                  </a:lnTo>
                  <a:cubicBezTo>
                    <a:pt x="232" y="605"/>
                    <a:pt x="249" y="572"/>
                    <a:pt x="266" y="5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8402999" y="2094269"/>
              <a:ext cx="53228" cy="73124"/>
            </a:xfrm>
            <a:custGeom>
              <a:avLst/>
              <a:gdLst/>
              <a:ahLst/>
              <a:cxnLst/>
              <a:rect l="l" t="t" r="r" b="b"/>
              <a:pathLst>
                <a:path w="618" h="849" extrusionOk="0">
                  <a:moveTo>
                    <a:pt x="566" y="125"/>
                  </a:moveTo>
                  <a:cubicBezTo>
                    <a:pt x="555" y="51"/>
                    <a:pt x="464" y="29"/>
                    <a:pt x="391" y="17"/>
                  </a:cubicBezTo>
                  <a:cubicBezTo>
                    <a:pt x="329" y="6"/>
                    <a:pt x="261" y="0"/>
                    <a:pt x="199" y="29"/>
                  </a:cubicBezTo>
                  <a:cubicBezTo>
                    <a:pt x="137" y="57"/>
                    <a:pt x="97" y="131"/>
                    <a:pt x="69" y="198"/>
                  </a:cubicBezTo>
                  <a:cubicBezTo>
                    <a:pt x="41" y="255"/>
                    <a:pt x="12" y="311"/>
                    <a:pt x="12" y="374"/>
                  </a:cubicBezTo>
                  <a:cubicBezTo>
                    <a:pt x="12" y="424"/>
                    <a:pt x="29" y="475"/>
                    <a:pt x="24" y="526"/>
                  </a:cubicBezTo>
                  <a:cubicBezTo>
                    <a:pt x="18" y="560"/>
                    <a:pt x="1" y="600"/>
                    <a:pt x="1" y="634"/>
                  </a:cubicBezTo>
                  <a:cubicBezTo>
                    <a:pt x="7" y="707"/>
                    <a:pt x="74" y="758"/>
                    <a:pt x="137" y="798"/>
                  </a:cubicBezTo>
                  <a:cubicBezTo>
                    <a:pt x="182" y="820"/>
                    <a:pt x="238" y="848"/>
                    <a:pt x="284" y="826"/>
                  </a:cubicBezTo>
                  <a:cubicBezTo>
                    <a:pt x="312" y="814"/>
                    <a:pt x="334" y="786"/>
                    <a:pt x="363" y="775"/>
                  </a:cubicBezTo>
                  <a:cubicBezTo>
                    <a:pt x="391" y="769"/>
                    <a:pt x="419" y="775"/>
                    <a:pt x="447" y="769"/>
                  </a:cubicBezTo>
                  <a:cubicBezTo>
                    <a:pt x="493" y="764"/>
                    <a:pt x="521" y="713"/>
                    <a:pt x="538" y="667"/>
                  </a:cubicBezTo>
                  <a:cubicBezTo>
                    <a:pt x="577" y="571"/>
                    <a:pt x="617" y="470"/>
                    <a:pt x="617" y="368"/>
                  </a:cubicBezTo>
                  <a:cubicBezTo>
                    <a:pt x="611" y="317"/>
                    <a:pt x="600" y="266"/>
                    <a:pt x="572" y="2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8436589" y="2104518"/>
              <a:ext cx="10852" cy="12230"/>
            </a:xfrm>
            <a:custGeom>
              <a:avLst/>
              <a:gdLst/>
              <a:ahLst/>
              <a:cxnLst/>
              <a:rect l="l" t="t" r="r" b="b"/>
              <a:pathLst>
                <a:path w="126" h="142" extrusionOk="0">
                  <a:moveTo>
                    <a:pt x="57" y="12"/>
                  </a:moveTo>
                  <a:cubicBezTo>
                    <a:pt x="86" y="17"/>
                    <a:pt x="125" y="85"/>
                    <a:pt x="91" y="113"/>
                  </a:cubicBezTo>
                  <a:cubicBezTo>
                    <a:pt x="57" y="136"/>
                    <a:pt x="1" y="142"/>
                    <a:pt x="7" y="102"/>
                  </a:cubicBezTo>
                  <a:cubicBezTo>
                    <a:pt x="12" y="57"/>
                    <a:pt x="24" y="0"/>
                    <a:pt x="57" y="12"/>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8426426" y="2117179"/>
              <a:ext cx="6374" cy="5426"/>
            </a:xfrm>
            <a:custGeom>
              <a:avLst/>
              <a:gdLst/>
              <a:ahLst/>
              <a:cxnLst/>
              <a:rect l="l" t="t" r="r" b="b"/>
              <a:pathLst>
                <a:path w="74" h="63" extrusionOk="0">
                  <a:moveTo>
                    <a:pt x="17" y="6"/>
                  </a:moveTo>
                  <a:cubicBezTo>
                    <a:pt x="29" y="0"/>
                    <a:pt x="74" y="0"/>
                    <a:pt x="74" y="28"/>
                  </a:cubicBezTo>
                  <a:cubicBezTo>
                    <a:pt x="74" y="51"/>
                    <a:pt x="62" y="62"/>
                    <a:pt x="40" y="62"/>
                  </a:cubicBezTo>
                  <a:cubicBezTo>
                    <a:pt x="12" y="62"/>
                    <a:pt x="0" y="17"/>
                    <a:pt x="17" y="6"/>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8434695" y="2126912"/>
              <a:ext cx="5943" cy="4909"/>
            </a:xfrm>
            <a:custGeom>
              <a:avLst/>
              <a:gdLst/>
              <a:ahLst/>
              <a:cxnLst/>
              <a:rect l="l" t="t" r="r" b="b"/>
              <a:pathLst>
                <a:path w="69" h="57" extrusionOk="0">
                  <a:moveTo>
                    <a:pt x="17" y="6"/>
                  </a:moveTo>
                  <a:cubicBezTo>
                    <a:pt x="29" y="0"/>
                    <a:pt x="63" y="6"/>
                    <a:pt x="68" y="23"/>
                  </a:cubicBezTo>
                  <a:cubicBezTo>
                    <a:pt x="68" y="45"/>
                    <a:pt x="57" y="57"/>
                    <a:pt x="34" y="57"/>
                  </a:cubicBezTo>
                  <a:cubicBezTo>
                    <a:pt x="12" y="51"/>
                    <a:pt x="0" y="17"/>
                    <a:pt x="17" y="6"/>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8419105" y="2146377"/>
              <a:ext cx="5943" cy="4909"/>
            </a:xfrm>
            <a:custGeom>
              <a:avLst/>
              <a:gdLst/>
              <a:ahLst/>
              <a:cxnLst/>
              <a:rect l="l" t="t" r="r" b="b"/>
              <a:pathLst>
                <a:path w="69" h="57" extrusionOk="0">
                  <a:moveTo>
                    <a:pt x="17" y="12"/>
                  </a:moveTo>
                  <a:cubicBezTo>
                    <a:pt x="29" y="0"/>
                    <a:pt x="63" y="6"/>
                    <a:pt x="63" y="29"/>
                  </a:cubicBezTo>
                  <a:cubicBezTo>
                    <a:pt x="68" y="46"/>
                    <a:pt x="57" y="57"/>
                    <a:pt x="34" y="57"/>
                  </a:cubicBezTo>
                  <a:cubicBezTo>
                    <a:pt x="12" y="57"/>
                    <a:pt x="0" y="23"/>
                    <a:pt x="17" y="12"/>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8412732" y="2112786"/>
              <a:ext cx="11800" cy="12230"/>
            </a:xfrm>
            <a:custGeom>
              <a:avLst/>
              <a:gdLst/>
              <a:ahLst/>
              <a:cxnLst/>
              <a:rect l="l" t="t" r="r" b="b"/>
              <a:pathLst>
                <a:path w="137" h="142" extrusionOk="0">
                  <a:moveTo>
                    <a:pt x="1" y="74"/>
                  </a:moveTo>
                  <a:cubicBezTo>
                    <a:pt x="7" y="6"/>
                    <a:pt x="69" y="0"/>
                    <a:pt x="97" y="29"/>
                  </a:cubicBezTo>
                  <a:cubicBezTo>
                    <a:pt x="131" y="57"/>
                    <a:pt x="137" y="91"/>
                    <a:pt x="103" y="113"/>
                  </a:cubicBezTo>
                  <a:cubicBezTo>
                    <a:pt x="63" y="142"/>
                    <a:pt x="1" y="113"/>
                    <a:pt x="1" y="74"/>
                  </a:cubicBezTo>
                  <a:close/>
                </a:path>
              </a:pathLst>
            </a:custGeom>
            <a:solidFill>
              <a:srgbClr val="A03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8402999" y="2105982"/>
              <a:ext cx="53228" cy="61411"/>
            </a:xfrm>
            <a:custGeom>
              <a:avLst/>
              <a:gdLst/>
              <a:ahLst/>
              <a:cxnLst/>
              <a:rect l="l" t="t" r="r" b="b"/>
              <a:pathLst>
                <a:path w="618" h="713" extrusionOk="0">
                  <a:moveTo>
                    <a:pt x="97" y="0"/>
                  </a:moveTo>
                  <a:cubicBezTo>
                    <a:pt x="86" y="17"/>
                    <a:pt x="74" y="40"/>
                    <a:pt x="69" y="62"/>
                  </a:cubicBezTo>
                  <a:cubicBezTo>
                    <a:pt x="41" y="119"/>
                    <a:pt x="12" y="175"/>
                    <a:pt x="12" y="238"/>
                  </a:cubicBezTo>
                  <a:cubicBezTo>
                    <a:pt x="12" y="288"/>
                    <a:pt x="29" y="339"/>
                    <a:pt x="24" y="390"/>
                  </a:cubicBezTo>
                  <a:cubicBezTo>
                    <a:pt x="18" y="424"/>
                    <a:pt x="1" y="464"/>
                    <a:pt x="1" y="498"/>
                  </a:cubicBezTo>
                  <a:cubicBezTo>
                    <a:pt x="7" y="571"/>
                    <a:pt x="74" y="622"/>
                    <a:pt x="137" y="662"/>
                  </a:cubicBezTo>
                  <a:cubicBezTo>
                    <a:pt x="182" y="684"/>
                    <a:pt x="238" y="712"/>
                    <a:pt x="284" y="690"/>
                  </a:cubicBezTo>
                  <a:cubicBezTo>
                    <a:pt x="312" y="678"/>
                    <a:pt x="334" y="650"/>
                    <a:pt x="363" y="639"/>
                  </a:cubicBezTo>
                  <a:cubicBezTo>
                    <a:pt x="391" y="633"/>
                    <a:pt x="419" y="639"/>
                    <a:pt x="447" y="633"/>
                  </a:cubicBezTo>
                  <a:cubicBezTo>
                    <a:pt x="493" y="622"/>
                    <a:pt x="521" y="577"/>
                    <a:pt x="538" y="531"/>
                  </a:cubicBezTo>
                  <a:cubicBezTo>
                    <a:pt x="577" y="435"/>
                    <a:pt x="617" y="334"/>
                    <a:pt x="617" y="232"/>
                  </a:cubicBezTo>
                  <a:cubicBezTo>
                    <a:pt x="617" y="204"/>
                    <a:pt x="606" y="170"/>
                    <a:pt x="600" y="141"/>
                  </a:cubicBezTo>
                  <a:cubicBezTo>
                    <a:pt x="577" y="249"/>
                    <a:pt x="515" y="503"/>
                    <a:pt x="470" y="543"/>
                  </a:cubicBezTo>
                  <a:cubicBezTo>
                    <a:pt x="414" y="594"/>
                    <a:pt x="346" y="565"/>
                    <a:pt x="323" y="588"/>
                  </a:cubicBezTo>
                  <a:cubicBezTo>
                    <a:pt x="301" y="611"/>
                    <a:pt x="255" y="667"/>
                    <a:pt x="210" y="645"/>
                  </a:cubicBezTo>
                  <a:cubicBezTo>
                    <a:pt x="165" y="622"/>
                    <a:pt x="63" y="537"/>
                    <a:pt x="69" y="452"/>
                  </a:cubicBezTo>
                  <a:cubicBezTo>
                    <a:pt x="69" y="373"/>
                    <a:pt x="35" y="294"/>
                    <a:pt x="35" y="232"/>
                  </a:cubicBezTo>
                  <a:cubicBezTo>
                    <a:pt x="35" y="204"/>
                    <a:pt x="69" y="102"/>
                    <a:pt x="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7218978" y="2782179"/>
              <a:ext cx="43926" cy="124716"/>
            </a:xfrm>
            <a:custGeom>
              <a:avLst/>
              <a:gdLst/>
              <a:ahLst/>
              <a:cxnLst/>
              <a:rect l="l" t="t" r="r" b="b"/>
              <a:pathLst>
                <a:path w="510" h="1448" extrusionOk="0">
                  <a:moveTo>
                    <a:pt x="1" y="12"/>
                  </a:moveTo>
                  <a:lnTo>
                    <a:pt x="289" y="1448"/>
                  </a:lnTo>
                  <a:lnTo>
                    <a:pt x="510" y="1374"/>
                  </a:lnTo>
                  <a:lnTo>
                    <a:pt x="221"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7082205" y="2345506"/>
              <a:ext cx="269759" cy="473284"/>
            </a:xfrm>
            <a:custGeom>
              <a:avLst/>
              <a:gdLst/>
              <a:ahLst/>
              <a:cxnLst/>
              <a:rect l="l" t="t" r="r" b="b"/>
              <a:pathLst>
                <a:path w="3132" h="5495" extrusionOk="0">
                  <a:moveTo>
                    <a:pt x="2550" y="4963"/>
                  </a:moveTo>
                  <a:cubicBezTo>
                    <a:pt x="2736" y="4777"/>
                    <a:pt x="3019" y="4692"/>
                    <a:pt x="3075" y="4432"/>
                  </a:cubicBezTo>
                  <a:cubicBezTo>
                    <a:pt x="3132" y="4177"/>
                    <a:pt x="3030" y="3889"/>
                    <a:pt x="2821" y="3731"/>
                  </a:cubicBezTo>
                  <a:cubicBezTo>
                    <a:pt x="2849" y="3386"/>
                    <a:pt x="2787" y="3036"/>
                    <a:pt x="2635" y="2730"/>
                  </a:cubicBezTo>
                  <a:cubicBezTo>
                    <a:pt x="2448" y="2725"/>
                    <a:pt x="2386" y="3002"/>
                    <a:pt x="2261" y="3137"/>
                  </a:cubicBezTo>
                  <a:cubicBezTo>
                    <a:pt x="2363" y="2069"/>
                    <a:pt x="1917" y="0"/>
                    <a:pt x="1221" y="198"/>
                  </a:cubicBezTo>
                  <a:cubicBezTo>
                    <a:pt x="1069" y="582"/>
                    <a:pt x="1069" y="1029"/>
                    <a:pt x="1233" y="1413"/>
                  </a:cubicBezTo>
                  <a:cubicBezTo>
                    <a:pt x="1108" y="1159"/>
                    <a:pt x="911" y="859"/>
                    <a:pt x="628" y="899"/>
                  </a:cubicBezTo>
                  <a:cubicBezTo>
                    <a:pt x="328" y="939"/>
                    <a:pt x="227" y="1323"/>
                    <a:pt x="283" y="1617"/>
                  </a:cubicBezTo>
                  <a:cubicBezTo>
                    <a:pt x="334" y="1911"/>
                    <a:pt x="475" y="2210"/>
                    <a:pt x="396" y="2493"/>
                  </a:cubicBezTo>
                  <a:cubicBezTo>
                    <a:pt x="311" y="2414"/>
                    <a:pt x="153" y="2453"/>
                    <a:pt x="80" y="2550"/>
                  </a:cubicBezTo>
                  <a:cubicBezTo>
                    <a:pt x="12" y="2646"/>
                    <a:pt x="0" y="2776"/>
                    <a:pt x="0" y="2894"/>
                  </a:cubicBezTo>
                  <a:cubicBezTo>
                    <a:pt x="12" y="3352"/>
                    <a:pt x="147" y="3799"/>
                    <a:pt x="390" y="4183"/>
                  </a:cubicBezTo>
                  <a:cubicBezTo>
                    <a:pt x="215" y="4104"/>
                    <a:pt x="12" y="4291"/>
                    <a:pt x="12" y="4483"/>
                  </a:cubicBezTo>
                  <a:cubicBezTo>
                    <a:pt x="6" y="4669"/>
                    <a:pt x="136" y="4839"/>
                    <a:pt x="283" y="4958"/>
                  </a:cubicBezTo>
                  <a:cubicBezTo>
                    <a:pt x="577" y="5201"/>
                    <a:pt x="956" y="5336"/>
                    <a:pt x="1334" y="5336"/>
                  </a:cubicBezTo>
                  <a:cubicBezTo>
                    <a:pt x="1334" y="5336"/>
                    <a:pt x="2024" y="5495"/>
                    <a:pt x="2550" y="4963"/>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7171263" y="2704749"/>
              <a:ext cx="35141" cy="29801"/>
            </a:xfrm>
            <a:custGeom>
              <a:avLst/>
              <a:gdLst/>
              <a:ahLst/>
              <a:cxnLst/>
              <a:rect l="l" t="t" r="r" b="b"/>
              <a:pathLst>
                <a:path w="408" h="346" extrusionOk="0">
                  <a:moveTo>
                    <a:pt x="408" y="346"/>
                  </a:moveTo>
                  <a:cubicBezTo>
                    <a:pt x="408" y="346"/>
                    <a:pt x="1" y="57"/>
                    <a:pt x="182" y="29"/>
                  </a:cubicBezTo>
                  <a:cubicBezTo>
                    <a:pt x="357" y="1"/>
                    <a:pt x="408" y="346"/>
                    <a:pt x="408" y="34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7110886" y="2609318"/>
              <a:ext cx="29370" cy="24978"/>
            </a:xfrm>
            <a:custGeom>
              <a:avLst/>
              <a:gdLst/>
              <a:ahLst/>
              <a:cxnLst/>
              <a:rect l="l" t="t" r="r" b="b"/>
              <a:pathLst>
                <a:path w="341" h="290" extrusionOk="0">
                  <a:moveTo>
                    <a:pt x="340" y="289"/>
                  </a:moveTo>
                  <a:cubicBezTo>
                    <a:pt x="340" y="289"/>
                    <a:pt x="1" y="46"/>
                    <a:pt x="154" y="24"/>
                  </a:cubicBezTo>
                  <a:cubicBezTo>
                    <a:pt x="301" y="1"/>
                    <a:pt x="340" y="289"/>
                    <a:pt x="340" y="28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7171263" y="2653158"/>
              <a:ext cx="22480" cy="19552"/>
            </a:xfrm>
            <a:custGeom>
              <a:avLst/>
              <a:gdLst/>
              <a:ahLst/>
              <a:cxnLst/>
              <a:rect l="l" t="t" r="r" b="b"/>
              <a:pathLst>
                <a:path w="261" h="227" extrusionOk="0">
                  <a:moveTo>
                    <a:pt x="261" y="227"/>
                  </a:moveTo>
                  <a:cubicBezTo>
                    <a:pt x="261" y="227"/>
                    <a:pt x="1" y="35"/>
                    <a:pt x="114" y="18"/>
                  </a:cubicBezTo>
                  <a:cubicBezTo>
                    <a:pt x="233" y="1"/>
                    <a:pt x="261" y="227"/>
                    <a:pt x="261"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7131385" y="2471599"/>
              <a:ext cx="22480" cy="19035"/>
            </a:xfrm>
            <a:custGeom>
              <a:avLst/>
              <a:gdLst/>
              <a:ahLst/>
              <a:cxnLst/>
              <a:rect l="l" t="t" r="r" b="b"/>
              <a:pathLst>
                <a:path w="261" h="221" extrusionOk="0">
                  <a:moveTo>
                    <a:pt x="260" y="221"/>
                  </a:moveTo>
                  <a:cubicBezTo>
                    <a:pt x="260" y="221"/>
                    <a:pt x="0" y="34"/>
                    <a:pt x="113" y="17"/>
                  </a:cubicBezTo>
                  <a:cubicBezTo>
                    <a:pt x="232" y="0"/>
                    <a:pt x="260" y="221"/>
                    <a:pt x="260"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7159118" y="2738856"/>
              <a:ext cx="22480" cy="19552"/>
            </a:xfrm>
            <a:custGeom>
              <a:avLst/>
              <a:gdLst/>
              <a:ahLst/>
              <a:cxnLst/>
              <a:rect l="l" t="t" r="r" b="b"/>
              <a:pathLst>
                <a:path w="261" h="227" extrusionOk="0">
                  <a:moveTo>
                    <a:pt x="261" y="227"/>
                  </a:moveTo>
                  <a:cubicBezTo>
                    <a:pt x="261" y="227"/>
                    <a:pt x="1" y="34"/>
                    <a:pt x="119" y="17"/>
                  </a:cubicBezTo>
                  <a:cubicBezTo>
                    <a:pt x="232" y="0"/>
                    <a:pt x="261" y="227"/>
                    <a:pt x="261"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7173760" y="2581585"/>
              <a:ext cx="43840" cy="37553"/>
            </a:xfrm>
            <a:custGeom>
              <a:avLst/>
              <a:gdLst/>
              <a:ahLst/>
              <a:cxnLst/>
              <a:rect l="l" t="t" r="r" b="b"/>
              <a:pathLst>
                <a:path w="509" h="436" extrusionOk="0">
                  <a:moveTo>
                    <a:pt x="509" y="436"/>
                  </a:moveTo>
                  <a:cubicBezTo>
                    <a:pt x="509" y="436"/>
                    <a:pt x="0" y="74"/>
                    <a:pt x="215" y="35"/>
                  </a:cubicBezTo>
                  <a:cubicBezTo>
                    <a:pt x="424" y="1"/>
                    <a:pt x="509" y="436"/>
                    <a:pt x="509" y="43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7159635" y="2492011"/>
              <a:ext cx="34624" cy="29801"/>
            </a:xfrm>
            <a:custGeom>
              <a:avLst/>
              <a:gdLst/>
              <a:ahLst/>
              <a:cxnLst/>
              <a:rect l="l" t="t" r="r" b="b"/>
              <a:pathLst>
                <a:path w="402" h="346" extrusionOk="0">
                  <a:moveTo>
                    <a:pt x="402" y="345"/>
                  </a:moveTo>
                  <a:cubicBezTo>
                    <a:pt x="402" y="345"/>
                    <a:pt x="0" y="63"/>
                    <a:pt x="164" y="29"/>
                  </a:cubicBezTo>
                  <a:cubicBezTo>
                    <a:pt x="334" y="1"/>
                    <a:pt x="402" y="345"/>
                    <a:pt x="402" y="34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7119240" y="2539726"/>
              <a:ext cx="37036" cy="47285"/>
            </a:xfrm>
            <a:custGeom>
              <a:avLst/>
              <a:gdLst/>
              <a:ahLst/>
              <a:cxnLst/>
              <a:rect l="l" t="t" r="r" b="b"/>
              <a:pathLst>
                <a:path w="430" h="549" extrusionOk="0">
                  <a:moveTo>
                    <a:pt x="430" y="549"/>
                  </a:moveTo>
                  <a:cubicBezTo>
                    <a:pt x="430" y="549"/>
                    <a:pt x="0" y="238"/>
                    <a:pt x="187" y="119"/>
                  </a:cubicBezTo>
                  <a:cubicBezTo>
                    <a:pt x="373" y="1"/>
                    <a:pt x="430" y="549"/>
                    <a:pt x="430" y="54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7112350" y="2736444"/>
              <a:ext cx="26442" cy="23427"/>
            </a:xfrm>
            <a:custGeom>
              <a:avLst/>
              <a:gdLst/>
              <a:ahLst/>
              <a:cxnLst/>
              <a:rect l="l" t="t" r="r" b="b"/>
              <a:pathLst>
                <a:path w="307" h="272" extrusionOk="0">
                  <a:moveTo>
                    <a:pt x="306" y="272"/>
                  </a:moveTo>
                  <a:cubicBezTo>
                    <a:pt x="306" y="272"/>
                    <a:pt x="1" y="221"/>
                    <a:pt x="69" y="108"/>
                  </a:cubicBezTo>
                  <a:cubicBezTo>
                    <a:pt x="137" y="0"/>
                    <a:pt x="306" y="272"/>
                    <a:pt x="306" y="27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7296409" y="2623443"/>
              <a:ext cx="16623" cy="20585"/>
            </a:xfrm>
            <a:custGeom>
              <a:avLst/>
              <a:gdLst/>
              <a:ahLst/>
              <a:cxnLst/>
              <a:rect l="l" t="t" r="r" b="b"/>
              <a:pathLst>
                <a:path w="193" h="239" extrusionOk="0">
                  <a:moveTo>
                    <a:pt x="1" y="238"/>
                  </a:moveTo>
                  <a:cubicBezTo>
                    <a:pt x="1" y="238"/>
                    <a:pt x="193" y="1"/>
                    <a:pt x="97" y="29"/>
                  </a:cubicBezTo>
                  <a:cubicBezTo>
                    <a:pt x="1" y="57"/>
                    <a:pt x="1" y="238"/>
                    <a:pt x="1" y="238"/>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7788121" y="2697945"/>
              <a:ext cx="18087" cy="105251"/>
            </a:xfrm>
            <a:custGeom>
              <a:avLst/>
              <a:gdLst/>
              <a:ahLst/>
              <a:cxnLst/>
              <a:rect l="l" t="t" r="r" b="b"/>
              <a:pathLst>
                <a:path w="210" h="1222" extrusionOk="0">
                  <a:moveTo>
                    <a:pt x="210" y="1"/>
                  </a:moveTo>
                  <a:lnTo>
                    <a:pt x="199" y="1222"/>
                  </a:lnTo>
                  <a:lnTo>
                    <a:pt x="1" y="1193"/>
                  </a:lnTo>
                  <a:lnTo>
                    <a:pt x="29" y="29"/>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7684938" y="2343008"/>
              <a:ext cx="227469" cy="390083"/>
            </a:xfrm>
            <a:custGeom>
              <a:avLst/>
              <a:gdLst/>
              <a:ahLst/>
              <a:cxnLst/>
              <a:rect l="l" t="t" r="r" b="b"/>
              <a:pathLst>
                <a:path w="2641" h="4529" extrusionOk="0">
                  <a:moveTo>
                    <a:pt x="600" y="4173"/>
                  </a:moveTo>
                  <a:cubicBezTo>
                    <a:pt x="419" y="4048"/>
                    <a:pt x="170" y="4026"/>
                    <a:pt x="85" y="3822"/>
                  </a:cubicBezTo>
                  <a:cubicBezTo>
                    <a:pt x="0" y="3619"/>
                    <a:pt x="40" y="3370"/>
                    <a:pt x="187" y="3206"/>
                  </a:cubicBezTo>
                  <a:cubicBezTo>
                    <a:pt x="108" y="2929"/>
                    <a:pt x="108" y="2629"/>
                    <a:pt x="181" y="2352"/>
                  </a:cubicBezTo>
                  <a:cubicBezTo>
                    <a:pt x="334" y="2319"/>
                    <a:pt x="430" y="2539"/>
                    <a:pt x="549" y="2635"/>
                  </a:cubicBezTo>
                  <a:cubicBezTo>
                    <a:pt x="300" y="1770"/>
                    <a:pt x="340" y="1"/>
                    <a:pt x="944" y="57"/>
                  </a:cubicBezTo>
                  <a:cubicBezTo>
                    <a:pt x="1131" y="351"/>
                    <a:pt x="1199" y="719"/>
                    <a:pt x="1125" y="1058"/>
                  </a:cubicBezTo>
                  <a:cubicBezTo>
                    <a:pt x="1187" y="826"/>
                    <a:pt x="1306" y="549"/>
                    <a:pt x="1544" y="538"/>
                  </a:cubicBezTo>
                  <a:cubicBezTo>
                    <a:pt x="1792" y="527"/>
                    <a:pt x="1934" y="826"/>
                    <a:pt x="1939" y="1075"/>
                  </a:cubicBezTo>
                  <a:cubicBezTo>
                    <a:pt x="1939" y="1324"/>
                    <a:pt x="1871" y="1589"/>
                    <a:pt x="1979" y="1815"/>
                  </a:cubicBezTo>
                  <a:cubicBezTo>
                    <a:pt x="2041" y="1731"/>
                    <a:pt x="2171" y="1742"/>
                    <a:pt x="2244" y="1810"/>
                  </a:cubicBezTo>
                  <a:cubicBezTo>
                    <a:pt x="2324" y="1878"/>
                    <a:pt x="2346" y="1979"/>
                    <a:pt x="2363" y="2081"/>
                  </a:cubicBezTo>
                  <a:cubicBezTo>
                    <a:pt x="2431" y="2454"/>
                    <a:pt x="2391" y="2844"/>
                    <a:pt x="2250" y="3195"/>
                  </a:cubicBezTo>
                  <a:cubicBezTo>
                    <a:pt x="2380" y="3104"/>
                    <a:pt x="2572" y="3229"/>
                    <a:pt x="2606" y="3381"/>
                  </a:cubicBezTo>
                  <a:cubicBezTo>
                    <a:pt x="2640" y="3539"/>
                    <a:pt x="2555" y="3692"/>
                    <a:pt x="2454" y="3816"/>
                  </a:cubicBezTo>
                  <a:cubicBezTo>
                    <a:pt x="2256" y="4059"/>
                    <a:pt x="1967" y="4229"/>
                    <a:pt x="1657" y="4286"/>
                  </a:cubicBezTo>
                  <a:cubicBezTo>
                    <a:pt x="1657" y="4286"/>
                    <a:pt x="1114" y="4529"/>
                    <a:pt x="600" y="4173"/>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7807586" y="2629817"/>
              <a:ext cx="25925" cy="26356"/>
            </a:xfrm>
            <a:custGeom>
              <a:avLst/>
              <a:gdLst/>
              <a:ahLst/>
              <a:cxnLst/>
              <a:rect l="l" t="t" r="r" b="b"/>
              <a:pathLst>
                <a:path w="301" h="306" extrusionOk="0">
                  <a:moveTo>
                    <a:pt x="18" y="306"/>
                  </a:moveTo>
                  <a:cubicBezTo>
                    <a:pt x="18" y="306"/>
                    <a:pt x="300" y="0"/>
                    <a:pt x="153" y="6"/>
                  </a:cubicBezTo>
                  <a:cubicBezTo>
                    <a:pt x="1" y="17"/>
                    <a:pt x="18" y="306"/>
                    <a:pt x="18" y="30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7846086" y="2541707"/>
              <a:ext cx="21963" cy="21963"/>
            </a:xfrm>
            <a:custGeom>
              <a:avLst/>
              <a:gdLst/>
              <a:ahLst/>
              <a:cxnLst/>
              <a:rect l="l" t="t" r="r" b="b"/>
              <a:pathLst>
                <a:path w="255" h="255" extrusionOk="0">
                  <a:moveTo>
                    <a:pt x="12" y="255"/>
                  </a:moveTo>
                  <a:cubicBezTo>
                    <a:pt x="12" y="255"/>
                    <a:pt x="255" y="0"/>
                    <a:pt x="130" y="6"/>
                  </a:cubicBezTo>
                  <a:cubicBezTo>
                    <a:pt x="0" y="12"/>
                    <a:pt x="12" y="255"/>
                    <a:pt x="12" y="25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7808620" y="2586494"/>
              <a:ext cx="16623" cy="16623"/>
            </a:xfrm>
            <a:custGeom>
              <a:avLst/>
              <a:gdLst/>
              <a:ahLst/>
              <a:cxnLst/>
              <a:rect l="l" t="t" r="r" b="b"/>
              <a:pathLst>
                <a:path w="193" h="193" extrusionOk="0">
                  <a:moveTo>
                    <a:pt x="11" y="192"/>
                  </a:moveTo>
                  <a:cubicBezTo>
                    <a:pt x="11" y="192"/>
                    <a:pt x="192" y="0"/>
                    <a:pt x="96" y="6"/>
                  </a:cubicBezTo>
                  <a:cubicBezTo>
                    <a:pt x="0" y="6"/>
                    <a:pt x="11" y="192"/>
                    <a:pt x="11" y="19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7812926" y="2431204"/>
              <a:ext cx="16709" cy="16623"/>
            </a:xfrm>
            <a:custGeom>
              <a:avLst/>
              <a:gdLst/>
              <a:ahLst/>
              <a:cxnLst/>
              <a:rect l="l" t="t" r="r" b="b"/>
              <a:pathLst>
                <a:path w="194" h="193" extrusionOk="0">
                  <a:moveTo>
                    <a:pt x="12" y="192"/>
                  </a:moveTo>
                  <a:cubicBezTo>
                    <a:pt x="12" y="192"/>
                    <a:pt x="193" y="0"/>
                    <a:pt x="97" y="0"/>
                  </a:cubicBezTo>
                  <a:cubicBezTo>
                    <a:pt x="1" y="6"/>
                    <a:pt x="12" y="192"/>
                    <a:pt x="12" y="19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7831961" y="2654622"/>
              <a:ext cx="16623" cy="17140"/>
            </a:xfrm>
            <a:custGeom>
              <a:avLst/>
              <a:gdLst/>
              <a:ahLst/>
              <a:cxnLst/>
              <a:rect l="l" t="t" r="r" b="b"/>
              <a:pathLst>
                <a:path w="193" h="199" extrusionOk="0">
                  <a:moveTo>
                    <a:pt x="6" y="198"/>
                  </a:moveTo>
                  <a:cubicBezTo>
                    <a:pt x="6" y="198"/>
                    <a:pt x="193" y="1"/>
                    <a:pt x="97" y="6"/>
                  </a:cubicBezTo>
                  <a:cubicBezTo>
                    <a:pt x="0" y="12"/>
                    <a:pt x="6" y="198"/>
                    <a:pt x="6" y="19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7781317" y="2530941"/>
              <a:ext cx="31696" cy="32213"/>
            </a:xfrm>
            <a:custGeom>
              <a:avLst/>
              <a:gdLst/>
              <a:ahLst/>
              <a:cxnLst/>
              <a:rect l="l" t="t" r="r" b="b"/>
              <a:pathLst>
                <a:path w="368" h="374" extrusionOk="0">
                  <a:moveTo>
                    <a:pt x="1" y="374"/>
                  </a:moveTo>
                  <a:cubicBezTo>
                    <a:pt x="1" y="374"/>
                    <a:pt x="368" y="1"/>
                    <a:pt x="181" y="1"/>
                  </a:cubicBezTo>
                  <a:cubicBezTo>
                    <a:pt x="1" y="1"/>
                    <a:pt x="1" y="374"/>
                    <a:pt x="1" y="374"/>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7785710" y="2454028"/>
              <a:ext cx="24461" cy="25408"/>
            </a:xfrm>
            <a:custGeom>
              <a:avLst/>
              <a:gdLst/>
              <a:ahLst/>
              <a:cxnLst/>
              <a:rect l="l" t="t" r="r" b="b"/>
              <a:pathLst>
                <a:path w="284" h="295" extrusionOk="0">
                  <a:moveTo>
                    <a:pt x="0" y="295"/>
                  </a:moveTo>
                  <a:cubicBezTo>
                    <a:pt x="0" y="295"/>
                    <a:pt x="283" y="1"/>
                    <a:pt x="142" y="1"/>
                  </a:cubicBezTo>
                  <a:cubicBezTo>
                    <a:pt x="0" y="1"/>
                    <a:pt x="0" y="295"/>
                    <a:pt x="0" y="29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7823176" y="2487618"/>
              <a:ext cx="29801" cy="39534"/>
            </a:xfrm>
            <a:custGeom>
              <a:avLst/>
              <a:gdLst/>
              <a:ahLst/>
              <a:cxnLst/>
              <a:rect l="l" t="t" r="r" b="b"/>
              <a:pathLst>
                <a:path w="346" h="459" extrusionOk="0">
                  <a:moveTo>
                    <a:pt x="40" y="459"/>
                  </a:moveTo>
                  <a:cubicBezTo>
                    <a:pt x="40" y="459"/>
                    <a:pt x="346" y="136"/>
                    <a:pt x="176" y="69"/>
                  </a:cubicBezTo>
                  <a:cubicBezTo>
                    <a:pt x="1" y="1"/>
                    <a:pt x="40" y="459"/>
                    <a:pt x="40" y="45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7868480" y="2644889"/>
              <a:ext cx="20499" cy="21533"/>
            </a:xfrm>
            <a:custGeom>
              <a:avLst/>
              <a:gdLst/>
              <a:ahLst/>
              <a:cxnLst/>
              <a:rect l="l" t="t" r="r" b="b"/>
              <a:pathLst>
                <a:path w="238" h="250" extrusionOk="0">
                  <a:moveTo>
                    <a:pt x="0" y="249"/>
                  </a:moveTo>
                  <a:cubicBezTo>
                    <a:pt x="0" y="249"/>
                    <a:pt x="238" y="159"/>
                    <a:pt x="164" y="80"/>
                  </a:cubicBezTo>
                  <a:cubicBezTo>
                    <a:pt x="96" y="1"/>
                    <a:pt x="0" y="249"/>
                    <a:pt x="0" y="24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7740406" y="2659962"/>
              <a:ext cx="16623" cy="14211"/>
            </a:xfrm>
            <a:custGeom>
              <a:avLst/>
              <a:gdLst/>
              <a:ahLst/>
              <a:cxnLst/>
              <a:rect l="l" t="t" r="r" b="b"/>
              <a:pathLst>
                <a:path w="193" h="165" extrusionOk="0">
                  <a:moveTo>
                    <a:pt x="193" y="165"/>
                  </a:moveTo>
                  <a:cubicBezTo>
                    <a:pt x="193" y="165"/>
                    <a:pt x="1" y="1"/>
                    <a:pt x="80" y="6"/>
                  </a:cubicBezTo>
                  <a:cubicBezTo>
                    <a:pt x="165" y="18"/>
                    <a:pt x="193" y="165"/>
                    <a:pt x="193" y="16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7703887" y="2581585"/>
              <a:ext cx="17140" cy="14211"/>
            </a:xfrm>
            <a:custGeom>
              <a:avLst/>
              <a:gdLst/>
              <a:ahLst/>
              <a:cxnLst/>
              <a:rect l="l" t="t" r="r" b="b"/>
              <a:pathLst>
                <a:path w="199" h="165" extrusionOk="0">
                  <a:moveTo>
                    <a:pt x="199" y="165"/>
                  </a:moveTo>
                  <a:cubicBezTo>
                    <a:pt x="199" y="165"/>
                    <a:pt x="1" y="1"/>
                    <a:pt x="86" y="12"/>
                  </a:cubicBezTo>
                  <a:cubicBezTo>
                    <a:pt x="165" y="18"/>
                    <a:pt x="199" y="165"/>
                    <a:pt x="199" y="16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7679081" y="2730587"/>
              <a:ext cx="25925" cy="104303"/>
            </a:xfrm>
            <a:custGeom>
              <a:avLst/>
              <a:gdLst/>
              <a:ahLst/>
              <a:cxnLst/>
              <a:rect l="l" t="t" r="r" b="b"/>
              <a:pathLst>
                <a:path w="301" h="1211" extrusionOk="0">
                  <a:moveTo>
                    <a:pt x="1" y="0"/>
                  </a:moveTo>
                  <a:lnTo>
                    <a:pt x="108" y="1210"/>
                  </a:lnTo>
                  <a:lnTo>
                    <a:pt x="300" y="1170"/>
                  </a:lnTo>
                  <a:lnTo>
                    <a:pt x="181" y="6"/>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7569525" y="2369364"/>
              <a:ext cx="226953" cy="393959"/>
            </a:xfrm>
            <a:custGeom>
              <a:avLst/>
              <a:gdLst/>
              <a:ahLst/>
              <a:cxnLst/>
              <a:rect l="l" t="t" r="r" b="b"/>
              <a:pathLst>
                <a:path w="2635" h="4574" extrusionOk="0">
                  <a:moveTo>
                    <a:pt x="2081" y="4183"/>
                  </a:moveTo>
                  <a:cubicBezTo>
                    <a:pt x="2250" y="4042"/>
                    <a:pt x="2499" y="3997"/>
                    <a:pt x="2567" y="3787"/>
                  </a:cubicBezTo>
                  <a:cubicBezTo>
                    <a:pt x="2635" y="3578"/>
                    <a:pt x="2578" y="3335"/>
                    <a:pt x="2420" y="3183"/>
                  </a:cubicBezTo>
                  <a:cubicBezTo>
                    <a:pt x="2477" y="2900"/>
                    <a:pt x="2454" y="2606"/>
                    <a:pt x="2358" y="2335"/>
                  </a:cubicBezTo>
                  <a:cubicBezTo>
                    <a:pt x="2200" y="2312"/>
                    <a:pt x="2126" y="2538"/>
                    <a:pt x="2007" y="2640"/>
                  </a:cubicBezTo>
                  <a:cubicBezTo>
                    <a:pt x="2188" y="1764"/>
                    <a:pt x="2013" y="0"/>
                    <a:pt x="1419" y="102"/>
                  </a:cubicBezTo>
                  <a:cubicBezTo>
                    <a:pt x="1256" y="407"/>
                    <a:pt x="1216" y="780"/>
                    <a:pt x="1312" y="1114"/>
                  </a:cubicBezTo>
                  <a:cubicBezTo>
                    <a:pt x="1233" y="888"/>
                    <a:pt x="1097" y="622"/>
                    <a:pt x="860" y="628"/>
                  </a:cubicBezTo>
                  <a:cubicBezTo>
                    <a:pt x="611" y="639"/>
                    <a:pt x="487" y="950"/>
                    <a:pt x="509" y="1199"/>
                  </a:cubicBezTo>
                  <a:cubicBezTo>
                    <a:pt x="526" y="1447"/>
                    <a:pt x="611" y="1702"/>
                    <a:pt x="521" y="1933"/>
                  </a:cubicBezTo>
                  <a:cubicBezTo>
                    <a:pt x="459" y="1860"/>
                    <a:pt x="323" y="1877"/>
                    <a:pt x="255" y="1950"/>
                  </a:cubicBezTo>
                  <a:cubicBezTo>
                    <a:pt x="187" y="2024"/>
                    <a:pt x="165" y="2131"/>
                    <a:pt x="159" y="2233"/>
                  </a:cubicBezTo>
                  <a:cubicBezTo>
                    <a:pt x="125" y="2606"/>
                    <a:pt x="193" y="2996"/>
                    <a:pt x="362" y="3335"/>
                  </a:cubicBezTo>
                  <a:cubicBezTo>
                    <a:pt x="221" y="3256"/>
                    <a:pt x="40" y="3392"/>
                    <a:pt x="18" y="3544"/>
                  </a:cubicBezTo>
                  <a:cubicBezTo>
                    <a:pt x="1" y="3703"/>
                    <a:pt x="91" y="3855"/>
                    <a:pt x="204" y="3968"/>
                  </a:cubicBezTo>
                  <a:cubicBezTo>
                    <a:pt x="425" y="4194"/>
                    <a:pt x="724" y="4341"/>
                    <a:pt x="1041" y="4375"/>
                  </a:cubicBezTo>
                  <a:cubicBezTo>
                    <a:pt x="1041" y="4375"/>
                    <a:pt x="1595" y="4573"/>
                    <a:pt x="2081" y="4183"/>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7646438" y="2663838"/>
              <a:ext cx="26442" cy="24978"/>
            </a:xfrm>
            <a:custGeom>
              <a:avLst/>
              <a:gdLst/>
              <a:ahLst/>
              <a:cxnLst/>
              <a:rect l="l" t="t" r="r" b="b"/>
              <a:pathLst>
                <a:path w="307" h="290" extrusionOk="0">
                  <a:moveTo>
                    <a:pt x="306" y="289"/>
                  </a:moveTo>
                  <a:cubicBezTo>
                    <a:pt x="306" y="289"/>
                    <a:pt x="1" y="12"/>
                    <a:pt x="148" y="7"/>
                  </a:cubicBezTo>
                  <a:cubicBezTo>
                    <a:pt x="300" y="1"/>
                    <a:pt x="306" y="289"/>
                    <a:pt x="306" y="28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7605096" y="2578656"/>
              <a:ext cx="22480" cy="21016"/>
            </a:xfrm>
            <a:custGeom>
              <a:avLst/>
              <a:gdLst/>
              <a:ahLst/>
              <a:cxnLst/>
              <a:rect l="l" t="t" r="r" b="b"/>
              <a:pathLst>
                <a:path w="261" h="244" extrusionOk="0">
                  <a:moveTo>
                    <a:pt x="260" y="244"/>
                  </a:moveTo>
                  <a:cubicBezTo>
                    <a:pt x="260" y="244"/>
                    <a:pt x="0" y="6"/>
                    <a:pt x="130" y="1"/>
                  </a:cubicBezTo>
                  <a:cubicBezTo>
                    <a:pt x="255" y="1"/>
                    <a:pt x="260" y="244"/>
                    <a:pt x="260" y="24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p:nvPr/>
          </p:nvSpPr>
          <p:spPr>
            <a:xfrm>
              <a:off x="7651348" y="2620084"/>
              <a:ext cx="17140" cy="16106"/>
            </a:xfrm>
            <a:custGeom>
              <a:avLst/>
              <a:gdLst/>
              <a:ahLst/>
              <a:cxnLst/>
              <a:rect l="l" t="t" r="r" b="b"/>
              <a:pathLst>
                <a:path w="199" h="187" extrusionOk="0">
                  <a:moveTo>
                    <a:pt x="198" y="187"/>
                  </a:moveTo>
                  <a:cubicBezTo>
                    <a:pt x="198" y="187"/>
                    <a:pt x="0" y="6"/>
                    <a:pt x="96" y="0"/>
                  </a:cubicBezTo>
                  <a:cubicBezTo>
                    <a:pt x="193" y="0"/>
                    <a:pt x="198" y="187"/>
                    <a:pt x="198"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7"/>
            <p:cNvSpPr/>
            <p:nvPr/>
          </p:nvSpPr>
          <p:spPr>
            <a:xfrm>
              <a:off x="7634811" y="2465225"/>
              <a:ext cx="17054" cy="16192"/>
            </a:xfrm>
            <a:custGeom>
              <a:avLst/>
              <a:gdLst/>
              <a:ahLst/>
              <a:cxnLst/>
              <a:rect l="l" t="t" r="r" b="b"/>
              <a:pathLst>
                <a:path w="198" h="188" extrusionOk="0">
                  <a:moveTo>
                    <a:pt x="198" y="187"/>
                  </a:moveTo>
                  <a:cubicBezTo>
                    <a:pt x="198" y="187"/>
                    <a:pt x="0" y="6"/>
                    <a:pt x="96" y="6"/>
                  </a:cubicBezTo>
                  <a:cubicBezTo>
                    <a:pt x="192" y="1"/>
                    <a:pt x="198" y="187"/>
                    <a:pt x="198"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p:nvPr/>
          </p:nvSpPr>
          <p:spPr>
            <a:xfrm>
              <a:off x="7633347" y="2690193"/>
              <a:ext cx="17140" cy="16106"/>
            </a:xfrm>
            <a:custGeom>
              <a:avLst/>
              <a:gdLst/>
              <a:ahLst/>
              <a:cxnLst/>
              <a:rect l="l" t="t" r="r" b="b"/>
              <a:pathLst>
                <a:path w="199" h="187" extrusionOk="0">
                  <a:moveTo>
                    <a:pt x="198" y="187"/>
                  </a:moveTo>
                  <a:cubicBezTo>
                    <a:pt x="198" y="187"/>
                    <a:pt x="0" y="6"/>
                    <a:pt x="96" y="0"/>
                  </a:cubicBezTo>
                  <a:cubicBezTo>
                    <a:pt x="192" y="0"/>
                    <a:pt x="198" y="187"/>
                    <a:pt x="198"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7"/>
            <p:cNvSpPr/>
            <p:nvPr/>
          </p:nvSpPr>
          <p:spPr>
            <a:xfrm>
              <a:off x="7659616" y="2562120"/>
              <a:ext cx="33677" cy="32213"/>
            </a:xfrm>
            <a:custGeom>
              <a:avLst/>
              <a:gdLst/>
              <a:ahLst/>
              <a:cxnLst/>
              <a:rect l="l" t="t" r="r" b="b"/>
              <a:pathLst>
                <a:path w="391" h="374" extrusionOk="0">
                  <a:moveTo>
                    <a:pt x="390" y="374"/>
                  </a:moveTo>
                  <a:cubicBezTo>
                    <a:pt x="390" y="374"/>
                    <a:pt x="0" y="23"/>
                    <a:pt x="181" y="12"/>
                  </a:cubicBezTo>
                  <a:cubicBezTo>
                    <a:pt x="362" y="1"/>
                    <a:pt x="390" y="374"/>
                    <a:pt x="390" y="37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p:nvPr/>
          </p:nvSpPr>
          <p:spPr>
            <a:xfrm>
              <a:off x="7656171" y="2485724"/>
              <a:ext cx="26442" cy="25408"/>
            </a:xfrm>
            <a:custGeom>
              <a:avLst/>
              <a:gdLst/>
              <a:ahLst/>
              <a:cxnLst/>
              <a:rect l="l" t="t" r="r" b="b"/>
              <a:pathLst>
                <a:path w="307" h="295" extrusionOk="0">
                  <a:moveTo>
                    <a:pt x="306" y="294"/>
                  </a:moveTo>
                  <a:cubicBezTo>
                    <a:pt x="306" y="294"/>
                    <a:pt x="1" y="23"/>
                    <a:pt x="142" y="11"/>
                  </a:cubicBezTo>
                  <a:cubicBezTo>
                    <a:pt x="283" y="0"/>
                    <a:pt x="306" y="294"/>
                    <a:pt x="306" y="29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7"/>
            <p:cNvSpPr/>
            <p:nvPr/>
          </p:nvSpPr>
          <p:spPr>
            <a:xfrm>
              <a:off x="7616724" y="2522242"/>
              <a:ext cx="28854" cy="39448"/>
            </a:xfrm>
            <a:custGeom>
              <a:avLst/>
              <a:gdLst/>
              <a:ahLst/>
              <a:cxnLst/>
              <a:rect l="l" t="t" r="r" b="b"/>
              <a:pathLst>
                <a:path w="335" h="458" extrusionOk="0">
                  <a:moveTo>
                    <a:pt x="329" y="458"/>
                  </a:moveTo>
                  <a:cubicBezTo>
                    <a:pt x="329" y="458"/>
                    <a:pt x="1" y="158"/>
                    <a:pt x="171" y="79"/>
                  </a:cubicBezTo>
                  <a:cubicBezTo>
                    <a:pt x="334" y="0"/>
                    <a:pt x="329" y="458"/>
                    <a:pt x="329" y="45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p:nvPr/>
          </p:nvSpPr>
          <p:spPr>
            <a:xfrm>
              <a:off x="7593383" y="2682872"/>
              <a:ext cx="21016" cy="20499"/>
            </a:xfrm>
            <a:custGeom>
              <a:avLst/>
              <a:gdLst/>
              <a:ahLst/>
              <a:cxnLst/>
              <a:rect l="l" t="t" r="r" b="b"/>
              <a:pathLst>
                <a:path w="244" h="238" extrusionOk="0">
                  <a:moveTo>
                    <a:pt x="244" y="238"/>
                  </a:moveTo>
                  <a:cubicBezTo>
                    <a:pt x="244" y="238"/>
                    <a:pt x="1" y="170"/>
                    <a:pt x="69" y="85"/>
                  </a:cubicBezTo>
                  <a:cubicBezTo>
                    <a:pt x="131" y="0"/>
                    <a:pt x="244" y="238"/>
                    <a:pt x="244" y="23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7"/>
            <p:cNvSpPr/>
            <p:nvPr/>
          </p:nvSpPr>
          <p:spPr>
            <a:xfrm>
              <a:off x="7726280" y="2687265"/>
              <a:ext cx="15676" cy="15676"/>
            </a:xfrm>
            <a:custGeom>
              <a:avLst/>
              <a:gdLst/>
              <a:ahLst/>
              <a:cxnLst/>
              <a:rect l="l" t="t" r="r" b="b"/>
              <a:pathLst>
                <a:path w="182" h="182" extrusionOk="0">
                  <a:moveTo>
                    <a:pt x="1" y="181"/>
                  </a:moveTo>
                  <a:cubicBezTo>
                    <a:pt x="1" y="181"/>
                    <a:pt x="182" y="0"/>
                    <a:pt x="97" y="12"/>
                  </a:cubicBezTo>
                  <a:cubicBezTo>
                    <a:pt x="18" y="29"/>
                    <a:pt x="1" y="181"/>
                    <a:pt x="1" y="181"/>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p:nvPr/>
          </p:nvSpPr>
          <p:spPr>
            <a:xfrm>
              <a:off x="7755995" y="2606390"/>
              <a:ext cx="15676" cy="15676"/>
            </a:xfrm>
            <a:custGeom>
              <a:avLst/>
              <a:gdLst/>
              <a:ahLst/>
              <a:cxnLst/>
              <a:rect l="l" t="t" r="r" b="b"/>
              <a:pathLst>
                <a:path w="182" h="182" extrusionOk="0">
                  <a:moveTo>
                    <a:pt x="1" y="182"/>
                  </a:moveTo>
                  <a:cubicBezTo>
                    <a:pt x="1" y="182"/>
                    <a:pt x="182" y="1"/>
                    <a:pt x="102" y="12"/>
                  </a:cubicBezTo>
                  <a:cubicBezTo>
                    <a:pt x="18" y="29"/>
                    <a:pt x="1" y="182"/>
                    <a:pt x="1" y="182"/>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7"/>
            <p:cNvSpPr/>
            <p:nvPr/>
          </p:nvSpPr>
          <p:spPr>
            <a:xfrm>
              <a:off x="7884069" y="2714998"/>
              <a:ext cx="17140" cy="94054"/>
            </a:xfrm>
            <a:custGeom>
              <a:avLst/>
              <a:gdLst/>
              <a:ahLst/>
              <a:cxnLst/>
              <a:rect l="l" t="t" r="r" b="b"/>
              <a:pathLst>
                <a:path w="199" h="1092" extrusionOk="0">
                  <a:moveTo>
                    <a:pt x="0" y="1"/>
                  </a:moveTo>
                  <a:lnTo>
                    <a:pt x="23" y="1091"/>
                  </a:lnTo>
                  <a:lnTo>
                    <a:pt x="198" y="1069"/>
                  </a:lnTo>
                  <a:lnTo>
                    <a:pt x="164" y="23"/>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p:nvPr/>
          </p:nvSpPr>
          <p:spPr>
            <a:xfrm>
              <a:off x="7788638" y="2395633"/>
              <a:ext cx="204042" cy="350635"/>
            </a:xfrm>
            <a:custGeom>
              <a:avLst/>
              <a:gdLst/>
              <a:ahLst/>
              <a:cxnLst/>
              <a:rect l="l" t="t" r="r" b="b"/>
              <a:pathLst>
                <a:path w="2369" h="4071" extrusionOk="0">
                  <a:moveTo>
                    <a:pt x="1837" y="3748"/>
                  </a:moveTo>
                  <a:cubicBezTo>
                    <a:pt x="1996" y="3635"/>
                    <a:pt x="2222" y="3607"/>
                    <a:pt x="2295" y="3426"/>
                  </a:cubicBezTo>
                  <a:cubicBezTo>
                    <a:pt x="2369" y="3245"/>
                    <a:pt x="2335" y="3019"/>
                    <a:pt x="2199" y="2872"/>
                  </a:cubicBezTo>
                  <a:cubicBezTo>
                    <a:pt x="2267" y="2623"/>
                    <a:pt x="2267" y="2358"/>
                    <a:pt x="2199" y="2109"/>
                  </a:cubicBezTo>
                  <a:cubicBezTo>
                    <a:pt x="2058" y="2081"/>
                    <a:pt x="1979" y="2278"/>
                    <a:pt x="1866" y="2363"/>
                  </a:cubicBezTo>
                  <a:cubicBezTo>
                    <a:pt x="2086" y="1589"/>
                    <a:pt x="2035" y="0"/>
                    <a:pt x="1493" y="57"/>
                  </a:cubicBezTo>
                  <a:cubicBezTo>
                    <a:pt x="1329" y="317"/>
                    <a:pt x="1272" y="650"/>
                    <a:pt x="1340" y="956"/>
                  </a:cubicBezTo>
                  <a:cubicBezTo>
                    <a:pt x="1283" y="747"/>
                    <a:pt x="1176" y="498"/>
                    <a:pt x="961" y="492"/>
                  </a:cubicBezTo>
                  <a:cubicBezTo>
                    <a:pt x="735" y="481"/>
                    <a:pt x="611" y="752"/>
                    <a:pt x="611" y="978"/>
                  </a:cubicBezTo>
                  <a:cubicBezTo>
                    <a:pt x="611" y="1199"/>
                    <a:pt x="673" y="1436"/>
                    <a:pt x="577" y="1640"/>
                  </a:cubicBezTo>
                  <a:cubicBezTo>
                    <a:pt x="526" y="1566"/>
                    <a:pt x="407" y="1577"/>
                    <a:pt x="340" y="1640"/>
                  </a:cubicBezTo>
                  <a:cubicBezTo>
                    <a:pt x="272" y="1702"/>
                    <a:pt x="249" y="1792"/>
                    <a:pt x="232" y="1883"/>
                  </a:cubicBezTo>
                  <a:cubicBezTo>
                    <a:pt x="181" y="2216"/>
                    <a:pt x="221" y="2567"/>
                    <a:pt x="345" y="2883"/>
                  </a:cubicBezTo>
                  <a:cubicBezTo>
                    <a:pt x="232" y="2804"/>
                    <a:pt x="57" y="2912"/>
                    <a:pt x="29" y="3053"/>
                  </a:cubicBezTo>
                  <a:cubicBezTo>
                    <a:pt x="0" y="3194"/>
                    <a:pt x="74" y="3335"/>
                    <a:pt x="170" y="3443"/>
                  </a:cubicBezTo>
                  <a:cubicBezTo>
                    <a:pt x="351" y="3658"/>
                    <a:pt x="611" y="3810"/>
                    <a:pt x="893" y="3855"/>
                  </a:cubicBezTo>
                  <a:cubicBezTo>
                    <a:pt x="893" y="3855"/>
                    <a:pt x="1380" y="4070"/>
                    <a:pt x="1837" y="3748"/>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7"/>
            <p:cNvSpPr/>
            <p:nvPr/>
          </p:nvSpPr>
          <p:spPr>
            <a:xfrm>
              <a:off x="7859178" y="2654105"/>
              <a:ext cx="22997" cy="23513"/>
            </a:xfrm>
            <a:custGeom>
              <a:avLst/>
              <a:gdLst/>
              <a:ahLst/>
              <a:cxnLst/>
              <a:rect l="l" t="t" r="r" b="b"/>
              <a:pathLst>
                <a:path w="267" h="273" extrusionOk="0">
                  <a:moveTo>
                    <a:pt x="261" y="272"/>
                  </a:moveTo>
                  <a:cubicBezTo>
                    <a:pt x="261" y="272"/>
                    <a:pt x="1" y="1"/>
                    <a:pt x="137" y="7"/>
                  </a:cubicBezTo>
                  <a:cubicBezTo>
                    <a:pt x="267" y="7"/>
                    <a:pt x="261" y="272"/>
                    <a:pt x="261" y="27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7"/>
            <p:cNvSpPr/>
            <p:nvPr/>
          </p:nvSpPr>
          <p:spPr>
            <a:xfrm>
              <a:off x="7827568" y="2575297"/>
              <a:ext cx="19552" cy="19552"/>
            </a:xfrm>
            <a:custGeom>
              <a:avLst/>
              <a:gdLst/>
              <a:ahLst/>
              <a:cxnLst/>
              <a:rect l="l" t="t" r="r" b="b"/>
              <a:pathLst>
                <a:path w="227" h="227" extrusionOk="0">
                  <a:moveTo>
                    <a:pt x="215" y="226"/>
                  </a:moveTo>
                  <a:cubicBezTo>
                    <a:pt x="215" y="226"/>
                    <a:pt x="1" y="0"/>
                    <a:pt x="114" y="0"/>
                  </a:cubicBezTo>
                  <a:cubicBezTo>
                    <a:pt x="227" y="6"/>
                    <a:pt x="215" y="226"/>
                    <a:pt x="215" y="22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7"/>
            <p:cNvSpPr/>
            <p:nvPr/>
          </p:nvSpPr>
          <p:spPr>
            <a:xfrm>
              <a:off x="7866068" y="2614744"/>
              <a:ext cx="15159" cy="15159"/>
            </a:xfrm>
            <a:custGeom>
              <a:avLst/>
              <a:gdLst/>
              <a:ahLst/>
              <a:cxnLst/>
              <a:rect l="l" t="t" r="r" b="b"/>
              <a:pathLst>
                <a:path w="176" h="176" extrusionOk="0">
                  <a:moveTo>
                    <a:pt x="170" y="175"/>
                  </a:moveTo>
                  <a:cubicBezTo>
                    <a:pt x="170" y="175"/>
                    <a:pt x="0" y="0"/>
                    <a:pt x="91" y="6"/>
                  </a:cubicBezTo>
                  <a:cubicBezTo>
                    <a:pt x="175" y="6"/>
                    <a:pt x="170" y="175"/>
                    <a:pt x="170" y="17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p:nvPr/>
          </p:nvSpPr>
          <p:spPr>
            <a:xfrm>
              <a:off x="7861159" y="2475474"/>
              <a:ext cx="14728" cy="15159"/>
            </a:xfrm>
            <a:custGeom>
              <a:avLst/>
              <a:gdLst/>
              <a:ahLst/>
              <a:cxnLst/>
              <a:rect l="l" t="t" r="r" b="b"/>
              <a:pathLst>
                <a:path w="171" h="176" extrusionOk="0">
                  <a:moveTo>
                    <a:pt x="165" y="176"/>
                  </a:moveTo>
                  <a:cubicBezTo>
                    <a:pt x="165" y="176"/>
                    <a:pt x="1" y="0"/>
                    <a:pt x="85" y="0"/>
                  </a:cubicBezTo>
                  <a:cubicBezTo>
                    <a:pt x="170" y="6"/>
                    <a:pt x="165" y="176"/>
                    <a:pt x="165" y="17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7"/>
            <p:cNvSpPr/>
            <p:nvPr/>
          </p:nvSpPr>
          <p:spPr>
            <a:xfrm>
              <a:off x="7846086" y="2676499"/>
              <a:ext cx="14642" cy="14728"/>
            </a:xfrm>
            <a:custGeom>
              <a:avLst/>
              <a:gdLst/>
              <a:ahLst/>
              <a:cxnLst/>
              <a:rect l="l" t="t" r="r" b="b"/>
              <a:pathLst>
                <a:path w="170" h="171" extrusionOk="0">
                  <a:moveTo>
                    <a:pt x="164" y="171"/>
                  </a:moveTo>
                  <a:cubicBezTo>
                    <a:pt x="164" y="171"/>
                    <a:pt x="0" y="1"/>
                    <a:pt x="85" y="1"/>
                  </a:cubicBezTo>
                  <a:cubicBezTo>
                    <a:pt x="170" y="7"/>
                    <a:pt x="164" y="171"/>
                    <a:pt x="164" y="17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7"/>
            <p:cNvSpPr/>
            <p:nvPr/>
          </p:nvSpPr>
          <p:spPr>
            <a:xfrm>
              <a:off x="7876748" y="2565048"/>
              <a:ext cx="28767" cy="28854"/>
            </a:xfrm>
            <a:custGeom>
              <a:avLst/>
              <a:gdLst/>
              <a:ahLst/>
              <a:cxnLst/>
              <a:rect l="l" t="t" r="r" b="b"/>
              <a:pathLst>
                <a:path w="334" h="335" extrusionOk="0">
                  <a:moveTo>
                    <a:pt x="334" y="334"/>
                  </a:moveTo>
                  <a:cubicBezTo>
                    <a:pt x="334" y="334"/>
                    <a:pt x="0" y="1"/>
                    <a:pt x="164" y="1"/>
                  </a:cubicBezTo>
                  <a:cubicBezTo>
                    <a:pt x="328" y="1"/>
                    <a:pt x="334" y="334"/>
                    <a:pt x="334" y="33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7"/>
            <p:cNvSpPr/>
            <p:nvPr/>
          </p:nvSpPr>
          <p:spPr>
            <a:xfrm>
              <a:off x="7878729" y="2495887"/>
              <a:ext cx="22480" cy="22997"/>
            </a:xfrm>
            <a:custGeom>
              <a:avLst/>
              <a:gdLst/>
              <a:ahLst/>
              <a:cxnLst/>
              <a:rect l="l" t="t" r="r" b="b"/>
              <a:pathLst>
                <a:path w="261" h="267" extrusionOk="0">
                  <a:moveTo>
                    <a:pt x="260" y="267"/>
                  </a:moveTo>
                  <a:cubicBezTo>
                    <a:pt x="260" y="267"/>
                    <a:pt x="0" y="1"/>
                    <a:pt x="130" y="1"/>
                  </a:cubicBezTo>
                  <a:cubicBezTo>
                    <a:pt x="254" y="1"/>
                    <a:pt x="260" y="267"/>
                    <a:pt x="260" y="26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7"/>
            <p:cNvSpPr/>
            <p:nvPr/>
          </p:nvSpPr>
          <p:spPr>
            <a:xfrm>
              <a:off x="7840746" y="2526118"/>
              <a:ext cx="26356" cy="35572"/>
            </a:xfrm>
            <a:custGeom>
              <a:avLst/>
              <a:gdLst/>
              <a:ahLst/>
              <a:cxnLst/>
              <a:rect l="l" t="t" r="r" b="b"/>
              <a:pathLst>
                <a:path w="306" h="413" extrusionOk="0">
                  <a:moveTo>
                    <a:pt x="277" y="413"/>
                  </a:moveTo>
                  <a:cubicBezTo>
                    <a:pt x="277" y="413"/>
                    <a:pt x="0" y="125"/>
                    <a:pt x="153" y="62"/>
                  </a:cubicBezTo>
                  <a:cubicBezTo>
                    <a:pt x="305" y="0"/>
                    <a:pt x="277" y="413"/>
                    <a:pt x="277" y="41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7"/>
            <p:cNvSpPr/>
            <p:nvPr/>
          </p:nvSpPr>
          <p:spPr>
            <a:xfrm>
              <a:off x="7809567" y="2667800"/>
              <a:ext cx="18604" cy="19035"/>
            </a:xfrm>
            <a:custGeom>
              <a:avLst/>
              <a:gdLst/>
              <a:ahLst/>
              <a:cxnLst/>
              <a:rect l="l" t="t" r="r" b="b"/>
              <a:pathLst>
                <a:path w="216" h="221" extrusionOk="0">
                  <a:moveTo>
                    <a:pt x="215" y="221"/>
                  </a:moveTo>
                  <a:cubicBezTo>
                    <a:pt x="215" y="221"/>
                    <a:pt x="0" y="142"/>
                    <a:pt x="63" y="68"/>
                  </a:cubicBezTo>
                  <a:cubicBezTo>
                    <a:pt x="130" y="0"/>
                    <a:pt x="215" y="221"/>
                    <a:pt x="215"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7"/>
            <p:cNvSpPr/>
            <p:nvPr/>
          </p:nvSpPr>
          <p:spPr>
            <a:xfrm>
              <a:off x="7960035" y="2609318"/>
              <a:ext cx="15159" cy="13264"/>
            </a:xfrm>
            <a:custGeom>
              <a:avLst/>
              <a:gdLst/>
              <a:ahLst/>
              <a:cxnLst/>
              <a:rect l="l" t="t" r="r" b="b"/>
              <a:pathLst>
                <a:path w="176" h="154" extrusionOk="0">
                  <a:moveTo>
                    <a:pt x="0" y="154"/>
                  </a:moveTo>
                  <a:cubicBezTo>
                    <a:pt x="0" y="154"/>
                    <a:pt x="175" y="1"/>
                    <a:pt x="102" y="12"/>
                  </a:cubicBezTo>
                  <a:cubicBezTo>
                    <a:pt x="28" y="24"/>
                    <a:pt x="0" y="154"/>
                    <a:pt x="0" y="154"/>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7"/>
            <p:cNvSpPr/>
            <p:nvPr/>
          </p:nvSpPr>
          <p:spPr>
            <a:xfrm>
              <a:off x="7031044" y="2574781"/>
              <a:ext cx="1594611" cy="542964"/>
            </a:xfrm>
            <a:custGeom>
              <a:avLst/>
              <a:gdLst/>
              <a:ahLst/>
              <a:cxnLst/>
              <a:rect l="l" t="t" r="r" b="b"/>
              <a:pathLst>
                <a:path w="18514" h="6304" extrusionOk="0">
                  <a:moveTo>
                    <a:pt x="1" y="6303"/>
                  </a:moveTo>
                  <a:lnTo>
                    <a:pt x="1" y="4528"/>
                  </a:lnTo>
                  <a:cubicBezTo>
                    <a:pt x="1" y="4528"/>
                    <a:pt x="9401" y="1"/>
                    <a:pt x="18513" y="4528"/>
                  </a:cubicBezTo>
                  <a:lnTo>
                    <a:pt x="18513" y="6303"/>
                  </a:lnTo>
                  <a:close/>
                </a:path>
              </a:pathLst>
            </a:custGeom>
            <a:solidFill>
              <a:srgbClr val="DFC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7"/>
            <p:cNvSpPr/>
            <p:nvPr/>
          </p:nvSpPr>
          <p:spPr>
            <a:xfrm>
              <a:off x="7031044" y="2786054"/>
              <a:ext cx="1594611" cy="331687"/>
            </a:xfrm>
            <a:custGeom>
              <a:avLst/>
              <a:gdLst/>
              <a:ahLst/>
              <a:cxnLst/>
              <a:rect l="l" t="t" r="r" b="b"/>
              <a:pathLst>
                <a:path w="18514" h="3851" extrusionOk="0">
                  <a:moveTo>
                    <a:pt x="18513" y="2075"/>
                  </a:moveTo>
                  <a:lnTo>
                    <a:pt x="18513" y="3850"/>
                  </a:lnTo>
                  <a:lnTo>
                    <a:pt x="1" y="3850"/>
                  </a:lnTo>
                  <a:lnTo>
                    <a:pt x="1" y="2075"/>
                  </a:lnTo>
                  <a:cubicBezTo>
                    <a:pt x="1" y="2075"/>
                    <a:pt x="2488" y="877"/>
                    <a:pt x="6140" y="329"/>
                  </a:cubicBezTo>
                  <a:cubicBezTo>
                    <a:pt x="7564" y="114"/>
                    <a:pt x="9158" y="1"/>
                    <a:pt x="10854" y="91"/>
                  </a:cubicBezTo>
                  <a:cubicBezTo>
                    <a:pt x="11227" y="114"/>
                    <a:pt x="11611" y="142"/>
                    <a:pt x="11996" y="187"/>
                  </a:cubicBezTo>
                  <a:cubicBezTo>
                    <a:pt x="13330" y="329"/>
                    <a:pt x="14715" y="611"/>
                    <a:pt x="16111" y="1080"/>
                  </a:cubicBezTo>
                  <a:cubicBezTo>
                    <a:pt x="16908" y="1346"/>
                    <a:pt x="17711" y="1674"/>
                    <a:pt x="18513" y="2075"/>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7722404" y="2793892"/>
              <a:ext cx="903245" cy="323849"/>
            </a:xfrm>
            <a:custGeom>
              <a:avLst/>
              <a:gdLst/>
              <a:ahLst/>
              <a:cxnLst/>
              <a:rect l="l" t="t" r="r" b="b"/>
              <a:pathLst>
                <a:path w="10487" h="3760" extrusionOk="0">
                  <a:moveTo>
                    <a:pt x="10486" y="1984"/>
                  </a:moveTo>
                  <a:lnTo>
                    <a:pt x="10486" y="3759"/>
                  </a:lnTo>
                  <a:lnTo>
                    <a:pt x="2211" y="3759"/>
                  </a:lnTo>
                  <a:cubicBezTo>
                    <a:pt x="1634" y="3273"/>
                    <a:pt x="752" y="3499"/>
                    <a:pt x="1" y="3358"/>
                  </a:cubicBezTo>
                  <a:cubicBezTo>
                    <a:pt x="1521" y="3318"/>
                    <a:pt x="4359" y="3036"/>
                    <a:pt x="4455" y="2476"/>
                  </a:cubicBezTo>
                  <a:cubicBezTo>
                    <a:pt x="4574" y="2024"/>
                    <a:pt x="3319" y="2244"/>
                    <a:pt x="2748" y="2126"/>
                  </a:cubicBezTo>
                  <a:cubicBezTo>
                    <a:pt x="3336" y="2035"/>
                    <a:pt x="3924" y="1899"/>
                    <a:pt x="4494" y="1730"/>
                  </a:cubicBezTo>
                  <a:cubicBezTo>
                    <a:pt x="4675" y="1679"/>
                    <a:pt x="4884" y="1583"/>
                    <a:pt x="4901" y="1391"/>
                  </a:cubicBezTo>
                  <a:cubicBezTo>
                    <a:pt x="4924" y="1165"/>
                    <a:pt x="4653" y="1040"/>
                    <a:pt x="4432" y="989"/>
                  </a:cubicBezTo>
                  <a:cubicBezTo>
                    <a:pt x="3302" y="729"/>
                    <a:pt x="2126" y="695"/>
                    <a:pt x="979" y="882"/>
                  </a:cubicBezTo>
                  <a:cubicBezTo>
                    <a:pt x="1035" y="260"/>
                    <a:pt x="1939" y="91"/>
                    <a:pt x="2827" y="0"/>
                  </a:cubicBezTo>
                  <a:cubicBezTo>
                    <a:pt x="3200" y="23"/>
                    <a:pt x="3584" y="51"/>
                    <a:pt x="3969" y="96"/>
                  </a:cubicBezTo>
                  <a:cubicBezTo>
                    <a:pt x="6066" y="322"/>
                    <a:pt x="8282" y="888"/>
                    <a:pt x="10486" y="1984"/>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7972180" y="2810946"/>
              <a:ext cx="98877" cy="32213"/>
            </a:xfrm>
            <a:custGeom>
              <a:avLst/>
              <a:gdLst/>
              <a:ahLst/>
              <a:cxnLst/>
              <a:rect l="l" t="t" r="r" b="b"/>
              <a:pathLst>
                <a:path w="1148" h="374" extrusionOk="0">
                  <a:moveTo>
                    <a:pt x="718" y="11"/>
                  </a:moveTo>
                  <a:cubicBezTo>
                    <a:pt x="583" y="0"/>
                    <a:pt x="0" y="28"/>
                    <a:pt x="204" y="198"/>
                  </a:cubicBezTo>
                  <a:cubicBezTo>
                    <a:pt x="413" y="373"/>
                    <a:pt x="1131" y="311"/>
                    <a:pt x="1142" y="204"/>
                  </a:cubicBezTo>
                  <a:cubicBezTo>
                    <a:pt x="1148" y="91"/>
                    <a:pt x="831" y="17"/>
                    <a:pt x="718" y="11"/>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8111882" y="2959862"/>
              <a:ext cx="65803" cy="21533"/>
            </a:xfrm>
            <a:custGeom>
              <a:avLst/>
              <a:gdLst/>
              <a:ahLst/>
              <a:cxnLst/>
              <a:rect l="l" t="t" r="r" b="b"/>
              <a:pathLst>
                <a:path w="764" h="250" extrusionOk="0">
                  <a:moveTo>
                    <a:pt x="476" y="12"/>
                  </a:moveTo>
                  <a:cubicBezTo>
                    <a:pt x="385" y="1"/>
                    <a:pt x="1" y="23"/>
                    <a:pt x="136" y="136"/>
                  </a:cubicBezTo>
                  <a:cubicBezTo>
                    <a:pt x="272" y="249"/>
                    <a:pt x="752" y="210"/>
                    <a:pt x="758" y="136"/>
                  </a:cubicBezTo>
                  <a:cubicBezTo>
                    <a:pt x="764" y="69"/>
                    <a:pt x="555" y="18"/>
                    <a:pt x="476" y="12"/>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7858747" y="2832822"/>
              <a:ext cx="36605" cy="13264"/>
            </a:xfrm>
            <a:custGeom>
              <a:avLst/>
              <a:gdLst/>
              <a:ahLst/>
              <a:cxnLst/>
              <a:rect l="l" t="t" r="r" b="b"/>
              <a:pathLst>
                <a:path w="425" h="154" extrusionOk="0">
                  <a:moveTo>
                    <a:pt x="255" y="0"/>
                  </a:moveTo>
                  <a:cubicBezTo>
                    <a:pt x="209" y="6"/>
                    <a:pt x="0" y="51"/>
                    <a:pt x="85" y="102"/>
                  </a:cubicBezTo>
                  <a:cubicBezTo>
                    <a:pt x="170" y="153"/>
                    <a:pt x="424" y="85"/>
                    <a:pt x="424" y="46"/>
                  </a:cubicBezTo>
                  <a:cubicBezTo>
                    <a:pt x="419" y="6"/>
                    <a:pt x="300" y="0"/>
                    <a:pt x="255" y="0"/>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7906463" y="2826018"/>
              <a:ext cx="27303" cy="9819"/>
            </a:xfrm>
            <a:custGeom>
              <a:avLst/>
              <a:gdLst/>
              <a:ahLst/>
              <a:cxnLst/>
              <a:rect l="l" t="t" r="r" b="b"/>
              <a:pathLst>
                <a:path w="317" h="114" extrusionOk="0">
                  <a:moveTo>
                    <a:pt x="192" y="6"/>
                  </a:moveTo>
                  <a:cubicBezTo>
                    <a:pt x="153" y="6"/>
                    <a:pt x="0" y="40"/>
                    <a:pt x="62" y="79"/>
                  </a:cubicBezTo>
                  <a:cubicBezTo>
                    <a:pt x="125" y="113"/>
                    <a:pt x="317" y="68"/>
                    <a:pt x="311" y="34"/>
                  </a:cubicBezTo>
                  <a:cubicBezTo>
                    <a:pt x="311" y="6"/>
                    <a:pt x="221" y="0"/>
                    <a:pt x="192" y="6"/>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7953662" y="3081562"/>
              <a:ext cx="40998" cy="13264"/>
            </a:xfrm>
            <a:custGeom>
              <a:avLst/>
              <a:gdLst/>
              <a:ahLst/>
              <a:cxnLst/>
              <a:rect l="l" t="t" r="r" b="b"/>
              <a:pathLst>
                <a:path w="476" h="154" extrusionOk="0">
                  <a:moveTo>
                    <a:pt x="300" y="7"/>
                  </a:moveTo>
                  <a:cubicBezTo>
                    <a:pt x="244" y="1"/>
                    <a:pt x="1" y="12"/>
                    <a:pt x="85" y="86"/>
                  </a:cubicBezTo>
                  <a:cubicBezTo>
                    <a:pt x="170" y="154"/>
                    <a:pt x="470" y="131"/>
                    <a:pt x="475" y="86"/>
                  </a:cubicBezTo>
                  <a:cubicBezTo>
                    <a:pt x="475" y="40"/>
                    <a:pt x="345" y="12"/>
                    <a:pt x="300" y="7"/>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7"/>
            <p:cNvSpPr/>
            <p:nvPr/>
          </p:nvSpPr>
          <p:spPr>
            <a:xfrm>
              <a:off x="7992162" y="2892251"/>
              <a:ext cx="85699" cy="27820"/>
            </a:xfrm>
            <a:custGeom>
              <a:avLst/>
              <a:gdLst/>
              <a:ahLst/>
              <a:cxnLst/>
              <a:rect l="l" t="t" r="r" b="b"/>
              <a:pathLst>
                <a:path w="995" h="323" extrusionOk="0">
                  <a:moveTo>
                    <a:pt x="622" y="11"/>
                  </a:moveTo>
                  <a:cubicBezTo>
                    <a:pt x="503" y="0"/>
                    <a:pt x="0" y="28"/>
                    <a:pt x="175" y="175"/>
                  </a:cubicBezTo>
                  <a:cubicBezTo>
                    <a:pt x="356" y="322"/>
                    <a:pt x="978" y="271"/>
                    <a:pt x="984" y="175"/>
                  </a:cubicBezTo>
                  <a:cubicBezTo>
                    <a:pt x="995" y="85"/>
                    <a:pt x="718" y="17"/>
                    <a:pt x="622" y="11"/>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7"/>
            <p:cNvSpPr/>
            <p:nvPr/>
          </p:nvSpPr>
          <p:spPr>
            <a:xfrm>
              <a:off x="7917660" y="2933076"/>
              <a:ext cx="52625" cy="17140"/>
            </a:xfrm>
            <a:custGeom>
              <a:avLst/>
              <a:gdLst/>
              <a:ahLst/>
              <a:cxnLst/>
              <a:rect l="l" t="t" r="r" b="b"/>
              <a:pathLst>
                <a:path w="611" h="199" extrusionOk="0">
                  <a:moveTo>
                    <a:pt x="379" y="7"/>
                  </a:moveTo>
                  <a:cubicBezTo>
                    <a:pt x="306" y="1"/>
                    <a:pt x="0" y="18"/>
                    <a:pt x="108" y="108"/>
                  </a:cubicBezTo>
                  <a:cubicBezTo>
                    <a:pt x="215" y="199"/>
                    <a:pt x="605" y="165"/>
                    <a:pt x="605" y="108"/>
                  </a:cubicBezTo>
                  <a:cubicBezTo>
                    <a:pt x="611" y="52"/>
                    <a:pt x="441" y="12"/>
                    <a:pt x="379" y="7"/>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7"/>
            <p:cNvSpPr/>
            <p:nvPr/>
          </p:nvSpPr>
          <p:spPr>
            <a:xfrm>
              <a:off x="7144046" y="2802591"/>
              <a:ext cx="196290" cy="123769"/>
            </a:xfrm>
            <a:custGeom>
              <a:avLst/>
              <a:gdLst/>
              <a:ahLst/>
              <a:cxnLst/>
              <a:rect l="l" t="t" r="r" b="b"/>
              <a:pathLst>
                <a:path w="2279" h="1437" extrusionOk="0">
                  <a:moveTo>
                    <a:pt x="2143" y="764"/>
                  </a:moveTo>
                  <a:cubicBezTo>
                    <a:pt x="2222" y="764"/>
                    <a:pt x="2278" y="549"/>
                    <a:pt x="2233" y="487"/>
                  </a:cubicBezTo>
                  <a:cubicBezTo>
                    <a:pt x="2194" y="419"/>
                    <a:pt x="2097" y="408"/>
                    <a:pt x="2024" y="431"/>
                  </a:cubicBezTo>
                  <a:cubicBezTo>
                    <a:pt x="2080" y="408"/>
                    <a:pt x="2103" y="334"/>
                    <a:pt x="2080" y="278"/>
                  </a:cubicBezTo>
                  <a:cubicBezTo>
                    <a:pt x="2052" y="221"/>
                    <a:pt x="1990" y="193"/>
                    <a:pt x="1928" y="193"/>
                  </a:cubicBezTo>
                  <a:cubicBezTo>
                    <a:pt x="1866" y="193"/>
                    <a:pt x="1809" y="216"/>
                    <a:pt x="1758" y="255"/>
                  </a:cubicBezTo>
                  <a:cubicBezTo>
                    <a:pt x="1798" y="204"/>
                    <a:pt x="1781" y="120"/>
                    <a:pt x="1724" y="80"/>
                  </a:cubicBezTo>
                  <a:cubicBezTo>
                    <a:pt x="1673" y="41"/>
                    <a:pt x="1600" y="41"/>
                    <a:pt x="1538" y="63"/>
                  </a:cubicBezTo>
                  <a:cubicBezTo>
                    <a:pt x="1481" y="80"/>
                    <a:pt x="1425" y="120"/>
                    <a:pt x="1374" y="159"/>
                  </a:cubicBezTo>
                  <a:cubicBezTo>
                    <a:pt x="1385" y="69"/>
                    <a:pt x="1278" y="1"/>
                    <a:pt x="1187" y="12"/>
                  </a:cubicBezTo>
                  <a:cubicBezTo>
                    <a:pt x="1097" y="29"/>
                    <a:pt x="1029" y="97"/>
                    <a:pt x="967" y="159"/>
                  </a:cubicBezTo>
                  <a:cubicBezTo>
                    <a:pt x="916" y="63"/>
                    <a:pt x="786" y="12"/>
                    <a:pt x="684" y="52"/>
                  </a:cubicBezTo>
                  <a:cubicBezTo>
                    <a:pt x="583" y="91"/>
                    <a:pt x="526" y="221"/>
                    <a:pt x="560" y="323"/>
                  </a:cubicBezTo>
                  <a:cubicBezTo>
                    <a:pt x="498" y="278"/>
                    <a:pt x="396" y="301"/>
                    <a:pt x="345" y="357"/>
                  </a:cubicBezTo>
                  <a:cubicBezTo>
                    <a:pt x="289" y="419"/>
                    <a:pt x="272" y="504"/>
                    <a:pt x="283" y="583"/>
                  </a:cubicBezTo>
                  <a:cubicBezTo>
                    <a:pt x="289" y="662"/>
                    <a:pt x="323" y="736"/>
                    <a:pt x="351" y="815"/>
                  </a:cubicBezTo>
                  <a:cubicBezTo>
                    <a:pt x="277" y="792"/>
                    <a:pt x="193" y="838"/>
                    <a:pt x="159" y="911"/>
                  </a:cubicBezTo>
                  <a:cubicBezTo>
                    <a:pt x="125" y="979"/>
                    <a:pt x="153" y="1069"/>
                    <a:pt x="215" y="1115"/>
                  </a:cubicBezTo>
                  <a:cubicBezTo>
                    <a:pt x="164" y="1131"/>
                    <a:pt x="113" y="1143"/>
                    <a:pt x="74" y="1171"/>
                  </a:cubicBezTo>
                  <a:cubicBezTo>
                    <a:pt x="29" y="1199"/>
                    <a:pt x="0" y="1250"/>
                    <a:pt x="0" y="1301"/>
                  </a:cubicBezTo>
                  <a:cubicBezTo>
                    <a:pt x="6" y="1369"/>
                    <a:pt x="74" y="1420"/>
                    <a:pt x="147" y="1431"/>
                  </a:cubicBezTo>
                  <a:cubicBezTo>
                    <a:pt x="215" y="1437"/>
                    <a:pt x="283" y="1414"/>
                    <a:pt x="351" y="1386"/>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7"/>
            <p:cNvSpPr/>
            <p:nvPr/>
          </p:nvSpPr>
          <p:spPr>
            <a:xfrm>
              <a:off x="7565132" y="2760732"/>
              <a:ext cx="124286" cy="64339"/>
            </a:xfrm>
            <a:custGeom>
              <a:avLst/>
              <a:gdLst/>
              <a:ahLst/>
              <a:cxnLst/>
              <a:rect l="l" t="t" r="r" b="b"/>
              <a:pathLst>
                <a:path w="1443" h="747" extrusionOk="0">
                  <a:moveTo>
                    <a:pt x="1335" y="640"/>
                  </a:moveTo>
                  <a:cubicBezTo>
                    <a:pt x="1380" y="651"/>
                    <a:pt x="1442" y="532"/>
                    <a:pt x="1425" y="493"/>
                  </a:cubicBezTo>
                  <a:cubicBezTo>
                    <a:pt x="1408" y="447"/>
                    <a:pt x="1357" y="425"/>
                    <a:pt x="1312" y="430"/>
                  </a:cubicBezTo>
                  <a:cubicBezTo>
                    <a:pt x="1352" y="425"/>
                    <a:pt x="1374" y="380"/>
                    <a:pt x="1363" y="346"/>
                  </a:cubicBezTo>
                  <a:cubicBezTo>
                    <a:pt x="1357" y="312"/>
                    <a:pt x="1329" y="283"/>
                    <a:pt x="1290" y="272"/>
                  </a:cubicBezTo>
                  <a:cubicBezTo>
                    <a:pt x="1256" y="267"/>
                    <a:pt x="1216" y="272"/>
                    <a:pt x="1182" y="283"/>
                  </a:cubicBezTo>
                  <a:cubicBezTo>
                    <a:pt x="1216" y="261"/>
                    <a:pt x="1216" y="210"/>
                    <a:pt x="1188" y="182"/>
                  </a:cubicBezTo>
                  <a:cubicBezTo>
                    <a:pt x="1165" y="148"/>
                    <a:pt x="1126" y="137"/>
                    <a:pt x="1086" y="142"/>
                  </a:cubicBezTo>
                  <a:cubicBezTo>
                    <a:pt x="1047" y="142"/>
                    <a:pt x="1013" y="159"/>
                    <a:pt x="973" y="176"/>
                  </a:cubicBezTo>
                  <a:cubicBezTo>
                    <a:pt x="996" y="125"/>
                    <a:pt x="945" y="69"/>
                    <a:pt x="888" y="63"/>
                  </a:cubicBezTo>
                  <a:cubicBezTo>
                    <a:pt x="837" y="57"/>
                    <a:pt x="781" y="86"/>
                    <a:pt x="736" y="114"/>
                  </a:cubicBezTo>
                  <a:cubicBezTo>
                    <a:pt x="724" y="52"/>
                    <a:pt x="657" y="1"/>
                    <a:pt x="594" y="12"/>
                  </a:cubicBezTo>
                  <a:cubicBezTo>
                    <a:pt x="527" y="18"/>
                    <a:pt x="476" y="86"/>
                    <a:pt x="481" y="148"/>
                  </a:cubicBezTo>
                  <a:cubicBezTo>
                    <a:pt x="447" y="114"/>
                    <a:pt x="385" y="114"/>
                    <a:pt x="346" y="137"/>
                  </a:cubicBezTo>
                  <a:cubicBezTo>
                    <a:pt x="306" y="165"/>
                    <a:pt x="283" y="210"/>
                    <a:pt x="278" y="261"/>
                  </a:cubicBezTo>
                  <a:cubicBezTo>
                    <a:pt x="272" y="306"/>
                    <a:pt x="278" y="357"/>
                    <a:pt x="283" y="402"/>
                  </a:cubicBezTo>
                  <a:cubicBezTo>
                    <a:pt x="244" y="380"/>
                    <a:pt x="187" y="391"/>
                    <a:pt x="159" y="430"/>
                  </a:cubicBezTo>
                  <a:cubicBezTo>
                    <a:pt x="131" y="464"/>
                    <a:pt x="131" y="521"/>
                    <a:pt x="159" y="560"/>
                  </a:cubicBezTo>
                  <a:cubicBezTo>
                    <a:pt x="131" y="560"/>
                    <a:pt x="97" y="560"/>
                    <a:pt x="69" y="572"/>
                  </a:cubicBezTo>
                  <a:cubicBezTo>
                    <a:pt x="40" y="583"/>
                    <a:pt x="18" y="606"/>
                    <a:pt x="12" y="634"/>
                  </a:cubicBezTo>
                  <a:cubicBezTo>
                    <a:pt x="1" y="674"/>
                    <a:pt x="35" y="713"/>
                    <a:pt x="74" y="730"/>
                  </a:cubicBezTo>
                  <a:cubicBezTo>
                    <a:pt x="114" y="747"/>
                    <a:pt x="159" y="741"/>
                    <a:pt x="199" y="736"/>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7"/>
            <p:cNvSpPr/>
            <p:nvPr/>
          </p:nvSpPr>
          <p:spPr>
            <a:xfrm>
              <a:off x="7372375" y="2769001"/>
              <a:ext cx="186988" cy="104303"/>
            </a:xfrm>
            <a:custGeom>
              <a:avLst/>
              <a:gdLst/>
              <a:ahLst/>
              <a:cxnLst/>
              <a:rect l="l" t="t" r="r" b="b"/>
              <a:pathLst>
                <a:path w="2171" h="1211" extrusionOk="0">
                  <a:moveTo>
                    <a:pt x="2024" y="866"/>
                  </a:moveTo>
                  <a:cubicBezTo>
                    <a:pt x="2098" y="877"/>
                    <a:pt x="2171" y="691"/>
                    <a:pt x="2143" y="628"/>
                  </a:cubicBezTo>
                  <a:cubicBezTo>
                    <a:pt x="2114" y="561"/>
                    <a:pt x="2030" y="538"/>
                    <a:pt x="1962" y="549"/>
                  </a:cubicBezTo>
                  <a:cubicBezTo>
                    <a:pt x="2018" y="538"/>
                    <a:pt x="2047" y="470"/>
                    <a:pt x="2030" y="414"/>
                  </a:cubicBezTo>
                  <a:cubicBezTo>
                    <a:pt x="2013" y="363"/>
                    <a:pt x="1962" y="323"/>
                    <a:pt x="1905" y="317"/>
                  </a:cubicBezTo>
                  <a:cubicBezTo>
                    <a:pt x="1849" y="306"/>
                    <a:pt x="1792" y="323"/>
                    <a:pt x="1741" y="351"/>
                  </a:cubicBezTo>
                  <a:cubicBezTo>
                    <a:pt x="1787" y="312"/>
                    <a:pt x="1781" y="233"/>
                    <a:pt x="1736" y="193"/>
                  </a:cubicBezTo>
                  <a:cubicBezTo>
                    <a:pt x="1696" y="148"/>
                    <a:pt x="1628" y="137"/>
                    <a:pt x="1572" y="148"/>
                  </a:cubicBezTo>
                  <a:cubicBezTo>
                    <a:pt x="1515" y="159"/>
                    <a:pt x="1459" y="187"/>
                    <a:pt x="1408" y="216"/>
                  </a:cubicBezTo>
                  <a:cubicBezTo>
                    <a:pt x="1430" y="131"/>
                    <a:pt x="1346" y="57"/>
                    <a:pt x="1261" y="57"/>
                  </a:cubicBezTo>
                  <a:cubicBezTo>
                    <a:pt x="1176" y="57"/>
                    <a:pt x="1103" y="108"/>
                    <a:pt x="1035" y="159"/>
                  </a:cubicBezTo>
                  <a:cubicBezTo>
                    <a:pt x="1007" y="63"/>
                    <a:pt x="899" y="1"/>
                    <a:pt x="797" y="24"/>
                  </a:cubicBezTo>
                  <a:cubicBezTo>
                    <a:pt x="701" y="46"/>
                    <a:pt x="633" y="154"/>
                    <a:pt x="650" y="250"/>
                  </a:cubicBezTo>
                  <a:cubicBezTo>
                    <a:pt x="594" y="199"/>
                    <a:pt x="503" y="204"/>
                    <a:pt x="447" y="250"/>
                  </a:cubicBezTo>
                  <a:cubicBezTo>
                    <a:pt x="390" y="295"/>
                    <a:pt x="362" y="374"/>
                    <a:pt x="357" y="448"/>
                  </a:cubicBezTo>
                  <a:cubicBezTo>
                    <a:pt x="357" y="521"/>
                    <a:pt x="373" y="594"/>
                    <a:pt x="390" y="662"/>
                  </a:cubicBezTo>
                  <a:cubicBezTo>
                    <a:pt x="323" y="640"/>
                    <a:pt x="243" y="662"/>
                    <a:pt x="204" y="724"/>
                  </a:cubicBezTo>
                  <a:cubicBezTo>
                    <a:pt x="164" y="787"/>
                    <a:pt x="176" y="871"/>
                    <a:pt x="226" y="922"/>
                  </a:cubicBezTo>
                  <a:cubicBezTo>
                    <a:pt x="181" y="928"/>
                    <a:pt x="130" y="934"/>
                    <a:pt x="91" y="951"/>
                  </a:cubicBezTo>
                  <a:cubicBezTo>
                    <a:pt x="46" y="973"/>
                    <a:pt x="12" y="1013"/>
                    <a:pt x="6" y="1058"/>
                  </a:cubicBezTo>
                  <a:cubicBezTo>
                    <a:pt x="0" y="1126"/>
                    <a:pt x="57" y="1182"/>
                    <a:pt x="119" y="1194"/>
                  </a:cubicBezTo>
                  <a:cubicBezTo>
                    <a:pt x="181" y="1211"/>
                    <a:pt x="249" y="1199"/>
                    <a:pt x="311" y="1188"/>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7741439" y="2724214"/>
              <a:ext cx="154862" cy="78034"/>
            </a:xfrm>
            <a:custGeom>
              <a:avLst/>
              <a:gdLst/>
              <a:ahLst/>
              <a:cxnLst/>
              <a:rect l="l" t="t" r="r" b="b"/>
              <a:pathLst>
                <a:path w="1798" h="906" extrusionOk="0">
                  <a:moveTo>
                    <a:pt x="1656" y="826"/>
                  </a:moveTo>
                  <a:cubicBezTo>
                    <a:pt x="1713" y="843"/>
                    <a:pt x="1798" y="702"/>
                    <a:pt x="1781" y="645"/>
                  </a:cubicBezTo>
                  <a:cubicBezTo>
                    <a:pt x="1764" y="589"/>
                    <a:pt x="1701" y="561"/>
                    <a:pt x="1645" y="566"/>
                  </a:cubicBezTo>
                  <a:cubicBezTo>
                    <a:pt x="1690" y="561"/>
                    <a:pt x="1718" y="510"/>
                    <a:pt x="1713" y="464"/>
                  </a:cubicBezTo>
                  <a:cubicBezTo>
                    <a:pt x="1707" y="419"/>
                    <a:pt x="1668" y="380"/>
                    <a:pt x="1622" y="368"/>
                  </a:cubicBezTo>
                  <a:cubicBezTo>
                    <a:pt x="1577" y="357"/>
                    <a:pt x="1532" y="363"/>
                    <a:pt x="1487" y="380"/>
                  </a:cubicBezTo>
                  <a:cubicBezTo>
                    <a:pt x="1526" y="351"/>
                    <a:pt x="1532" y="289"/>
                    <a:pt x="1504" y="250"/>
                  </a:cubicBezTo>
                  <a:cubicBezTo>
                    <a:pt x="1475" y="210"/>
                    <a:pt x="1425" y="193"/>
                    <a:pt x="1374" y="193"/>
                  </a:cubicBezTo>
                  <a:cubicBezTo>
                    <a:pt x="1328" y="199"/>
                    <a:pt x="1278" y="216"/>
                    <a:pt x="1232" y="233"/>
                  </a:cubicBezTo>
                  <a:cubicBezTo>
                    <a:pt x="1261" y="170"/>
                    <a:pt x="1198" y="97"/>
                    <a:pt x="1131" y="86"/>
                  </a:cubicBezTo>
                  <a:cubicBezTo>
                    <a:pt x="1068" y="74"/>
                    <a:pt x="1001" y="108"/>
                    <a:pt x="944" y="142"/>
                  </a:cubicBezTo>
                  <a:cubicBezTo>
                    <a:pt x="927" y="63"/>
                    <a:pt x="848" y="1"/>
                    <a:pt x="763" y="7"/>
                  </a:cubicBezTo>
                  <a:cubicBezTo>
                    <a:pt x="684" y="18"/>
                    <a:pt x="616" y="91"/>
                    <a:pt x="616" y="176"/>
                  </a:cubicBezTo>
                  <a:cubicBezTo>
                    <a:pt x="582" y="131"/>
                    <a:pt x="509" y="125"/>
                    <a:pt x="458" y="154"/>
                  </a:cubicBezTo>
                  <a:cubicBezTo>
                    <a:pt x="401" y="187"/>
                    <a:pt x="373" y="244"/>
                    <a:pt x="362" y="301"/>
                  </a:cubicBezTo>
                  <a:cubicBezTo>
                    <a:pt x="351" y="363"/>
                    <a:pt x="362" y="425"/>
                    <a:pt x="367" y="481"/>
                  </a:cubicBezTo>
                  <a:cubicBezTo>
                    <a:pt x="317" y="453"/>
                    <a:pt x="243" y="464"/>
                    <a:pt x="209" y="510"/>
                  </a:cubicBezTo>
                  <a:cubicBezTo>
                    <a:pt x="170" y="555"/>
                    <a:pt x="170" y="628"/>
                    <a:pt x="204" y="674"/>
                  </a:cubicBezTo>
                  <a:cubicBezTo>
                    <a:pt x="164" y="674"/>
                    <a:pt x="124" y="668"/>
                    <a:pt x="90" y="679"/>
                  </a:cubicBezTo>
                  <a:cubicBezTo>
                    <a:pt x="57" y="696"/>
                    <a:pt x="23" y="719"/>
                    <a:pt x="11" y="758"/>
                  </a:cubicBezTo>
                  <a:cubicBezTo>
                    <a:pt x="0" y="809"/>
                    <a:pt x="40" y="860"/>
                    <a:pt x="90" y="883"/>
                  </a:cubicBezTo>
                  <a:cubicBezTo>
                    <a:pt x="136" y="905"/>
                    <a:pt x="192" y="900"/>
                    <a:pt x="243" y="894"/>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17"/>
          <p:cNvGrpSpPr/>
          <p:nvPr/>
        </p:nvGrpSpPr>
        <p:grpSpPr>
          <a:xfrm>
            <a:off x="4786329" y="2153480"/>
            <a:ext cx="1594611" cy="1006939"/>
            <a:chOff x="4986324" y="2052661"/>
            <a:chExt cx="1594611" cy="1006939"/>
          </a:xfrm>
        </p:grpSpPr>
        <p:sp>
          <p:nvSpPr>
            <p:cNvPr id="304" name="Google Shape;304;p17"/>
            <p:cNvSpPr/>
            <p:nvPr/>
          </p:nvSpPr>
          <p:spPr>
            <a:xfrm>
              <a:off x="5605680" y="2442652"/>
              <a:ext cx="914356" cy="414888"/>
            </a:xfrm>
            <a:custGeom>
              <a:avLst/>
              <a:gdLst/>
              <a:ahLst/>
              <a:cxnLst/>
              <a:rect l="l" t="t" r="r" b="b"/>
              <a:pathLst>
                <a:path w="10616" h="4817" extrusionOk="0">
                  <a:moveTo>
                    <a:pt x="9898" y="4817"/>
                  </a:moveTo>
                  <a:cubicBezTo>
                    <a:pt x="9898" y="4817"/>
                    <a:pt x="10616" y="2985"/>
                    <a:pt x="9185" y="2137"/>
                  </a:cubicBezTo>
                  <a:cubicBezTo>
                    <a:pt x="7750" y="1295"/>
                    <a:pt x="1995" y="1"/>
                    <a:pt x="1001" y="1001"/>
                  </a:cubicBezTo>
                  <a:cubicBezTo>
                    <a:pt x="0" y="2002"/>
                    <a:pt x="469" y="3404"/>
                    <a:pt x="469" y="3404"/>
                  </a:cubicBezTo>
                  <a:close/>
                </a:path>
              </a:pathLst>
            </a:custGeom>
            <a:solidFill>
              <a:srgbClr val="934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6053553" y="2071696"/>
              <a:ext cx="202578" cy="485945"/>
            </a:xfrm>
            <a:custGeom>
              <a:avLst/>
              <a:gdLst/>
              <a:ahLst/>
              <a:cxnLst/>
              <a:rect l="l" t="t" r="r" b="b"/>
              <a:pathLst>
                <a:path w="2352" h="5642" extrusionOk="0">
                  <a:moveTo>
                    <a:pt x="520" y="5240"/>
                  </a:moveTo>
                  <a:cubicBezTo>
                    <a:pt x="362" y="5105"/>
                    <a:pt x="142" y="5088"/>
                    <a:pt x="74" y="4845"/>
                  </a:cubicBezTo>
                  <a:cubicBezTo>
                    <a:pt x="0" y="4596"/>
                    <a:pt x="46" y="4274"/>
                    <a:pt x="181" y="4053"/>
                  </a:cubicBezTo>
                  <a:cubicBezTo>
                    <a:pt x="119" y="3714"/>
                    <a:pt x="130" y="3341"/>
                    <a:pt x="204" y="2985"/>
                  </a:cubicBezTo>
                  <a:cubicBezTo>
                    <a:pt x="345" y="2928"/>
                    <a:pt x="419" y="3194"/>
                    <a:pt x="526" y="3302"/>
                  </a:cubicBezTo>
                  <a:cubicBezTo>
                    <a:pt x="334" y="2239"/>
                    <a:pt x="424" y="0"/>
                    <a:pt x="961" y="17"/>
                  </a:cubicBezTo>
                  <a:cubicBezTo>
                    <a:pt x="1120" y="368"/>
                    <a:pt x="1165" y="826"/>
                    <a:pt x="1091" y="1261"/>
                  </a:cubicBezTo>
                  <a:cubicBezTo>
                    <a:pt x="1154" y="967"/>
                    <a:pt x="1267" y="605"/>
                    <a:pt x="1476" y="571"/>
                  </a:cubicBezTo>
                  <a:cubicBezTo>
                    <a:pt x="1696" y="532"/>
                    <a:pt x="1815" y="899"/>
                    <a:pt x="1809" y="1216"/>
                  </a:cubicBezTo>
                  <a:cubicBezTo>
                    <a:pt x="1804" y="1527"/>
                    <a:pt x="1736" y="1866"/>
                    <a:pt x="1821" y="2143"/>
                  </a:cubicBezTo>
                  <a:cubicBezTo>
                    <a:pt x="1877" y="2030"/>
                    <a:pt x="1996" y="2035"/>
                    <a:pt x="2058" y="2115"/>
                  </a:cubicBezTo>
                  <a:cubicBezTo>
                    <a:pt x="2126" y="2194"/>
                    <a:pt x="2143" y="2318"/>
                    <a:pt x="2154" y="2442"/>
                  </a:cubicBezTo>
                  <a:cubicBezTo>
                    <a:pt x="2199" y="2912"/>
                    <a:pt x="2154" y="3403"/>
                    <a:pt x="2018" y="3861"/>
                  </a:cubicBezTo>
                  <a:cubicBezTo>
                    <a:pt x="2137" y="3737"/>
                    <a:pt x="2307" y="3872"/>
                    <a:pt x="2329" y="4065"/>
                  </a:cubicBezTo>
                  <a:cubicBezTo>
                    <a:pt x="2352" y="4257"/>
                    <a:pt x="2273" y="4466"/>
                    <a:pt x="2182" y="4624"/>
                  </a:cubicBezTo>
                  <a:cubicBezTo>
                    <a:pt x="1996" y="4952"/>
                    <a:pt x="1730" y="5195"/>
                    <a:pt x="1453" y="5291"/>
                  </a:cubicBezTo>
                  <a:cubicBezTo>
                    <a:pt x="1453" y="5291"/>
                    <a:pt x="967" y="5642"/>
                    <a:pt x="520" y="5240"/>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5835904" y="2197788"/>
              <a:ext cx="166575" cy="400246"/>
            </a:xfrm>
            <a:custGeom>
              <a:avLst/>
              <a:gdLst/>
              <a:ahLst/>
              <a:cxnLst/>
              <a:rect l="l" t="t" r="r" b="b"/>
              <a:pathLst>
                <a:path w="1934" h="4647" extrusionOk="0">
                  <a:moveTo>
                    <a:pt x="425" y="4319"/>
                  </a:moveTo>
                  <a:cubicBezTo>
                    <a:pt x="300" y="4200"/>
                    <a:pt x="119" y="4195"/>
                    <a:pt x="57" y="3991"/>
                  </a:cubicBezTo>
                  <a:cubicBezTo>
                    <a:pt x="1" y="3788"/>
                    <a:pt x="40" y="3522"/>
                    <a:pt x="148" y="3341"/>
                  </a:cubicBezTo>
                  <a:cubicBezTo>
                    <a:pt x="102" y="3059"/>
                    <a:pt x="108" y="2753"/>
                    <a:pt x="170" y="2459"/>
                  </a:cubicBezTo>
                  <a:cubicBezTo>
                    <a:pt x="283" y="2408"/>
                    <a:pt x="346" y="2635"/>
                    <a:pt x="430" y="2719"/>
                  </a:cubicBezTo>
                  <a:cubicBezTo>
                    <a:pt x="272" y="1843"/>
                    <a:pt x="351" y="0"/>
                    <a:pt x="792" y="12"/>
                  </a:cubicBezTo>
                  <a:cubicBezTo>
                    <a:pt x="922" y="306"/>
                    <a:pt x="962" y="684"/>
                    <a:pt x="899" y="1041"/>
                  </a:cubicBezTo>
                  <a:cubicBezTo>
                    <a:pt x="950" y="797"/>
                    <a:pt x="1041" y="498"/>
                    <a:pt x="1216" y="470"/>
                  </a:cubicBezTo>
                  <a:cubicBezTo>
                    <a:pt x="1397" y="441"/>
                    <a:pt x="1493" y="741"/>
                    <a:pt x="1487" y="1001"/>
                  </a:cubicBezTo>
                  <a:cubicBezTo>
                    <a:pt x="1482" y="1261"/>
                    <a:pt x="1425" y="1538"/>
                    <a:pt x="1499" y="1764"/>
                  </a:cubicBezTo>
                  <a:cubicBezTo>
                    <a:pt x="1544" y="1674"/>
                    <a:pt x="1646" y="1674"/>
                    <a:pt x="1696" y="1741"/>
                  </a:cubicBezTo>
                  <a:cubicBezTo>
                    <a:pt x="1747" y="1804"/>
                    <a:pt x="1764" y="1911"/>
                    <a:pt x="1776" y="2013"/>
                  </a:cubicBezTo>
                  <a:cubicBezTo>
                    <a:pt x="1815" y="2397"/>
                    <a:pt x="1770" y="2804"/>
                    <a:pt x="1663" y="3183"/>
                  </a:cubicBezTo>
                  <a:cubicBezTo>
                    <a:pt x="1759" y="3081"/>
                    <a:pt x="1900" y="3189"/>
                    <a:pt x="1917" y="3347"/>
                  </a:cubicBezTo>
                  <a:cubicBezTo>
                    <a:pt x="1934" y="3505"/>
                    <a:pt x="1872" y="3675"/>
                    <a:pt x="1793" y="3810"/>
                  </a:cubicBezTo>
                  <a:cubicBezTo>
                    <a:pt x="1640" y="4082"/>
                    <a:pt x="1425" y="4279"/>
                    <a:pt x="1193" y="4359"/>
                  </a:cubicBezTo>
                  <a:cubicBezTo>
                    <a:pt x="1193" y="4359"/>
                    <a:pt x="792" y="4647"/>
                    <a:pt x="425" y="4319"/>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6144592" y="2192448"/>
              <a:ext cx="233326" cy="431942"/>
            </a:xfrm>
            <a:custGeom>
              <a:avLst/>
              <a:gdLst/>
              <a:ahLst/>
              <a:cxnLst/>
              <a:rect l="l" t="t" r="r" b="b"/>
              <a:pathLst>
                <a:path w="2709" h="5015" extrusionOk="0">
                  <a:moveTo>
                    <a:pt x="1826" y="4709"/>
                  </a:moveTo>
                  <a:cubicBezTo>
                    <a:pt x="2018" y="4601"/>
                    <a:pt x="2256" y="4618"/>
                    <a:pt x="2363" y="4404"/>
                  </a:cubicBezTo>
                  <a:cubicBezTo>
                    <a:pt x="2476" y="4194"/>
                    <a:pt x="2476" y="3906"/>
                    <a:pt x="2363" y="3691"/>
                  </a:cubicBezTo>
                  <a:cubicBezTo>
                    <a:pt x="2482" y="3397"/>
                    <a:pt x="2527" y="3058"/>
                    <a:pt x="2499" y="2736"/>
                  </a:cubicBezTo>
                  <a:cubicBezTo>
                    <a:pt x="2358" y="2668"/>
                    <a:pt x="2239" y="2894"/>
                    <a:pt x="2109" y="2979"/>
                  </a:cubicBezTo>
                  <a:cubicBezTo>
                    <a:pt x="2476" y="2052"/>
                    <a:pt x="2708" y="51"/>
                    <a:pt x="2131" y="0"/>
                  </a:cubicBezTo>
                  <a:cubicBezTo>
                    <a:pt x="1911" y="294"/>
                    <a:pt x="1792" y="696"/>
                    <a:pt x="1804" y="1097"/>
                  </a:cubicBezTo>
                  <a:cubicBezTo>
                    <a:pt x="1781" y="826"/>
                    <a:pt x="1719" y="486"/>
                    <a:pt x="1493" y="430"/>
                  </a:cubicBezTo>
                  <a:cubicBezTo>
                    <a:pt x="1261" y="373"/>
                    <a:pt x="1080" y="684"/>
                    <a:pt x="1041" y="961"/>
                  </a:cubicBezTo>
                  <a:cubicBezTo>
                    <a:pt x="1001" y="1244"/>
                    <a:pt x="1024" y="1555"/>
                    <a:pt x="888" y="1786"/>
                  </a:cubicBezTo>
                  <a:cubicBezTo>
                    <a:pt x="843" y="1685"/>
                    <a:pt x="718" y="1668"/>
                    <a:pt x="634" y="1736"/>
                  </a:cubicBezTo>
                  <a:cubicBezTo>
                    <a:pt x="554" y="1798"/>
                    <a:pt x="515" y="1911"/>
                    <a:pt x="481" y="2018"/>
                  </a:cubicBezTo>
                  <a:cubicBezTo>
                    <a:pt x="362" y="2425"/>
                    <a:pt x="345" y="2877"/>
                    <a:pt x="419" y="3296"/>
                  </a:cubicBezTo>
                  <a:cubicBezTo>
                    <a:pt x="311" y="3171"/>
                    <a:pt x="108" y="3273"/>
                    <a:pt x="57" y="3443"/>
                  </a:cubicBezTo>
                  <a:cubicBezTo>
                    <a:pt x="0" y="3612"/>
                    <a:pt x="57" y="3804"/>
                    <a:pt x="130" y="3963"/>
                  </a:cubicBezTo>
                  <a:cubicBezTo>
                    <a:pt x="283" y="4274"/>
                    <a:pt x="532" y="4517"/>
                    <a:pt x="814" y="4641"/>
                  </a:cubicBezTo>
                  <a:cubicBezTo>
                    <a:pt x="814" y="4641"/>
                    <a:pt x="1289" y="5014"/>
                    <a:pt x="1826" y="4709"/>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6296524" y="2241111"/>
              <a:ext cx="232723" cy="431942"/>
            </a:xfrm>
            <a:custGeom>
              <a:avLst/>
              <a:gdLst/>
              <a:ahLst/>
              <a:cxnLst/>
              <a:rect l="l" t="t" r="r" b="b"/>
              <a:pathLst>
                <a:path w="2702" h="5015" extrusionOk="0">
                  <a:moveTo>
                    <a:pt x="1826" y="4715"/>
                  </a:moveTo>
                  <a:cubicBezTo>
                    <a:pt x="2012" y="4607"/>
                    <a:pt x="2250" y="4619"/>
                    <a:pt x="2363" y="4410"/>
                  </a:cubicBezTo>
                  <a:cubicBezTo>
                    <a:pt x="2476" y="4195"/>
                    <a:pt x="2476" y="3906"/>
                    <a:pt x="2363" y="3692"/>
                  </a:cubicBezTo>
                  <a:cubicBezTo>
                    <a:pt x="2476" y="3398"/>
                    <a:pt x="2527" y="3064"/>
                    <a:pt x="2499" y="2736"/>
                  </a:cubicBezTo>
                  <a:cubicBezTo>
                    <a:pt x="2357" y="2669"/>
                    <a:pt x="2238" y="2900"/>
                    <a:pt x="2108" y="2979"/>
                  </a:cubicBezTo>
                  <a:cubicBezTo>
                    <a:pt x="2470" y="2058"/>
                    <a:pt x="2702" y="51"/>
                    <a:pt x="2131" y="1"/>
                  </a:cubicBezTo>
                  <a:cubicBezTo>
                    <a:pt x="1905" y="294"/>
                    <a:pt x="1786" y="701"/>
                    <a:pt x="1803" y="1097"/>
                  </a:cubicBezTo>
                  <a:cubicBezTo>
                    <a:pt x="1781" y="826"/>
                    <a:pt x="1713" y="492"/>
                    <a:pt x="1492" y="436"/>
                  </a:cubicBezTo>
                  <a:cubicBezTo>
                    <a:pt x="1261" y="374"/>
                    <a:pt x="1080" y="684"/>
                    <a:pt x="1040" y="967"/>
                  </a:cubicBezTo>
                  <a:cubicBezTo>
                    <a:pt x="1001" y="1244"/>
                    <a:pt x="1023" y="1561"/>
                    <a:pt x="882" y="1792"/>
                  </a:cubicBezTo>
                  <a:cubicBezTo>
                    <a:pt x="842" y="1685"/>
                    <a:pt x="712" y="1674"/>
                    <a:pt x="633" y="1736"/>
                  </a:cubicBezTo>
                  <a:cubicBezTo>
                    <a:pt x="554" y="1798"/>
                    <a:pt x="509" y="1911"/>
                    <a:pt x="481" y="2019"/>
                  </a:cubicBezTo>
                  <a:cubicBezTo>
                    <a:pt x="362" y="2431"/>
                    <a:pt x="339" y="2878"/>
                    <a:pt x="418" y="3302"/>
                  </a:cubicBezTo>
                  <a:cubicBezTo>
                    <a:pt x="311" y="3177"/>
                    <a:pt x="107" y="3273"/>
                    <a:pt x="51" y="3443"/>
                  </a:cubicBezTo>
                  <a:cubicBezTo>
                    <a:pt x="0" y="3613"/>
                    <a:pt x="51" y="3805"/>
                    <a:pt x="130" y="3963"/>
                  </a:cubicBezTo>
                  <a:cubicBezTo>
                    <a:pt x="283" y="4274"/>
                    <a:pt x="526" y="4523"/>
                    <a:pt x="814" y="4641"/>
                  </a:cubicBezTo>
                  <a:cubicBezTo>
                    <a:pt x="814" y="4641"/>
                    <a:pt x="1283" y="5014"/>
                    <a:pt x="1826" y="4715"/>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5920138" y="2191415"/>
              <a:ext cx="184577" cy="372598"/>
            </a:xfrm>
            <a:custGeom>
              <a:avLst/>
              <a:gdLst/>
              <a:ahLst/>
              <a:cxnLst/>
              <a:rect l="l" t="t" r="r" b="b"/>
              <a:pathLst>
                <a:path w="2143" h="4326" extrusionOk="0">
                  <a:moveTo>
                    <a:pt x="1612" y="4043"/>
                  </a:moveTo>
                  <a:cubicBezTo>
                    <a:pt x="1770" y="3941"/>
                    <a:pt x="1973" y="3941"/>
                    <a:pt x="2058" y="3754"/>
                  </a:cubicBezTo>
                  <a:cubicBezTo>
                    <a:pt x="2143" y="3568"/>
                    <a:pt x="2132" y="3319"/>
                    <a:pt x="2024" y="3144"/>
                  </a:cubicBezTo>
                  <a:cubicBezTo>
                    <a:pt x="2109" y="2884"/>
                    <a:pt x="2132" y="2596"/>
                    <a:pt x="2092" y="2319"/>
                  </a:cubicBezTo>
                  <a:cubicBezTo>
                    <a:pt x="1968" y="2268"/>
                    <a:pt x="1877" y="2471"/>
                    <a:pt x="1770" y="2550"/>
                  </a:cubicBezTo>
                  <a:cubicBezTo>
                    <a:pt x="2036" y="1742"/>
                    <a:pt x="2137" y="18"/>
                    <a:pt x="1646" y="1"/>
                  </a:cubicBezTo>
                  <a:cubicBezTo>
                    <a:pt x="1470" y="267"/>
                    <a:pt x="1385" y="617"/>
                    <a:pt x="1419" y="951"/>
                  </a:cubicBezTo>
                  <a:cubicBezTo>
                    <a:pt x="1385" y="725"/>
                    <a:pt x="1312" y="442"/>
                    <a:pt x="1120" y="402"/>
                  </a:cubicBezTo>
                  <a:cubicBezTo>
                    <a:pt x="916" y="363"/>
                    <a:pt x="775" y="640"/>
                    <a:pt x="758" y="877"/>
                  </a:cubicBezTo>
                  <a:cubicBezTo>
                    <a:pt x="735" y="1120"/>
                    <a:pt x="775" y="1386"/>
                    <a:pt x="668" y="1589"/>
                  </a:cubicBezTo>
                  <a:cubicBezTo>
                    <a:pt x="622" y="1505"/>
                    <a:pt x="515" y="1499"/>
                    <a:pt x="447" y="1555"/>
                  </a:cubicBezTo>
                  <a:cubicBezTo>
                    <a:pt x="385" y="1612"/>
                    <a:pt x="351" y="1714"/>
                    <a:pt x="334" y="1804"/>
                  </a:cubicBezTo>
                  <a:cubicBezTo>
                    <a:pt x="249" y="2160"/>
                    <a:pt x="255" y="2545"/>
                    <a:pt x="340" y="2906"/>
                  </a:cubicBezTo>
                  <a:cubicBezTo>
                    <a:pt x="244" y="2799"/>
                    <a:pt x="74" y="2895"/>
                    <a:pt x="35" y="3042"/>
                  </a:cubicBezTo>
                  <a:cubicBezTo>
                    <a:pt x="1" y="3189"/>
                    <a:pt x="57" y="3353"/>
                    <a:pt x="125" y="3483"/>
                  </a:cubicBezTo>
                  <a:cubicBezTo>
                    <a:pt x="272" y="3743"/>
                    <a:pt x="492" y="3941"/>
                    <a:pt x="747" y="4031"/>
                  </a:cubicBezTo>
                  <a:cubicBezTo>
                    <a:pt x="747" y="4031"/>
                    <a:pt x="1165" y="4325"/>
                    <a:pt x="1612" y="4043"/>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6212720" y="2688980"/>
              <a:ext cx="30748" cy="104820"/>
            </a:xfrm>
            <a:custGeom>
              <a:avLst/>
              <a:gdLst/>
              <a:ahLst/>
              <a:cxnLst/>
              <a:rect l="l" t="t" r="r" b="b"/>
              <a:pathLst>
                <a:path w="357" h="1217" extrusionOk="0">
                  <a:moveTo>
                    <a:pt x="182" y="1"/>
                  </a:moveTo>
                  <a:lnTo>
                    <a:pt x="1" y="1211"/>
                  </a:lnTo>
                  <a:lnTo>
                    <a:pt x="199" y="1216"/>
                  </a:lnTo>
                  <a:lnTo>
                    <a:pt x="357" y="57"/>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6131414" y="2349719"/>
              <a:ext cx="243576" cy="378369"/>
            </a:xfrm>
            <a:custGeom>
              <a:avLst/>
              <a:gdLst/>
              <a:ahLst/>
              <a:cxnLst/>
              <a:rect l="l" t="t" r="r" b="b"/>
              <a:pathLst>
                <a:path w="2828" h="4393" extrusionOk="0">
                  <a:moveTo>
                    <a:pt x="1911" y="4121"/>
                  </a:moveTo>
                  <a:cubicBezTo>
                    <a:pt x="2109" y="4025"/>
                    <a:pt x="2358" y="4042"/>
                    <a:pt x="2477" y="3855"/>
                  </a:cubicBezTo>
                  <a:cubicBezTo>
                    <a:pt x="2595" y="3669"/>
                    <a:pt x="2595" y="3414"/>
                    <a:pt x="2477" y="3228"/>
                  </a:cubicBezTo>
                  <a:cubicBezTo>
                    <a:pt x="2595" y="2968"/>
                    <a:pt x="2646" y="2674"/>
                    <a:pt x="2612" y="2391"/>
                  </a:cubicBezTo>
                  <a:cubicBezTo>
                    <a:pt x="2465" y="2335"/>
                    <a:pt x="2341" y="2532"/>
                    <a:pt x="2205" y="2606"/>
                  </a:cubicBezTo>
                  <a:cubicBezTo>
                    <a:pt x="2584" y="1798"/>
                    <a:pt x="2827" y="40"/>
                    <a:pt x="2222" y="0"/>
                  </a:cubicBezTo>
                  <a:cubicBezTo>
                    <a:pt x="1991" y="260"/>
                    <a:pt x="1866" y="611"/>
                    <a:pt x="1883" y="961"/>
                  </a:cubicBezTo>
                  <a:cubicBezTo>
                    <a:pt x="1861" y="724"/>
                    <a:pt x="1787" y="430"/>
                    <a:pt x="1555" y="384"/>
                  </a:cubicBezTo>
                  <a:cubicBezTo>
                    <a:pt x="1312" y="334"/>
                    <a:pt x="1126" y="605"/>
                    <a:pt x="1080" y="854"/>
                  </a:cubicBezTo>
                  <a:cubicBezTo>
                    <a:pt x="1041" y="1097"/>
                    <a:pt x="1069" y="1368"/>
                    <a:pt x="922" y="1571"/>
                  </a:cubicBezTo>
                  <a:cubicBezTo>
                    <a:pt x="877" y="1481"/>
                    <a:pt x="747" y="1470"/>
                    <a:pt x="662" y="1526"/>
                  </a:cubicBezTo>
                  <a:cubicBezTo>
                    <a:pt x="577" y="1583"/>
                    <a:pt x="532" y="1679"/>
                    <a:pt x="498" y="1775"/>
                  </a:cubicBezTo>
                  <a:cubicBezTo>
                    <a:pt x="380" y="2131"/>
                    <a:pt x="357" y="2527"/>
                    <a:pt x="442" y="2894"/>
                  </a:cubicBezTo>
                  <a:cubicBezTo>
                    <a:pt x="323" y="2787"/>
                    <a:pt x="114" y="2872"/>
                    <a:pt x="57" y="3024"/>
                  </a:cubicBezTo>
                  <a:cubicBezTo>
                    <a:pt x="1" y="3171"/>
                    <a:pt x="57" y="3341"/>
                    <a:pt x="136" y="3476"/>
                  </a:cubicBezTo>
                  <a:cubicBezTo>
                    <a:pt x="295" y="3748"/>
                    <a:pt x="555" y="3963"/>
                    <a:pt x="854" y="4070"/>
                  </a:cubicBezTo>
                  <a:cubicBezTo>
                    <a:pt x="854" y="4070"/>
                    <a:pt x="1352" y="4392"/>
                    <a:pt x="1911" y="412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7"/>
            <p:cNvSpPr/>
            <p:nvPr/>
          </p:nvSpPr>
          <p:spPr>
            <a:xfrm>
              <a:off x="6211773" y="2617924"/>
              <a:ext cx="25408" cy="29284"/>
            </a:xfrm>
            <a:custGeom>
              <a:avLst/>
              <a:gdLst/>
              <a:ahLst/>
              <a:cxnLst/>
              <a:rect l="l" t="t" r="r" b="b"/>
              <a:pathLst>
                <a:path w="295" h="340" extrusionOk="0">
                  <a:moveTo>
                    <a:pt x="238" y="340"/>
                  </a:moveTo>
                  <a:cubicBezTo>
                    <a:pt x="238" y="340"/>
                    <a:pt x="1" y="1"/>
                    <a:pt x="147" y="29"/>
                  </a:cubicBezTo>
                  <a:cubicBezTo>
                    <a:pt x="294" y="57"/>
                    <a:pt x="238" y="340"/>
                    <a:pt x="238" y="34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7"/>
            <p:cNvSpPr/>
            <p:nvPr/>
          </p:nvSpPr>
          <p:spPr>
            <a:xfrm>
              <a:off x="6191791" y="2524905"/>
              <a:ext cx="21532" cy="24978"/>
            </a:xfrm>
            <a:custGeom>
              <a:avLst/>
              <a:gdLst/>
              <a:ahLst/>
              <a:cxnLst/>
              <a:rect l="l" t="t" r="r" b="b"/>
              <a:pathLst>
                <a:path w="250" h="290" extrusionOk="0">
                  <a:moveTo>
                    <a:pt x="199" y="289"/>
                  </a:moveTo>
                  <a:cubicBezTo>
                    <a:pt x="199" y="289"/>
                    <a:pt x="1" y="1"/>
                    <a:pt x="125" y="29"/>
                  </a:cubicBezTo>
                  <a:cubicBezTo>
                    <a:pt x="249" y="52"/>
                    <a:pt x="199" y="289"/>
                    <a:pt x="199" y="28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6226845" y="2576065"/>
              <a:ext cx="16623" cy="19035"/>
            </a:xfrm>
            <a:custGeom>
              <a:avLst/>
              <a:gdLst/>
              <a:ahLst/>
              <a:cxnLst/>
              <a:rect l="l" t="t" r="r" b="b"/>
              <a:pathLst>
                <a:path w="193" h="221" extrusionOk="0">
                  <a:moveTo>
                    <a:pt x="153" y="221"/>
                  </a:moveTo>
                  <a:cubicBezTo>
                    <a:pt x="153" y="221"/>
                    <a:pt x="1" y="1"/>
                    <a:pt x="97" y="17"/>
                  </a:cubicBezTo>
                  <a:cubicBezTo>
                    <a:pt x="193" y="40"/>
                    <a:pt x="153" y="221"/>
                    <a:pt x="153" y="22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a:off x="6247344" y="2421723"/>
              <a:ext cx="16106" cy="19121"/>
            </a:xfrm>
            <a:custGeom>
              <a:avLst/>
              <a:gdLst/>
              <a:ahLst/>
              <a:cxnLst/>
              <a:rect l="l" t="t" r="r" b="b"/>
              <a:pathLst>
                <a:path w="187" h="222" extrusionOk="0">
                  <a:moveTo>
                    <a:pt x="147" y="221"/>
                  </a:moveTo>
                  <a:cubicBezTo>
                    <a:pt x="147" y="221"/>
                    <a:pt x="0" y="1"/>
                    <a:pt x="91" y="23"/>
                  </a:cubicBezTo>
                  <a:cubicBezTo>
                    <a:pt x="187" y="40"/>
                    <a:pt x="147" y="221"/>
                    <a:pt x="147" y="22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a:off x="6193255" y="2639801"/>
              <a:ext cx="16192" cy="19121"/>
            </a:xfrm>
            <a:custGeom>
              <a:avLst/>
              <a:gdLst/>
              <a:ahLst/>
              <a:cxnLst/>
              <a:rect l="l" t="t" r="r" b="b"/>
              <a:pathLst>
                <a:path w="188" h="222" extrusionOk="0">
                  <a:moveTo>
                    <a:pt x="153" y="221"/>
                  </a:moveTo>
                  <a:cubicBezTo>
                    <a:pt x="153" y="221"/>
                    <a:pt x="1" y="1"/>
                    <a:pt x="97" y="18"/>
                  </a:cubicBezTo>
                  <a:cubicBezTo>
                    <a:pt x="187" y="41"/>
                    <a:pt x="153" y="221"/>
                    <a:pt x="153" y="22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a:off x="6247775" y="2523010"/>
              <a:ext cx="31265" cy="37036"/>
            </a:xfrm>
            <a:custGeom>
              <a:avLst/>
              <a:gdLst/>
              <a:ahLst/>
              <a:cxnLst/>
              <a:rect l="l" t="t" r="r" b="b"/>
              <a:pathLst>
                <a:path w="363" h="430" extrusionOk="0">
                  <a:moveTo>
                    <a:pt x="300" y="430"/>
                  </a:moveTo>
                  <a:cubicBezTo>
                    <a:pt x="300" y="430"/>
                    <a:pt x="1" y="0"/>
                    <a:pt x="182" y="34"/>
                  </a:cubicBezTo>
                  <a:cubicBezTo>
                    <a:pt x="363" y="63"/>
                    <a:pt x="300" y="430"/>
                    <a:pt x="300" y="43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a:off x="6262933" y="2447561"/>
              <a:ext cx="23858" cy="29284"/>
            </a:xfrm>
            <a:custGeom>
              <a:avLst/>
              <a:gdLst/>
              <a:ahLst/>
              <a:cxnLst/>
              <a:rect l="l" t="t" r="r" b="b"/>
              <a:pathLst>
                <a:path w="277" h="340" extrusionOk="0">
                  <a:moveTo>
                    <a:pt x="232" y="339"/>
                  </a:moveTo>
                  <a:cubicBezTo>
                    <a:pt x="232" y="339"/>
                    <a:pt x="0" y="0"/>
                    <a:pt x="141" y="28"/>
                  </a:cubicBezTo>
                  <a:cubicBezTo>
                    <a:pt x="277" y="51"/>
                    <a:pt x="232" y="339"/>
                    <a:pt x="232" y="33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a:off x="6213237" y="2478654"/>
              <a:ext cx="31265" cy="38586"/>
            </a:xfrm>
            <a:custGeom>
              <a:avLst/>
              <a:gdLst/>
              <a:ahLst/>
              <a:cxnLst/>
              <a:rect l="l" t="t" r="r" b="b"/>
              <a:pathLst>
                <a:path w="363" h="448" extrusionOk="0">
                  <a:moveTo>
                    <a:pt x="249" y="448"/>
                  </a:moveTo>
                  <a:cubicBezTo>
                    <a:pt x="249" y="448"/>
                    <a:pt x="0" y="86"/>
                    <a:pt x="181" y="41"/>
                  </a:cubicBezTo>
                  <a:cubicBezTo>
                    <a:pt x="362" y="1"/>
                    <a:pt x="249" y="448"/>
                    <a:pt x="249" y="44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a:off x="6152860" y="2625762"/>
              <a:ext cx="19035" cy="22480"/>
            </a:xfrm>
            <a:custGeom>
              <a:avLst/>
              <a:gdLst/>
              <a:ahLst/>
              <a:cxnLst/>
              <a:rect l="l" t="t" r="r" b="b"/>
              <a:pathLst>
                <a:path w="221" h="261" extrusionOk="0">
                  <a:moveTo>
                    <a:pt x="221" y="260"/>
                  </a:moveTo>
                  <a:cubicBezTo>
                    <a:pt x="221" y="260"/>
                    <a:pt x="1" y="130"/>
                    <a:pt x="80" y="62"/>
                  </a:cubicBezTo>
                  <a:cubicBezTo>
                    <a:pt x="164" y="0"/>
                    <a:pt x="221" y="260"/>
                    <a:pt x="221" y="26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a:off x="6280418" y="2661247"/>
              <a:ext cx="19035" cy="12317"/>
            </a:xfrm>
            <a:custGeom>
              <a:avLst/>
              <a:gdLst/>
              <a:ahLst/>
              <a:cxnLst/>
              <a:rect l="l" t="t" r="r" b="b"/>
              <a:pathLst>
                <a:path w="221" h="143" extrusionOk="0">
                  <a:moveTo>
                    <a:pt x="1" y="142"/>
                  </a:moveTo>
                  <a:cubicBezTo>
                    <a:pt x="1" y="142"/>
                    <a:pt x="221" y="6"/>
                    <a:pt x="136" y="6"/>
                  </a:cubicBezTo>
                  <a:cubicBezTo>
                    <a:pt x="51" y="1"/>
                    <a:pt x="1" y="142"/>
                    <a:pt x="1" y="14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6328650" y="2589674"/>
              <a:ext cx="19035" cy="12317"/>
            </a:xfrm>
            <a:custGeom>
              <a:avLst/>
              <a:gdLst/>
              <a:ahLst/>
              <a:cxnLst/>
              <a:rect l="l" t="t" r="r" b="b"/>
              <a:pathLst>
                <a:path w="221" h="143" extrusionOk="0">
                  <a:moveTo>
                    <a:pt x="0" y="142"/>
                  </a:moveTo>
                  <a:cubicBezTo>
                    <a:pt x="0" y="142"/>
                    <a:pt x="221" y="6"/>
                    <a:pt x="136" y="6"/>
                  </a:cubicBezTo>
                  <a:cubicBezTo>
                    <a:pt x="51" y="1"/>
                    <a:pt x="0" y="142"/>
                    <a:pt x="0" y="14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7"/>
            <p:cNvSpPr/>
            <p:nvPr/>
          </p:nvSpPr>
          <p:spPr>
            <a:xfrm>
              <a:off x="6091536" y="2653926"/>
              <a:ext cx="38069" cy="124286"/>
            </a:xfrm>
            <a:custGeom>
              <a:avLst/>
              <a:gdLst/>
              <a:ahLst/>
              <a:cxnLst/>
              <a:rect l="l" t="t" r="r" b="b"/>
              <a:pathLst>
                <a:path w="442" h="1443" extrusionOk="0">
                  <a:moveTo>
                    <a:pt x="441" y="1"/>
                  </a:moveTo>
                  <a:lnTo>
                    <a:pt x="226" y="1442"/>
                  </a:lnTo>
                  <a:lnTo>
                    <a:pt x="0" y="1386"/>
                  </a:lnTo>
                  <a:lnTo>
                    <a:pt x="221"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7"/>
            <p:cNvSpPr/>
            <p:nvPr/>
          </p:nvSpPr>
          <p:spPr>
            <a:xfrm>
              <a:off x="5992229" y="2217770"/>
              <a:ext cx="271223" cy="473801"/>
            </a:xfrm>
            <a:custGeom>
              <a:avLst/>
              <a:gdLst/>
              <a:ahLst/>
              <a:cxnLst/>
              <a:rect l="l" t="t" r="r" b="b"/>
              <a:pathLst>
                <a:path w="3149" h="5501" extrusionOk="0">
                  <a:moveTo>
                    <a:pt x="622" y="4997"/>
                  </a:moveTo>
                  <a:cubicBezTo>
                    <a:pt x="430" y="4816"/>
                    <a:pt x="141" y="4743"/>
                    <a:pt x="74" y="4488"/>
                  </a:cubicBezTo>
                  <a:cubicBezTo>
                    <a:pt x="0" y="4240"/>
                    <a:pt x="91" y="3946"/>
                    <a:pt x="288" y="3776"/>
                  </a:cubicBezTo>
                  <a:cubicBezTo>
                    <a:pt x="243" y="3437"/>
                    <a:pt x="288" y="3081"/>
                    <a:pt x="424" y="2764"/>
                  </a:cubicBezTo>
                  <a:cubicBezTo>
                    <a:pt x="611" y="2753"/>
                    <a:pt x="684" y="3024"/>
                    <a:pt x="814" y="3154"/>
                  </a:cubicBezTo>
                  <a:cubicBezTo>
                    <a:pt x="662" y="2092"/>
                    <a:pt x="995" y="0"/>
                    <a:pt x="1702" y="164"/>
                  </a:cubicBezTo>
                  <a:cubicBezTo>
                    <a:pt x="1877" y="543"/>
                    <a:pt x="1899" y="989"/>
                    <a:pt x="1758" y="1379"/>
                  </a:cubicBezTo>
                  <a:cubicBezTo>
                    <a:pt x="1866" y="1119"/>
                    <a:pt x="2052" y="809"/>
                    <a:pt x="2335" y="831"/>
                  </a:cubicBezTo>
                  <a:cubicBezTo>
                    <a:pt x="2629" y="859"/>
                    <a:pt x="2753" y="1238"/>
                    <a:pt x="2713" y="1532"/>
                  </a:cubicBezTo>
                  <a:cubicBezTo>
                    <a:pt x="2674" y="1832"/>
                    <a:pt x="2555" y="2131"/>
                    <a:pt x="2646" y="2414"/>
                  </a:cubicBezTo>
                  <a:cubicBezTo>
                    <a:pt x="2730" y="2329"/>
                    <a:pt x="2889" y="2363"/>
                    <a:pt x="2962" y="2453"/>
                  </a:cubicBezTo>
                  <a:cubicBezTo>
                    <a:pt x="3041" y="2550"/>
                    <a:pt x="3058" y="2674"/>
                    <a:pt x="3058" y="2798"/>
                  </a:cubicBezTo>
                  <a:cubicBezTo>
                    <a:pt x="3075" y="3250"/>
                    <a:pt x="2962" y="3708"/>
                    <a:pt x="2742" y="4104"/>
                  </a:cubicBezTo>
                  <a:cubicBezTo>
                    <a:pt x="2911" y="4014"/>
                    <a:pt x="3120" y="4189"/>
                    <a:pt x="3137" y="4381"/>
                  </a:cubicBezTo>
                  <a:cubicBezTo>
                    <a:pt x="3149" y="4567"/>
                    <a:pt x="3024" y="4743"/>
                    <a:pt x="2883" y="4873"/>
                  </a:cubicBezTo>
                  <a:cubicBezTo>
                    <a:pt x="2606" y="5127"/>
                    <a:pt x="2239" y="5285"/>
                    <a:pt x="1860" y="5302"/>
                  </a:cubicBezTo>
                  <a:cubicBezTo>
                    <a:pt x="1860" y="5302"/>
                    <a:pt x="1176" y="5500"/>
                    <a:pt x="622" y="4997"/>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6139252" y="2574601"/>
              <a:ext cx="33677" cy="29801"/>
            </a:xfrm>
            <a:custGeom>
              <a:avLst/>
              <a:gdLst/>
              <a:ahLst/>
              <a:cxnLst/>
              <a:rect l="l" t="t" r="r" b="b"/>
              <a:pathLst>
                <a:path w="391" h="346" extrusionOk="0">
                  <a:moveTo>
                    <a:pt x="0" y="345"/>
                  </a:moveTo>
                  <a:cubicBezTo>
                    <a:pt x="0" y="345"/>
                    <a:pt x="390" y="34"/>
                    <a:pt x="209" y="18"/>
                  </a:cubicBezTo>
                  <a:cubicBezTo>
                    <a:pt x="34" y="1"/>
                    <a:pt x="0" y="345"/>
                    <a:pt x="0" y="34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7"/>
            <p:cNvSpPr/>
            <p:nvPr/>
          </p:nvSpPr>
          <p:spPr>
            <a:xfrm>
              <a:off x="6200059" y="2475812"/>
              <a:ext cx="27906" cy="25322"/>
            </a:xfrm>
            <a:custGeom>
              <a:avLst/>
              <a:gdLst/>
              <a:ahLst/>
              <a:cxnLst/>
              <a:rect l="l" t="t" r="r" b="b"/>
              <a:pathLst>
                <a:path w="324" h="294" extrusionOk="0">
                  <a:moveTo>
                    <a:pt x="1" y="294"/>
                  </a:moveTo>
                  <a:cubicBezTo>
                    <a:pt x="1" y="294"/>
                    <a:pt x="323" y="28"/>
                    <a:pt x="176" y="17"/>
                  </a:cubicBezTo>
                  <a:cubicBezTo>
                    <a:pt x="23" y="0"/>
                    <a:pt x="1" y="294"/>
                    <a:pt x="1" y="29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7"/>
            <p:cNvSpPr/>
            <p:nvPr/>
          </p:nvSpPr>
          <p:spPr>
            <a:xfrm>
              <a:off x="6148467" y="2522493"/>
              <a:ext cx="21532" cy="19552"/>
            </a:xfrm>
            <a:custGeom>
              <a:avLst/>
              <a:gdLst/>
              <a:ahLst/>
              <a:cxnLst/>
              <a:rect l="l" t="t" r="r" b="b"/>
              <a:pathLst>
                <a:path w="250" h="227" extrusionOk="0">
                  <a:moveTo>
                    <a:pt x="1" y="227"/>
                  </a:moveTo>
                  <a:cubicBezTo>
                    <a:pt x="1" y="227"/>
                    <a:pt x="249" y="23"/>
                    <a:pt x="136" y="12"/>
                  </a:cubicBezTo>
                  <a:cubicBezTo>
                    <a:pt x="23" y="1"/>
                    <a:pt x="1" y="227"/>
                    <a:pt x="1"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7"/>
            <p:cNvSpPr/>
            <p:nvPr/>
          </p:nvSpPr>
          <p:spPr>
            <a:xfrm>
              <a:off x="6179130" y="2338953"/>
              <a:ext cx="21532" cy="19121"/>
            </a:xfrm>
            <a:custGeom>
              <a:avLst/>
              <a:gdLst/>
              <a:ahLst/>
              <a:cxnLst/>
              <a:rect l="l" t="t" r="r" b="b"/>
              <a:pathLst>
                <a:path w="250" h="222" extrusionOk="0">
                  <a:moveTo>
                    <a:pt x="1" y="221"/>
                  </a:moveTo>
                  <a:cubicBezTo>
                    <a:pt x="1" y="221"/>
                    <a:pt x="249" y="23"/>
                    <a:pt x="131" y="12"/>
                  </a:cubicBezTo>
                  <a:cubicBezTo>
                    <a:pt x="18" y="1"/>
                    <a:pt x="1" y="221"/>
                    <a:pt x="1"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7"/>
            <p:cNvSpPr/>
            <p:nvPr/>
          </p:nvSpPr>
          <p:spPr>
            <a:xfrm>
              <a:off x="6165004" y="2607675"/>
              <a:ext cx="21532" cy="19121"/>
            </a:xfrm>
            <a:custGeom>
              <a:avLst/>
              <a:gdLst/>
              <a:ahLst/>
              <a:cxnLst/>
              <a:rect l="l" t="t" r="r" b="b"/>
              <a:pathLst>
                <a:path w="250" h="222" extrusionOk="0">
                  <a:moveTo>
                    <a:pt x="1" y="221"/>
                  </a:moveTo>
                  <a:cubicBezTo>
                    <a:pt x="1" y="221"/>
                    <a:pt x="250" y="18"/>
                    <a:pt x="137" y="12"/>
                  </a:cubicBezTo>
                  <a:cubicBezTo>
                    <a:pt x="23" y="1"/>
                    <a:pt x="1" y="221"/>
                    <a:pt x="1"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7"/>
            <p:cNvSpPr/>
            <p:nvPr/>
          </p:nvSpPr>
          <p:spPr>
            <a:xfrm>
              <a:off x="6121681" y="2451954"/>
              <a:ext cx="42979" cy="37983"/>
            </a:xfrm>
            <a:custGeom>
              <a:avLst/>
              <a:gdLst/>
              <a:ahLst/>
              <a:cxnLst/>
              <a:rect l="l" t="t" r="r" b="b"/>
              <a:pathLst>
                <a:path w="499" h="441" extrusionOk="0">
                  <a:moveTo>
                    <a:pt x="1" y="441"/>
                  </a:moveTo>
                  <a:cubicBezTo>
                    <a:pt x="1" y="441"/>
                    <a:pt x="498" y="51"/>
                    <a:pt x="278" y="28"/>
                  </a:cubicBezTo>
                  <a:cubicBezTo>
                    <a:pt x="63" y="0"/>
                    <a:pt x="1" y="441"/>
                    <a:pt x="1" y="44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7"/>
            <p:cNvSpPr/>
            <p:nvPr/>
          </p:nvSpPr>
          <p:spPr>
            <a:xfrm>
              <a:off x="6140199" y="2361347"/>
              <a:ext cx="33677" cy="29801"/>
            </a:xfrm>
            <a:custGeom>
              <a:avLst/>
              <a:gdLst/>
              <a:ahLst/>
              <a:cxnLst/>
              <a:rect l="l" t="t" r="r" b="b"/>
              <a:pathLst>
                <a:path w="391" h="346" extrusionOk="0">
                  <a:moveTo>
                    <a:pt x="1" y="346"/>
                  </a:moveTo>
                  <a:cubicBezTo>
                    <a:pt x="1" y="346"/>
                    <a:pt x="391" y="40"/>
                    <a:pt x="221" y="23"/>
                  </a:cubicBezTo>
                  <a:cubicBezTo>
                    <a:pt x="51" y="1"/>
                    <a:pt x="1" y="346"/>
                    <a:pt x="1" y="34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7"/>
            <p:cNvSpPr/>
            <p:nvPr/>
          </p:nvSpPr>
          <p:spPr>
            <a:xfrm>
              <a:off x="6181627" y="2407167"/>
              <a:ext cx="35572" cy="47285"/>
            </a:xfrm>
            <a:custGeom>
              <a:avLst/>
              <a:gdLst/>
              <a:ahLst/>
              <a:cxnLst/>
              <a:rect l="l" t="t" r="r" b="b"/>
              <a:pathLst>
                <a:path w="413" h="549" extrusionOk="0">
                  <a:moveTo>
                    <a:pt x="0" y="548"/>
                  </a:moveTo>
                  <a:cubicBezTo>
                    <a:pt x="0" y="548"/>
                    <a:pt x="413" y="215"/>
                    <a:pt x="220" y="107"/>
                  </a:cubicBezTo>
                  <a:cubicBezTo>
                    <a:pt x="28" y="0"/>
                    <a:pt x="0" y="548"/>
                    <a:pt x="0" y="54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7"/>
            <p:cNvSpPr/>
            <p:nvPr/>
          </p:nvSpPr>
          <p:spPr>
            <a:xfrm>
              <a:off x="6208327" y="2601904"/>
              <a:ext cx="25925" cy="24375"/>
            </a:xfrm>
            <a:custGeom>
              <a:avLst/>
              <a:gdLst/>
              <a:ahLst/>
              <a:cxnLst/>
              <a:rect l="l" t="t" r="r" b="b"/>
              <a:pathLst>
                <a:path w="301" h="283" extrusionOk="0">
                  <a:moveTo>
                    <a:pt x="1" y="283"/>
                  </a:moveTo>
                  <a:cubicBezTo>
                    <a:pt x="1" y="283"/>
                    <a:pt x="301" y="215"/>
                    <a:pt x="227" y="107"/>
                  </a:cubicBezTo>
                  <a:cubicBezTo>
                    <a:pt x="154" y="0"/>
                    <a:pt x="1" y="283"/>
                    <a:pt x="1" y="28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7"/>
            <p:cNvSpPr/>
            <p:nvPr/>
          </p:nvSpPr>
          <p:spPr>
            <a:xfrm>
              <a:off x="6057429" y="2597511"/>
              <a:ext cx="17657" cy="19982"/>
            </a:xfrm>
            <a:custGeom>
              <a:avLst/>
              <a:gdLst/>
              <a:ahLst/>
              <a:cxnLst/>
              <a:rect l="l" t="t" r="r" b="b"/>
              <a:pathLst>
                <a:path w="205" h="232" extrusionOk="0">
                  <a:moveTo>
                    <a:pt x="204" y="232"/>
                  </a:moveTo>
                  <a:cubicBezTo>
                    <a:pt x="204" y="232"/>
                    <a:pt x="1" y="0"/>
                    <a:pt x="97" y="28"/>
                  </a:cubicBezTo>
                  <a:cubicBezTo>
                    <a:pt x="193" y="51"/>
                    <a:pt x="204" y="232"/>
                    <a:pt x="204" y="232"/>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7"/>
            <p:cNvSpPr/>
            <p:nvPr/>
          </p:nvSpPr>
          <p:spPr>
            <a:xfrm>
              <a:off x="6027283" y="2499152"/>
              <a:ext cx="17571" cy="20068"/>
            </a:xfrm>
            <a:custGeom>
              <a:avLst/>
              <a:gdLst/>
              <a:ahLst/>
              <a:cxnLst/>
              <a:rect l="l" t="t" r="r" b="b"/>
              <a:pathLst>
                <a:path w="204" h="233" extrusionOk="0">
                  <a:moveTo>
                    <a:pt x="204" y="232"/>
                  </a:moveTo>
                  <a:cubicBezTo>
                    <a:pt x="204" y="232"/>
                    <a:pt x="0" y="0"/>
                    <a:pt x="96" y="23"/>
                  </a:cubicBezTo>
                  <a:cubicBezTo>
                    <a:pt x="192" y="51"/>
                    <a:pt x="204" y="232"/>
                    <a:pt x="204" y="232"/>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7"/>
            <p:cNvSpPr/>
            <p:nvPr/>
          </p:nvSpPr>
          <p:spPr>
            <a:xfrm>
              <a:off x="6349063" y="2724034"/>
              <a:ext cx="43926" cy="124716"/>
            </a:xfrm>
            <a:custGeom>
              <a:avLst/>
              <a:gdLst/>
              <a:ahLst/>
              <a:cxnLst/>
              <a:rect l="l" t="t" r="r" b="b"/>
              <a:pathLst>
                <a:path w="510" h="1448" extrusionOk="0">
                  <a:moveTo>
                    <a:pt x="509" y="12"/>
                  </a:moveTo>
                  <a:lnTo>
                    <a:pt x="221" y="1448"/>
                  </a:lnTo>
                  <a:lnTo>
                    <a:pt x="1" y="1374"/>
                  </a:lnTo>
                  <a:lnTo>
                    <a:pt x="289"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7"/>
            <p:cNvSpPr/>
            <p:nvPr/>
          </p:nvSpPr>
          <p:spPr>
            <a:xfrm>
              <a:off x="6260005" y="2287362"/>
              <a:ext cx="269759" cy="473284"/>
            </a:xfrm>
            <a:custGeom>
              <a:avLst/>
              <a:gdLst/>
              <a:ahLst/>
              <a:cxnLst/>
              <a:rect l="l" t="t" r="r" b="b"/>
              <a:pathLst>
                <a:path w="3132" h="5495" extrusionOk="0">
                  <a:moveTo>
                    <a:pt x="582" y="4963"/>
                  </a:moveTo>
                  <a:cubicBezTo>
                    <a:pt x="396" y="4777"/>
                    <a:pt x="113" y="4692"/>
                    <a:pt x="57" y="4432"/>
                  </a:cubicBezTo>
                  <a:cubicBezTo>
                    <a:pt x="0" y="4178"/>
                    <a:pt x="102" y="3889"/>
                    <a:pt x="311" y="3731"/>
                  </a:cubicBezTo>
                  <a:cubicBezTo>
                    <a:pt x="283" y="3386"/>
                    <a:pt x="351" y="3036"/>
                    <a:pt x="498" y="2731"/>
                  </a:cubicBezTo>
                  <a:cubicBezTo>
                    <a:pt x="684" y="2725"/>
                    <a:pt x="746" y="3002"/>
                    <a:pt x="871" y="3138"/>
                  </a:cubicBezTo>
                  <a:cubicBezTo>
                    <a:pt x="769" y="2069"/>
                    <a:pt x="1215" y="1"/>
                    <a:pt x="1911" y="198"/>
                  </a:cubicBezTo>
                  <a:cubicBezTo>
                    <a:pt x="2063" y="583"/>
                    <a:pt x="2063" y="1029"/>
                    <a:pt x="1899" y="1414"/>
                  </a:cubicBezTo>
                  <a:cubicBezTo>
                    <a:pt x="2024" y="1159"/>
                    <a:pt x="2222" y="860"/>
                    <a:pt x="2504" y="899"/>
                  </a:cubicBezTo>
                  <a:cubicBezTo>
                    <a:pt x="2804" y="939"/>
                    <a:pt x="2906" y="1323"/>
                    <a:pt x="2849" y="1617"/>
                  </a:cubicBezTo>
                  <a:cubicBezTo>
                    <a:pt x="2798" y="1911"/>
                    <a:pt x="2657" y="2211"/>
                    <a:pt x="2736" y="2493"/>
                  </a:cubicBezTo>
                  <a:cubicBezTo>
                    <a:pt x="2821" y="2414"/>
                    <a:pt x="2979" y="2454"/>
                    <a:pt x="3053" y="2550"/>
                  </a:cubicBezTo>
                  <a:cubicBezTo>
                    <a:pt x="3126" y="2646"/>
                    <a:pt x="3132" y="2776"/>
                    <a:pt x="3132" y="2895"/>
                  </a:cubicBezTo>
                  <a:cubicBezTo>
                    <a:pt x="3120" y="3353"/>
                    <a:pt x="2985" y="3799"/>
                    <a:pt x="2742" y="4183"/>
                  </a:cubicBezTo>
                  <a:cubicBezTo>
                    <a:pt x="2917" y="4104"/>
                    <a:pt x="3120" y="4291"/>
                    <a:pt x="3120" y="4483"/>
                  </a:cubicBezTo>
                  <a:cubicBezTo>
                    <a:pt x="3126" y="4670"/>
                    <a:pt x="2996" y="4839"/>
                    <a:pt x="2849" y="4958"/>
                  </a:cubicBezTo>
                  <a:cubicBezTo>
                    <a:pt x="2555" y="5201"/>
                    <a:pt x="2176" y="5337"/>
                    <a:pt x="1798" y="5337"/>
                  </a:cubicBezTo>
                  <a:cubicBezTo>
                    <a:pt x="1798" y="5337"/>
                    <a:pt x="1108" y="5495"/>
                    <a:pt x="582" y="4963"/>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7"/>
            <p:cNvSpPr/>
            <p:nvPr/>
          </p:nvSpPr>
          <p:spPr>
            <a:xfrm>
              <a:off x="6405564" y="2646691"/>
              <a:ext cx="35141" cy="29715"/>
            </a:xfrm>
            <a:custGeom>
              <a:avLst/>
              <a:gdLst/>
              <a:ahLst/>
              <a:cxnLst/>
              <a:rect l="l" t="t" r="r" b="b"/>
              <a:pathLst>
                <a:path w="408" h="345" extrusionOk="0">
                  <a:moveTo>
                    <a:pt x="0" y="345"/>
                  </a:moveTo>
                  <a:cubicBezTo>
                    <a:pt x="0" y="345"/>
                    <a:pt x="407" y="57"/>
                    <a:pt x="232" y="28"/>
                  </a:cubicBezTo>
                  <a:cubicBezTo>
                    <a:pt x="51" y="0"/>
                    <a:pt x="0" y="345"/>
                    <a:pt x="0" y="34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7"/>
            <p:cNvSpPr/>
            <p:nvPr/>
          </p:nvSpPr>
          <p:spPr>
            <a:xfrm>
              <a:off x="6471711" y="2551260"/>
              <a:ext cx="29370" cy="24892"/>
            </a:xfrm>
            <a:custGeom>
              <a:avLst/>
              <a:gdLst/>
              <a:ahLst/>
              <a:cxnLst/>
              <a:rect l="l" t="t" r="r" b="b"/>
              <a:pathLst>
                <a:path w="341" h="289" extrusionOk="0">
                  <a:moveTo>
                    <a:pt x="1" y="289"/>
                  </a:moveTo>
                  <a:cubicBezTo>
                    <a:pt x="1" y="289"/>
                    <a:pt x="340" y="45"/>
                    <a:pt x="188" y="23"/>
                  </a:cubicBezTo>
                  <a:cubicBezTo>
                    <a:pt x="41" y="0"/>
                    <a:pt x="1" y="289"/>
                    <a:pt x="1" y="28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7"/>
            <p:cNvSpPr/>
            <p:nvPr/>
          </p:nvSpPr>
          <p:spPr>
            <a:xfrm>
              <a:off x="6418225" y="2595014"/>
              <a:ext cx="22480" cy="19638"/>
            </a:xfrm>
            <a:custGeom>
              <a:avLst/>
              <a:gdLst/>
              <a:ahLst/>
              <a:cxnLst/>
              <a:rect l="l" t="t" r="r" b="b"/>
              <a:pathLst>
                <a:path w="261" h="228" extrusionOk="0">
                  <a:moveTo>
                    <a:pt x="0" y="227"/>
                  </a:moveTo>
                  <a:cubicBezTo>
                    <a:pt x="0" y="227"/>
                    <a:pt x="260" y="35"/>
                    <a:pt x="147" y="18"/>
                  </a:cubicBezTo>
                  <a:cubicBezTo>
                    <a:pt x="34" y="1"/>
                    <a:pt x="0" y="227"/>
                    <a:pt x="0"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7"/>
            <p:cNvSpPr/>
            <p:nvPr/>
          </p:nvSpPr>
          <p:spPr>
            <a:xfrm>
              <a:off x="6458103" y="2413454"/>
              <a:ext cx="22480" cy="19035"/>
            </a:xfrm>
            <a:custGeom>
              <a:avLst/>
              <a:gdLst/>
              <a:ahLst/>
              <a:cxnLst/>
              <a:rect l="l" t="t" r="r" b="b"/>
              <a:pathLst>
                <a:path w="261" h="221" extrusionOk="0">
                  <a:moveTo>
                    <a:pt x="1" y="221"/>
                  </a:moveTo>
                  <a:cubicBezTo>
                    <a:pt x="1" y="221"/>
                    <a:pt x="261" y="34"/>
                    <a:pt x="148" y="18"/>
                  </a:cubicBezTo>
                  <a:cubicBezTo>
                    <a:pt x="35" y="1"/>
                    <a:pt x="1" y="221"/>
                    <a:pt x="1"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7"/>
            <p:cNvSpPr/>
            <p:nvPr/>
          </p:nvSpPr>
          <p:spPr>
            <a:xfrm>
              <a:off x="6430369" y="2680712"/>
              <a:ext cx="22480" cy="19552"/>
            </a:xfrm>
            <a:custGeom>
              <a:avLst/>
              <a:gdLst/>
              <a:ahLst/>
              <a:cxnLst/>
              <a:rect l="l" t="t" r="r" b="b"/>
              <a:pathLst>
                <a:path w="261" h="227" extrusionOk="0">
                  <a:moveTo>
                    <a:pt x="1" y="227"/>
                  </a:moveTo>
                  <a:cubicBezTo>
                    <a:pt x="1" y="227"/>
                    <a:pt x="261" y="35"/>
                    <a:pt x="142" y="18"/>
                  </a:cubicBezTo>
                  <a:cubicBezTo>
                    <a:pt x="29" y="1"/>
                    <a:pt x="1" y="227"/>
                    <a:pt x="1"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7"/>
            <p:cNvSpPr/>
            <p:nvPr/>
          </p:nvSpPr>
          <p:spPr>
            <a:xfrm>
              <a:off x="6394367" y="2523527"/>
              <a:ext cx="43840" cy="37553"/>
            </a:xfrm>
            <a:custGeom>
              <a:avLst/>
              <a:gdLst/>
              <a:ahLst/>
              <a:cxnLst/>
              <a:rect l="l" t="t" r="r" b="b"/>
              <a:pathLst>
                <a:path w="509" h="436" extrusionOk="0">
                  <a:moveTo>
                    <a:pt x="0" y="435"/>
                  </a:moveTo>
                  <a:cubicBezTo>
                    <a:pt x="0" y="435"/>
                    <a:pt x="509" y="74"/>
                    <a:pt x="294" y="34"/>
                  </a:cubicBezTo>
                  <a:cubicBezTo>
                    <a:pt x="85" y="0"/>
                    <a:pt x="0" y="435"/>
                    <a:pt x="0" y="43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7"/>
            <p:cNvSpPr/>
            <p:nvPr/>
          </p:nvSpPr>
          <p:spPr>
            <a:xfrm>
              <a:off x="6417708" y="2433867"/>
              <a:ext cx="34624" cy="29801"/>
            </a:xfrm>
            <a:custGeom>
              <a:avLst/>
              <a:gdLst/>
              <a:ahLst/>
              <a:cxnLst/>
              <a:rect l="l" t="t" r="r" b="b"/>
              <a:pathLst>
                <a:path w="402" h="346" extrusionOk="0">
                  <a:moveTo>
                    <a:pt x="1" y="346"/>
                  </a:moveTo>
                  <a:cubicBezTo>
                    <a:pt x="1" y="346"/>
                    <a:pt x="402" y="63"/>
                    <a:pt x="238" y="29"/>
                  </a:cubicBezTo>
                  <a:cubicBezTo>
                    <a:pt x="68" y="1"/>
                    <a:pt x="1" y="346"/>
                    <a:pt x="1" y="34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7"/>
            <p:cNvSpPr/>
            <p:nvPr/>
          </p:nvSpPr>
          <p:spPr>
            <a:xfrm>
              <a:off x="6455691" y="2481582"/>
              <a:ext cx="37122" cy="47372"/>
            </a:xfrm>
            <a:custGeom>
              <a:avLst/>
              <a:gdLst/>
              <a:ahLst/>
              <a:cxnLst/>
              <a:rect l="l" t="t" r="r" b="b"/>
              <a:pathLst>
                <a:path w="431" h="550" extrusionOk="0">
                  <a:moveTo>
                    <a:pt x="0" y="549"/>
                  </a:moveTo>
                  <a:cubicBezTo>
                    <a:pt x="0" y="549"/>
                    <a:pt x="430" y="238"/>
                    <a:pt x="244" y="120"/>
                  </a:cubicBezTo>
                  <a:cubicBezTo>
                    <a:pt x="57" y="1"/>
                    <a:pt x="0" y="549"/>
                    <a:pt x="0" y="54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7"/>
            <p:cNvSpPr/>
            <p:nvPr/>
          </p:nvSpPr>
          <p:spPr>
            <a:xfrm>
              <a:off x="6473175" y="2678300"/>
              <a:ext cx="26442" cy="23427"/>
            </a:xfrm>
            <a:custGeom>
              <a:avLst/>
              <a:gdLst/>
              <a:ahLst/>
              <a:cxnLst/>
              <a:rect l="l" t="t" r="r" b="b"/>
              <a:pathLst>
                <a:path w="307" h="272" extrusionOk="0">
                  <a:moveTo>
                    <a:pt x="1" y="272"/>
                  </a:moveTo>
                  <a:cubicBezTo>
                    <a:pt x="1" y="272"/>
                    <a:pt x="306" y="221"/>
                    <a:pt x="238" y="108"/>
                  </a:cubicBezTo>
                  <a:cubicBezTo>
                    <a:pt x="171" y="1"/>
                    <a:pt x="1" y="272"/>
                    <a:pt x="1" y="27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7"/>
            <p:cNvSpPr/>
            <p:nvPr/>
          </p:nvSpPr>
          <p:spPr>
            <a:xfrm>
              <a:off x="6324258" y="2665639"/>
              <a:ext cx="16623" cy="20499"/>
            </a:xfrm>
            <a:custGeom>
              <a:avLst/>
              <a:gdLst/>
              <a:ahLst/>
              <a:cxnLst/>
              <a:rect l="l" t="t" r="r" b="b"/>
              <a:pathLst>
                <a:path w="193" h="238" extrusionOk="0">
                  <a:moveTo>
                    <a:pt x="192" y="238"/>
                  </a:moveTo>
                  <a:cubicBezTo>
                    <a:pt x="192" y="238"/>
                    <a:pt x="0" y="1"/>
                    <a:pt x="91" y="29"/>
                  </a:cubicBezTo>
                  <a:cubicBezTo>
                    <a:pt x="187" y="57"/>
                    <a:pt x="192" y="238"/>
                    <a:pt x="192" y="238"/>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7"/>
            <p:cNvSpPr/>
            <p:nvPr/>
          </p:nvSpPr>
          <p:spPr>
            <a:xfrm>
              <a:off x="5828152" y="2637389"/>
              <a:ext cx="18087" cy="104820"/>
            </a:xfrm>
            <a:custGeom>
              <a:avLst/>
              <a:gdLst/>
              <a:ahLst/>
              <a:cxnLst/>
              <a:rect l="l" t="t" r="r" b="b"/>
              <a:pathLst>
                <a:path w="210" h="1217" extrusionOk="0">
                  <a:moveTo>
                    <a:pt x="0" y="1"/>
                  </a:moveTo>
                  <a:lnTo>
                    <a:pt x="12" y="1216"/>
                  </a:lnTo>
                  <a:lnTo>
                    <a:pt x="209" y="1193"/>
                  </a:lnTo>
                  <a:lnTo>
                    <a:pt x="181" y="23"/>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7"/>
            <p:cNvSpPr/>
            <p:nvPr/>
          </p:nvSpPr>
          <p:spPr>
            <a:xfrm>
              <a:off x="5721955" y="2282539"/>
              <a:ext cx="227469" cy="389997"/>
            </a:xfrm>
            <a:custGeom>
              <a:avLst/>
              <a:gdLst/>
              <a:ahLst/>
              <a:cxnLst/>
              <a:rect l="l" t="t" r="r" b="b"/>
              <a:pathLst>
                <a:path w="2641" h="4528" extrusionOk="0">
                  <a:moveTo>
                    <a:pt x="2042" y="4172"/>
                  </a:moveTo>
                  <a:cubicBezTo>
                    <a:pt x="2222" y="4047"/>
                    <a:pt x="2471" y="4019"/>
                    <a:pt x="2556" y="3815"/>
                  </a:cubicBezTo>
                  <a:cubicBezTo>
                    <a:pt x="2641" y="3618"/>
                    <a:pt x="2601" y="3363"/>
                    <a:pt x="2454" y="3199"/>
                  </a:cubicBezTo>
                  <a:cubicBezTo>
                    <a:pt x="2533" y="2922"/>
                    <a:pt x="2533" y="2628"/>
                    <a:pt x="2460" y="2351"/>
                  </a:cubicBezTo>
                  <a:cubicBezTo>
                    <a:pt x="2307" y="2318"/>
                    <a:pt x="2211" y="2538"/>
                    <a:pt x="2092" y="2628"/>
                  </a:cubicBezTo>
                  <a:cubicBezTo>
                    <a:pt x="2341" y="1769"/>
                    <a:pt x="2302" y="0"/>
                    <a:pt x="1697" y="51"/>
                  </a:cubicBezTo>
                  <a:cubicBezTo>
                    <a:pt x="1510" y="345"/>
                    <a:pt x="1442" y="712"/>
                    <a:pt x="1516" y="1057"/>
                  </a:cubicBezTo>
                  <a:cubicBezTo>
                    <a:pt x="1454" y="825"/>
                    <a:pt x="1335" y="548"/>
                    <a:pt x="1098" y="537"/>
                  </a:cubicBezTo>
                  <a:cubicBezTo>
                    <a:pt x="849" y="526"/>
                    <a:pt x="708" y="825"/>
                    <a:pt x="702" y="1074"/>
                  </a:cubicBezTo>
                  <a:cubicBezTo>
                    <a:pt x="702" y="1323"/>
                    <a:pt x="770" y="1588"/>
                    <a:pt x="662" y="1809"/>
                  </a:cubicBezTo>
                  <a:cubicBezTo>
                    <a:pt x="600" y="1730"/>
                    <a:pt x="470" y="1741"/>
                    <a:pt x="397" y="1809"/>
                  </a:cubicBezTo>
                  <a:cubicBezTo>
                    <a:pt x="318" y="1877"/>
                    <a:pt x="295" y="1978"/>
                    <a:pt x="278" y="2080"/>
                  </a:cubicBezTo>
                  <a:cubicBezTo>
                    <a:pt x="210" y="2453"/>
                    <a:pt x="250" y="2843"/>
                    <a:pt x="391" y="3194"/>
                  </a:cubicBezTo>
                  <a:cubicBezTo>
                    <a:pt x="261" y="3103"/>
                    <a:pt x="69" y="3222"/>
                    <a:pt x="35" y="3380"/>
                  </a:cubicBezTo>
                  <a:cubicBezTo>
                    <a:pt x="1" y="3533"/>
                    <a:pt x="86" y="3691"/>
                    <a:pt x="188" y="3815"/>
                  </a:cubicBezTo>
                  <a:cubicBezTo>
                    <a:pt x="385" y="4059"/>
                    <a:pt x="674" y="4228"/>
                    <a:pt x="985" y="4285"/>
                  </a:cubicBezTo>
                  <a:cubicBezTo>
                    <a:pt x="985" y="4285"/>
                    <a:pt x="1527" y="4528"/>
                    <a:pt x="2042" y="4172"/>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7"/>
            <p:cNvSpPr/>
            <p:nvPr/>
          </p:nvSpPr>
          <p:spPr>
            <a:xfrm>
              <a:off x="5800849" y="2569261"/>
              <a:ext cx="25925" cy="26356"/>
            </a:xfrm>
            <a:custGeom>
              <a:avLst/>
              <a:gdLst/>
              <a:ahLst/>
              <a:cxnLst/>
              <a:rect l="l" t="t" r="r" b="b"/>
              <a:pathLst>
                <a:path w="301" h="306" extrusionOk="0">
                  <a:moveTo>
                    <a:pt x="283" y="306"/>
                  </a:moveTo>
                  <a:cubicBezTo>
                    <a:pt x="283" y="306"/>
                    <a:pt x="1" y="0"/>
                    <a:pt x="148" y="6"/>
                  </a:cubicBezTo>
                  <a:cubicBezTo>
                    <a:pt x="300" y="12"/>
                    <a:pt x="283" y="306"/>
                    <a:pt x="283" y="30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7"/>
            <p:cNvSpPr/>
            <p:nvPr/>
          </p:nvSpPr>
          <p:spPr>
            <a:xfrm>
              <a:off x="5766311" y="2481152"/>
              <a:ext cx="21532" cy="21963"/>
            </a:xfrm>
            <a:custGeom>
              <a:avLst/>
              <a:gdLst/>
              <a:ahLst/>
              <a:cxnLst/>
              <a:rect l="l" t="t" r="r" b="b"/>
              <a:pathLst>
                <a:path w="250" h="255" extrusionOk="0">
                  <a:moveTo>
                    <a:pt x="243" y="255"/>
                  </a:moveTo>
                  <a:cubicBezTo>
                    <a:pt x="243" y="255"/>
                    <a:pt x="0" y="0"/>
                    <a:pt x="125" y="6"/>
                  </a:cubicBezTo>
                  <a:cubicBezTo>
                    <a:pt x="249" y="6"/>
                    <a:pt x="243" y="255"/>
                    <a:pt x="243" y="25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7"/>
            <p:cNvSpPr/>
            <p:nvPr/>
          </p:nvSpPr>
          <p:spPr>
            <a:xfrm>
              <a:off x="5809118" y="2525422"/>
              <a:ext cx="16623" cy="17140"/>
            </a:xfrm>
            <a:custGeom>
              <a:avLst/>
              <a:gdLst/>
              <a:ahLst/>
              <a:cxnLst/>
              <a:rect l="l" t="t" r="r" b="b"/>
              <a:pathLst>
                <a:path w="193" h="199" extrusionOk="0">
                  <a:moveTo>
                    <a:pt x="182" y="198"/>
                  </a:moveTo>
                  <a:cubicBezTo>
                    <a:pt x="182" y="198"/>
                    <a:pt x="1" y="1"/>
                    <a:pt x="97" y="6"/>
                  </a:cubicBezTo>
                  <a:cubicBezTo>
                    <a:pt x="193" y="12"/>
                    <a:pt x="182" y="198"/>
                    <a:pt x="182" y="19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7"/>
            <p:cNvSpPr/>
            <p:nvPr/>
          </p:nvSpPr>
          <p:spPr>
            <a:xfrm>
              <a:off x="5804725" y="2370132"/>
              <a:ext cx="16709" cy="17140"/>
            </a:xfrm>
            <a:custGeom>
              <a:avLst/>
              <a:gdLst/>
              <a:ahLst/>
              <a:cxnLst/>
              <a:rect l="l" t="t" r="r" b="b"/>
              <a:pathLst>
                <a:path w="194" h="199" extrusionOk="0">
                  <a:moveTo>
                    <a:pt x="182" y="198"/>
                  </a:moveTo>
                  <a:cubicBezTo>
                    <a:pt x="182" y="198"/>
                    <a:pt x="1" y="0"/>
                    <a:pt x="97" y="6"/>
                  </a:cubicBezTo>
                  <a:cubicBezTo>
                    <a:pt x="193" y="12"/>
                    <a:pt x="182" y="198"/>
                    <a:pt x="182" y="19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7"/>
            <p:cNvSpPr/>
            <p:nvPr/>
          </p:nvSpPr>
          <p:spPr>
            <a:xfrm>
              <a:off x="5785777" y="2594066"/>
              <a:ext cx="16623" cy="16623"/>
            </a:xfrm>
            <a:custGeom>
              <a:avLst/>
              <a:gdLst/>
              <a:ahLst/>
              <a:cxnLst/>
              <a:rect l="l" t="t" r="r" b="b"/>
              <a:pathLst>
                <a:path w="193" h="193" extrusionOk="0">
                  <a:moveTo>
                    <a:pt x="187" y="193"/>
                  </a:moveTo>
                  <a:cubicBezTo>
                    <a:pt x="187" y="193"/>
                    <a:pt x="0" y="1"/>
                    <a:pt x="97" y="6"/>
                  </a:cubicBezTo>
                  <a:cubicBezTo>
                    <a:pt x="193" y="6"/>
                    <a:pt x="187" y="193"/>
                    <a:pt x="187" y="19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7"/>
            <p:cNvSpPr/>
            <p:nvPr/>
          </p:nvSpPr>
          <p:spPr>
            <a:xfrm>
              <a:off x="5821348" y="2469955"/>
              <a:ext cx="31696" cy="32643"/>
            </a:xfrm>
            <a:custGeom>
              <a:avLst/>
              <a:gdLst/>
              <a:ahLst/>
              <a:cxnLst/>
              <a:rect l="l" t="t" r="r" b="b"/>
              <a:pathLst>
                <a:path w="368" h="379" extrusionOk="0">
                  <a:moveTo>
                    <a:pt x="368" y="379"/>
                  </a:moveTo>
                  <a:cubicBezTo>
                    <a:pt x="368" y="379"/>
                    <a:pt x="0" y="0"/>
                    <a:pt x="187" y="6"/>
                  </a:cubicBezTo>
                  <a:cubicBezTo>
                    <a:pt x="368" y="6"/>
                    <a:pt x="368" y="379"/>
                    <a:pt x="368" y="37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7"/>
            <p:cNvSpPr/>
            <p:nvPr/>
          </p:nvSpPr>
          <p:spPr>
            <a:xfrm>
              <a:off x="5824276" y="2393473"/>
              <a:ext cx="24375" cy="25408"/>
            </a:xfrm>
            <a:custGeom>
              <a:avLst/>
              <a:gdLst/>
              <a:ahLst/>
              <a:cxnLst/>
              <a:rect l="l" t="t" r="r" b="b"/>
              <a:pathLst>
                <a:path w="283" h="295" extrusionOk="0">
                  <a:moveTo>
                    <a:pt x="283" y="295"/>
                  </a:moveTo>
                  <a:cubicBezTo>
                    <a:pt x="283" y="295"/>
                    <a:pt x="0" y="1"/>
                    <a:pt x="141" y="1"/>
                  </a:cubicBezTo>
                  <a:cubicBezTo>
                    <a:pt x="283" y="1"/>
                    <a:pt x="283" y="295"/>
                    <a:pt x="283" y="29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7"/>
            <p:cNvSpPr/>
            <p:nvPr/>
          </p:nvSpPr>
          <p:spPr>
            <a:xfrm>
              <a:off x="5781384" y="2427063"/>
              <a:ext cx="29801" cy="39534"/>
            </a:xfrm>
            <a:custGeom>
              <a:avLst/>
              <a:gdLst/>
              <a:ahLst/>
              <a:cxnLst/>
              <a:rect l="l" t="t" r="r" b="b"/>
              <a:pathLst>
                <a:path w="346" h="459" extrusionOk="0">
                  <a:moveTo>
                    <a:pt x="306" y="459"/>
                  </a:moveTo>
                  <a:cubicBezTo>
                    <a:pt x="306" y="459"/>
                    <a:pt x="1" y="136"/>
                    <a:pt x="170" y="69"/>
                  </a:cubicBezTo>
                  <a:cubicBezTo>
                    <a:pt x="345" y="1"/>
                    <a:pt x="306" y="459"/>
                    <a:pt x="306" y="45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7"/>
            <p:cNvSpPr/>
            <p:nvPr/>
          </p:nvSpPr>
          <p:spPr>
            <a:xfrm>
              <a:off x="5745382" y="2583817"/>
              <a:ext cx="20499" cy="21533"/>
            </a:xfrm>
            <a:custGeom>
              <a:avLst/>
              <a:gdLst/>
              <a:ahLst/>
              <a:cxnLst/>
              <a:rect l="l" t="t" r="r" b="b"/>
              <a:pathLst>
                <a:path w="238" h="250" extrusionOk="0">
                  <a:moveTo>
                    <a:pt x="238" y="250"/>
                  </a:moveTo>
                  <a:cubicBezTo>
                    <a:pt x="238" y="250"/>
                    <a:pt x="0" y="159"/>
                    <a:pt x="74" y="80"/>
                  </a:cubicBezTo>
                  <a:cubicBezTo>
                    <a:pt x="142" y="1"/>
                    <a:pt x="238" y="250"/>
                    <a:pt x="238" y="25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7"/>
            <p:cNvSpPr/>
            <p:nvPr/>
          </p:nvSpPr>
          <p:spPr>
            <a:xfrm>
              <a:off x="5877332" y="2598976"/>
              <a:ext cx="16623" cy="14642"/>
            </a:xfrm>
            <a:custGeom>
              <a:avLst/>
              <a:gdLst/>
              <a:ahLst/>
              <a:cxnLst/>
              <a:rect l="l" t="t" r="r" b="b"/>
              <a:pathLst>
                <a:path w="193" h="170" extrusionOk="0">
                  <a:moveTo>
                    <a:pt x="0" y="170"/>
                  </a:moveTo>
                  <a:cubicBezTo>
                    <a:pt x="0" y="170"/>
                    <a:pt x="192" y="0"/>
                    <a:pt x="113" y="11"/>
                  </a:cubicBezTo>
                  <a:cubicBezTo>
                    <a:pt x="28" y="23"/>
                    <a:pt x="0" y="170"/>
                    <a:pt x="0" y="17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7"/>
            <p:cNvSpPr/>
            <p:nvPr/>
          </p:nvSpPr>
          <p:spPr>
            <a:xfrm>
              <a:off x="5913334" y="2520598"/>
              <a:ext cx="17140" cy="14642"/>
            </a:xfrm>
            <a:custGeom>
              <a:avLst/>
              <a:gdLst/>
              <a:ahLst/>
              <a:cxnLst/>
              <a:rect l="l" t="t" r="r" b="b"/>
              <a:pathLst>
                <a:path w="199" h="170" extrusionOk="0">
                  <a:moveTo>
                    <a:pt x="0" y="170"/>
                  </a:moveTo>
                  <a:cubicBezTo>
                    <a:pt x="0" y="170"/>
                    <a:pt x="198" y="0"/>
                    <a:pt x="114" y="11"/>
                  </a:cubicBezTo>
                  <a:cubicBezTo>
                    <a:pt x="34" y="23"/>
                    <a:pt x="0" y="170"/>
                    <a:pt x="0" y="17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7"/>
            <p:cNvSpPr/>
            <p:nvPr/>
          </p:nvSpPr>
          <p:spPr>
            <a:xfrm>
              <a:off x="5951834" y="2665639"/>
              <a:ext cx="25839" cy="104734"/>
            </a:xfrm>
            <a:custGeom>
              <a:avLst/>
              <a:gdLst/>
              <a:ahLst/>
              <a:cxnLst/>
              <a:rect l="l" t="t" r="r" b="b"/>
              <a:pathLst>
                <a:path w="300" h="1216" extrusionOk="0">
                  <a:moveTo>
                    <a:pt x="300" y="1"/>
                  </a:moveTo>
                  <a:lnTo>
                    <a:pt x="192" y="1216"/>
                  </a:lnTo>
                  <a:lnTo>
                    <a:pt x="0" y="1176"/>
                  </a:lnTo>
                  <a:lnTo>
                    <a:pt x="119" y="12"/>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7"/>
            <p:cNvSpPr/>
            <p:nvPr/>
          </p:nvSpPr>
          <p:spPr>
            <a:xfrm>
              <a:off x="5860279" y="2304932"/>
              <a:ext cx="226953" cy="393872"/>
            </a:xfrm>
            <a:custGeom>
              <a:avLst/>
              <a:gdLst/>
              <a:ahLst/>
              <a:cxnLst/>
              <a:rect l="l" t="t" r="r" b="b"/>
              <a:pathLst>
                <a:path w="2635" h="4573" extrusionOk="0">
                  <a:moveTo>
                    <a:pt x="554" y="4177"/>
                  </a:moveTo>
                  <a:cubicBezTo>
                    <a:pt x="385" y="4042"/>
                    <a:pt x="142" y="3996"/>
                    <a:pt x="68" y="3787"/>
                  </a:cubicBezTo>
                  <a:cubicBezTo>
                    <a:pt x="0" y="3578"/>
                    <a:pt x="57" y="3335"/>
                    <a:pt x="215" y="3182"/>
                  </a:cubicBezTo>
                  <a:cubicBezTo>
                    <a:pt x="159" y="2900"/>
                    <a:pt x="181" y="2600"/>
                    <a:pt x="277" y="2335"/>
                  </a:cubicBezTo>
                  <a:cubicBezTo>
                    <a:pt x="436" y="2312"/>
                    <a:pt x="509" y="2538"/>
                    <a:pt x="628" y="2640"/>
                  </a:cubicBezTo>
                  <a:cubicBezTo>
                    <a:pt x="447" y="1758"/>
                    <a:pt x="622" y="0"/>
                    <a:pt x="1216" y="102"/>
                  </a:cubicBezTo>
                  <a:cubicBezTo>
                    <a:pt x="1385" y="407"/>
                    <a:pt x="1419" y="780"/>
                    <a:pt x="1323" y="1114"/>
                  </a:cubicBezTo>
                  <a:cubicBezTo>
                    <a:pt x="1402" y="887"/>
                    <a:pt x="1538" y="622"/>
                    <a:pt x="1775" y="627"/>
                  </a:cubicBezTo>
                  <a:cubicBezTo>
                    <a:pt x="2024" y="639"/>
                    <a:pt x="2148" y="944"/>
                    <a:pt x="2131" y="1193"/>
                  </a:cubicBezTo>
                  <a:cubicBezTo>
                    <a:pt x="2109" y="1441"/>
                    <a:pt x="2024" y="1701"/>
                    <a:pt x="2114" y="1933"/>
                  </a:cubicBezTo>
                  <a:cubicBezTo>
                    <a:pt x="2177" y="1854"/>
                    <a:pt x="2312" y="1877"/>
                    <a:pt x="2380" y="1950"/>
                  </a:cubicBezTo>
                  <a:cubicBezTo>
                    <a:pt x="2448" y="2024"/>
                    <a:pt x="2471" y="2131"/>
                    <a:pt x="2476" y="2227"/>
                  </a:cubicBezTo>
                  <a:cubicBezTo>
                    <a:pt x="2510" y="2606"/>
                    <a:pt x="2442" y="2990"/>
                    <a:pt x="2273" y="3335"/>
                  </a:cubicBezTo>
                  <a:cubicBezTo>
                    <a:pt x="2414" y="3256"/>
                    <a:pt x="2595" y="3386"/>
                    <a:pt x="2617" y="3544"/>
                  </a:cubicBezTo>
                  <a:cubicBezTo>
                    <a:pt x="2634" y="3702"/>
                    <a:pt x="2544" y="3855"/>
                    <a:pt x="2431" y="3968"/>
                  </a:cubicBezTo>
                  <a:cubicBezTo>
                    <a:pt x="2216" y="4194"/>
                    <a:pt x="1911" y="4341"/>
                    <a:pt x="1594" y="4375"/>
                  </a:cubicBezTo>
                  <a:cubicBezTo>
                    <a:pt x="1594" y="4375"/>
                    <a:pt x="1040" y="4573"/>
                    <a:pt x="554" y="4177"/>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7"/>
            <p:cNvSpPr/>
            <p:nvPr/>
          </p:nvSpPr>
          <p:spPr>
            <a:xfrm>
              <a:off x="5983960" y="2598976"/>
              <a:ext cx="26356" cy="25408"/>
            </a:xfrm>
            <a:custGeom>
              <a:avLst/>
              <a:gdLst/>
              <a:ahLst/>
              <a:cxnLst/>
              <a:rect l="l" t="t" r="r" b="b"/>
              <a:pathLst>
                <a:path w="306" h="295" extrusionOk="0">
                  <a:moveTo>
                    <a:pt x="0" y="294"/>
                  </a:moveTo>
                  <a:cubicBezTo>
                    <a:pt x="0" y="294"/>
                    <a:pt x="305" y="11"/>
                    <a:pt x="158" y="6"/>
                  </a:cubicBezTo>
                  <a:cubicBezTo>
                    <a:pt x="6" y="0"/>
                    <a:pt x="0" y="294"/>
                    <a:pt x="0" y="29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7"/>
            <p:cNvSpPr/>
            <p:nvPr/>
          </p:nvSpPr>
          <p:spPr>
            <a:xfrm>
              <a:off x="6029178" y="2513708"/>
              <a:ext cx="22480" cy="21533"/>
            </a:xfrm>
            <a:custGeom>
              <a:avLst/>
              <a:gdLst/>
              <a:ahLst/>
              <a:cxnLst/>
              <a:rect l="l" t="t" r="r" b="b"/>
              <a:pathLst>
                <a:path w="261" h="250" extrusionOk="0">
                  <a:moveTo>
                    <a:pt x="1" y="250"/>
                  </a:moveTo>
                  <a:cubicBezTo>
                    <a:pt x="1" y="250"/>
                    <a:pt x="261" y="12"/>
                    <a:pt x="136" y="7"/>
                  </a:cubicBezTo>
                  <a:cubicBezTo>
                    <a:pt x="6" y="1"/>
                    <a:pt x="1" y="250"/>
                    <a:pt x="1" y="25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7"/>
            <p:cNvSpPr/>
            <p:nvPr/>
          </p:nvSpPr>
          <p:spPr>
            <a:xfrm>
              <a:off x="5988267" y="2555653"/>
              <a:ext cx="17140" cy="16106"/>
            </a:xfrm>
            <a:custGeom>
              <a:avLst/>
              <a:gdLst/>
              <a:ahLst/>
              <a:cxnLst/>
              <a:rect l="l" t="t" r="r" b="b"/>
              <a:pathLst>
                <a:path w="199" h="187" extrusionOk="0">
                  <a:moveTo>
                    <a:pt x="1" y="187"/>
                  </a:moveTo>
                  <a:cubicBezTo>
                    <a:pt x="1" y="187"/>
                    <a:pt x="199" y="6"/>
                    <a:pt x="103" y="0"/>
                  </a:cubicBezTo>
                  <a:cubicBezTo>
                    <a:pt x="7" y="0"/>
                    <a:pt x="1" y="187"/>
                    <a:pt x="1"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7"/>
            <p:cNvSpPr/>
            <p:nvPr/>
          </p:nvSpPr>
          <p:spPr>
            <a:xfrm>
              <a:off x="6004890" y="2400793"/>
              <a:ext cx="17054" cy="16192"/>
            </a:xfrm>
            <a:custGeom>
              <a:avLst/>
              <a:gdLst/>
              <a:ahLst/>
              <a:cxnLst/>
              <a:rect l="l" t="t" r="r" b="b"/>
              <a:pathLst>
                <a:path w="198" h="188" extrusionOk="0">
                  <a:moveTo>
                    <a:pt x="0" y="187"/>
                  </a:moveTo>
                  <a:cubicBezTo>
                    <a:pt x="0" y="187"/>
                    <a:pt x="198" y="6"/>
                    <a:pt x="102" y="6"/>
                  </a:cubicBezTo>
                  <a:cubicBezTo>
                    <a:pt x="6" y="1"/>
                    <a:pt x="0" y="187"/>
                    <a:pt x="0"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7"/>
            <p:cNvSpPr/>
            <p:nvPr/>
          </p:nvSpPr>
          <p:spPr>
            <a:xfrm>
              <a:off x="6006354" y="2625245"/>
              <a:ext cx="17054" cy="16106"/>
            </a:xfrm>
            <a:custGeom>
              <a:avLst/>
              <a:gdLst/>
              <a:ahLst/>
              <a:cxnLst/>
              <a:rect l="l" t="t" r="r" b="b"/>
              <a:pathLst>
                <a:path w="198" h="187" extrusionOk="0">
                  <a:moveTo>
                    <a:pt x="0" y="187"/>
                  </a:moveTo>
                  <a:cubicBezTo>
                    <a:pt x="0" y="187"/>
                    <a:pt x="198" y="12"/>
                    <a:pt x="102" y="6"/>
                  </a:cubicBezTo>
                  <a:cubicBezTo>
                    <a:pt x="6" y="0"/>
                    <a:pt x="0" y="187"/>
                    <a:pt x="0"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5963462" y="2497688"/>
              <a:ext cx="34194" cy="31696"/>
            </a:xfrm>
            <a:custGeom>
              <a:avLst/>
              <a:gdLst/>
              <a:ahLst/>
              <a:cxnLst/>
              <a:rect l="l" t="t" r="r" b="b"/>
              <a:pathLst>
                <a:path w="397" h="368" extrusionOk="0">
                  <a:moveTo>
                    <a:pt x="1" y="368"/>
                  </a:moveTo>
                  <a:cubicBezTo>
                    <a:pt x="1" y="368"/>
                    <a:pt x="396" y="23"/>
                    <a:pt x="215" y="12"/>
                  </a:cubicBezTo>
                  <a:cubicBezTo>
                    <a:pt x="29" y="0"/>
                    <a:pt x="1" y="368"/>
                    <a:pt x="1" y="36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5974228" y="2421206"/>
              <a:ext cx="26356" cy="24978"/>
            </a:xfrm>
            <a:custGeom>
              <a:avLst/>
              <a:gdLst/>
              <a:ahLst/>
              <a:cxnLst/>
              <a:rect l="l" t="t" r="r" b="b"/>
              <a:pathLst>
                <a:path w="306" h="290" extrusionOk="0">
                  <a:moveTo>
                    <a:pt x="0" y="289"/>
                  </a:moveTo>
                  <a:cubicBezTo>
                    <a:pt x="0" y="289"/>
                    <a:pt x="305" y="18"/>
                    <a:pt x="164" y="12"/>
                  </a:cubicBezTo>
                  <a:cubicBezTo>
                    <a:pt x="23" y="1"/>
                    <a:pt x="0" y="289"/>
                    <a:pt x="0" y="28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6011177" y="2457294"/>
              <a:ext cx="28854" cy="39534"/>
            </a:xfrm>
            <a:custGeom>
              <a:avLst/>
              <a:gdLst/>
              <a:ahLst/>
              <a:cxnLst/>
              <a:rect l="l" t="t" r="r" b="b"/>
              <a:pathLst>
                <a:path w="335" h="459" extrusionOk="0">
                  <a:moveTo>
                    <a:pt x="6" y="458"/>
                  </a:moveTo>
                  <a:cubicBezTo>
                    <a:pt x="6" y="458"/>
                    <a:pt x="334" y="164"/>
                    <a:pt x="165" y="85"/>
                  </a:cubicBezTo>
                  <a:cubicBezTo>
                    <a:pt x="1" y="0"/>
                    <a:pt x="6" y="458"/>
                    <a:pt x="6" y="45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6042356" y="2618441"/>
              <a:ext cx="21016" cy="20499"/>
            </a:xfrm>
            <a:custGeom>
              <a:avLst/>
              <a:gdLst/>
              <a:ahLst/>
              <a:cxnLst/>
              <a:rect l="l" t="t" r="r" b="b"/>
              <a:pathLst>
                <a:path w="244" h="238" extrusionOk="0">
                  <a:moveTo>
                    <a:pt x="0" y="238"/>
                  </a:moveTo>
                  <a:cubicBezTo>
                    <a:pt x="0" y="238"/>
                    <a:pt x="243" y="164"/>
                    <a:pt x="181" y="85"/>
                  </a:cubicBezTo>
                  <a:cubicBezTo>
                    <a:pt x="113" y="0"/>
                    <a:pt x="0" y="238"/>
                    <a:pt x="0" y="23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5885084" y="2541528"/>
              <a:ext cx="15676" cy="16106"/>
            </a:xfrm>
            <a:custGeom>
              <a:avLst/>
              <a:gdLst/>
              <a:ahLst/>
              <a:cxnLst/>
              <a:rect l="l" t="t" r="r" b="b"/>
              <a:pathLst>
                <a:path w="182" h="187" extrusionOk="0">
                  <a:moveTo>
                    <a:pt x="181" y="187"/>
                  </a:moveTo>
                  <a:cubicBezTo>
                    <a:pt x="181" y="187"/>
                    <a:pt x="1" y="0"/>
                    <a:pt x="80" y="17"/>
                  </a:cubicBezTo>
                  <a:cubicBezTo>
                    <a:pt x="165" y="34"/>
                    <a:pt x="181" y="187"/>
                    <a:pt x="181" y="187"/>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5710758" y="2656854"/>
              <a:ext cx="17140" cy="94054"/>
            </a:xfrm>
            <a:custGeom>
              <a:avLst/>
              <a:gdLst/>
              <a:ahLst/>
              <a:cxnLst/>
              <a:rect l="l" t="t" r="r" b="b"/>
              <a:pathLst>
                <a:path w="199" h="1092" extrusionOk="0">
                  <a:moveTo>
                    <a:pt x="199" y="1"/>
                  </a:moveTo>
                  <a:lnTo>
                    <a:pt x="176" y="1092"/>
                  </a:lnTo>
                  <a:lnTo>
                    <a:pt x="1" y="1069"/>
                  </a:lnTo>
                  <a:lnTo>
                    <a:pt x="35" y="23"/>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5619288" y="2337489"/>
              <a:ext cx="142201" cy="350635"/>
            </a:xfrm>
            <a:custGeom>
              <a:avLst/>
              <a:gdLst/>
              <a:ahLst/>
              <a:cxnLst/>
              <a:rect l="l" t="t" r="r" b="b"/>
              <a:pathLst>
                <a:path w="1651" h="4071" extrusionOk="0">
                  <a:moveTo>
                    <a:pt x="74" y="3426"/>
                  </a:moveTo>
                  <a:cubicBezTo>
                    <a:pt x="147" y="3607"/>
                    <a:pt x="373" y="3635"/>
                    <a:pt x="532" y="3748"/>
                  </a:cubicBezTo>
                  <a:cubicBezTo>
                    <a:pt x="989" y="4071"/>
                    <a:pt x="1481" y="3861"/>
                    <a:pt x="1481" y="3861"/>
                  </a:cubicBezTo>
                  <a:cubicBezTo>
                    <a:pt x="1538" y="3850"/>
                    <a:pt x="1594" y="3833"/>
                    <a:pt x="1651" y="3816"/>
                  </a:cubicBezTo>
                  <a:cubicBezTo>
                    <a:pt x="1470" y="3765"/>
                    <a:pt x="1329" y="3630"/>
                    <a:pt x="1193" y="3500"/>
                  </a:cubicBezTo>
                  <a:cubicBezTo>
                    <a:pt x="1120" y="3426"/>
                    <a:pt x="1046" y="3353"/>
                    <a:pt x="1012" y="3257"/>
                  </a:cubicBezTo>
                  <a:cubicBezTo>
                    <a:pt x="973" y="3161"/>
                    <a:pt x="989" y="3042"/>
                    <a:pt x="1074" y="2980"/>
                  </a:cubicBezTo>
                  <a:cubicBezTo>
                    <a:pt x="944" y="2867"/>
                    <a:pt x="820" y="2742"/>
                    <a:pt x="741" y="2590"/>
                  </a:cubicBezTo>
                  <a:cubicBezTo>
                    <a:pt x="662" y="2431"/>
                    <a:pt x="633" y="2245"/>
                    <a:pt x="707" y="2087"/>
                  </a:cubicBezTo>
                  <a:cubicBezTo>
                    <a:pt x="729" y="2030"/>
                    <a:pt x="769" y="1979"/>
                    <a:pt x="780" y="1923"/>
                  </a:cubicBezTo>
                  <a:cubicBezTo>
                    <a:pt x="797" y="1838"/>
                    <a:pt x="769" y="1759"/>
                    <a:pt x="741" y="1680"/>
                  </a:cubicBezTo>
                  <a:cubicBezTo>
                    <a:pt x="645" y="1369"/>
                    <a:pt x="746" y="1046"/>
                    <a:pt x="724" y="724"/>
                  </a:cubicBezTo>
                  <a:cubicBezTo>
                    <a:pt x="673" y="63"/>
                    <a:pt x="961" y="312"/>
                    <a:pt x="989" y="300"/>
                  </a:cubicBezTo>
                  <a:cubicBezTo>
                    <a:pt x="961" y="210"/>
                    <a:pt x="922" y="131"/>
                    <a:pt x="876" y="57"/>
                  </a:cubicBezTo>
                  <a:cubicBezTo>
                    <a:pt x="334" y="1"/>
                    <a:pt x="283" y="1589"/>
                    <a:pt x="503" y="2364"/>
                  </a:cubicBezTo>
                  <a:cubicBezTo>
                    <a:pt x="390" y="2279"/>
                    <a:pt x="311" y="2081"/>
                    <a:pt x="170" y="2109"/>
                  </a:cubicBezTo>
                  <a:cubicBezTo>
                    <a:pt x="102" y="2358"/>
                    <a:pt x="102" y="2624"/>
                    <a:pt x="170" y="2872"/>
                  </a:cubicBezTo>
                  <a:cubicBezTo>
                    <a:pt x="34" y="3019"/>
                    <a:pt x="0" y="3245"/>
                    <a:pt x="74" y="342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5729792" y="2596047"/>
              <a:ext cx="22997" cy="23427"/>
            </a:xfrm>
            <a:custGeom>
              <a:avLst/>
              <a:gdLst/>
              <a:ahLst/>
              <a:cxnLst/>
              <a:rect l="l" t="t" r="r" b="b"/>
              <a:pathLst>
                <a:path w="267" h="272" extrusionOk="0">
                  <a:moveTo>
                    <a:pt x="6" y="272"/>
                  </a:moveTo>
                  <a:cubicBezTo>
                    <a:pt x="6" y="272"/>
                    <a:pt x="266" y="0"/>
                    <a:pt x="130" y="6"/>
                  </a:cubicBezTo>
                  <a:cubicBezTo>
                    <a:pt x="0" y="6"/>
                    <a:pt x="6" y="272"/>
                    <a:pt x="6" y="27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5764847" y="2517153"/>
              <a:ext cx="19552" cy="19552"/>
            </a:xfrm>
            <a:custGeom>
              <a:avLst/>
              <a:gdLst/>
              <a:ahLst/>
              <a:cxnLst/>
              <a:rect l="l" t="t" r="r" b="b"/>
              <a:pathLst>
                <a:path w="227" h="227" extrusionOk="0">
                  <a:moveTo>
                    <a:pt x="12" y="227"/>
                  </a:moveTo>
                  <a:cubicBezTo>
                    <a:pt x="12" y="227"/>
                    <a:pt x="227" y="1"/>
                    <a:pt x="113" y="1"/>
                  </a:cubicBezTo>
                  <a:cubicBezTo>
                    <a:pt x="0" y="6"/>
                    <a:pt x="12" y="227"/>
                    <a:pt x="12" y="22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7"/>
            <p:cNvSpPr/>
            <p:nvPr/>
          </p:nvSpPr>
          <p:spPr>
            <a:xfrm>
              <a:off x="5730740" y="2556600"/>
              <a:ext cx="15159" cy="15159"/>
            </a:xfrm>
            <a:custGeom>
              <a:avLst/>
              <a:gdLst/>
              <a:ahLst/>
              <a:cxnLst/>
              <a:rect l="l" t="t" r="r" b="b"/>
              <a:pathLst>
                <a:path w="176" h="176" extrusionOk="0">
                  <a:moveTo>
                    <a:pt x="6" y="176"/>
                  </a:moveTo>
                  <a:cubicBezTo>
                    <a:pt x="6" y="176"/>
                    <a:pt x="176" y="0"/>
                    <a:pt x="86" y="6"/>
                  </a:cubicBezTo>
                  <a:cubicBezTo>
                    <a:pt x="1" y="6"/>
                    <a:pt x="6" y="176"/>
                    <a:pt x="6" y="17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7"/>
            <p:cNvSpPr/>
            <p:nvPr/>
          </p:nvSpPr>
          <p:spPr>
            <a:xfrm>
              <a:off x="5736080" y="2417330"/>
              <a:ext cx="14728" cy="15159"/>
            </a:xfrm>
            <a:custGeom>
              <a:avLst/>
              <a:gdLst/>
              <a:ahLst/>
              <a:cxnLst/>
              <a:rect l="l" t="t" r="r" b="b"/>
              <a:pathLst>
                <a:path w="171" h="176" extrusionOk="0">
                  <a:moveTo>
                    <a:pt x="7" y="176"/>
                  </a:moveTo>
                  <a:cubicBezTo>
                    <a:pt x="7" y="176"/>
                    <a:pt x="170" y="1"/>
                    <a:pt x="86" y="1"/>
                  </a:cubicBezTo>
                  <a:cubicBezTo>
                    <a:pt x="1" y="6"/>
                    <a:pt x="7" y="176"/>
                    <a:pt x="7" y="17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a:off x="5751239" y="2618441"/>
              <a:ext cx="14642" cy="14642"/>
            </a:xfrm>
            <a:custGeom>
              <a:avLst/>
              <a:gdLst/>
              <a:ahLst/>
              <a:cxnLst/>
              <a:rect l="l" t="t" r="r" b="b"/>
              <a:pathLst>
                <a:path w="170" h="170" extrusionOk="0">
                  <a:moveTo>
                    <a:pt x="6" y="170"/>
                  </a:moveTo>
                  <a:cubicBezTo>
                    <a:pt x="6" y="170"/>
                    <a:pt x="170" y="0"/>
                    <a:pt x="85" y="0"/>
                  </a:cubicBezTo>
                  <a:cubicBezTo>
                    <a:pt x="0" y="6"/>
                    <a:pt x="6" y="170"/>
                    <a:pt x="6" y="17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7"/>
            <p:cNvSpPr/>
            <p:nvPr/>
          </p:nvSpPr>
          <p:spPr>
            <a:xfrm>
              <a:off x="5706451" y="2506904"/>
              <a:ext cx="28767" cy="28854"/>
            </a:xfrm>
            <a:custGeom>
              <a:avLst/>
              <a:gdLst/>
              <a:ahLst/>
              <a:cxnLst/>
              <a:rect l="l" t="t" r="r" b="b"/>
              <a:pathLst>
                <a:path w="334" h="335" extrusionOk="0">
                  <a:moveTo>
                    <a:pt x="0" y="334"/>
                  </a:moveTo>
                  <a:cubicBezTo>
                    <a:pt x="0" y="334"/>
                    <a:pt x="334" y="1"/>
                    <a:pt x="170" y="1"/>
                  </a:cubicBezTo>
                  <a:cubicBezTo>
                    <a:pt x="6" y="1"/>
                    <a:pt x="0" y="334"/>
                    <a:pt x="0" y="33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7"/>
            <p:cNvSpPr/>
            <p:nvPr/>
          </p:nvSpPr>
          <p:spPr>
            <a:xfrm>
              <a:off x="5710758" y="2437829"/>
              <a:ext cx="22480" cy="22911"/>
            </a:xfrm>
            <a:custGeom>
              <a:avLst/>
              <a:gdLst/>
              <a:ahLst/>
              <a:cxnLst/>
              <a:rect l="l" t="t" r="r" b="b"/>
              <a:pathLst>
                <a:path w="261" h="266" extrusionOk="0">
                  <a:moveTo>
                    <a:pt x="1" y="266"/>
                  </a:moveTo>
                  <a:cubicBezTo>
                    <a:pt x="1" y="266"/>
                    <a:pt x="261" y="0"/>
                    <a:pt x="131" y="0"/>
                  </a:cubicBezTo>
                  <a:cubicBezTo>
                    <a:pt x="7" y="0"/>
                    <a:pt x="1" y="266"/>
                    <a:pt x="1" y="26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7"/>
            <p:cNvSpPr/>
            <p:nvPr/>
          </p:nvSpPr>
          <p:spPr>
            <a:xfrm>
              <a:off x="5744865" y="2467974"/>
              <a:ext cx="26356" cy="35658"/>
            </a:xfrm>
            <a:custGeom>
              <a:avLst/>
              <a:gdLst/>
              <a:ahLst/>
              <a:cxnLst/>
              <a:rect l="l" t="t" r="r" b="b"/>
              <a:pathLst>
                <a:path w="306" h="414" extrusionOk="0">
                  <a:moveTo>
                    <a:pt x="29" y="413"/>
                  </a:moveTo>
                  <a:cubicBezTo>
                    <a:pt x="29" y="413"/>
                    <a:pt x="306" y="125"/>
                    <a:pt x="153" y="63"/>
                  </a:cubicBezTo>
                  <a:cubicBezTo>
                    <a:pt x="1" y="1"/>
                    <a:pt x="29" y="413"/>
                    <a:pt x="29" y="41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7"/>
            <p:cNvSpPr/>
            <p:nvPr/>
          </p:nvSpPr>
          <p:spPr>
            <a:xfrm>
              <a:off x="5783796" y="2609656"/>
              <a:ext cx="18604" cy="19035"/>
            </a:xfrm>
            <a:custGeom>
              <a:avLst/>
              <a:gdLst/>
              <a:ahLst/>
              <a:cxnLst/>
              <a:rect l="l" t="t" r="r" b="b"/>
              <a:pathLst>
                <a:path w="216" h="221" extrusionOk="0">
                  <a:moveTo>
                    <a:pt x="1" y="221"/>
                  </a:moveTo>
                  <a:cubicBezTo>
                    <a:pt x="1" y="221"/>
                    <a:pt x="216" y="142"/>
                    <a:pt x="153" y="74"/>
                  </a:cubicBezTo>
                  <a:cubicBezTo>
                    <a:pt x="86" y="1"/>
                    <a:pt x="1" y="221"/>
                    <a:pt x="1"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7"/>
            <p:cNvSpPr/>
            <p:nvPr/>
          </p:nvSpPr>
          <p:spPr>
            <a:xfrm>
              <a:off x="5668899" y="2621800"/>
              <a:ext cx="15245" cy="13264"/>
            </a:xfrm>
            <a:custGeom>
              <a:avLst/>
              <a:gdLst/>
              <a:ahLst/>
              <a:cxnLst/>
              <a:rect l="l" t="t" r="r" b="b"/>
              <a:pathLst>
                <a:path w="177" h="154" extrusionOk="0">
                  <a:moveTo>
                    <a:pt x="176" y="153"/>
                  </a:moveTo>
                  <a:cubicBezTo>
                    <a:pt x="176" y="153"/>
                    <a:pt x="1" y="1"/>
                    <a:pt x="74" y="12"/>
                  </a:cubicBezTo>
                  <a:cubicBezTo>
                    <a:pt x="148" y="18"/>
                    <a:pt x="176" y="153"/>
                    <a:pt x="176" y="153"/>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7"/>
            <p:cNvSpPr/>
            <p:nvPr/>
          </p:nvSpPr>
          <p:spPr>
            <a:xfrm>
              <a:off x="5636773" y="2551260"/>
              <a:ext cx="15245" cy="13178"/>
            </a:xfrm>
            <a:custGeom>
              <a:avLst/>
              <a:gdLst/>
              <a:ahLst/>
              <a:cxnLst/>
              <a:rect l="l" t="t" r="r" b="b"/>
              <a:pathLst>
                <a:path w="177" h="153" extrusionOk="0">
                  <a:moveTo>
                    <a:pt x="176" y="153"/>
                  </a:moveTo>
                  <a:cubicBezTo>
                    <a:pt x="176" y="153"/>
                    <a:pt x="1" y="0"/>
                    <a:pt x="74" y="12"/>
                  </a:cubicBezTo>
                  <a:cubicBezTo>
                    <a:pt x="153" y="23"/>
                    <a:pt x="176" y="153"/>
                    <a:pt x="176" y="153"/>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7"/>
            <p:cNvSpPr/>
            <p:nvPr/>
          </p:nvSpPr>
          <p:spPr>
            <a:xfrm>
              <a:off x="5003894" y="2524474"/>
              <a:ext cx="171485" cy="358387"/>
            </a:xfrm>
            <a:custGeom>
              <a:avLst/>
              <a:gdLst/>
              <a:ahLst/>
              <a:cxnLst/>
              <a:rect l="l" t="t" r="r" b="b"/>
              <a:pathLst>
                <a:path w="1991" h="4161" extrusionOk="0">
                  <a:moveTo>
                    <a:pt x="0" y="2080"/>
                  </a:moveTo>
                  <a:lnTo>
                    <a:pt x="650" y="2408"/>
                  </a:lnTo>
                  <a:lnTo>
                    <a:pt x="944" y="2702"/>
                  </a:lnTo>
                  <a:lnTo>
                    <a:pt x="933" y="2680"/>
                  </a:lnTo>
                  <a:lnTo>
                    <a:pt x="1024" y="1040"/>
                  </a:lnTo>
                  <a:lnTo>
                    <a:pt x="650" y="650"/>
                  </a:lnTo>
                  <a:lnTo>
                    <a:pt x="1029" y="927"/>
                  </a:lnTo>
                  <a:lnTo>
                    <a:pt x="922" y="650"/>
                  </a:lnTo>
                  <a:lnTo>
                    <a:pt x="803" y="323"/>
                  </a:lnTo>
                  <a:lnTo>
                    <a:pt x="854" y="0"/>
                  </a:lnTo>
                  <a:lnTo>
                    <a:pt x="854" y="283"/>
                  </a:lnTo>
                  <a:lnTo>
                    <a:pt x="978" y="560"/>
                  </a:lnTo>
                  <a:lnTo>
                    <a:pt x="1137" y="300"/>
                  </a:lnTo>
                  <a:lnTo>
                    <a:pt x="1052" y="724"/>
                  </a:lnTo>
                  <a:lnTo>
                    <a:pt x="1114" y="876"/>
                  </a:lnTo>
                  <a:lnTo>
                    <a:pt x="1114" y="1685"/>
                  </a:lnTo>
                  <a:lnTo>
                    <a:pt x="1114" y="1753"/>
                  </a:lnTo>
                  <a:lnTo>
                    <a:pt x="1301" y="1447"/>
                  </a:lnTo>
                  <a:lnTo>
                    <a:pt x="1990" y="1685"/>
                  </a:lnTo>
                  <a:lnTo>
                    <a:pt x="1340" y="1560"/>
                  </a:lnTo>
                  <a:lnTo>
                    <a:pt x="1114" y="1928"/>
                  </a:lnTo>
                  <a:lnTo>
                    <a:pt x="1114" y="2663"/>
                  </a:lnTo>
                  <a:lnTo>
                    <a:pt x="1374" y="2290"/>
                  </a:lnTo>
                  <a:lnTo>
                    <a:pt x="1951" y="2131"/>
                  </a:lnTo>
                  <a:lnTo>
                    <a:pt x="1431" y="2380"/>
                  </a:lnTo>
                  <a:lnTo>
                    <a:pt x="1187" y="2804"/>
                  </a:lnTo>
                  <a:lnTo>
                    <a:pt x="1470" y="3149"/>
                  </a:lnTo>
                  <a:lnTo>
                    <a:pt x="1470" y="4149"/>
                  </a:lnTo>
                  <a:cubicBezTo>
                    <a:pt x="1470" y="4149"/>
                    <a:pt x="1221" y="4161"/>
                    <a:pt x="1210" y="4149"/>
                  </a:cubicBezTo>
                  <a:cubicBezTo>
                    <a:pt x="1204" y="4144"/>
                    <a:pt x="1204" y="3211"/>
                    <a:pt x="1204" y="3211"/>
                  </a:cubicBezTo>
                  <a:lnTo>
                    <a:pt x="1114" y="3041"/>
                  </a:lnTo>
                  <a:lnTo>
                    <a:pt x="617" y="2499"/>
                  </a:lnTo>
                  <a:lnTo>
                    <a:pt x="119" y="2561"/>
                  </a:lnTo>
                  <a:lnTo>
                    <a:pt x="503" y="242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7"/>
            <p:cNvSpPr/>
            <p:nvPr/>
          </p:nvSpPr>
          <p:spPr>
            <a:xfrm>
              <a:off x="5296476" y="2314148"/>
              <a:ext cx="212397" cy="444603"/>
            </a:xfrm>
            <a:custGeom>
              <a:avLst/>
              <a:gdLst/>
              <a:ahLst/>
              <a:cxnLst/>
              <a:rect l="l" t="t" r="r" b="b"/>
              <a:pathLst>
                <a:path w="2466" h="5162" extrusionOk="0">
                  <a:moveTo>
                    <a:pt x="1" y="2578"/>
                  </a:moveTo>
                  <a:lnTo>
                    <a:pt x="803" y="2991"/>
                  </a:lnTo>
                  <a:lnTo>
                    <a:pt x="1171" y="3352"/>
                  </a:lnTo>
                  <a:lnTo>
                    <a:pt x="1154" y="3324"/>
                  </a:lnTo>
                  <a:lnTo>
                    <a:pt x="1267" y="1295"/>
                  </a:lnTo>
                  <a:lnTo>
                    <a:pt x="803" y="809"/>
                  </a:lnTo>
                  <a:lnTo>
                    <a:pt x="1278" y="1154"/>
                  </a:lnTo>
                  <a:lnTo>
                    <a:pt x="1142" y="809"/>
                  </a:lnTo>
                  <a:lnTo>
                    <a:pt x="995" y="407"/>
                  </a:lnTo>
                  <a:lnTo>
                    <a:pt x="1063" y="0"/>
                  </a:lnTo>
                  <a:lnTo>
                    <a:pt x="1063" y="351"/>
                  </a:lnTo>
                  <a:lnTo>
                    <a:pt x="1210" y="696"/>
                  </a:lnTo>
                  <a:lnTo>
                    <a:pt x="1408" y="379"/>
                  </a:lnTo>
                  <a:lnTo>
                    <a:pt x="1301" y="905"/>
                  </a:lnTo>
                  <a:lnTo>
                    <a:pt x="1380" y="1086"/>
                  </a:lnTo>
                  <a:lnTo>
                    <a:pt x="1380" y="2092"/>
                  </a:lnTo>
                  <a:lnTo>
                    <a:pt x="1380" y="2177"/>
                  </a:lnTo>
                  <a:lnTo>
                    <a:pt x="1612" y="1798"/>
                  </a:lnTo>
                  <a:lnTo>
                    <a:pt x="2465" y="2092"/>
                  </a:lnTo>
                  <a:lnTo>
                    <a:pt x="1662" y="1939"/>
                  </a:lnTo>
                  <a:lnTo>
                    <a:pt x="1380" y="2391"/>
                  </a:lnTo>
                  <a:lnTo>
                    <a:pt x="1380" y="3302"/>
                  </a:lnTo>
                  <a:lnTo>
                    <a:pt x="1702" y="2844"/>
                  </a:lnTo>
                  <a:lnTo>
                    <a:pt x="2414" y="2640"/>
                  </a:lnTo>
                  <a:lnTo>
                    <a:pt x="1770" y="2951"/>
                  </a:lnTo>
                  <a:lnTo>
                    <a:pt x="1476" y="3477"/>
                  </a:lnTo>
                  <a:lnTo>
                    <a:pt x="1826" y="3901"/>
                  </a:lnTo>
                  <a:lnTo>
                    <a:pt x="1826" y="5144"/>
                  </a:lnTo>
                  <a:cubicBezTo>
                    <a:pt x="1826" y="5144"/>
                    <a:pt x="1516" y="5161"/>
                    <a:pt x="1504" y="5144"/>
                  </a:cubicBezTo>
                  <a:cubicBezTo>
                    <a:pt x="1487" y="5133"/>
                    <a:pt x="1487" y="3980"/>
                    <a:pt x="1487" y="3980"/>
                  </a:cubicBezTo>
                  <a:lnTo>
                    <a:pt x="1386" y="3771"/>
                  </a:lnTo>
                  <a:lnTo>
                    <a:pt x="764" y="3098"/>
                  </a:lnTo>
                  <a:lnTo>
                    <a:pt x="148" y="3177"/>
                  </a:lnTo>
                  <a:lnTo>
                    <a:pt x="622" y="2996"/>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7"/>
            <p:cNvSpPr/>
            <p:nvPr/>
          </p:nvSpPr>
          <p:spPr>
            <a:xfrm>
              <a:off x="5709380" y="2305363"/>
              <a:ext cx="212827" cy="444603"/>
            </a:xfrm>
            <a:custGeom>
              <a:avLst/>
              <a:gdLst/>
              <a:ahLst/>
              <a:cxnLst/>
              <a:rect l="l" t="t" r="r" b="b"/>
              <a:pathLst>
                <a:path w="2471" h="5162" extrusionOk="0">
                  <a:moveTo>
                    <a:pt x="2470" y="2578"/>
                  </a:moveTo>
                  <a:lnTo>
                    <a:pt x="1662" y="2991"/>
                  </a:lnTo>
                  <a:lnTo>
                    <a:pt x="1300" y="3353"/>
                  </a:lnTo>
                  <a:lnTo>
                    <a:pt x="1311" y="3324"/>
                  </a:lnTo>
                  <a:lnTo>
                    <a:pt x="1198" y="1295"/>
                  </a:lnTo>
                  <a:lnTo>
                    <a:pt x="1662" y="809"/>
                  </a:lnTo>
                  <a:lnTo>
                    <a:pt x="1193" y="1154"/>
                  </a:lnTo>
                  <a:lnTo>
                    <a:pt x="1323" y="809"/>
                  </a:lnTo>
                  <a:lnTo>
                    <a:pt x="1475" y="408"/>
                  </a:lnTo>
                  <a:lnTo>
                    <a:pt x="1408" y="1"/>
                  </a:lnTo>
                  <a:lnTo>
                    <a:pt x="1408" y="351"/>
                  </a:lnTo>
                  <a:lnTo>
                    <a:pt x="1255" y="696"/>
                  </a:lnTo>
                  <a:lnTo>
                    <a:pt x="1057" y="379"/>
                  </a:lnTo>
                  <a:lnTo>
                    <a:pt x="1164" y="905"/>
                  </a:lnTo>
                  <a:lnTo>
                    <a:pt x="1085" y="1086"/>
                  </a:lnTo>
                  <a:lnTo>
                    <a:pt x="1085" y="2092"/>
                  </a:lnTo>
                  <a:lnTo>
                    <a:pt x="1085" y="2177"/>
                  </a:lnTo>
                  <a:lnTo>
                    <a:pt x="859" y="1798"/>
                  </a:lnTo>
                  <a:lnTo>
                    <a:pt x="0" y="2092"/>
                  </a:lnTo>
                  <a:lnTo>
                    <a:pt x="803" y="1940"/>
                  </a:lnTo>
                  <a:lnTo>
                    <a:pt x="1085" y="2392"/>
                  </a:lnTo>
                  <a:lnTo>
                    <a:pt x="1085" y="3302"/>
                  </a:lnTo>
                  <a:lnTo>
                    <a:pt x="763" y="2844"/>
                  </a:lnTo>
                  <a:lnTo>
                    <a:pt x="51" y="2640"/>
                  </a:lnTo>
                  <a:lnTo>
                    <a:pt x="695" y="2951"/>
                  </a:lnTo>
                  <a:lnTo>
                    <a:pt x="995" y="3477"/>
                  </a:lnTo>
                  <a:lnTo>
                    <a:pt x="644" y="3901"/>
                  </a:lnTo>
                  <a:lnTo>
                    <a:pt x="644" y="5145"/>
                  </a:lnTo>
                  <a:cubicBezTo>
                    <a:pt x="644" y="5145"/>
                    <a:pt x="950" y="5161"/>
                    <a:pt x="967" y="5145"/>
                  </a:cubicBezTo>
                  <a:cubicBezTo>
                    <a:pt x="978" y="5133"/>
                    <a:pt x="978" y="3980"/>
                    <a:pt x="978" y="3980"/>
                  </a:cubicBezTo>
                  <a:lnTo>
                    <a:pt x="1085" y="3771"/>
                  </a:lnTo>
                  <a:lnTo>
                    <a:pt x="1701" y="3098"/>
                  </a:lnTo>
                  <a:lnTo>
                    <a:pt x="2318" y="3177"/>
                  </a:lnTo>
                  <a:lnTo>
                    <a:pt x="1848" y="2997"/>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7"/>
            <p:cNvSpPr/>
            <p:nvPr/>
          </p:nvSpPr>
          <p:spPr>
            <a:xfrm>
              <a:off x="5114915" y="2430508"/>
              <a:ext cx="172863" cy="438746"/>
            </a:xfrm>
            <a:custGeom>
              <a:avLst/>
              <a:gdLst/>
              <a:ahLst/>
              <a:cxnLst/>
              <a:rect l="l" t="t" r="r" b="b"/>
              <a:pathLst>
                <a:path w="2007" h="5094" extrusionOk="0">
                  <a:moveTo>
                    <a:pt x="0" y="1900"/>
                  </a:moveTo>
                  <a:lnTo>
                    <a:pt x="565" y="2244"/>
                  </a:lnTo>
                  <a:lnTo>
                    <a:pt x="837" y="2821"/>
                  </a:lnTo>
                  <a:cubicBezTo>
                    <a:pt x="848" y="2697"/>
                    <a:pt x="854" y="2601"/>
                    <a:pt x="859" y="2538"/>
                  </a:cubicBezTo>
                  <a:cubicBezTo>
                    <a:pt x="865" y="2380"/>
                    <a:pt x="825" y="1979"/>
                    <a:pt x="775" y="1532"/>
                  </a:cubicBezTo>
                  <a:lnTo>
                    <a:pt x="255" y="741"/>
                  </a:lnTo>
                  <a:lnTo>
                    <a:pt x="255" y="193"/>
                  </a:lnTo>
                  <a:lnTo>
                    <a:pt x="317" y="667"/>
                  </a:lnTo>
                  <a:lnTo>
                    <a:pt x="741" y="1284"/>
                  </a:lnTo>
                  <a:cubicBezTo>
                    <a:pt x="662" y="639"/>
                    <a:pt x="565" y="0"/>
                    <a:pt x="565" y="0"/>
                  </a:cubicBezTo>
                  <a:lnTo>
                    <a:pt x="775" y="747"/>
                  </a:lnTo>
                  <a:lnTo>
                    <a:pt x="905" y="1724"/>
                  </a:lnTo>
                  <a:lnTo>
                    <a:pt x="1108" y="1187"/>
                  </a:lnTo>
                  <a:lnTo>
                    <a:pt x="2007" y="407"/>
                  </a:lnTo>
                  <a:lnTo>
                    <a:pt x="1227" y="1187"/>
                  </a:lnTo>
                  <a:lnTo>
                    <a:pt x="933" y="1945"/>
                  </a:lnTo>
                  <a:lnTo>
                    <a:pt x="1023" y="2618"/>
                  </a:lnTo>
                  <a:lnTo>
                    <a:pt x="837" y="5093"/>
                  </a:lnTo>
                  <a:lnTo>
                    <a:pt x="565" y="5093"/>
                  </a:lnTo>
                  <a:cubicBezTo>
                    <a:pt x="565" y="5093"/>
                    <a:pt x="724" y="3838"/>
                    <a:pt x="809" y="3064"/>
                  </a:cubicBezTo>
                  <a:lnTo>
                    <a:pt x="469" y="2256"/>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7"/>
            <p:cNvSpPr/>
            <p:nvPr/>
          </p:nvSpPr>
          <p:spPr>
            <a:xfrm>
              <a:off x="5201044" y="2379347"/>
              <a:ext cx="152019" cy="433406"/>
            </a:xfrm>
            <a:custGeom>
              <a:avLst/>
              <a:gdLst/>
              <a:ahLst/>
              <a:cxnLst/>
              <a:rect l="l" t="t" r="r" b="b"/>
              <a:pathLst>
                <a:path w="1765" h="5032" extrusionOk="0">
                  <a:moveTo>
                    <a:pt x="1764" y="1883"/>
                  </a:moveTo>
                  <a:lnTo>
                    <a:pt x="1267" y="2222"/>
                  </a:lnTo>
                  <a:lnTo>
                    <a:pt x="1029" y="2793"/>
                  </a:lnTo>
                  <a:cubicBezTo>
                    <a:pt x="1018" y="2669"/>
                    <a:pt x="1013" y="2573"/>
                    <a:pt x="1007" y="2511"/>
                  </a:cubicBezTo>
                  <a:cubicBezTo>
                    <a:pt x="1001" y="2358"/>
                    <a:pt x="1035" y="1957"/>
                    <a:pt x="1086" y="1521"/>
                  </a:cubicBezTo>
                  <a:lnTo>
                    <a:pt x="1544" y="730"/>
                  </a:lnTo>
                  <a:lnTo>
                    <a:pt x="1544" y="193"/>
                  </a:lnTo>
                  <a:lnTo>
                    <a:pt x="1487" y="662"/>
                  </a:lnTo>
                  <a:lnTo>
                    <a:pt x="1114" y="1273"/>
                  </a:lnTo>
                  <a:cubicBezTo>
                    <a:pt x="1182" y="634"/>
                    <a:pt x="1267" y="1"/>
                    <a:pt x="1267" y="1"/>
                  </a:cubicBezTo>
                  <a:lnTo>
                    <a:pt x="1086" y="736"/>
                  </a:lnTo>
                  <a:lnTo>
                    <a:pt x="973" y="1708"/>
                  </a:lnTo>
                  <a:lnTo>
                    <a:pt x="792" y="1177"/>
                  </a:lnTo>
                  <a:lnTo>
                    <a:pt x="1" y="408"/>
                  </a:lnTo>
                  <a:lnTo>
                    <a:pt x="685" y="1177"/>
                  </a:lnTo>
                  <a:lnTo>
                    <a:pt x="945" y="1923"/>
                  </a:lnTo>
                  <a:lnTo>
                    <a:pt x="866" y="2584"/>
                  </a:lnTo>
                  <a:lnTo>
                    <a:pt x="1029" y="5032"/>
                  </a:lnTo>
                  <a:lnTo>
                    <a:pt x="1267" y="5032"/>
                  </a:lnTo>
                  <a:cubicBezTo>
                    <a:pt x="1267" y="5032"/>
                    <a:pt x="1126" y="3794"/>
                    <a:pt x="1052" y="3031"/>
                  </a:cubicBezTo>
                  <a:lnTo>
                    <a:pt x="1352" y="2234"/>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7"/>
            <p:cNvSpPr/>
            <p:nvPr/>
          </p:nvSpPr>
          <p:spPr>
            <a:xfrm>
              <a:off x="5200613" y="2126732"/>
              <a:ext cx="694811" cy="660703"/>
            </a:xfrm>
            <a:custGeom>
              <a:avLst/>
              <a:gdLst/>
              <a:ahLst/>
              <a:cxnLst/>
              <a:rect l="l" t="t" r="r" b="b"/>
              <a:pathLst>
                <a:path w="8067" h="7671" extrusionOk="0">
                  <a:moveTo>
                    <a:pt x="2544" y="7642"/>
                  </a:moveTo>
                  <a:cubicBezTo>
                    <a:pt x="2142" y="7671"/>
                    <a:pt x="1679" y="7671"/>
                    <a:pt x="1413" y="7365"/>
                  </a:cubicBezTo>
                  <a:cubicBezTo>
                    <a:pt x="1272" y="7202"/>
                    <a:pt x="1215" y="6975"/>
                    <a:pt x="1080" y="6800"/>
                  </a:cubicBezTo>
                  <a:cubicBezTo>
                    <a:pt x="876" y="6540"/>
                    <a:pt x="526" y="6450"/>
                    <a:pt x="198" y="6376"/>
                  </a:cubicBezTo>
                  <a:cubicBezTo>
                    <a:pt x="464" y="6371"/>
                    <a:pt x="724" y="6371"/>
                    <a:pt x="989" y="6371"/>
                  </a:cubicBezTo>
                  <a:cubicBezTo>
                    <a:pt x="1108" y="6371"/>
                    <a:pt x="1266" y="6348"/>
                    <a:pt x="1300" y="6229"/>
                  </a:cubicBezTo>
                  <a:cubicBezTo>
                    <a:pt x="1334" y="6128"/>
                    <a:pt x="1255" y="6031"/>
                    <a:pt x="1204" y="5935"/>
                  </a:cubicBezTo>
                  <a:cubicBezTo>
                    <a:pt x="1029" y="5619"/>
                    <a:pt x="1148" y="5206"/>
                    <a:pt x="1385" y="4941"/>
                  </a:cubicBezTo>
                  <a:cubicBezTo>
                    <a:pt x="1628" y="4669"/>
                    <a:pt x="1967" y="4511"/>
                    <a:pt x="2295" y="4364"/>
                  </a:cubicBezTo>
                  <a:cubicBezTo>
                    <a:pt x="2267" y="4053"/>
                    <a:pt x="1995" y="3810"/>
                    <a:pt x="1701" y="3691"/>
                  </a:cubicBezTo>
                  <a:cubicBezTo>
                    <a:pt x="1408" y="3578"/>
                    <a:pt x="1085" y="3556"/>
                    <a:pt x="780" y="3482"/>
                  </a:cubicBezTo>
                  <a:cubicBezTo>
                    <a:pt x="475" y="3414"/>
                    <a:pt x="158" y="3273"/>
                    <a:pt x="0" y="3002"/>
                  </a:cubicBezTo>
                  <a:cubicBezTo>
                    <a:pt x="266" y="3166"/>
                    <a:pt x="599" y="3160"/>
                    <a:pt x="904" y="3120"/>
                  </a:cubicBezTo>
                  <a:cubicBezTo>
                    <a:pt x="1215" y="3075"/>
                    <a:pt x="1526" y="2996"/>
                    <a:pt x="1837" y="3030"/>
                  </a:cubicBezTo>
                  <a:cubicBezTo>
                    <a:pt x="2142" y="3064"/>
                    <a:pt x="2465" y="3250"/>
                    <a:pt x="2544" y="3550"/>
                  </a:cubicBezTo>
                  <a:cubicBezTo>
                    <a:pt x="2397" y="3216"/>
                    <a:pt x="2227" y="2866"/>
                    <a:pt x="1928" y="2663"/>
                  </a:cubicBezTo>
                  <a:cubicBezTo>
                    <a:pt x="1515" y="2374"/>
                    <a:pt x="1018" y="2289"/>
                    <a:pt x="531" y="2126"/>
                  </a:cubicBezTo>
                  <a:cubicBezTo>
                    <a:pt x="1085" y="2052"/>
                    <a:pt x="1730" y="2103"/>
                    <a:pt x="2182" y="2436"/>
                  </a:cubicBezTo>
                  <a:cubicBezTo>
                    <a:pt x="2131" y="1973"/>
                    <a:pt x="1724" y="1679"/>
                    <a:pt x="1323" y="1436"/>
                  </a:cubicBezTo>
                  <a:cubicBezTo>
                    <a:pt x="921" y="1199"/>
                    <a:pt x="458" y="1085"/>
                    <a:pt x="0" y="984"/>
                  </a:cubicBezTo>
                  <a:cubicBezTo>
                    <a:pt x="571" y="1074"/>
                    <a:pt x="1153" y="978"/>
                    <a:pt x="1730" y="989"/>
                  </a:cubicBezTo>
                  <a:cubicBezTo>
                    <a:pt x="2301" y="1006"/>
                    <a:pt x="2928" y="1165"/>
                    <a:pt x="3273" y="1628"/>
                  </a:cubicBezTo>
                  <a:cubicBezTo>
                    <a:pt x="3505" y="1447"/>
                    <a:pt x="3488" y="1069"/>
                    <a:pt x="3312" y="831"/>
                  </a:cubicBezTo>
                  <a:cubicBezTo>
                    <a:pt x="3137" y="594"/>
                    <a:pt x="2843" y="605"/>
                    <a:pt x="2572" y="486"/>
                  </a:cubicBezTo>
                  <a:cubicBezTo>
                    <a:pt x="2312" y="373"/>
                    <a:pt x="2069" y="119"/>
                    <a:pt x="1809" y="0"/>
                  </a:cubicBezTo>
                  <a:cubicBezTo>
                    <a:pt x="2380" y="158"/>
                    <a:pt x="2753" y="249"/>
                    <a:pt x="3250" y="232"/>
                  </a:cubicBezTo>
                  <a:cubicBezTo>
                    <a:pt x="3742" y="215"/>
                    <a:pt x="4290" y="238"/>
                    <a:pt x="4652" y="577"/>
                  </a:cubicBezTo>
                  <a:cubicBezTo>
                    <a:pt x="5065" y="961"/>
                    <a:pt x="5110" y="1651"/>
                    <a:pt x="5574" y="1979"/>
                  </a:cubicBezTo>
                  <a:cubicBezTo>
                    <a:pt x="5732" y="1521"/>
                    <a:pt x="5557" y="967"/>
                    <a:pt x="5167" y="678"/>
                  </a:cubicBezTo>
                  <a:cubicBezTo>
                    <a:pt x="5528" y="611"/>
                    <a:pt x="5862" y="905"/>
                    <a:pt x="6043" y="1227"/>
                  </a:cubicBezTo>
                  <a:cubicBezTo>
                    <a:pt x="6224" y="1543"/>
                    <a:pt x="6320" y="1916"/>
                    <a:pt x="6546" y="2205"/>
                  </a:cubicBezTo>
                  <a:cubicBezTo>
                    <a:pt x="6693" y="2391"/>
                    <a:pt x="6885" y="2533"/>
                    <a:pt x="7049" y="2708"/>
                  </a:cubicBezTo>
                  <a:cubicBezTo>
                    <a:pt x="7218" y="2877"/>
                    <a:pt x="7354" y="3098"/>
                    <a:pt x="7348" y="3335"/>
                  </a:cubicBezTo>
                  <a:cubicBezTo>
                    <a:pt x="7495" y="3256"/>
                    <a:pt x="7569" y="3075"/>
                    <a:pt x="7575" y="2911"/>
                  </a:cubicBezTo>
                  <a:cubicBezTo>
                    <a:pt x="7575" y="2742"/>
                    <a:pt x="7524" y="2578"/>
                    <a:pt x="7467" y="2419"/>
                  </a:cubicBezTo>
                  <a:cubicBezTo>
                    <a:pt x="7688" y="2663"/>
                    <a:pt x="7919" y="2917"/>
                    <a:pt x="7993" y="3239"/>
                  </a:cubicBezTo>
                  <a:cubicBezTo>
                    <a:pt x="8066" y="3556"/>
                    <a:pt x="7925" y="3951"/>
                    <a:pt x="7614" y="4042"/>
                  </a:cubicBezTo>
                  <a:cubicBezTo>
                    <a:pt x="7478" y="4076"/>
                    <a:pt x="7331" y="4059"/>
                    <a:pt x="7207" y="4121"/>
                  </a:cubicBezTo>
                  <a:cubicBezTo>
                    <a:pt x="7088" y="4183"/>
                    <a:pt x="7015" y="4313"/>
                    <a:pt x="6964" y="4437"/>
                  </a:cubicBezTo>
                  <a:cubicBezTo>
                    <a:pt x="6840" y="4720"/>
                    <a:pt x="6755" y="5020"/>
                    <a:pt x="6710" y="5331"/>
                  </a:cubicBezTo>
                  <a:cubicBezTo>
                    <a:pt x="6676" y="5574"/>
                    <a:pt x="6659" y="5839"/>
                    <a:pt x="6501" y="6031"/>
                  </a:cubicBezTo>
                  <a:cubicBezTo>
                    <a:pt x="6421" y="6122"/>
                    <a:pt x="6320" y="6190"/>
                    <a:pt x="6263" y="6286"/>
                  </a:cubicBezTo>
                  <a:cubicBezTo>
                    <a:pt x="6184" y="6422"/>
                    <a:pt x="6195" y="6591"/>
                    <a:pt x="6229" y="6744"/>
                  </a:cubicBezTo>
                  <a:cubicBezTo>
                    <a:pt x="6257" y="6902"/>
                    <a:pt x="6297" y="7060"/>
                    <a:pt x="6263" y="7213"/>
                  </a:cubicBezTo>
                  <a:cubicBezTo>
                    <a:pt x="6229" y="7365"/>
                    <a:pt x="6065" y="7580"/>
                    <a:pt x="5941" y="7490"/>
                  </a:cubicBezTo>
                  <a:cubicBezTo>
                    <a:pt x="5845" y="7416"/>
                    <a:pt x="2544" y="7642"/>
                    <a:pt x="2544" y="7642"/>
                  </a:cubicBezTo>
                  <a:close/>
                </a:path>
              </a:pathLst>
            </a:custGeom>
            <a:solidFill>
              <a:srgbClr val="FDE3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7"/>
            <p:cNvSpPr/>
            <p:nvPr/>
          </p:nvSpPr>
          <p:spPr>
            <a:xfrm>
              <a:off x="5200613" y="2126732"/>
              <a:ext cx="694811" cy="659756"/>
            </a:xfrm>
            <a:custGeom>
              <a:avLst/>
              <a:gdLst/>
              <a:ahLst/>
              <a:cxnLst/>
              <a:rect l="l" t="t" r="r" b="b"/>
              <a:pathLst>
                <a:path w="8067" h="7660" extrusionOk="0">
                  <a:moveTo>
                    <a:pt x="2295" y="4364"/>
                  </a:moveTo>
                  <a:cubicBezTo>
                    <a:pt x="2046" y="4477"/>
                    <a:pt x="1792" y="4596"/>
                    <a:pt x="1577" y="4760"/>
                  </a:cubicBezTo>
                  <a:cubicBezTo>
                    <a:pt x="1509" y="4816"/>
                    <a:pt x="1441" y="4873"/>
                    <a:pt x="1385" y="4941"/>
                  </a:cubicBezTo>
                  <a:cubicBezTo>
                    <a:pt x="1148" y="5206"/>
                    <a:pt x="1029" y="5619"/>
                    <a:pt x="1204" y="5935"/>
                  </a:cubicBezTo>
                  <a:cubicBezTo>
                    <a:pt x="1255" y="6031"/>
                    <a:pt x="1334" y="6128"/>
                    <a:pt x="1300" y="6229"/>
                  </a:cubicBezTo>
                  <a:cubicBezTo>
                    <a:pt x="1266" y="6348"/>
                    <a:pt x="1114" y="6371"/>
                    <a:pt x="989" y="6371"/>
                  </a:cubicBezTo>
                  <a:cubicBezTo>
                    <a:pt x="724" y="6371"/>
                    <a:pt x="464" y="6371"/>
                    <a:pt x="198" y="6376"/>
                  </a:cubicBezTo>
                  <a:cubicBezTo>
                    <a:pt x="526" y="6450"/>
                    <a:pt x="876" y="6540"/>
                    <a:pt x="1080" y="6800"/>
                  </a:cubicBezTo>
                  <a:cubicBezTo>
                    <a:pt x="1215" y="6975"/>
                    <a:pt x="1272" y="7202"/>
                    <a:pt x="1413" y="7365"/>
                  </a:cubicBezTo>
                  <a:cubicBezTo>
                    <a:pt x="1566" y="7541"/>
                    <a:pt x="1775" y="7614"/>
                    <a:pt x="2007" y="7637"/>
                  </a:cubicBezTo>
                  <a:cubicBezTo>
                    <a:pt x="2182" y="7659"/>
                    <a:pt x="2369" y="7654"/>
                    <a:pt x="2544" y="7642"/>
                  </a:cubicBezTo>
                  <a:cubicBezTo>
                    <a:pt x="2544" y="7642"/>
                    <a:pt x="2629" y="7637"/>
                    <a:pt x="2764" y="7625"/>
                  </a:cubicBezTo>
                  <a:cubicBezTo>
                    <a:pt x="3510" y="7580"/>
                    <a:pt x="5856" y="7428"/>
                    <a:pt x="5941" y="7490"/>
                  </a:cubicBezTo>
                  <a:cubicBezTo>
                    <a:pt x="6065" y="7580"/>
                    <a:pt x="6229" y="7365"/>
                    <a:pt x="6263" y="7213"/>
                  </a:cubicBezTo>
                  <a:cubicBezTo>
                    <a:pt x="6297" y="7060"/>
                    <a:pt x="6257" y="6902"/>
                    <a:pt x="6224" y="6744"/>
                  </a:cubicBezTo>
                  <a:cubicBezTo>
                    <a:pt x="6195" y="6591"/>
                    <a:pt x="6184" y="6422"/>
                    <a:pt x="6263" y="6286"/>
                  </a:cubicBezTo>
                  <a:cubicBezTo>
                    <a:pt x="6320" y="6190"/>
                    <a:pt x="6421" y="6122"/>
                    <a:pt x="6501" y="6031"/>
                  </a:cubicBezTo>
                  <a:cubicBezTo>
                    <a:pt x="6659" y="5839"/>
                    <a:pt x="6676" y="5574"/>
                    <a:pt x="6710" y="5331"/>
                  </a:cubicBezTo>
                  <a:cubicBezTo>
                    <a:pt x="6755" y="5020"/>
                    <a:pt x="6840" y="4720"/>
                    <a:pt x="6964" y="4437"/>
                  </a:cubicBezTo>
                  <a:cubicBezTo>
                    <a:pt x="7015" y="4313"/>
                    <a:pt x="7088" y="4183"/>
                    <a:pt x="7207" y="4121"/>
                  </a:cubicBezTo>
                  <a:cubicBezTo>
                    <a:pt x="7331" y="4059"/>
                    <a:pt x="7478" y="4076"/>
                    <a:pt x="7614" y="4042"/>
                  </a:cubicBezTo>
                  <a:cubicBezTo>
                    <a:pt x="7925" y="3951"/>
                    <a:pt x="8066" y="3556"/>
                    <a:pt x="7993" y="3239"/>
                  </a:cubicBezTo>
                  <a:cubicBezTo>
                    <a:pt x="7919" y="2917"/>
                    <a:pt x="7688" y="2663"/>
                    <a:pt x="7467" y="2419"/>
                  </a:cubicBezTo>
                  <a:cubicBezTo>
                    <a:pt x="7524" y="2578"/>
                    <a:pt x="7575" y="2742"/>
                    <a:pt x="7575" y="2911"/>
                  </a:cubicBezTo>
                  <a:cubicBezTo>
                    <a:pt x="7569" y="3075"/>
                    <a:pt x="7495" y="3256"/>
                    <a:pt x="7348" y="3335"/>
                  </a:cubicBezTo>
                  <a:cubicBezTo>
                    <a:pt x="7354" y="3098"/>
                    <a:pt x="7218" y="2877"/>
                    <a:pt x="7055" y="2708"/>
                  </a:cubicBezTo>
                  <a:cubicBezTo>
                    <a:pt x="6885" y="2533"/>
                    <a:pt x="6693" y="2391"/>
                    <a:pt x="6546" y="2205"/>
                  </a:cubicBezTo>
                  <a:cubicBezTo>
                    <a:pt x="6320" y="1916"/>
                    <a:pt x="6224" y="1543"/>
                    <a:pt x="6043" y="1227"/>
                  </a:cubicBezTo>
                  <a:cubicBezTo>
                    <a:pt x="5862" y="905"/>
                    <a:pt x="5528" y="611"/>
                    <a:pt x="5167" y="678"/>
                  </a:cubicBezTo>
                  <a:cubicBezTo>
                    <a:pt x="5557" y="967"/>
                    <a:pt x="5732" y="1521"/>
                    <a:pt x="5574" y="1979"/>
                  </a:cubicBezTo>
                  <a:cubicBezTo>
                    <a:pt x="5110" y="1651"/>
                    <a:pt x="5065" y="961"/>
                    <a:pt x="4652" y="577"/>
                  </a:cubicBezTo>
                  <a:cubicBezTo>
                    <a:pt x="4290" y="238"/>
                    <a:pt x="3742" y="215"/>
                    <a:pt x="3250" y="232"/>
                  </a:cubicBezTo>
                  <a:cubicBezTo>
                    <a:pt x="2753" y="249"/>
                    <a:pt x="2380" y="158"/>
                    <a:pt x="1809" y="0"/>
                  </a:cubicBezTo>
                  <a:cubicBezTo>
                    <a:pt x="2069" y="119"/>
                    <a:pt x="2312" y="373"/>
                    <a:pt x="2572" y="486"/>
                  </a:cubicBezTo>
                  <a:cubicBezTo>
                    <a:pt x="2843" y="605"/>
                    <a:pt x="3137" y="594"/>
                    <a:pt x="3312" y="831"/>
                  </a:cubicBezTo>
                  <a:cubicBezTo>
                    <a:pt x="3488" y="1069"/>
                    <a:pt x="3505" y="1447"/>
                    <a:pt x="3273" y="1628"/>
                  </a:cubicBezTo>
                  <a:cubicBezTo>
                    <a:pt x="2928" y="1165"/>
                    <a:pt x="2301" y="1006"/>
                    <a:pt x="1724" y="989"/>
                  </a:cubicBezTo>
                  <a:cubicBezTo>
                    <a:pt x="1521" y="984"/>
                    <a:pt x="1317" y="995"/>
                    <a:pt x="1114" y="1006"/>
                  </a:cubicBezTo>
                  <a:cubicBezTo>
                    <a:pt x="741" y="1023"/>
                    <a:pt x="367" y="1040"/>
                    <a:pt x="0" y="984"/>
                  </a:cubicBezTo>
                  <a:cubicBezTo>
                    <a:pt x="458" y="1091"/>
                    <a:pt x="921" y="1199"/>
                    <a:pt x="1323" y="1436"/>
                  </a:cubicBezTo>
                  <a:cubicBezTo>
                    <a:pt x="1651" y="1634"/>
                    <a:pt x="1978" y="1860"/>
                    <a:pt x="2120" y="2193"/>
                  </a:cubicBezTo>
                  <a:lnTo>
                    <a:pt x="2120" y="2193"/>
                  </a:lnTo>
                  <a:cubicBezTo>
                    <a:pt x="2148" y="2267"/>
                    <a:pt x="2171" y="2352"/>
                    <a:pt x="2182" y="2436"/>
                  </a:cubicBezTo>
                  <a:cubicBezTo>
                    <a:pt x="1730" y="2103"/>
                    <a:pt x="1085" y="2052"/>
                    <a:pt x="531" y="2126"/>
                  </a:cubicBezTo>
                  <a:cubicBezTo>
                    <a:pt x="1018" y="2289"/>
                    <a:pt x="1515" y="2374"/>
                    <a:pt x="1928" y="2663"/>
                  </a:cubicBezTo>
                  <a:cubicBezTo>
                    <a:pt x="2176" y="2832"/>
                    <a:pt x="2335" y="3098"/>
                    <a:pt x="2465" y="3375"/>
                  </a:cubicBezTo>
                  <a:cubicBezTo>
                    <a:pt x="2329" y="3177"/>
                    <a:pt x="2080" y="3058"/>
                    <a:pt x="1837" y="3030"/>
                  </a:cubicBezTo>
                  <a:cubicBezTo>
                    <a:pt x="1526" y="2996"/>
                    <a:pt x="1215" y="3075"/>
                    <a:pt x="904" y="3120"/>
                  </a:cubicBezTo>
                  <a:cubicBezTo>
                    <a:pt x="599" y="3160"/>
                    <a:pt x="266" y="3166"/>
                    <a:pt x="0" y="3002"/>
                  </a:cubicBezTo>
                  <a:cubicBezTo>
                    <a:pt x="158" y="3273"/>
                    <a:pt x="475" y="3414"/>
                    <a:pt x="780" y="3482"/>
                  </a:cubicBezTo>
                  <a:cubicBezTo>
                    <a:pt x="859" y="3505"/>
                    <a:pt x="944" y="3516"/>
                    <a:pt x="1023" y="3533"/>
                  </a:cubicBezTo>
                  <a:cubicBezTo>
                    <a:pt x="1255" y="3573"/>
                    <a:pt x="1487" y="3607"/>
                    <a:pt x="1701" y="3691"/>
                  </a:cubicBezTo>
                  <a:cubicBezTo>
                    <a:pt x="1995" y="3810"/>
                    <a:pt x="2267" y="4053"/>
                    <a:pt x="2295" y="43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7"/>
            <p:cNvSpPr/>
            <p:nvPr/>
          </p:nvSpPr>
          <p:spPr>
            <a:xfrm>
              <a:off x="5200613" y="2211397"/>
              <a:ext cx="409462" cy="575090"/>
            </a:xfrm>
            <a:custGeom>
              <a:avLst/>
              <a:gdLst/>
              <a:ahLst/>
              <a:cxnLst/>
              <a:rect l="l" t="t" r="r" b="b"/>
              <a:pathLst>
                <a:path w="4754" h="6677" extrusionOk="0">
                  <a:moveTo>
                    <a:pt x="2295" y="3381"/>
                  </a:moveTo>
                  <a:cubicBezTo>
                    <a:pt x="2046" y="3494"/>
                    <a:pt x="1792" y="3613"/>
                    <a:pt x="1577" y="3777"/>
                  </a:cubicBezTo>
                  <a:cubicBezTo>
                    <a:pt x="1521" y="3918"/>
                    <a:pt x="1413" y="4037"/>
                    <a:pt x="1357" y="4178"/>
                  </a:cubicBezTo>
                  <a:cubicBezTo>
                    <a:pt x="1272" y="4404"/>
                    <a:pt x="1334" y="4658"/>
                    <a:pt x="1402" y="4890"/>
                  </a:cubicBezTo>
                  <a:cubicBezTo>
                    <a:pt x="1566" y="5489"/>
                    <a:pt x="1730" y="6100"/>
                    <a:pt x="2007" y="6654"/>
                  </a:cubicBezTo>
                  <a:cubicBezTo>
                    <a:pt x="2182" y="6676"/>
                    <a:pt x="2369" y="6671"/>
                    <a:pt x="2544" y="6659"/>
                  </a:cubicBezTo>
                  <a:cubicBezTo>
                    <a:pt x="2544" y="6659"/>
                    <a:pt x="2629" y="6654"/>
                    <a:pt x="2764" y="6642"/>
                  </a:cubicBezTo>
                  <a:cubicBezTo>
                    <a:pt x="2939" y="5885"/>
                    <a:pt x="3273" y="5162"/>
                    <a:pt x="3736" y="4534"/>
                  </a:cubicBezTo>
                  <a:cubicBezTo>
                    <a:pt x="4053" y="4104"/>
                    <a:pt x="4443" y="3703"/>
                    <a:pt x="4607" y="3194"/>
                  </a:cubicBezTo>
                  <a:cubicBezTo>
                    <a:pt x="4754" y="2748"/>
                    <a:pt x="4703" y="2250"/>
                    <a:pt x="4556" y="1804"/>
                  </a:cubicBezTo>
                  <a:cubicBezTo>
                    <a:pt x="4415" y="1352"/>
                    <a:pt x="4177" y="939"/>
                    <a:pt x="3940" y="532"/>
                  </a:cubicBezTo>
                  <a:cubicBezTo>
                    <a:pt x="4149" y="1160"/>
                    <a:pt x="4047" y="1889"/>
                    <a:pt x="3669" y="2437"/>
                  </a:cubicBezTo>
                  <a:cubicBezTo>
                    <a:pt x="3346" y="1623"/>
                    <a:pt x="2798" y="883"/>
                    <a:pt x="2052" y="419"/>
                  </a:cubicBezTo>
                  <a:cubicBezTo>
                    <a:pt x="1764" y="238"/>
                    <a:pt x="1447" y="102"/>
                    <a:pt x="1114" y="23"/>
                  </a:cubicBezTo>
                  <a:cubicBezTo>
                    <a:pt x="741" y="40"/>
                    <a:pt x="367" y="57"/>
                    <a:pt x="0" y="1"/>
                  </a:cubicBezTo>
                  <a:cubicBezTo>
                    <a:pt x="458" y="108"/>
                    <a:pt x="921" y="216"/>
                    <a:pt x="1323" y="453"/>
                  </a:cubicBezTo>
                  <a:cubicBezTo>
                    <a:pt x="1651" y="651"/>
                    <a:pt x="1978" y="877"/>
                    <a:pt x="2120" y="1210"/>
                  </a:cubicBezTo>
                  <a:lnTo>
                    <a:pt x="2120" y="1210"/>
                  </a:lnTo>
                  <a:cubicBezTo>
                    <a:pt x="2629" y="1646"/>
                    <a:pt x="3007" y="2245"/>
                    <a:pt x="3052" y="2906"/>
                  </a:cubicBezTo>
                  <a:cubicBezTo>
                    <a:pt x="2595" y="2652"/>
                    <a:pt x="2069" y="2522"/>
                    <a:pt x="1543" y="2522"/>
                  </a:cubicBezTo>
                  <a:cubicBezTo>
                    <a:pt x="1374" y="2522"/>
                    <a:pt x="1198" y="2533"/>
                    <a:pt x="1023" y="2550"/>
                  </a:cubicBezTo>
                  <a:cubicBezTo>
                    <a:pt x="1255" y="2590"/>
                    <a:pt x="1487" y="2624"/>
                    <a:pt x="1701" y="2708"/>
                  </a:cubicBezTo>
                  <a:cubicBezTo>
                    <a:pt x="1995" y="2827"/>
                    <a:pt x="2267" y="3070"/>
                    <a:pt x="2295" y="3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7"/>
            <p:cNvSpPr/>
            <p:nvPr/>
          </p:nvSpPr>
          <p:spPr>
            <a:xfrm>
              <a:off x="5347636" y="2264969"/>
              <a:ext cx="447015" cy="503947"/>
            </a:xfrm>
            <a:custGeom>
              <a:avLst/>
              <a:gdLst/>
              <a:ahLst/>
              <a:cxnLst/>
              <a:rect l="l" t="t" r="r" b="b"/>
              <a:pathLst>
                <a:path w="5190" h="5851" extrusionOk="0">
                  <a:moveTo>
                    <a:pt x="1820" y="5647"/>
                  </a:moveTo>
                  <a:cubicBezTo>
                    <a:pt x="1436" y="5404"/>
                    <a:pt x="876" y="5591"/>
                    <a:pt x="526" y="5291"/>
                  </a:cubicBezTo>
                  <a:cubicBezTo>
                    <a:pt x="170" y="4997"/>
                    <a:pt x="0" y="4466"/>
                    <a:pt x="215" y="4059"/>
                  </a:cubicBezTo>
                  <a:cubicBezTo>
                    <a:pt x="351" y="3799"/>
                    <a:pt x="611" y="3635"/>
                    <a:pt x="814" y="3426"/>
                  </a:cubicBezTo>
                  <a:cubicBezTo>
                    <a:pt x="1345" y="2855"/>
                    <a:pt x="1368" y="1877"/>
                    <a:pt x="865" y="1278"/>
                  </a:cubicBezTo>
                  <a:cubicBezTo>
                    <a:pt x="1165" y="1487"/>
                    <a:pt x="1396" y="1787"/>
                    <a:pt x="1521" y="2132"/>
                  </a:cubicBezTo>
                  <a:cubicBezTo>
                    <a:pt x="1651" y="1380"/>
                    <a:pt x="1413" y="571"/>
                    <a:pt x="899" y="1"/>
                  </a:cubicBezTo>
                  <a:cubicBezTo>
                    <a:pt x="1379" y="261"/>
                    <a:pt x="1854" y="571"/>
                    <a:pt x="2148" y="1035"/>
                  </a:cubicBezTo>
                  <a:cubicBezTo>
                    <a:pt x="2436" y="1493"/>
                    <a:pt x="2499" y="2137"/>
                    <a:pt x="2159" y="2567"/>
                  </a:cubicBezTo>
                  <a:cubicBezTo>
                    <a:pt x="2323" y="2680"/>
                    <a:pt x="2555" y="2572"/>
                    <a:pt x="2668" y="2414"/>
                  </a:cubicBezTo>
                  <a:cubicBezTo>
                    <a:pt x="2781" y="2256"/>
                    <a:pt x="2821" y="2052"/>
                    <a:pt x="2889" y="1872"/>
                  </a:cubicBezTo>
                  <a:cubicBezTo>
                    <a:pt x="2962" y="1691"/>
                    <a:pt x="3092" y="1504"/>
                    <a:pt x="3290" y="1470"/>
                  </a:cubicBezTo>
                  <a:cubicBezTo>
                    <a:pt x="3392" y="1453"/>
                    <a:pt x="3505" y="1487"/>
                    <a:pt x="3607" y="1453"/>
                  </a:cubicBezTo>
                  <a:cubicBezTo>
                    <a:pt x="3782" y="1402"/>
                    <a:pt x="3850" y="1165"/>
                    <a:pt x="3787" y="990"/>
                  </a:cubicBezTo>
                  <a:cubicBezTo>
                    <a:pt x="3725" y="814"/>
                    <a:pt x="3578" y="690"/>
                    <a:pt x="3431" y="571"/>
                  </a:cubicBezTo>
                  <a:cubicBezTo>
                    <a:pt x="3878" y="684"/>
                    <a:pt x="4324" y="837"/>
                    <a:pt x="4664" y="1148"/>
                  </a:cubicBezTo>
                  <a:cubicBezTo>
                    <a:pt x="4997" y="1459"/>
                    <a:pt x="5189" y="1968"/>
                    <a:pt x="5014" y="2386"/>
                  </a:cubicBezTo>
                  <a:cubicBezTo>
                    <a:pt x="4844" y="2787"/>
                    <a:pt x="4398" y="3008"/>
                    <a:pt x="4200" y="3398"/>
                  </a:cubicBezTo>
                  <a:cubicBezTo>
                    <a:pt x="3985" y="3827"/>
                    <a:pt x="4115" y="4347"/>
                    <a:pt x="3985" y="4811"/>
                  </a:cubicBezTo>
                  <a:cubicBezTo>
                    <a:pt x="3821" y="5376"/>
                    <a:pt x="3211" y="5783"/>
                    <a:pt x="2623" y="5710"/>
                  </a:cubicBezTo>
                  <a:cubicBezTo>
                    <a:pt x="2623" y="5710"/>
                    <a:pt x="2137" y="5851"/>
                    <a:pt x="1820" y="564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7"/>
            <p:cNvSpPr/>
            <p:nvPr/>
          </p:nvSpPr>
          <p:spPr>
            <a:xfrm>
              <a:off x="5480965" y="2170485"/>
              <a:ext cx="81910" cy="106284"/>
            </a:xfrm>
            <a:custGeom>
              <a:avLst/>
              <a:gdLst/>
              <a:ahLst/>
              <a:cxnLst/>
              <a:rect l="l" t="t" r="r" b="b"/>
              <a:pathLst>
                <a:path w="951" h="1234" extrusionOk="0">
                  <a:moveTo>
                    <a:pt x="1" y="63"/>
                  </a:moveTo>
                  <a:cubicBezTo>
                    <a:pt x="52" y="86"/>
                    <a:pt x="758" y="459"/>
                    <a:pt x="442" y="1233"/>
                  </a:cubicBezTo>
                  <a:cubicBezTo>
                    <a:pt x="442" y="1233"/>
                    <a:pt x="951" y="442"/>
                    <a:pt x="662" y="221"/>
                  </a:cubicBezTo>
                  <a:cubicBezTo>
                    <a:pt x="380" y="1"/>
                    <a:pt x="1" y="63"/>
                    <a:pt x="1" y="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7"/>
            <p:cNvSpPr/>
            <p:nvPr/>
          </p:nvSpPr>
          <p:spPr>
            <a:xfrm>
              <a:off x="5325673" y="2227503"/>
              <a:ext cx="101375" cy="109127"/>
            </a:xfrm>
            <a:custGeom>
              <a:avLst/>
              <a:gdLst/>
              <a:ahLst/>
              <a:cxnLst/>
              <a:rect l="l" t="t" r="r" b="b"/>
              <a:pathLst>
                <a:path w="1177" h="1267" extrusionOk="0">
                  <a:moveTo>
                    <a:pt x="1131" y="1266"/>
                  </a:moveTo>
                  <a:cubicBezTo>
                    <a:pt x="1131" y="1266"/>
                    <a:pt x="803" y="317"/>
                    <a:pt x="1" y="147"/>
                  </a:cubicBezTo>
                  <a:cubicBezTo>
                    <a:pt x="1" y="147"/>
                    <a:pt x="679" y="0"/>
                    <a:pt x="979" y="571"/>
                  </a:cubicBezTo>
                  <a:cubicBezTo>
                    <a:pt x="1177" y="939"/>
                    <a:pt x="1131" y="1266"/>
                    <a:pt x="1131" y="126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7"/>
            <p:cNvSpPr/>
            <p:nvPr/>
          </p:nvSpPr>
          <p:spPr>
            <a:xfrm>
              <a:off x="5434283" y="2525422"/>
              <a:ext cx="181218" cy="278544"/>
            </a:xfrm>
            <a:custGeom>
              <a:avLst/>
              <a:gdLst/>
              <a:ahLst/>
              <a:cxnLst/>
              <a:rect l="l" t="t" r="r" b="b"/>
              <a:pathLst>
                <a:path w="2104" h="3234" extrusionOk="0">
                  <a:moveTo>
                    <a:pt x="2013" y="2912"/>
                  </a:moveTo>
                  <a:cubicBezTo>
                    <a:pt x="2064" y="2850"/>
                    <a:pt x="724" y="2793"/>
                    <a:pt x="1402" y="1826"/>
                  </a:cubicBezTo>
                  <a:cubicBezTo>
                    <a:pt x="2075" y="860"/>
                    <a:pt x="2103" y="475"/>
                    <a:pt x="2013" y="1"/>
                  </a:cubicBezTo>
                  <a:cubicBezTo>
                    <a:pt x="2013" y="1"/>
                    <a:pt x="1628" y="843"/>
                    <a:pt x="814" y="1092"/>
                  </a:cubicBezTo>
                  <a:cubicBezTo>
                    <a:pt x="0" y="1335"/>
                    <a:pt x="311" y="2900"/>
                    <a:pt x="616" y="3002"/>
                  </a:cubicBezTo>
                  <a:cubicBezTo>
                    <a:pt x="922" y="3098"/>
                    <a:pt x="1707" y="3234"/>
                    <a:pt x="2013" y="29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7"/>
            <p:cNvSpPr/>
            <p:nvPr/>
          </p:nvSpPr>
          <p:spPr>
            <a:xfrm>
              <a:off x="5143596" y="2445580"/>
              <a:ext cx="83374" cy="43410"/>
            </a:xfrm>
            <a:custGeom>
              <a:avLst/>
              <a:gdLst/>
              <a:ahLst/>
              <a:cxnLst/>
              <a:rect l="l" t="t" r="r" b="b"/>
              <a:pathLst>
                <a:path w="968" h="504" extrusionOk="0">
                  <a:moveTo>
                    <a:pt x="967" y="504"/>
                  </a:moveTo>
                  <a:cubicBezTo>
                    <a:pt x="967" y="504"/>
                    <a:pt x="521" y="1"/>
                    <a:pt x="1" y="266"/>
                  </a:cubicBezTo>
                  <a:cubicBezTo>
                    <a:pt x="1" y="266"/>
                    <a:pt x="792" y="379"/>
                    <a:pt x="967" y="5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7"/>
            <p:cNvSpPr/>
            <p:nvPr/>
          </p:nvSpPr>
          <p:spPr>
            <a:xfrm>
              <a:off x="5185024" y="2235254"/>
              <a:ext cx="83288" cy="43410"/>
            </a:xfrm>
            <a:custGeom>
              <a:avLst/>
              <a:gdLst/>
              <a:ahLst/>
              <a:cxnLst/>
              <a:rect l="l" t="t" r="r" b="b"/>
              <a:pathLst>
                <a:path w="967" h="504" extrusionOk="0">
                  <a:moveTo>
                    <a:pt x="967" y="504"/>
                  </a:moveTo>
                  <a:cubicBezTo>
                    <a:pt x="967" y="504"/>
                    <a:pt x="526" y="1"/>
                    <a:pt x="0" y="266"/>
                  </a:cubicBezTo>
                  <a:cubicBezTo>
                    <a:pt x="0" y="266"/>
                    <a:pt x="792" y="379"/>
                    <a:pt x="967" y="5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7"/>
            <p:cNvSpPr/>
            <p:nvPr/>
          </p:nvSpPr>
          <p:spPr>
            <a:xfrm>
              <a:off x="5471749" y="2065839"/>
              <a:ext cx="83374" cy="43410"/>
            </a:xfrm>
            <a:custGeom>
              <a:avLst/>
              <a:gdLst/>
              <a:ahLst/>
              <a:cxnLst/>
              <a:rect l="l" t="t" r="r" b="b"/>
              <a:pathLst>
                <a:path w="968" h="504" extrusionOk="0">
                  <a:moveTo>
                    <a:pt x="967" y="504"/>
                  </a:moveTo>
                  <a:cubicBezTo>
                    <a:pt x="967" y="504"/>
                    <a:pt x="521" y="1"/>
                    <a:pt x="1" y="266"/>
                  </a:cubicBezTo>
                  <a:cubicBezTo>
                    <a:pt x="1" y="266"/>
                    <a:pt x="792" y="379"/>
                    <a:pt x="967" y="5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7"/>
            <p:cNvSpPr/>
            <p:nvPr/>
          </p:nvSpPr>
          <p:spPr>
            <a:xfrm>
              <a:off x="5717131" y="2115535"/>
              <a:ext cx="100858" cy="149522"/>
            </a:xfrm>
            <a:custGeom>
              <a:avLst/>
              <a:gdLst/>
              <a:ahLst/>
              <a:cxnLst/>
              <a:rect l="l" t="t" r="r" b="b"/>
              <a:pathLst>
                <a:path w="1171" h="1736" extrusionOk="0">
                  <a:moveTo>
                    <a:pt x="792" y="1736"/>
                  </a:moveTo>
                  <a:cubicBezTo>
                    <a:pt x="792" y="1736"/>
                    <a:pt x="888" y="763"/>
                    <a:pt x="0" y="0"/>
                  </a:cubicBezTo>
                  <a:cubicBezTo>
                    <a:pt x="0" y="0"/>
                    <a:pt x="1171" y="447"/>
                    <a:pt x="1058" y="1063"/>
                  </a:cubicBezTo>
                  <a:cubicBezTo>
                    <a:pt x="950" y="1679"/>
                    <a:pt x="792" y="1736"/>
                    <a:pt x="792" y="173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7"/>
            <p:cNvSpPr/>
            <p:nvPr/>
          </p:nvSpPr>
          <p:spPr>
            <a:xfrm>
              <a:off x="5551591" y="2052661"/>
              <a:ext cx="77948" cy="62961"/>
            </a:xfrm>
            <a:custGeom>
              <a:avLst/>
              <a:gdLst/>
              <a:ahLst/>
              <a:cxnLst/>
              <a:rect l="l" t="t" r="r" b="b"/>
              <a:pathLst>
                <a:path w="905" h="731" extrusionOk="0">
                  <a:moveTo>
                    <a:pt x="843" y="730"/>
                  </a:moveTo>
                  <a:cubicBezTo>
                    <a:pt x="843" y="730"/>
                    <a:pt x="634" y="233"/>
                    <a:pt x="1" y="91"/>
                  </a:cubicBezTo>
                  <a:cubicBezTo>
                    <a:pt x="1" y="91"/>
                    <a:pt x="690" y="1"/>
                    <a:pt x="798" y="329"/>
                  </a:cubicBezTo>
                  <a:cubicBezTo>
                    <a:pt x="905" y="662"/>
                    <a:pt x="843" y="730"/>
                    <a:pt x="843" y="7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7"/>
            <p:cNvSpPr/>
            <p:nvPr/>
          </p:nvSpPr>
          <p:spPr>
            <a:xfrm>
              <a:off x="5277010" y="2132589"/>
              <a:ext cx="68215" cy="39964"/>
            </a:xfrm>
            <a:custGeom>
              <a:avLst/>
              <a:gdLst/>
              <a:ahLst/>
              <a:cxnLst/>
              <a:rect l="l" t="t" r="r" b="b"/>
              <a:pathLst>
                <a:path w="792" h="464" extrusionOk="0">
                  <a:moveTo>
                    <a:pt x="752" y="464"/>
                  </a:moveTo>
                  <a:cubicBezTo>
                    <a:pt x="752" y="464"/>
                    <a:pt x="515" y="192"/>
                    <a:pt x="1" y="350"/>
                  </a:cubicBezTo>
                  <a:cubicBezTo>
                    <a:pt x="1" y="350"/>
                    <a:pt x="521" y="0"/>
                    <a:pt x="656" y="192"/>
                  </a:cubicBezTo>
                  <a:cubicBezTo>
                    <a:pt x="792" y="384"/>
                    <a:pt x="752" y="464"/>
                    <a:pt x="752" y="4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7"/>
            <p:cNvSpPr/>
            <p:nvPr/>
          </p:nvSpPr>
          <p:spPr>
            <a:xfrm>
              <a:off x="4986324" y="2516637"/>
              <a:ext cx="1594611" cy="542964"/>
            </a:xfrm>
            <a:custGeom>
              <a:avLst/>
              <a:gdLst/>
              <a:ahLst/>
              <a:cxnLst/>
              <a:rect l="l" t="t" r="r" b="b"/>
              <a:pathLst>
                <a:path w="18514" h="6304" extrusionOk="0">
                  <a:moveTo>
                    <a:pt x="18513" y="6304"/>
                  </a:moveTo>
                  <a:lnTo>
                    <a:pt x="18513" y="4529"/>
                  </a:lnTo>
                  <a:cubicBezTo>
                    <a:pt x="18513" y="4529"/>
                    <a:pt x="9113" y="1"/>
                    <a:pt x="1" y="4529"/>
                  </a:cubicBezTo>
                  <a:lnTo>
                    <a:pt x="1" y="630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7"/>
            <p:cNvSpPr/>
            <p:nvPr/>
          </p:nvSpPr>
          <p:spPr>
            <a:xfrm>
              <a:off x="4986324" y="2735748"/>
              <a:ext cx="903245" cy="323849"/>
            </a:xfrm>
            <a:custGeom>
              <a:avLst/>
              <a:gdLst/>
              <a:ahLst/>
              <a:cxnLst/>
              <a:rect l="l" t="t" r="r" b="b"/>
              <a:pathLst>
                <a:path w="10487" h="3760" extrusionOk="0">
                  <a:moveTo>
                    <a:pt x="1" y="1985"/>
                  </a:moveTo>
                  <a:lnTo>
                    <a:pt x="1" y="3760"/>
                  </a:lnTo>
                  <a:lnTo>
                    <a:pt x="8276" y="3760"/>
                  </a:lnTo>
                  <a:cubicBezTo>
                    <a:pt x="8853" y="3273"/>
                    <a:pt x="9735" y="3499"/>
                    <a:pt x="10486" y="3358"/>
                  </a:cubicBezTo>
                  <a:cubicBezTo>
                    <a:pt x="8966" y="3319"/>
                    <a:pt x="6128" y="3036"/>
                    <a:pt x="6032" y="2476"/>
                  </a:cubicBezTo>
                  <a:cubicBezTo>
                    <a:pt x="5914" y="2024"/>
                    <a:pt x="7168" y="2245"/>
                    <a:pt x="7739" y="2126"/>
                  </a:cubicBezTo>
                  <a:cubicBezTo>
                    <a:pt x="7151" y="2035"/>
                    <a:pt x="6564" y="1900"/>
                    <a:pt x="5993" y="1730"/>
                  </a:cubicBezTo>
                  <a:cubicBezTo>
                    <a:pt x="5812" y="1679"/>
                    <a:pt x="5603" y="1583"/>
                    <a:pt x="5586" y="1391"/>
                  </a:cubicBezTo>
                  <a:cubicBezTo>
                    <a:pt x="5563" y="1165"/>
                    <a:pt x="5834" y="1041"/>
                    <a:pt x="6055" y="990"/>
                  </a:cubicBezTo>
                  <a:cubicBezTo>
                    <a:pt x="7185" y="730"/>
                    <a:pt x="8367" y="696"/>
                    <a:pt x="9509" y="882"/>
                  </a:cubicBezTo>
                  <a:cubicBezTo>
                    <a:pt x="9452" y="261"/>
                    <a:pt x="8548" y="91"/>
                    <a:pt x="7660" y="1"/>
                  </a:cubicBezTo>
                  <a:cubicBezTo>
                    <a:pt x="7287" y="23"/>
                    <a:pt x="6903" y="51"/>
                    <a:pt x="6518" y="97"/>
                  </a:cubicBezTo>
                  <a:cubicBezTo>
                    <a:pt x="4421" y="323"/>
                    <a:pt x="2205" y="888"/>
                    <a:pt x="1" y="1985"/>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7"/>
            <p:cNvSpPr/>
            <p:nvPr/>
          </p:nvSpPr>
          <p:spPr>
            <a:xfrm>
              <a:off x="5540911" y="2752801"/>
              <a:ext cx="98877" cy="32213"/>
            </a:xfrm>
            <a:custGeom>
              <a:avLst/>
              <a:gdLst/>
              <a:ahLst/>
              <a:cxnLst/>
              <a:rect l="l" t="t" r="r" b="b"/>
              <a:pathLst>
                <a:path w="1148" h="374" extrusionOk="0">
                  <a:moveTo>
                    <a:pt x="430" y="12"/>
                  </a:moveTo>
                  <a:cubicBezTo>
                    <a:pt x="565" y="0"/>
                    <a:pt x="1148" y="29"/>
                    <a:pt x="944" y="198"/>
                  </a:cubicBezTo>
                  <a:cubicBezTo>
                    <a:pt x="735" y="373"/>
                    <a:pt x="17" y="311"/>
                    <a:pt x="12" y="204"/>
                  </a:cubicBezTo>
                  <a:cubicBezTo>
                    <a:pt x="0" y="91"/>
                    <a:pt x="317" y="17"/>
                    <a:pt x="430" y="12"/>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7"/>
            <p:cNvSpPr/>
            <p:nvPr/>
          </p:nvSpPr>
          <p:spPr>
            <a:xfrm>
              <a:off x="5434283" y="2901804"/>
              <a:ext cx="65803" cy="21446"/>
            </a:xfrm>
            <a:custGeom>
              <a:avLst/>
              <a:gdLst/>
              <a:ahLst/>
              <a:cxnLst/>
              <a:rect l="l" t="t" r="r" b="b"/>
              <a:pathLst>
                <a:path w="764" h="249" extrusionOk="0">
                  <a:moveTo>
                    <a:pt x="289" y="11"/>
                  </a:moveTo>
                  <a:cubicBezTo>
                    <a:pt x="379" y="0"/>
                    <a:pt x="763" y="23"/>
                    <a:pt x="628" y="136"/>
                  </a:cubicBezTo>
                  <a:cubicBezTo>
                    <a:pt x="492" y="249"/>
                    <a:pt x="12" y="209"/>
                    <a:pt x="6" y="136"/>
                  </a:cubicBezTo>
                  <a:cubicBezTo>
                    <a:pt x="0" y="68"/>
                    <a:pt x="209" y="17"/>
                    <a:pt x="289" y="11"/>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7"/>
            <p:cNvSpPr/>
            <p:nvPr/>
          </p:nvSpPr>
          <p:spPr>
            <a:xfrm>
              <a:off x="5716615" y="2774678"/>
              <a:ext cx="36605" cy="13264"/>
            </a:xfrm>
            <a:custGeom>
              <a:avLst/>
              <a:gdLst/>
              <a:ahLst/>
              <a:cxnLst/>
              <a:rect l="l" t="t" r="r" b="b"/>
              <a:pathLst>
                <a:path w="425" h="154" extrusionOk="0">
                  <a:moveTo>
                    <a:pt x="170" y="1"/>
                  </a:moveTo>
                  <a:cubicBezTo>
                    <a:pt x="216" y="6"/>
                    <a:pt x="425" y="52"/>
                    <a:pt x="340" y="102"/>
                  </a:cubicBezTo>
                  <a:cubicBezTo>
                    <a:pt x="255" y="153"/>
                    <a:pt x="1" y="86"/>
                    <a:pt x="1" y="46"/>
                  </a:cubicBezTo>
                  <a:cubicBezTo>
                    <a:pt x="6" y="6"/>
                    <a:pt x="125" y="1"/>
                    <a:pt x="170" y="1"/>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7"/>
            <p:cNvSpPr/>
            <p:nvPr/>
          </p:nvSpPr>
          <p:spPr>
            <a:xfrm>
              <a:off x="5678201" y="2767874"/>
              <a:ext cx="27303" cy="9819"/>
            </a:xfrm>
            <a:custGeom>
              <a:avLst/>
              <a:gdLst/>
              <a:ahLst/>
              <a:cxnLst/>
              <a:rect l="l" t="t" r="r" b="b"/>
              <a:pathLst>
                <a:path w="317" h="114" extrusionOk="0">
                  <a:moveTo>
                    <a:pt x="125" y="6"/>
                  </a:moveTo>
                  <a:cubicBezTo>
                    <a:pt x="164" y="6"/>
                    <a:pt x="317" y="40"/>
                    <a:pt x="255" y="80"/>
                  </a:cubicBezTo>
                  <a:cubicBezTo>
                    <a:pt x="192" y="114"/>
                    <a:pt x="0" y="68"/>
                    <a:pt x="6" y="35"/>
                  </a:cubicBezTo>
                  <a:cubicBezTo>
                    <a:pt x="6" y="6"/>
                    <a:pt x="96" y="1"/>
                    <a:pt x="125" y="6"/>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7"/>
            <p:cNvSpPr/>
            <p:nvPr/>
          </p:nvSpPr>
          <p:spPr>
            <a:xfrm>
              <a:off x="5617308" y="3023504"/>
              <a:ext cx="40998" cy="13178"/>
            </a:xfrm>
            <a:custGeom>
              <a:avLst/>
              <a:gdLst/>
              <a:ahLst/>
              <a:cxnLst/>
              <a:rect l="l" t="t" r="r" b="b"/>
              <a:pathLst>
                <a:path w="476" h="153" extrusionOk="0">
                  <a:moveTo>
                    <a:pt x="176" y="6"/>
                  </a:moveTo>
                  <a:cubicBezTo>
                    <a:pt x="232" y="0"/>
                    <a:pt x="476" y="12"/>
                    <a:pt x="391" y="85"/>
                  </a:cubicBezTo>
                  <a:cubicBezTo>
                    <a:pt x="306" y="153"/>
                    <a:pt x="6" y="130"/>
                    <a:pt x="1" y="85"/>
                  </a:cubicBezTo>
                  <a:cubicBezTo>
                    <a:pt x="1" y="40"/>
                    <a:pt x="131" y="12"/>
                    <a:pt x="176" y="6"/>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7"/>
            <p:cNvSpPr/>
            <p:nvPr/>
          </p:nvSpPr>
          <p:spPr>
            <a:xfrm>
              <a:off x="5534537" y="2834107"/>
              <a:ext cx="85269" cy="27820"/>
            </a:xfrm>
            <a:custGeom>
              <a:avLst/>
              <a:gdLst/>
              <a:ahLst/>
              <a:cxnLst/>
              <a:rect l="l" t="t" r="r" b="b"/>
              <a:pathLst>
                <a:path w="990" h="323" extrusionOk="0">
                  <a:moveTo>
                    <a:pt x="374" y="12"/>
                  </a:moveTo>
                  <a:cubicBezTo>
                    <a:pt x="487" y="0"/>
                    <a:pt x="990" y="29"/>
                    <a:pt x="815" y="176"/>
                  </a:cubicBezTo>
                  <a:cubicBezTo>
                    <a:pt x="634" y="323"/>
                    <a:pt x="12" y="272"/>
                    <a:pt x="6" y="176"/>
                  </a:cubicBezTo>
                  <a:cubicBezTo>
                    <a:pt x="1" y="85"/>
                    <a:pt x="272" y="17"/>
                    <a:pt x="374" y="12"/>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7"/>
            <p:cNvSpPr/>
            <p:nvPr/>
          </p:nvSpPr>
          <p:spPr>
            <a:xfrm>
              <a:off x="5641682" y="2875018"/>
              <a:ext cx="52625" cy="17140"/>
            </a:xfrm>
            <a:custGeom>
              <a:avLst/>
              <a:gdLst/>
              <a:ahLst/>
              <a:cxnLst/>
              <a:rect l="l" t="t" r="r" b="b"/>
              <a:pathLst>
                <a:path w="611" h="199" extrusionOk="0">
                  <a:moveTo>
                    <a:pt x="232" y="6"/>
                  </a:moveTo>
                  <a:cubicBezTo>
                    <a:pt x="306" y="0"/>
                    <a:pt x="611" y="17"/>
                    <a:pt x="503" y="108"/>
                  </a:cubicBezTo>
                  <a:cubicBezTo>
                    <a:pt x="396" y="198"/>
                    <a:pt x="12" y="164"/>
                    <a:pt x="6" y="108"/>
                  </a:cubicBezTo>
                  <a:cubicBezTo>
                    <a:pt x="0" y="51"/>
                    <a:pt x="170" y="11"/>
                    <a:pt x="232" y="6"/>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7"/>
            <p:cNvSpPr/>
            <p:nvPr/>
          </p:nvSpPr>
          <p:spPr>
            <a:xfrm>
              <a:off x="6271632" y="2744533"/>
              <a:ext cx="196807" cy="123769"/>
            </a:xfrm>
            <a:custGeom>
              <a:avLst/>
              <a:gdLst/>
              <a:ahLst/>
              <a:cxnLst/>
              <a:rect l="l" t="t" r="r" b="b"/>
              <a:pathLst>
                <a:path w="2285" h="1437" extrusionOk="0">
                  <a:moveTo>
                    <a:pt x="136" y="763"/>
                  </a:moveTo>
                  <a:cubicBezTo>
                    <a:pt x="57" y="763"/>
                    <a:pt x="1" y="549"/>
                    <a:pt x="46" y="486"/>
                  </a:cubicBezTo>
                  <a:cubicBezTo>
                    <a:pt x="86" y="419"/>
                    <a:pt x="182" y="407"/>
                    <a:pt x="255" y="430"/>
                  </a:cubicBezTo>
                  <a:cubicBezTo>
                    <a:pt x="199" y="407"/>
                    <a:pt x="176" y="334"/>
                    <a:pt x="199" y="277"/>
                  </a:cubicBezTo>
                  <a:cubicBezTo>
                    <a:pt x="227" y="221"/>
                    <a:pt x="289" y="192"/>
                    <a:pt x="351" y="192"/>
                  </a:cubicBezTo>
                  <a:cubicBezTo>
                    <a:pt x="413" y="192"/>
                    <a:pt x="470" y="215"/>
                    <a:pt x="521" y="255"/>
                  </a:cubicBezTo>
                  <a:cubicBezTo>
                    <a:pt x="481" y="204"/>
                    <a:pt x="504" y="119"/>
                    <a:pt x="555" y="79"/>
                  </a:cubicBezTo>
                  <a:cubicBezTo>
                    <a:pt x="606" y="40"/>
                    <a:pt x="679" y="40"/>
                    <a:pt x="741" y="62"/>
                  </a:cubicBezTo>
                  <a:cubicBezTo>
                    <a:pt x="803" y="79"/>
                    <a:pt x="854" y="119"/>
                    <a:pt x="905" y="159"/>
                  </a:cubicBezTo>
                  <a:cubicBezTo>
                    <a:pt x="894" y="68"/>
                    <a:pt x="1001" y="0"/>
                    <a:pt x="1092" y="12"/>
                  </a:cubicBezTo>
                  <a:cubicBezTo>
                    <a:pt x="1182" y="29"/>
                    <a:pt x="1250" y="96"/>
                    <a:pt x="1312" y="159"/>
                  </a:cubicBezTo>
                  <a:cubicBezTo>
                    <a:pt x="1363" y="62"/>
                    <a:pt x="1493" y="12"/>
                    <a:pt x="1595" y="51"/>
                  </a:cubicBezTo>
                  <a:cubicBezTo>
                    <a:pt x="1697" y="91"/>
                    <a:pt x="1753" y="221"/>
                    <a:pt x="1719" y="322"/>
                  </a:cubicBezTo>
                  <a:cubicBezTo>
                    <a:pt x="1787" y="277"/>
                    <a:pt x="1883" y="300"/>
                    <a:pt x="1934" y="356"/>
                  </a:cubicBezTo>
                  <a:cubicBezTo>
                    <a:pt x="1990" y="419"/>
                    <a:pt x="2007" y="503"/>
                    <a:pt x="1996" y="583"/>
                  </a:cubicBezTo>
                  <a:cubicBezTo>
                    <a:pt x="1990" y="662"/>
                    <a:pt x="1957" y="735"/>
                    <a:pt x="1928" y="814"/>
                  </a:cubicBezTo>
                  <a:cubicBezTo>
                    <a:pt x="2002" y="792"/>
                    <a:pt x="2087" y="837"/>
                    <a:pt x="2120" y="910"/>
                  </a:cubicBezTo>
                  <a:cubicBezTo>
                    <a:pt x="2154" y="978"/>
                    <a:pt x="2126" y="1069"/>
                    <a:pt x="2064" y="1114"/>
                  </a:cubicBezTo>
                  <a:cubicBezTo>
                    <a:pt x="2115" y="1131"/>
                    <a:pt x="2166" y="1142"/>
                    <a:pt x="2205" y="1170"/>
                  </a:cubicBezTo>
                  <a:cubicBezTo>
                    <a:pt x="2251" y="1199"/>
                    <a:pt x="2284" y="1250"/>
                    <a:pt x="2279" y="1300"/>
                  </a:cubicBezTo>
                  <a:cubicBezTo>
                    <a:pt x="2273" y="1368"/>
                    <a:pt x="2205" y="1419"/>
                    <a:pt x="2132" y="1430"/>
                  </a:cubicBezTo>
                  <a:cubicBezTo>
                    <a:pt x="2064" y="1436"/>
                    <a:pt x="1996" y="1413"/>
                    <a:pt x="1928" y="1385"/>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7"/>
            <p:cNvSpPr/>
            <p:nvPr/>
          </p:nvSpPr>
          <p:spPr>
            <a:xfrm>
              <a:off x="5922550" y="2702675"/>
              <a:ext cx="124286" cy="64339"/>
            </a:xfrm>
            <a:custGeom>
              <a:avLst/>
              <a:gdLst/>
              <a:ahLst/>
              <a:cxnLst/>
              <a:rect l="l" t="t" r="r" b="b"/>
              <a:pathLst>
                <a:path w="1443" h="747" extrusionOk="0">
                  <a:moveTo>
                    <a:pt x="108" y="639"/>
                  </a:moveTo>
                  <a:cubicBezTo>
                    <a:pt x="63" y="650"/>
                    <a:pt x="1" y="532"/>
                    <a:pt x="18" y="492"/>
                  </a:cubicBezTo>
                  <a:cubicBezTo>
                    <a:pt x="35" y="447"/>
                    <a:pt x="86" y="424"/>
                    <a:pt x="131" y="430"/>
                  </a:cubicBezTo>
                  <a:cubicBezTo>
                    <a:pt x="97" y="424"/>
                    <a:pt x="69" y="379"/>
                    <a:pt x="80" y="345"/>
                  </a:cubicBezTo>
                  <a:cubicBezTo>
                    <a:pt x="86" y="311"/>
                    <a:pt x="120" y="283"/>
                    <a:pt x="153" y="271"/>
                  </a:cubicBezTo>
                  <a:cubicBezTo>
                    <a:pt x="187" y="266"/>
                    <a:pt x="227" y="271"/>
                    <a:pt x="261" y="283"/>
                  </a:cubicBezTo>
                  <a:cubicBezTo>
                    <a:pt x="227" y="260"/>
                    <a:pt x="227" y="209"/>
                    <a:pt x="255" y="181"/>
                  </a:cubicBezTo>
                  <a:cubicBezTo>
                    <a:pt x="278" y="147"/>
                    <a:pt x="317" y="136"/>
                    <a:pt x="357" y="141"/>
                  </a:cubicBezTo>
                  <a:cubicBezTo>
                    <a:pt x="397" y="141"/>
                    <a:pt x="430" y="158"/>
                    <a:pt x="470" y="175"/>
                  </a:cubicBezTo>
                  <a:cubicBezTo>
                    <a:pt x="447" y="125"/>
                    <a:pt x="498" y="68"/>
                    <a:pt x="555" y="62"/>
                  </a:cubicBezTo>
                  <a:cubicBezTo>
                    <a:pt x="611" y="57"/>
                    <a:pt x="662" y="85"/>
                    <a:pt x="707" y="113"/>
                  </a:cubicBezTo>
                  <a:cubicBezTo>
                    <a:pt x="719" y="51"/>
                    <a:pt x="787" y="0"/>
                    <a:pt x="854" y="11"/>
                  </a:cubicBezTo>
                  <a:cubicBezTo>
                    <a:pt x="917" y="17"/>
                    <a:pt x="967" y="85"/>
                    <a:pt x="962" y="147"/>
                  </a:cubicBezTo>
                  <a:cubicBezTo>
                    <a:pt x="996" y="113"/>
                    <a:pt x="1058" y="113"/>
                    <a:pt x="1097" y="136"/>
                  </a:cubicBezTo>
                  <a:cubicBezTo>
                    <a:pt x="1137" y="164"/>
                    <a:pt x="1160" y="209"/>
                    <a:pt x="1165" y="260"/>
                  </a:cubicBezTo>
                  <a:cubicBezTo>
                    <a:pt x="1171" y="305"/>
                    <a:pt x="1165" y="356"/>
                    <a:pt x="1160" y="402"/>
                  </a:cubicBezTo>
                  <a:cubicBezTo>
                    <a:pt x="1199" y="379"/>
                    <a:pt x="1256" y="390"/>
                    <a:pt x="1284" y="430"/>
                  </a:cubicBezTo>
                  <a:cubicBezTo>
                    <a:pt x="1312" y="464"/>
                    <a:pt x="1312" y="520"/>
                    <a:pt x="1284" y="560"/>
                  </a:cubicBezTo>
                  <a:cubicBezTo>
                    <a:pt x="1312" y="560"/>
                    <a:pt x="1346" y="560"/>
                    <a:pt x="1374" y="571"/>
                  </a:cubicBezTo>
                  <a:cubicBezTo>
                    <a:pt x="1403" y="582"/>
                    <a:pt x="1425" y="605"/>
                    <a:pt x="1431" y="633"/>
                  </a:cubicBezTo>
                  <a:cubicBezTo>
                    <a:pt x="1442" y="673"/>
                    <a:pt x="1408" y="712"/>
                    <a:pt x="1369" y="729"/>
                  </a:cubicBezTo>
                  <a:cubicBezTo>
                    <a:pt x="1329" y="746"/>
                    <a:pt x="1284" y="741"/>
                    <a:pt x="1244" y="735"/>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7"/>
            <p:cNvSpPr/>
            <p:nvPr/>
          </p:nvSpPr>
          <p:spPr>
            <a:xfrm>
              <a:off x="6052605" y="2710943"/>
              <a:ext cx="186988" cy="104217"/>
            </a:xfrm>
            <a:custGeom>
              <a:avLst/>
              <a:gdLst/>
              <a:ahLst/>
              <a:cxnLst/>
              <a:rect l="l" t="t" r="r" b="b"/>
              <a:pathLst>
                <a:path w="2171" h="1210" extrusionOk="0">
                  <a:moveTo>
                    <a:pt x="147" y="865"/>
                  </a:moveTo>
                  <a:cubicBezTo>
                    <a:pt x="79" y="876"/>
                    <a:pt x="0" y="690"/>
                    <a:pt x="28" y="628"/>
                  </a:cubicBezTo>
                  <a:cubicBezTo>
                    <a:pt x="57" y="560"/>
                    <a:pt x="141" y="537"/>
                    <a:pt x="209" y="549"/>
                  </a:cubicBezTo>
                  <a:cubicBezTo>
                    <a:pt x="153" y="537"/>
                    <a:pt x="124" y="469"/>
                    <a:pt x="141" y="413"/>
                  </a:cubicBezTo>
                  <a:cubicBezTo>
                    <a:pt x="158" y="362"/>
                    <a:pt x="209" y="322"/>
                    <a:pt x="266" y="317"/>
                  </a:cubicBezTo>
                  <a:cubicBezTo>
                    <a:pt x="322" y="306"/>
                    <a:pt x="379" y="322"/>
                    <a:pt x="430" y="351"/>
                  </a:cubicBezTo>
                  <a:cubicBezTo>
                    <a:pt x="384" y="311"/>
                    <a:pt x="390" y="232"/>
                    <a:pt x="435" y="192"/>
                  </a:cubicBezTo>
                  <a:cubicBezTo>
                    <a:pt x="475" y="147"/>
                    <a:pt x="543" y="136"/>
                    <a:pt x="599" y="147"/>
                  </a:cubicBezTo>
                  <a:cubicBezTo>
                    <a:pt x="656" y="159"/>
                    <a:pt x="712" y="187"/>
                    <a:pt x="763" y="215"/>
                  </a:cubicBezTo>
                  <a:cubicBezTo>
                    <a:pt x="741" y="130"/>
                    <a:pt x="825" y="57"/>
                    <a:pt x="910" y="57"/>
                  </a:cubicBezTo>
                  <a:cubicBezTo>
                    <a:pt x="995" y="57"/>
                    <a:pt x="1068" y="108"/>
                    <a:pt x="1136" y="159"/>
                  </a:cubicBezTo>
                  <a:cubicBezTo>
                    <a:pt x="1165" y="62"/>
                    <a:pt x="1272" y="0"/>
                    <a:pt x="1374" y="23"/>
                  </a:cubicBezTo>
                  <a:cubicBezTo>
                    <a:pt x="1470" y="45"/>
                    <a:pt x="1538" y="153"/>
                    <a:pt x="1521" y="249"/>
                  </a:cubicBezTo>
                  <a:cubicBezTo>
                    <a:pt x="1577" y="198"/>
                    <a:pt x="1668" y="204"/>
                    <a:pt x="1724" y="249"/>
                  </a:cubicBezTo>
                  <a:cubicBezTo>
                    <a:pt x="1781" y="294"/>
                    <a:pt x="1809" y="373"/>
                    <a:pt x="1815" y="447"/>
                  </a:cubicBezTo>
                  <a:cubicBezTo>
                    <a:pt x="1815" y="520"/>
                    <a:pt x="1798" y="594"/>
                    <a:pt x="1781" y="662"/>
                  </a:cubicBezTo>
                  <a:cubicBezTo>
                    <a:pt x="1849" y="639"/>
                    <a:pt x="1928" y="667"/>
                    <a:pt x="1967" y="724"/>
                  </a:cubicBezTo>
                  <a:cubicBezTo>
                    <a:pt x="2007" y="786"/>
                    <a:pt x="1995" y="871"/>
                    <a:pt x="1945" y="922"/>
                  </a:cubicBezTo>
                  <a:cubicBezTo>
                    <a:pt x="1990" y="927"/>
                    <a:pt x="2041" y="933"/>
                    <a:pt x="2080" y="950"/>
                  </a:cubicBezTo>
                  <a:cubicBezTo>
                    <a:pt x="2125" y="973"/>
                    <a:pt x="2159" y="1012"/>
                    <a:pt x="2165" y="1057"/>
                  </a:cubicBezTo>
                  <a:cubicBezTo>
                    <a:pt x="2171" y="1125"/>
                    <a:pt x="2114" y="1182"/>
                    <a:pt x="2052" y="1193"/>
                  </a:cubicBezTo>
                  <a:cubicBezTo>
                    <a:pt x="1990" y="1210"/>
                    <a:pt x="1922" y="1199"/>
                    <a:pt x="1860" y="1187"/>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7"/>
            <p:cNvSpPr/>
            <p:nvPr/>
          </p:nvSpPr>
          <p:spPr>
            <a:xfrm>
              <a:off x="5715667" y="2666156"/>
              <a:ext cx="154948" cy="77948"/>
            </a:xfrm>
            <a:custGeom>
              <a:avLst/>
              <a:gdLst/>
              <a:ahLst/>
              <a:cxnLst/>
              <a:rect l="l" t="t" r="r" b="b"/>
              <a:pathLst>
                <a:path w="1799" h="905" extrusionOk="0">
                  <a:moveTo>
                    <a:pt x="142" y="826"/>
                  </a:moveTo>
                  <a:cubicBezTo>
                    <a:pt x="85" y="842"/>
                    <a:pt x="1" y="701"/>
                    <a:pt x="17" y="645"/>
                  </a:cubicBezTo>
                  <a:cubicBezTo>
                    <a:pt x="34" y="588"/>
                    <a:pt x="97" y="560"/>
                    <a:pt x="153" y="565"/>
                  </a:cubicBezTo>
                  <a:cubicBezTo>
                    <a:pt x="108" y="560"/>
                    <a:pt x="80" y="509"/>
                    <a:pt x="85" y="464"/>
                  </a:cubicBezTo>
                  <a:cubicBezTo>
                    <a:pt x="91" y="419"/>
                    <a:pt x="131" y="379"/>
                    <a:pt x="176" y="368"/>
                  </a:cubicBezTo>
                  <a:cubicBezTo>
                    <a:pt x="221" y="356"/>
                    <a:pt x="266" y="362"/>
                    <a:pt x="311" y="379"/>
                  </a:cubicBezTo>
                  <a:cubicBezTo>
                    <a:pt x="272" y="351"/>
                    <a:pt x="266" y="289"/>
                    <a:pt x="294" y="249"/>
                  </a:cubicBezTo>
                  <a:cubicBezTo>
                    <a:pt x="323" y="209"/>
                    <a:pt x="374" y="192"/>
                    <a:pt x="424" y="192"/>
                  </a:cubicBezTo>
                  <a:cubicBezTo>
                    <a:pt x="475" y="198"/>
                    <a:pt x="521" y="215"/>
                    <a:pt x="566" y="232"/>
                  </a:cubicBezTo>
                  <a:cubicBezTo>
                    <a:pt x="538" y="170"/>
                    <a:pt x="600" y="96"/>
                    <a:pt x="668" y="85"/>
                  </a:cubicBezTo>
                  <a:cubicBezTo>
                    <a:pt x="735" y="74"/>
                    <a:pt x="798" y="108"/>
                    <a:pt x="854" y="142"/>
                  </a:cubicBezTo>
                  <a:cubicBezTo>
                    <a:pt x="871" y="62"/>
                    <a:pt x="950" y="0"/>
                    <a:pt x="1035" y="6"/>
                  </a:cubicBezTo>
                  <a:cubicBezTo>
                    <a:pt x="1114" y="17"/>
                    <a:pt x="1182" y="91"/>
                    <a:pt x="1182" y="175"/>
                  </a:cubicBezTo>
                  <a:cubicBezTo>
                    <a:pt x="1216" y="130"/>
                    <a:pt x="1289" y="125"/>
                    <a:pt x="1340" y="153"/>
                  </a:cubicBezTo>
                  <a:cubicBezTo>
                    <a:pt x="1397" y="187"/>
                    <a:pt x="1425" y="243"/>
                    <a:pt x="1436" y="300"/>
                  </a:cubicBezTo>
                  <a:cubicBezTo>
                    <a:pt x="1448" y="362"/>
                    <a:pt x="1442" y="424"/>
                    <a:pt x="1431" y="481"/>
                  </a:cubicBezTo>
                  <a:cubicBezTo>
                    <a:pt x="1481" y="452"/>
                    <a:pt x="1555" y="464"/>
                    <a:pt x="1589" y="509"/>
                  </a:cubicBezTo>
                  <a:cubicBezTo>
                    <a:pt x="1628" y="554"/>
                    <a:pt x="1628" y="628"/>
                    <a:pt x="1595" y="673"/>
                  </a:cubicBezTo>
                  <a:cubicBezTo>
                    <a:pt x="1634" y="673"/>
                    <a:pt x="1674" y="667"/>
                    <a:pt x="1708" y="684"/>
                  </a:cubicBezTo>
                  <a:cubicBezTo>
                    <a:pt x="1742" y="695"/>
                    <a:pt x="1775" y="724"/>
                    <a:pt x="1787" y="758"/>
                  </a:cubicBezTo>
                  <a:cubicBezTo>
                    <a:pt x="1798" y="809"/>
                    <a:pt x="1758" y="859"/>
                    <a:pt x="1708" y="882"/>
                  </a:cubicBezTo>
                  <a:cubicBezTo>
                    <a:pt x="1662" y="905"/>
                    <a:pt x="1606" y="899"/>
                    <a:pt x="1555" y="893"/>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17"/>
          <p:cNvGrpSpPr/>
          <p:nvPr/>
        </p:nvGrpSpPr>
        <p:grpSpPr>
          <a:xfrm>
            <a:off x="2758968" y="1640326"/>
            <a:ext cx="1602783" cy="1520093"/>
            <a:chOff x="2727486" y="1597651"/>
            <a:chExt cx="1602783" cy="1520093"/>
          </a:xfrm>
        </p:grpSpPr>
        <p:sp>
          <p:nvSpPr>
            <p:cNvPr id="418" name="Google Shape;418;p17"/>
            <p:cNvSpPr/>
            <p:nvPr/>
          </p:nvSpPr>
          <p:spPr>
            <a:xfrm>
              <a:off x="3627194" y="1636667"/>
              <a:ext cx="515144" cy="561912"/>
            </a:xfrm>
            <a:custGeom>
              <a:avLst/>
              <a:gdLst/>
              <a:ahLst/>
              <a:cxnLst/>
              <a:rect l="l" t="t" r="r" b="b"/>
              <a:pathLst>
                <a:path w="5981" h="6524" extrusionOk="0">
                  <a:moveTo>
                    <a:pt x="1041" y="6455"/>
                  </a:moveTo>
                  <a:cubicBezTo>
                    <a:pt x="1041" y="6455"/>
                    <a:pt x="1080" y="5257"/>
                    <a:pt x="713" y="4805"/>
                  </a:cubicBezTo>
                  <a:cubicBezTo>
                    <a:pt x="430" y="4460"/>
                    <a:pt x="0" y="4143"/>
                    <a:pt x="46" y="3708"/>
                  </a:cubicBezTo>
                  <a:cubicBezTo>
                    <a:pt x="74" y="3397"/>
                    <a:pt x="340" y="3171"/>
                    <a:pt x="464" y="2883"/>
                  </a:cubicBezTo>
                  <a:cubicBezTo>
                    <a:pt x="617" y="2527"/>
                    <a:pt x="532" y="2120"/>
                    <a:pt x="509" y="1730"/>
                  </a:cubicBezTo>
                  <a:cubicBezTo>
                    <a:pt x="487" y="1345"/>
                    <a:pt x="560" y="893"/>
                    <a:pt x="894" y="695"/>
                  </a:cubicBezTo>
                  <a:cubicBezTo>
                    <a:pt x="1171" y="537"/>
                    <a:pt x="1538" y="622"/>
                    <a:pt x="1798" y="814"/>
                  </a:cubicBezTo>
                  <a:cubicBezTo>
                    <a:pt x="2052" y="1012"/>
                    <a:pt x="2216" y="1300"/>
                    <a:pt x="2380" y="1577"/>
                  </a:cubicBezTo>
                  <a:cubicBezTo>
                    <a:pt x="2488" y="1193"/>
                    <a:pt x="2606" y="791"/>
                    <a:pt x="2866" y="486"/>
                  </a:cubicBezTo>
                  <a:cubicBezTo>
                    <a:pt x="3132" y="181"/>
                    <a:pt x="3579" y="0"/>
                    <a:pt x="3940" y="164"/>
                  </a:cubicBezTo>
                  <a:cubicBezTo>
                    <a:pt x="4398" y="373"/>
                    <a:pt x="4500" y="984"/>
                    <a:pt x="4404" y="1475"/>
                  </a:cubicBezTo>
                  <a:cubicBezTo>
                    <a:pt x="4308" y="1962"/>
                    <a:pt x="4082" y="2436"/>
                    <a:pt x="4116" y="2939"/>
                  </a:cubicBezTo>
                  <a:cubicBezTo>
                    <a:pt x="4257" y="2775"/>
                    <a:pt x="4410" y="2612"/>
                    <a:pt x="4607" y="2532"/>
                  </a:cubicBezTo>
                  <a:cubicBezTo>
                    <a:pt x="4805" y="2453"/>
                    <a:pt x="5071" y="2493"/>
                    <a:pt x="5178" y="2679"/>
                  </a:cubicBezTo>
                  <a:cubicBezTo>
                    <a:pt x="5286" y="2860"/>
                    <a:pt x="5201" y="3092"/>
                    <a:pt x="5116" y="3290"/>
                  </a:cubicBezTo>
                  <a:cubicBezTo>
                    <a:pt x="4952" y="3669"/>
                    <a:pt x="4788" y="4053"/>
                    <a:pt x="4624" y="4437"/>
                  </a:cubicBezTo>
                  <a:cubicBezTo>
                    <a:pt x="5088" y="4194"/>
                    <a:pt x="5303" y="3895"/>
                    <a:pt x="5681" y="4008"/>
                  </a:cubicBezTo>
                  <a:cubicBezTo>
                    <a:pt x="5941" y="4081"/>
                    <a:pt x="5981" y="4460"/>
                    <a:pt x="5823" y="4675"/>
                  </a:cubicBezTo>
                  <a:cubicBezTo>
                    <a:pt x="5659" y="4890"/>
                    <a:pt x="5382" y="4974"/>
                    <a:pt x="5122" y="5048"/>
                  </a:cubicBezTo>
                  <a:cubicBezTo>
                    <a:pt x="4212" y="5302"/>
                    <a:pt x="3302" y="5557"/>
                    <a:pt x="2392" y="5811"/>
                  </a:cubicBezTo>
                  <a:cubicBezTo>
                    <a:pt x="2392" y="5811"/>
                    <a:pt x="1340" y="6523"/>
                    <a:pt x="1041" y="645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7"/>
            <p:cNvSpPr/>
            <p:nvPr/>
          </p:nvSpPr>
          <p:spPr>
            <a:xfrm>
              <a:off x="3391544" y="1744672"/>
              <a:ext cx="427549" cy="622806"/>
            </a:xfrm>
            <a:custGeom>
              <a:avLst/>
              <a:gdLst/>
              <a:ahLst/>
              <a:cxnLst/>
              <a:rect l="l" t="t" r="r" b="b"/>
              <a:pathLst>
                <a:path w="4964" h="7231" extrusionOk="0">
                  <a:moveTo>
                    <a:pt x="1855" y="6157"/>
                  </a:moveTo>
                  <a:cubicBezTo>
                    <a:pt x="1516" y="6202"/>
                    <a:pt x="526" y="5433"/>
                    <a:pt x="249" y="5235"/>
                  </a:cubicBezTo>
                  <a:cubicBezTo>
                    <a:pt x="153" y="5167"/>
                    <a:pt x="46" y="5077"/>
                    <a:pt x="57" y="4958"/>
                  </a:cubicBezTo>
                  <a:cubicBezTo>
                    <a:pt x="68" y="4834"/>
                    <a:pt x="215" y="4766"/>
                    <a:pt x="340" y="4789"/>
                  </a:cubicBezTo>
                  <a:cubicBezTo>
                    <a:pt x="464" y="4811"/>
                    <a:pt x="560" y="4902"/>
                    <a:pt x="651" y="4987"/>
                  </a:cubicBezTo>
                  <a:cubicBezTo>
                    <a:pt x="713" y="5043"/>
                    <a:pt x="775" y="5105"/>
                    <a:pt x="860" y="5128"/>
                  </a:cubicBezTo>
                  <a:cubicBezTo>
                    <a:pt x="939" y="5145"/>
                    <a:pt x="1041" y="5117"/>
                    <a:pt x="1069" y="5037"/>
                  </a:cubicBezTo>
                  <a:cubicBezTo>
                    <a:pt x="1086" y="4975"/>
                    <a:pt x="1063" y="4913"/>
                    <a:pt x="1035" y="4862"/>
                  </a:cubicBezTo>
                  <a:cubicBezTo>
                    <a:pt x="882" y="4563"/>
                    <a:pt x="611" y="4348"/>
                    <a:pt x="396" y="4099"/>
                  </a:cubicBezTo>
                  <a:cubicBezTo>
                    <a:pt x="176" y="3845"/>
                    <a:pt x="1" y="3506"/>
                    <a:pt x="97" y="3183"/>
                  </a:cubicBezTo>
                  <a:lnTo>
                    <a:pt x="973" y="3839"/>
                  </a:lnTo>
                  <a:cubicBezTo>
                    <a:pt x="1058" y="3901"/>
                    <a:pt x="1171" y="3969"/>
                    <a:pt x="1261" y="3913"/>
                  </a:cubicBezTo>
                  <a:cubicBezTo>
                    <a:pt x="1386" y="3845"/>
                    <a:pt x="1335" y="3664"/>
                    <a:pt x="1272" y="3539"/>
                  </a:cubicBezTo>
                  <a:cubicBezTo>
                    <a:pt x="1052" y="3116"/>
                    <a:pt x="837" y="2697"/>
                    <a:pt x="617" y="2273"/>
                  </a:cubicBezTo>
                  <a:cubicBezTo>
                    <a:pt x="572" y="2183"/>
                    <a:pt x="521" y="2081"/>
                    <a:pt x="521" y="1974"/>
                  </a:cubicBezTo>
                  <a:cubicBezTo>
                    <a:pt x="521" y="1866"/>
                    <a:pt x="588" y="1753"/>
                    <a:pt x="696" y="1742"/>
                  </a:cubicBezTo>
                  <a:cubicBezTo>
                    <a:pt x="781" y="1731"/>
                    <a:pt x="860" y="1782"/>
                    <a:pt x="922" y="1838"/>
                  </a:cubicBezTo>
                  <a:cubicBezTo>
                    <a:pt x="1120" y="2002"/>
                    <a:pt x="1289" y="2205"/>
                    <a:pt x="1414" y="2437"/>
                  </a:cubicBezTo>
                  <a:cubicBezTo>
                    <a:pt x="1465" y="2522"/>
                    <a:pt x="1527" y="2629"/>
                    <a:pt x="1629" y="2635"/>
                  </a:cubicBezTo>
                  <a:cubicBezTo>
                    <a:pt x="1713" y="2635"/>
                    <a:pt x="1781" y="2562"/>
                    <a:pt x="1798" y="2477"/>
                  </a:cubicBezTo>
                  <a:cubicBezTo>
                    <a:pt x="1815" y="2398"/>
                    <a:pt x="1798" y="2313"/>
                    <a:pt x="1781" y="2234"/>
                  </a:cubicBezTo>
                  <a:cubicBezTo>
                    <a:pt x="1640" y="1635"/>
                    <a:pt x="1504" y="1035"/>
                    <a:pt x="1363" y="436"/>
                  </a:cubicBezTo>
                  <a:cubicBezTo>
                    <a:pt x="1335" y="301"/>
                    <a:pt x="1318" y="137"/>
                    <a:pt x="1431" y="63"/>
                  </a:cubicBezTo>
                  <a:cubicBezTo>
                    <a:pt x="1544" y="1"/>
                    <a:pt x="1679" y="74"/>
                    <a:pt x="1770" y="159"/>
                  </a:cubicBezTo>
                  <a:cubicBezTo>
                    <a:pt x="2047" y="414"/>
                    <a:pt x="2239" y="758"/>
                    <a:pt x="2307" y="1126"/>
                  </a:cubicBezTo>
                  <a:cubicBezTo>
                    <a:pt x="2329" y="1233"/>
                    <a:pt x="2352" y="1358"/>
                    <a:pt x="2448" y="1397"/>
                  </a:cubicBezTo>
                  <a:cubicBezTo>
                    <a:pt x="2590" y="1454"/>
                    <a:pt x="2708" y="1278"/>
                    <a:pt x="2736" y="1131"/>
                  </a:cubicBezTo>
                  <a:cubicBezTo>
                    <a:pt x="2765" y="984"/>
                    <a:pt x="2787" y="804"/>
                    <a:pt x="2923" y="741"/>
                  </a:cubicBezTo>
                  <a:cubicBezTo>
                    <a:pt x="3025" y="696"/>
                    <a:pt x="3155" y="753"/>
                    <a:pt x="3223" y="843"/>
                  </a:cubicBezTo>
                  <a:cubicBezTo>
                    <a:pt x="3290" y="934"/>
                    <a:pt x="3313" y="1052"/>
                    <a:pt x="3330" y="1165"/>
                  </a:cubicBezTo>
                  <a:cubicBezTo>
                    <a:pt x="3387" y="1538"/>
                    <a:pt x="3398" y="1923"/>
                    <a:pt x="3353" y="2302"/>
                  </a:cubicBezTo>
                  <a:cubicBezTo>
                    <a:pt x="3347" y="2375"/>
                    <a:pt x="3341" y="2465"/>
                    <a:pt x="3403" y="2505"/>
                  </a:cubicBezTo>
                  <a:cubicBezTo>
                    <a:pt x="3494" y="2567"/>
                    <a:pt x="3607" y="2454"/>
                    <a:pt x="3630" y="2347"/>
                  </a:cubicBezTo>
                  <a:cubicBezTo>
                    <a:pt x="3652" y="2239"/>
                    <a:pt x="3647" y="2115"/>
                    <a:pt x="3726" y="2042"/>
                  </a:cubicBezTo>
                  <a:cubicBezTo>
                    <a:pt x="3810" y="1968"/>
                    <a:pt x="3952" y="1996"/>
                    <a:pt x="4025" y="2081"/>
                  </a:cubicBezTo>
                  <a:cubicBezTo>
                    <a:pt x="4099" y="2166"/>
                    <a:pt x="4116" y="2285"/>
                    <a:pt x="4104" y="2398"/>
                  </a:cubicBezTo>
                  <a:cubicBezTo>
                    <a:pt x="4087" y="2545"/>
                    <a:pt x="4025" y="2686"/>
                    <a:pt x="3986" y="2833"/>
                  </a:cubicBezTo>
                  <a:cubicBezTo>
                    <a:pt x="3940" y="2974"/>
                    <a:pt x="3918" y="3138"/>
                    <a:pt x="3969" y="3274"/>
                  </a:cubicBezTo>
                  <a:cubicBezTo>
                    <a:pt x="4025" y="3415"/>
                    <a:pt x="4184" y="3523"/>
                    <a:pt x="4331" y="3477"/>
                  </a:cubicBezTo>
                  <a:cubicBezTo>
                    <a:pt x="4438" y="3443"/>
                    <a:pt x="4506" y="3336"/>
                    <a:pt x="4585" y="3251"/>
                  </a:cubicBezTo>
                  <a:cubicBezTo>
                    <a:pt x="4664" y="3172"/>
                    <a:pt x="4805" y="3110"/>
                    <a:pt x="4890" y="3183"/>
                  </a:cubicBezTo>
                  <a:cubicBezTo>
                    <a:pt x="4964" y="3251"/>
                    <a:pt x="4947" y="3370"/>
                    <a:pt x="4924" y="3466"/>
                  </a:cubicBezTo>
                  <a:cubicBezTo>
                    <a:pt x="4709" y="4342"/>
                    <a:pt x="4308" y="5173"/>
                    <a:pt x="3760" y="5891"/>
                  </a:cubicBezTo>
                  <a:cubicBezTo>
                    <a:pt x="3760" y="5891"/>
                    <a:pt x="3658" y="7231"/>
                    <a:pt x="2991" y="7033"/>
                  </a:cubicBezTo>
                  <a:cubicBezTo>
                    <a:pt x="2324" y="6841"/>
                    <a:pt x="2109" y="6123"/>
                    <a:pt x="1855" y="61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7"/>
            <p:cNvSpPr/>
            <p:nvPr/>
          </p:nvSpPr>
          <p:spPr>
            <a:xfrm>
              <a:off x="3858451" y="1952070"/>
              <a:ext cx="103270" cy="72694"/>
            </a:xfrm>
            <a:custGeom>
              <a:avLst/>
              <a:gdLst/>
              <a:ahLst/>
              <a:cxnLst/>
              <a:rect l="l" t="t" r="r" b="b"/>
              <a:pathLst>
                <a:path w="1199" h="844" extrusionOk="0">
                  <a:moveTo>
                    <a:pt x="0" y="843"/>
                  </a:moveTo>
                  <a:cubicBezTo>
                    <a:pt x="0" y="843"/>
                    <a:pt x="487" y="176"/>
                    <a:pt x="843" y="431"/>
                  </a:cubicBezTo>
                  <a:cubicBezTo>
                    <a:pt x="1199" y="679"/>
                    <a:pt x="995" y="1"/>
                    <a:pt x="639" y="80"/>
                  </a:cubicBezTo>
                  <a:cubicBezTo>
                    <a:pt x="283" y="154"/>
                    <a:pt x="0" y="843"/>
                    <a:pt x="0" y="84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p:nvPr/>
          </p:nvSpPr>
          <p:spPr>
            <a:xfrm>
              <a:off x="3236253" y="2083072"/>
              <a:ext cx="103787" cy="72608"/>
            </a:xfrm>
            <a:custGeom>
              <a:avLst/>
              <a:gdLst/>
              <a:ahLst/>
              <a:cxnLst/>
              <a:rect l="l" t="t" r="r" b="b"/>
              <a:pathLst>
                <a:path w="1205" h="843" extrusionOk="0">
                  <a:moveTo>
                    <a:pt x="1204" y="843"/>
                  </a:moveTo>
                  <a:cubicBezTo>
                    <a:pt x="1204" y="843"/>
                    <a:pt x="718" y="181"/>
                    <a:pt x="362" y="430"/>
                  </a:cubicBezTo>
                  <a:cubicBezTo>
                    <a:pt x="0" y="679"/>
                    <a:pt x="204" y="0"/>
                    <a:pt x="566" y="80"/>
                  </a:cubicBezTo>
                  <a:cubicBezTo>
                    <a:pt x="922" y="153"/>
                    <a:pt x="1204" y="843"/>
                    <a:pt x="1204" y="8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7"/>
            <p:cNvSpPr/>
            <p:nvPr/>
          </p:nvSpPr>
          <p:spPr>
            <a:xfrm>
              <a:off x="3168555" y="1894192"/>
              <a:ext cx="185093" cy="186558"/>
            </a:xfrm>
            <a:custGeom>
              <a:avLst/>
              <a:gdLst/>
              <a:ahLst/>
              <a:cxnLst/>
              <a:rect l="l" t="t" r="r" b="b"/>
              <a:pathLst>
                <a:path w="2149" h="2166" extrusionOk="0">
                  <a:moveTo>
                    <a:pt x="2143" y="2086"/>
                  </a:moveTo>
                  <a:cubicBezTo>
                    <a:pt x="2149" y="2165"/>
                    <a:pt x="1872" y="1770"/>
                    <a:pt x="1663" y="1764"/>
                  </a:cubicBezTo>
                  <a:cubicBezTo>
                    <a:pt x="1453" y="1764"/>
                    <a:pt x="1244" y="1832"/>
                    <a:pt x="1035" y="1803"/>
                  </a:cubicBezTo>
                  <a:cubicBezTo>
                    <a:pt x="826" y="1781"/>
                    <a:pt x="611" y="1600"/>
                    <a:pt x="656" y="1396"/>
                  </a:cubicBezTo>
                  <a:cubicBezTo>
                    <a:pt x="504" y="1391"/>
                    <a:pt x="351" y="1363"/>
                    <a:pt x="221" y="1278"/>
                  </a:cubicBezTo>
                  <a:cubicBezTo>
                    <a:pt x="97" y="1193"/>
                    <a:pt x="1" y="1052"/>
                    <a:pt x="6" y="899"/>
                  </a:cubicBezTo>
                  <a:cubicBezTo>
                    <a:pt x="12" y="746"/>
                    <a:pt x="142" y="599"/>
                    <a:pt x="295" y="599"/>
                  </a:cubicBezTo>
                  <a:cubicBezTo>
                    <a:pt x="193" y="486"/>
                    <a:pt x="182" y="311"/>
                    <a:pt x="261" y="187"/>
                  </a:cubicBezTo>
                  <a:cubicBezTo>
                    <a:pt x="346" y="62"/>
                    <a:pt x="515" y="0"/>
                    <a:pt x="656" y="57"/>
                  </a:cubicBezTo>
                  <a:cubicBezTo>
                    <a:pt x="950" y="164"/>
                    <a:pt x="888" y="430"/>
                    <a:pt x="967" y="492"/>
                  </a:cubicBezTo>
                  <a:cubicBezTo>
                    <a:pt x="967" y="492"/>
                    <a:pt x="1171" y="390"/>
                    <a:pt x="1278" y="503"/>
                  </a:cubicBezTo>
                  <a:cubicBezTo>
                    <a:pt x="1380" y="616"/>
                    <a:pt x="1448" y="786"/>
                    <a:pt x="1374" y="922"/>
                  </a:cubicBezTo>
                  <a:cubicBezTo>
                    <a:pt x="1510" y="837"/>
                    <a:pt x="1702" y="854"/>
                    <a:pt x="1827" y="956"/>
                  </a:cubicBezTo>
                  <a:cubicBezTo>
                    <a:pt x="1951" y="1057"/>
                    <a:pt x="2002" y="1238"/>
                    <a:pt x="1945" y="1391"/>
                  </a:cubicBezTo>
                  <a:cubicBezTo>
                    <a:pt x="1945" y="1391"/>
                    <a:pt x="2137" y="1939"/>
                    <a:pt x="2143" y="20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7"/>
            <p:cNvSpPr/>
            <p:nvPr/>
          </p:nvSpPr>
          <p:spPr>
            <a:xfrm>
              <a:off x="3294648" y="2325524"/>
              <a:ext cx="118859" cy="101806"/>
            </a:xfrm>
            <a:custGeom>
              <a:avLst/>
              <a:gdLst/>
              <a:ahLst/>
              <a:cxnLst/>
              <a:rect l="l" t="t" r="r" b="b"/>
              <a:pathLst>
                <a:path w="1380" h="1182" extrusionOk="0">
                  <a:moveTo>
                    <a:pt x="1335" y="6"/>
                  </a:moveTo>
                  <a:cubicBezTo>
                    <a:pt x="1380" y="6"/>
                    <a:pt x="1131" y="142"/>
                    <a:pt x="1114" y="260"/>
                  </a:cubicBezTo>
                  <a:cubicBezTo>
                    <a:pt x="1097" y="385"/>
                    <a:pt x="1120" y="509"/>
                    <a:pt x="1092" y="634"/>
                  </a:cubicBezTo>
                  <a:cubicBezTo>
                    <a:pt x="1058" y="752"/>
                    <a:pt x="939" y="865"/>
                    <a:pt x="826" y="820"/>
                  </a:cubicBezTo>
                  <a:cubicBezTo>
                    <a:pt x="809" y="911"/>
                    <a:pt x="781" y="1001"/>
                    <a:pt x="724" y="1069"/>
                  </a:cubicBezTo>
                  <a:cubicBezTo>
                    <a:pt x="668" y="1137"/>
                    <a:pt x="577" y="1182"/>
                    <a:pt x="487" y="1165"/>
                  </a:cubicBezTo>
                  <a:cubicBezTo>
                    <a:pt x="396" y="1154"/>
                    <a:pt x="323" y="1069"/>
                    <a:pt x="334" y="978"/>
                  </a:cubicBezTo>
                  <a:cubicBezTo>
                    <a:pt x="261" y="1029"/>
                    <a:pt x="159" y="1024"/>
                    <a:pt x="91" y="967"/>
                  </a:cubicBezTo>
                  <a:cubicBezTo>
                    <a:pt x="23" y="911"/>
                    <a:pt x="1" y="803"/>
                    <a:pt x="40" y="730"/>
                  </a:cubicBezTo>
                  <a:cubicBezTo>
                    <a:pt x="131" y="566"/>
                    <a:pt x="278" y="617"/>
                    <a:pt x="317" y="577"/>
                  </a:cubicBezTo>
                  <a:cubicBezTo>
                    <a:pt x="317" y="577"/>
                    <a:pt x="278" y="453"/>
                    <a:pt x="346" y="396"/>
                  </a:cubicBezTo>
                  <a:cubicBezTo>
                    <a:pt x="419" y="345"/>
                    <a:pt x="526" y="317"/>
                    <a:pt x="600" y="374"/>
                  </a:cubicBezTo>
                  <a:cubicBezTo>
                    <a:pt x="560" y="283"/>
                    <a:pt x="583" y="176"/>
                    <a:pt x="651" y="108"/>
                  </a:cubicBezTo>
                  <a:cubicBezTo>
                    <a:pt x="719" y="46"/>
                    <a:pt x="832" y="29"/>
                    <a:pt x="916" y="74"/>
                  </a:cubicBezTo>
                  <a:cubicBezTo>
                    <a:pt x="916" y="74"/>
                    <a:pt x="1250" y="0"/>
                    <a:pt x="1335" y="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p:nvPr/>
          </p:nvSpPr>
          <p:spPr>
            <a:xfrm>
              <a:off x="3475779" y="1876191"/>
              <a:ext cx="261060" cy="532714"/>
            </a:xfrm>
            <a:custGeom>
              <a:avLst/>
              <a:gdLst/>
              <a:ahLst/>
              <a:cxnLst/>
              <a:rect l="l" t="t" r="r" b="b"/>
              <a:pathLst>
                <a:path w="3031" h="6185" extrusionOk="0">
                  <a:moveTo>
                    <a:pt x="2697" y="5952"/>
                  </a:moveTo>
                  <a:cubicBezTo>
                    <a:pt x="2635" y="6003"/>
                    <a:pt x="2759" y="6105"/>
                    <a:pt x="2686" y="6144"/>
                  </a:cubicBezTo>
                  <a:cubicBezTo>
                    <a:pt x="2612" y="6184"/>
                    <a:pt x="2527" y="6167"/>
                    <a:pt x="2448" y="6144"/>
                  </a:cubicBezTo>
                  <a:cubicBezTo>
                    <a:pt x="1730" y="5941"/>
                    <a:pt x="1323" y="5438"/>
                    <a:pt x="956" y="4794"/>
                  </a:cubicBezTo>
                  <a:cubicBezTo>
                    <a:pt x="786" y="4488"/>
                    <a:pt x="396" y="4279"/>
                    <a:pt x="311" y="3946"/>
                  </a:cubicBezTo>
                  <a:lnTo>
                    <a:pt x="29" y="2809"/>
                  </a:lnTo>
                  <a:cubicBezTo>
                    <a:pt x="12" y="2759"/>
                    <a:pt x="1" y="2702"/>
                    <a:pt x="34" y="2657"/>
                  </a:cubicBezTo>
                  <a:cubicBezTo>
                    <a:pt x="91" y="2572"/>
                    <a:pt x="227" y="2640"/>
                    <a:pt x="300" y="2713"/>
                  </a:cubicBezTo>
                  <a:cubicBezTo>
                    <a:pt x="571" y="2968"/>
                    <a:pt x="843" y="3228"/>
                    <a:pt x="1114" y="3482"/>
                  </a:cubicBezTo>
                  <a:cubicBezTo>
                    <a:pt x="905" y="2663"/>
                    <a:pt x="701" y="1843"/>
                    <a:pt x="492" y="1023"/>
                  </a:cubicBezTo>
                  <a:cubicBezTo>
                    <a:pt x="430" y="775"/>
                    <a:pt x="368" y="520"/>
                    <a:pt x="306" y="271"/>
                  </a:cubicBezTo>
                  <a:cubicBezTo>
                    <a:pt x="289" y="209"/>
                    <a:pt x="277" y="141"/>
                    <a:pt x="311" y="96"/>
                  </a:cubicBezTo>
                  <a:cubicBezTo>
                    <a:pt x="379" y="0"/>
                    <a:pt x="532" y="74"/>
                    <a:pt x="611" y="164"/>
                  </a:cubicBezTo>
                  <a:cubicBezTo>
                    <a:pt x="933" y="509"/>
                    <a:pt x="1125" y="967"/>
                    <a:pt x="1154" y="1430"/>
                  </a:cubicBezTo>
                  <a:cubicBezTo>
                    <a:pt x="1165" y="1555"/>
                    <a:pt x="1182" y="1713"/>
                    <a:pt x="1301" y="1752"/>
                  </a:cubicBezTo>
                  <a:cubicBezTo>
                    <a:pt x="1408" y="1786"/>
                    <a:pt x="1515" y="1685"/>
                    <a:pt x="1544" y="1583"/>
                  </a:cubicBezTo>
                  <a:cubicBezTo>
                    <a:pt x="1572" y="1475"/>
                    <a:pt x="1549" y="1362"/>
                    <a:pt x="1549" y="1249"/>
                  </a:cubicBezTo>
                  <a:cubicBezTo>
                    <a:pt x="1544" y="1142"/>
                    <a:pt x="1572" y="1018"/>
                    <a:pt x="1662" y="961"/>
                  </a:cubicBezTo>
                  <a:cubicBezTo>
                    <a:pt x="1781" y="888"/>
                    <a:pt x="1945" y="961"/>
                    <a:pt x="2018" y="1080"/>
                  </a:cubicBezTo>
                  <a:cubicBezTo>
                    <a:pt x="2086" y="1198"/>
                    <a:pt x="2092" y="1345"/>
                    <a:pt x="2092" y="1481"/>
                  </a:cubicBezTo>
                  <a:cubicBezTo>
                    <a:pt x="2092" y="2256"/>
                    <a:pt x="2098" y="3024"/>
                    <a:pt x="2098" y="3799"/>
                  </a:cubicBezTo>
                  <a:cubicBezTo>
                    <a:pt x="2380" y="3765"/>
                    <a:pt x="2369" y="3256"/>
                    <a:pt x="2646" y="3188"/>
                  </a:cubicBezTo>
                  <a:cubicBezTo>
                    <a:pt x="2770" y="3154"/>
                    <a:pt x="2906" y="3245"/>
                    <a:pt x="2962" y="3358"/>
                  </a:cubicBezTo>
                  <a:cubicBezTo>
                    <a:pt x="3025" y="3476"/>
                    <a:pt x="3030" y="3612"/>
                    <a:pt x="3025" y="3742"/>
                  </a:cubicBezTo>
                  <a:cubicBezTo>
                    <a:pt x="3008" y="4285"/>
                    <a:pt x="2403" y="4929"/>
                    <a:pt x="2171" y="5415"/>
                  </a:cubicBezTo>
                  <a:cubicBezTo>
                    <a:pt x="2171" y="5415"/>
                    <a:pt x="2946" y="5760"/>
                    <a:pt x="2697" y="59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7"/>
            <p:cNvSpPr/>
            <p:nvPr/>
          </p:nvSpPr>
          <p:spPr>
            <a:xfrm>
              <a:off x="3451404" y="1681454"/>
              <a:ext cx="211880" cy="597914"/>
            </a:xfrm>
            <a:custGeom>
              <a:avLst/>
              <a:gdLst/>
              <a:ahLst/>
              <a:cxnLst/>
              <a:rect l="l" t="t" r="r" b="b"/>
              <a:pathLst>
                <a:path w="2460" h="6942" extrusionOk="0">
                  <a:moveTo>
                    <a:pt x="1985" y="6834"/>
                  </a:moveTo>
                  <a:cubicBezTo>
                    <a:pt x="1680" y="6941"/>
                    <a:pt x="1437" y="6484"/>
                    <a:pt x="1329" y="6173"/>
                  </a:cubicBezTo>
                  <a:cubicBezTo>
                    <a:pt x="1228" y="5867"/>
                    <a:pt x="1216" y="5540"/>
                    <a:pt x="1165" y="5217"/>
                  </a:cubicBezTo>
                  <a:cubicBezTo>
                    <a:pt x="1081" y="4630"/>
                    <a:pt x="854" y="4059"/>
                    <a:pt x="515" y="3567"/>
                  </a:cubicBezTo>
                  <a:cubicBezTo>
                    <a:pt x="470" y="3499"/>
                    <a:pt x="425" y="3426"/>
                    <a:pt x="425" y="3346"/>
                  </a:cubicBezTo>
                  <a:cubicBezTo>
                    <a:pt x="430" y="3245"/>
                    <a:pt x="532" y="3160"/>
                    <a:pt x="640" y="3143"/>
                  </a:cubicBezTo>
                  <a:cubicBezTo>
                    <a:pt x="741" y="3126"/>
                    <a:pt x="849" y="3154"/>
                    <a:pt x="951" y="3188"/>
                  </a:cubicBezTo>
                  <a:cubicBezTo>
                    <a:pt x="679" y="2708"/>
                    <a:pt x="408" y="2227"/>
                    <a:pt x="137" y="1747"/>
                  </a:cubicBezTo>
                  <a:cubicBezTo>
                    <a:pt x="69" y="1628"/>
                    <a:pt x="1" y="1481"/>
                    <a:pt x="74" y="1368"/>
                  </a:cubicBezTo>
                  <a:cubicBezTo>
                    <a:pt x="170" y="1221"/>
                    <a:pt x="402" y="1278"/>
                    <a:pt x="549" y="1379"/>
                  </a:cubicBezTo>
                  <a:cubicBezTo>
                    <a:pt x="696" y="1481"/>
                    <a:pt x="854" y="1611"/>
                    <a:pt x="1024" y="1560"/>
                  </a:cubicBezTo>
                  <a:lnTo>
                    <a:pt x="843" y="396"/>
                  </a:lnTo>
                  <a:cubicBezTo>
                    <a:pt x="821" y="254"/>
                    <a:pt x="826" y="62"/>
                    <a:pt x="967" y="23"/>
                  </a:cubicBezTo>
                  <a:cubicBezTo>
                    <a:pt x="1058" y="0"/>
                    <a:pt x="1148" y="68"/>
                    <a:pt x="1211" y="141"/>
                  </a:cubicBezTo>
                  <a:cubicBezTo>
                    <a:pt x="1358" y="305"/>
                    <a:pt x="1454" y="515"/>
                    <a:pt x="1482" y="735"/>
                  </a:cubicBezTo>
                  <a:cubicBezTo>
                    <a:pt x="1499" y="854"/>
                    <a:pt x="1493" y="978"/>
                    <a:pt x="1544" y="1091"/>
                  </a:cubicBezTo>
                  <a:cubicBezTo>
                    <a:pt x="1589" y="1204"/>
                    <a:pt x="1714" y="1295"/>
                    <a:pt x="1832" y="1255"/>
                  </a:cubicBezTo>
                  <a:cubicBezTo>
                    <a:pt x="1991" y="1204"/>
                    <a:pt x="2019" y="950"/>
                    <a:pt x="2183" y="905"/>
                  </a:cubicBezTo>
                  <a:cubicBezTo>
                    <a:pt x="2290" y="882"/>
                    <a:pt x="2403" y="978"/>
                    <a:pt x="2432" y="1085"/>
                  </a:cubicBezTo>
                  <a:cubicBezTo>
                    <a:pt x="2460" y="1198"/>
                    <a:pt x="2426" y="1312"/>
                    <a:pt x="2386" y="1419"/>
                  </a:cubicBezTo>
                  <a:cubicBezTo>
                    <a:pt x="2279" y="1741"/>
                    <a:pt x="2121" y="2041"/>
                    <a:pt x="1928" y="2323"/>
                  </a:cubicBezTo>
                  <a:cubicBezTo>
                    <a:pt x="2041" y="2227"/>
                    <a:pt x="2228" y="2284"/>
                    <a:pt x="2313" y="2408"/>
                  </a:cubicBezTo>
                  <a:cubicBezTo>
                    <a:pt x="2398" y="2532"/>
                    <a:pt x="2392" y="2696"/>
                    <a:pt x="2358" y="2838"/>
                  </a:cubicBezTo>
                  <a:cubicBezTo>
                    <a:pt x="2318" y="2985"/>
                    <a:pt x="2251" y="3115"/>
                    <a:pt x="2211" y="3256"/>
                  </a:cubicBezTo>
                  <a:cubicBezTo>
                    <a:pt x="2036" y="3838"/>
                    <a:pt x="2318" y="4443"/>
                    <a:pt x="2386" y="5048"/>
                  </a:cubicBezTo>
                  <a:cubicBezTo>
                    <a:pt x="2443" y="5602"/>
                    <a:pt x="2149" y="6778"/>
                    <a:pt x="1985" y="68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7"/>
            <p:cNvSpPr/>
            <p:nvPr/>
          </p:nvSpPr>
          <p:spPr>
            <a:xfrm>
              <a:off x="3538136" y="1835280"/>
              <a:ext cx="27820" cy="87250"/>
            </a:xfrm>
            <a:custGeom>
              <a:avLst/>
              <a:gdLst/>
              <a:ahLst/>
              <a:cxnLst/>
              <a:rect l="l" t="t" r="r" b="b"/>
              <a:pathLst>
                <a:path w="323" h="1013" extrusionOk="0">
                  <a:moveTo>
                    <a:pt x="322" y="1012"/>
                  </a:moveTo>
                  <a:cubicBezTo>
                    <a:pt x="322" y="1012"/>
                    <a:pt x="0" y="0"/>
                    <a:pt x="113" y="29"/>
                  </a:cubicBezTo>
                  <a:cubicBezTo>
                    <a:pt x="221" y="57"/>
                    <a:pt x="322" y="1012"/>
                    <a:pt x="322" y="1012"/>
                  </a:cubicBezTo>
                  <a:close/>
                </a:path>
              </a:pathLst>
            </a:custGeom>
            <a:solidFill>
              <a:srgbClr val="FAD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a:off x="3353130" y="1914174"/>
              <a:ext cx="80876" cy="71574"/>
            </a:xfrm>
            <a:custGeom>
              <a:avLst/>
              <a:gdLst/>
              <a:ahLst/>
              <a:cxnLst/>
              <a:rect l="l" t="t" r="r" b="b"/>
              <a:pathLst>
                <a:path w="939" h="831" extrusionOk="0">
                  <a:moveTo>
                    <a:pt x="938" y="831"/>
                  </a:moveTo>
                  <a:cubicBezTo>
                    <a:pt x="938" y="831"/>
                    <a:pt x="0" y="124"/>
                    <a:pt x="232" y="62"/>
                  </a:cubicBezTo>
                  <a:cubicBezTo>
                    <a:pt x="464" y="0"/>
                    <a:pt x="938" y="831"/>
                    <a:pt x="938" y="83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a:off x="2988889" y="2261272"/>
              <a:ext cx="1042001" cy="609111"/>
            </a:xfrm>
            <a:custGeom>
              <a:avLst/>
              <a:gdLst/>
              <a:ahLst/>
              <a:cxnLst/>
              <a:rect l="l" t="t" r="r" b="b"/>
              <a:pathLst>
                <a:path w="12098" h="7072" extrusionOk="0">
                  <a:moveTo>
                    <a:pt x="1" y="7072"/>
                  </a:moveTo>
                  <a:lnTo>
                    <a:pt x="12097" y="6772"/>
                  </a:lnTo>
                  <a:cubicBezTo>
                    <a:pt x="12097" y="6772"/>
                    <a:pt x="11905" y="5218"/>
                    <a:pt x="11425" y="5223"/>
                  </a:cubicBezTo>
                  <a:cubicBezTo>
                    <a:pt x="11346" y="5223"/>
                    <a:pt x="10888" y="3132"/>
                    <a:pt x="10243" y="2906"/>
                  </a:cubicBezTo>
                  <a:lnTo>
                    <a:pt x="9882" y="2928"/>
                  </a:lnTo>
                  <a:lnTo>
                    <a:pt x="8672" y="520"/>
                  </a:lnTo>
                  <a:lnTo>
                    <a:pt x="8429" y="46"/>
                  </a:lnTo>
                  <a:cubicBezTo>
                    <a:pt x="8429" y="46"/>
                    <a:pt x="7971" y="0"/>
                    <a:pt x="7632" y="407"/>
                  </a:cubicBezTo>
                  <a:cubicBezTo>
                    <a:pt x="7293" y="814"/>
                    <a:pt x="6773" y="113"/>
                    <a:pt x="6530" y="159"/>
                  </a:cubicBezTo>
                  <a:cubicBezTo>
                    <a:pt x="6337" y="193"/>
                    <a:pt x="5524" y="1182"/>
                    <a:pt x="5218" y="1555"/>
                  </a:cubicBezTo>
                  <a:cubicBezTo>
                    <a:pt x="5150" y="1645"/>
                    <a:pt x="5105" y="1696"/>
                    <a:pt x="5105" y="1696"/>
                  </a:cubicBezTo>
                  <a:lnTo>
                    <a:pt x="4483" y="1809"/>
                  </a:lnTo>
                  <a:cubicBezTo>
                    <a:pt x="4483" y="1809"/>
                    <a:pt x="3969" y="2030"/>
                    <a:pt x="3279" y="3398"/>
                  </a:cubicBezTo>
                  <a:cubicBezTo>
                    <a:pt x="3082" y="3788"/>
                    <a:pt x="2793" y="4195"/>
                    <a:pt x="2471" y="4579"/>
                  </a:cubicBezTo>
                  <a:cubicBezTo>
                    <a:pt x="2335" y="4743"/>
                    <a:pt x="1821" y="4500"/>
                    <a:pt x="1680" y="4652"/>
                  </a:cubicBezTo>
                  <a:cubicBezTo>
                    <a:pt x="979" y="5415"/>
                    <a:pt x="662" y="6405"/>
                    <a:pt x="662" y="6405"/>
                  </a:cubicBezTo>
                  <a:close/>
                </a:path>
              </a:pathLst>
            </a:custGeom>
            <a:solidFill>
              <a:srgbClr val="9B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a:off x="3469491" y="2261272"/>
              <a:ext cx="348654" cy="231776"/>
            </a:xfrm>
            <a:custGeom>
              <a:avLst/>
              <a:gdLst/>
              <a:ahLst/>
              <a:cxnLst/>
              <a:rect l="l" t="t" r="r" b="b"/>
              <a:pathLst>
                <a:path w="4048" h="2691" extrusionOk="0">
                  <a:moveTo>
                    <a:pt x="0" y="1120"/>
                  </a:moveTo>
                  <a:cubicBezTo>
                    <a:pt x="288" y="1306"/>
                    <a:pt x="661" y="1425"/>
                    <a:pt x="1001" y="1419"/>
                  </a:cubicBezTo>
                  <a:cubicBezTo>
                    <a:pt x="1752" y="1402"/>
                    <a:pt x="1227" y="2097"/>
                    <a:pt x="1713" y="2397"/>
                  </a:cubicBezTo>
                  <a:cubicBezTo>
                    <a:pt x="2205" y="2691"/>
                    <a:pt x="2781" y="339"/>
                    <a:pt x="3149" y="1447"/>
                  </a:cubicBezTo>
                  <a:cubicBezTo>
                    <a:pt x="3516" y="2561"/>
                    <a:pt x="4047" y="2420"/>
                    <a:pt x="4047" y="2420"/>
                  </a:cubicBezTo>
                  <a:lnTo>
                    <a:pt x="3092" y="520"/>
                  </a:lnTo>
                  <a:lnTo>
                    <a:pt x="2849" y="46"/>
                  </a:lnTo>
                  <a:cubicBezTo>
                    <a:pt x="2849" y="46"/>
                    <a:pt x="2391" y="0"/>
                    <a:pt x="2052" y="407"/>
                  </a:cubicBezTo>
                  <a:cubicBezTo>
                    <a:pt x="1718" y="814"/>
                    <a:pt x="1193" y="113"/>
                    <a:pt x="950" y="159"/>
                  </a:cubicBezTo>
                  <a:cubicBezTo>
                    <a:pt x="814" y="181"/>
                    <a:pt x="362" y="690"/>
                    <a:pt x="0" y="1120"/>
                  </a:cubicBezTo>
                  <a:close/>
                </a:path>
              </a:pathLst>
            </a:custGeom>
            <a:solidFill>
              <a:srgbClr val="843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a:off x="3438312" y="2261272"/>
              <a:ext cx="307312" cy="225488"/>
            </a:xfrm>
            <a:custGeom>
              <a:avLst/>
              <a:gdLst/>
              <a:ahLst/>
              <a:cxnLst/>
              <a:rect l="l" t="t" r="r" b="b"/>
              <a:pathLst>
                <a:path w="3568" h="2618" extrusionOk="0">
                  <a:moveTo>
                    <a:pt x="1108" y="752"/>
                  </a:moveTo>
                  <a:cubicBezTo>
                    <a:pt x="1216" y="837"/>
                    <a:pt x="1159" y="1006"/>
                    <a:pt x="1091" y="1125"/>
                  </a:cubicBezTo>
                  <a:cubicBezTo>
                    <a:pt x="1023" y="1244"/>
                    <a:pt x="967" y="1413"/>
                    <a:pt x="1074" y="1498"/>
                  </a:cubicBezTo>
                  <a:cubicBezTo>
                    <a:pt x="1159" y="1572"/>
                    <a:pt x="1300" y="1515"/>
                    <a:pt x="1363" y="1419"/>
                  </a:cubicBezTo>
                  <a:cubicBezTo>
                    <a:pt x="1425" y="1323"/>
                    <a:pt x="1436" y="1204"/>
                    <a:pt x="1464" y="1097"/>
                  </a:cubicBezTo>
                  <a:cubicBezTo>
                    <a:pt x="1493" y="990"/>
                    <a:pt x="1555" y="871"/>
                    <a:pt x="1662" y="837"/>
                  </a:cubicBezTo>
                  <a:cubicBezTo>
                    <a:pt x="1798" y="797"/>
                    <a:pt x="1945" y="922"/>
                    <a:pt x="1990" y="1057"/>
                  </a:cubicBezTo>
                  <a:cubicBezTo>
                    <a:pt x="2035" y="1199"/>
                    <a:pt x="2013" y="1346"/>
                    <a:pt x="2018" y="1493"/>
                  </a:cubicBezTo>
                  <a:cubicBezTo>
                    <a:pt x="2024" y="1724"/>
                    <a:pt x="2092" y="1950"/>
                    <a:pt x="2216" y="2143"/>
                  </a:cubicBezTo>
                  <a:cubicBezTo>
                    <a:pt x="2256" y="1770"/>
                    <a:pt x="2295" y="1397"/>
                    <a:pt x="2335" y="1023"/>
                  </a:cubicBezTo>
                  <a:cubicBezTo>
                    <a:pt x="2346" y="939"/>
                    <a:pt x="2380" y="826"/>
                    <a:pt x="2465" y="826"/>
                  </a:cubicBezTo>
                  <a:cubicBezTo>
                    <a:pt x="2533" y="826"/>
                    <a:pt x="2572" y="888"/>
                    <a:pt x="2606" y="944"/>
                  </a:cubicBezTo>
                  <a:cubicBezTo>
                    <a:pt x="2917" y="1504"/>
                    <a:pt x="3228" y="2058"/>
                    <a:pt x="3544" y="2617"/>
                  </a:cubicBezTo>
                  <a:cubicBezTo>
                    <a:pt x="3567" y="2369"/>
                    <a:pt x="3465" y="2126"/>
                    <a:pt x="3347" y="1911"/>
                  </a:cubicBezTo>
                  <a:cubicBezTo>
                    <a:pt x="3222" y="1690"/>
                    <a:pt x="3075" y="1481"/>
                    <a:pt x="3002" y="1244"/>
                  </a:cubicBezTo>
                  <a:cubicBezTo>
                    <a:pt x="2923" y="1006"/>
                    <a:pt x="2923" y="724"/>
                    <a:pt x="3081" y="526"/>
                  </a:cubicBezTo>
                  <a:cubicBezTo>
                    <a:pt x="3154" y="436"/>
                    <a:pt x="3313" y="481"/>
                    <a:pt x="3454" y="520"/>
                  </a:cubicBezTo>
                  <a:lnTo>
                    <a:pt x="3211" y="46"/>
                  </a:lnTo>
                  <a:cubicBezTo>
                    <a:pt x="3211" y="46"/>
                    <a:pt x="2753" y="0"/>
                    <a:pt x="2414" y="407"/>
                  </a:cubicBezTo>
                  <a:cubicBezTo>
                    <a:pt x="2080" y="814"/>
                    <a:pt x="1555" y="113"/>
                    <a:pt x="1312" y="159"/>
                  </a:cubicBezTo>
                  <a:cubicBezTo>
                    <a:pt x="1119" y="193"/>
                    <a:pt x="306" y="1182"/>
                    <a:pt x="0" y="1555"/>
                  </a:cubicBezTo>
                  <a:cubicBezTo>
                    <a:pt x="68" y="1543"/>
                    <a:pt x="130" y="1498"/>
                    <a:pt x="187" y="1459"/>
                  </a:cubicBezTo>
                  <a:cubicBezTo>
                    <a:pt x="492" y="1221"/>
                    <a:pt x="803" y="990"/>
                    <a:pt x="1108" y="75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a:off x="3626677" y="2511476"/>
              <a:ext cx="267864" cy="110160"/>
            </a:xfrm>
            <a:custGeom>
              <a:avLst/>
              <a:gdLst/>
              <a:ahLst/>
              <a:cxnLst/>
              <a:rect l="l" t="t" r="r" b="b"/>
              <a:pathLst>
                <a:path w="3110" h="1279" extrusionOk="0">
                  <a:moveTo>
                    <a:pt x="1" y="1278"/>
                  </a:moveTo>
                  <a:cubicBezTo>
                    <a:pt x="1" y="1278"/>
                    <a:pt x="2070" y="436"/>
                    <a:pt x="3110" y="210"/>
                  </a:cubicBezTo>
                  <a:cubicBezTo>
                    <a:pt x="3025" y="108"/>
                    <a:pt x="2935" y="35"/>
                    <a:pt x="2838" y="1"/>
                  </a:cubicBezTo>
                  <a:lnTo>
                    <a:pt x="2477" y="23"/>
                  </a:lnTo>
                  <a:cubicBezTo>
                    <a:pt x="2477" y="23"/>
                    <a:pt x="295" y="826"/>
                    <a:pt x="1" y="1278"/>
                  </a:cubicBezTo>
                  <a:close/>
                </a:path>
              </a:pathLst>
            </a:custGeom>
            <a:solidFill>
              <a:srgbClr val="843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a:off x="3377936" y="2407347"/>
              <a:ext cx="174327" cy="120754"/>
            </a:xfrm>
            <a:custGeom>
              <a:avLst/>
              <a:gdLst/>
              <a:ahLst/>
              <a:cxnLst/>
              <a:rect l="l" t="t" r="r" b="b"/>
              <a:pathLst>
                <a:path w="2024" h="1402" extrusionOk="0">
                  <a:moveTo>
                    <a:pt x="0" y="107"/>
                  </a:moveTo>
                  <a:cubicBezTo>
                    <a:pt x="786" y="362"/>
                    <a:pt x="1990" y="1402"/>
                    <a:pt x="1990" y="1402"/>
                  </a:cubicBezTo>
                  <a:cubicBezTo>
                    <a:pt x="2024" y="1108"/>
                    <a:pt x="588" y="0"/>
                    <a:pt x="588" y="0"/>
                  </a:cubicBezTo>
                  <a:close/>
                </a:path>
              </a:pathLst>
            </a:custGeom>
            <a:solidFill>
              <a:srgbClr val="843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a:off x="3898846" y="2599586"/>
              <a:ext cx="132037" cy="245040"/>
            </a:xfrm>
            <a:custGeom>
              <a:avLst/>
              <a:gdLst/>
              <a:ahLst/>
              <a:cxnLst/>
              <a:rect l="l" t="t" r="r" b="b"/>
              <a:pathLst>
                <a:path w="1533" h="2845" extrusionOk="0">
                  <a:moveTo>
                    <a:pt x="23" y="820"/>
                  </a:moveTo>
                  <a:cubicBezTo>
                    <a:pt x="57" y="1092"/>
                    <a:pt x="645" y="1578"/>
                    <a:pt x="645" y="1578"/>
                  </a:cubicBezTo>
                  <a:lnTo>
                    <a:pt x="1532" y="2844"/>
                  </a:lnTo>
                  <a:cubicBezTo>
                    <a:pt x="1532" y="2844"/>
                    <a:pt x="1340" y="1290"/>
                    <a:pt x="860" y="1295"/>
                  </a:cubicBezTo>
                  <a:cubicBezTo>
                    <a:pt x="843" y="1295"/>
                    <a:pt x="809" y="1205"/>
                    <a:pt x="764" y="1064"/>
                  </a:cubicBezTo>
                  <a:cubicBezTo>
                    <a:pt x="685" y="815"/>
                    <a:pt x="555" y="402"/>
                    <a:pt x="396" y="1"/>
                  </a:cubicBezTo>
                  <a:cubicBezTo>
                    <a:pt x="187" y="323"/>
                    <a:pt x="1" y="685"/>
                    <a:pt x="23" y="820"/>
                  </a:cubicBezTo>
                  <a:close/>
                </a:path>
              </a:pathLst>
            </a:custGeom>
            <a:solidFill>
              <a:srgbClr val="843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a:off x="2997674" y="2491494"/>
              <a:ext cx="366742" cy="370101"/>
            </a:xfrm>
            <a:custGeom>
              <a:avLst/>
              <a:gdLst/>
              <a:ahLst/>
              <a:cxnLst/>
              <a:rect l="l" t="t" r="r" b="b"/>
              <a:pathLst>
                <a:path w="4258" h="4297" extrusionOk="0">
                  <a:moveTo>
                    <a:pt x="1" y="4297"/>
                  </a:moveTo>
                  <a:cubicBezTo>
                    <a:pt x="492" y="3986"/>
                    <a:pt x="1753" y="3155"/>
                    <a:pt x="1793" y="2918"/>
                  </a:cubicBezTo>
                  <a:cubicBezTo>
                    <a:pt x="1940" y="2132"/>
                    <a:pt x="4184" y="1765"/>
                    <a:pt x="4195" y="1674"/>
                  </a:cubicBezTo>
                  <a:cubicBezTo>
                    <a:pt x="4257" y="1239"/>
                    <a:pt x="3579" y="436"/>
                    <a:pt x="3590" y="1"/>
                  </a:cubicBezTo>
                  <a:cubicBezTo>
                    <a:pt x="3460" y="199"/>
                    <a:pt x="3324" y="436"/>
                    <a:pt x="3177" y="725"/>
                  </a:cubicBezTo>
                  <a:cubicBezTo>
                    <a:pt x="2980" y="1115"/>
                    <a:pt x="2686" y="1522"/>
                    <a:pt x="2369" y="1906"/>
                  </a:cubicBezTo>
                  <a:cubicBezTo>
                    <a:pt x="2233" y="2070"/>
                    <a:pt x="1719" y="1827"/>
                    <a:pt x="1578" y="1979"/>
                  </a:cubicBezTo>
                  <a:cubicBezTo>
                    <a:pt x="877" y="2742"/>
                    <a:pt x="560" y="3732"/>
                    <a:pt x="560" y="3732"/>
                  </a:cubicBezTo>
                  <a:close/>
                </a:path>
              </a:pathLst>
            </a:custGeom>
            <a:solidFill>
              <a:srgbClr val="843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a:off x="3594120" y="1597651"/>
              <a:ext cx="36605" cy="145646"/>
            </a:xfrm>
            <a:custGeom>
              <a:avLst/>
              <a:gdLst/>
              <a:ahLst/>
              <a:cxnLst/>
              <a:rect l="l" t="t" r="r" b="b"/>
              <a:pathLst>
                <a:path w="425" h="1691" extrusionOk="0">
                  <a:moveTo>
                    <a:pt x="119" y="1691"/>
                  </a:moveTo>
                  <a:cubicBezTo>
                    <a:pt x="119" y="1691"/>
                    <a:pt x="0" y="1"/>
                    <a:pt x="209" y="498"/>
                  </a:cubicBezTo>
                  <a:cubicBezTo>
                    <a:pt x="424" y="990"/>
                    <a:pt x="119" y="1691"/>
                    <a:pt x="119" y="16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a:off x="3820468" y="2083072"/>
              <a:ext cx="97499" cy="108696"/>
            </a:xfrm>
            <a:custGeom>
              <a:avLst/>
              <a:gdLst/>
              <a:ahLst/>
              <a:cxnLst/>
              <a:rect l="l" t="t" r="r" b="b"/>
              <a:pathLst>
                <a:path w="1132" h="1262" extrusionOk="0">
                  <a:moveTo>
                    <a:pt x="1" y="1261"/>
                  </a:moveTo>
                  <a:cubicBezTo>
                    <a:pt x="1" y="1261"/>
                    <a:pt x="1131" y="0"/>
                    <a:pt x="922" y="492"/>
                  </a:cubicBezTo>
                  <a:cubicBezTo>
                    <a:pt x="713" y="990"/>
                    <a:pt x="1" y="1261"/>
                    <a:pt x="1" y="12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a:off x="3299041" y="1738385"/>
              <a:ext cx="101375" cy="50731"/>
            </a:xfrm>
            <a:custGeom>
              <a:avLst/>
              <a:gdLst/>
              <a:ahLst/>
              <a:cxnLst/>
              <a:rect l="l" t="t" r="r" b="b"/>
              <a:pathLst>
                <a:path w="1177" h="589" extrusionOk="0">
                  <a:moveTo>
                    <a:pt x="1176" y="334"/>
                  </a:moveTo>
                  <a:cubicBezTo>
                    <a:pt x="1176" y="334"/>
                    <a:pt x="685" y="181"/>
                    <a:pt x="340" y="385"/>
                  </a:cubicBezTo>
                  <a:cubicBezTo>
                    <a:pt x="1" y="588"/>
                    <a:pt x="498" y="0"/>
                    <a:pt x="679" y="63"/>
                  </a:cubicBezTo>
                  <a:cubicBezTo>
                    <a:pt x="865" y="119"/>
                    <a:pt x="1176" y="334"/>
                    <a:pt x="1176" y="33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3773700" y="2178503"/>
              <a:ext cx="349171" cy="220148"/>
            </a:xfrm>
            <a:custGeom>
              <a:avLst/>
              <a:gdLst/>
              <a:ahLst/>
              <a:cxnLst/>
              <a:rect l="l" t="t" r="r" b="b"/>
              <a:pathLst>
                <a:path w="4054" h="2556" extrusionOk="0">
                  <a:moveTo>
                    <a:pt x="1" y="1187"/>
                  </a:moveTo>
                  <a:cubicBezTo>
                    <a:pt x="1" y="1187"/>
                    <a:pt x="566" y="1549"/>
                    <a:pt x="837" y="1515"/>
                  </a:cubicBezTo>
                  <a:cubicBezTo>
                    <a:pt x="1114" y="1476"/>
                    <a:pt x="1358" y="1086"/>
                    <a:pt x="1369" y="809"/>
                  </a:cubicBezTo>
                  <a:cubicBezTo>
                    <a:pt x="1374" y="707"/>
                    <a:pt x="1346" y="600"/>
                    <a:pt x="1346" y="498"/>
                  </a:cubicBezTo>
                  <a:cubicBezTo>
                    <a:pt x="1352" y="238"/>
                    <a:pt x="1584" y="6"/>
                    <a:pt x="1844" y="6"/>
                  </a:cubicBezTo>
                  <a:cubicBezTo>
                    <a:pt x="2104" y="0"/>
                    <a:pt x="2341" y="232"/>
                    <a:pt x="2347" y="492"/>
                  </a:cubicBezTo>
                  <a:cubicBezTo>
                    <a:pt x="2562" y="402"/>
                    <a:pt x="2776" y="317"/>
                    <a:pt x="3002" y="323"/>
                  </a:cubicBezTo>
                  <a:cubicBezTo>
                    <a:pt x="3234" y="328"/>
                    <a:pt x="3472" y="458"/>
                    <a:pt x="3534" y="679"/>
                  </a:cubicBezTo>
                  <a:cubicBezTo>
                    <a:pt x="3556" y="763"/>
                    <a:pt x="3556" y="860"/>
                    <a:pt x="3596" y="939"/>
                  </a:cubicBezTo>
                  <a:cubicBezTo>
                    <a:pt x="3658" y="1069"/>
                    <a:pt x="3816" y="1120"/>
                    <a:pt x="3918" y="1221"/>
                  </a:cubicBezTo>
                  <a:cubicBezTo>
                    <a:pt x="4043" y="1357"/>
                    <a:pt x="4054" y="1577"/>
                    <a:pt x="3946" y="1724"/>
                  </a:cubicBezTo>
                  <a:cubicBezTo>
                    <a:pt x="3833" y="1866"/>
                    <a:pt x="3619" y="1917"/>
                    <a:pt x="3455" y="1832"/>
                  </a:cubicBezTo>
                  <a:cubicBezTo>
                    <a:pt x="3602" y="1979"/>
                    <a:pt x="3766" y="2194"/>
                    <a:pt x="3664" y="2380"/>
                  </a:cubicBezTo>
                  <a:cubicBezTo>
                    <a:pt x="3607" y="2493"/>
                    <a:pt x="3477" y="2544"/>
                    <a:pt x="3347" y="2550"/>
                  </a:cubicBezTo>
                  <a:cubicBezTo>
                    <a:pt x="3008" y="2555"/>
                    <a:pt x="2742" y="2278"/>
                    <a:pt x="2454" y="2092"/>
                  </a:cubicBezTo>
                  <a:cubicBezTo>
                    <a:pt x="2075" y="1854"/>
                    <a:pt x="1601" y="1770"/>
                    <a:pt x="1160" y="1866"/>
                  </a:cubicBezTo>
                  <a:cubicBezTo>
                    <a:pt x="1160" y="1866"/>
                    <a:pt x="555" y="2154"/>
                    <a:pt x="1" y="118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a:off x="3106283" y="2190647"/>
              <a:ext cx="169934" cy="118429"/>
            </a:xfrm>
            <a:custGeom>
              <a:avLst/>
              <a:gdLst/>
              <a:ahLst/>
              <a:cxnLst/>
              <a:rect l="l" t="t" r="r" b="b"/>
              <a:pathLst>
                <a:path w="1973" h="1375" extrusionOk="0">
                  <a:moveTo>
                    <a:pt x="1973" y="1029"/>
                  </a:moveTo>
                  <a:cubicBezTo>
                    <a:pt x="1973" y="1029"/>
                    <a:pt x="1639" y="1092"/>
                    <a:pt x="1515" y="1018"/>
                  </a:cubicBezTo>
                  <a:cubicBezTo>
                    <a:pt x="1396" y="950"/>
                    <a:pt x="1362" y="719"/>
                    <a:pt x="1408" y="589"/>
                  </a:cubicBezTo>
                  <a:cubicBezTo>
                    <a:pt x="1425" y="538"/>
                    <a:pt x="1459" y="498"/>
                    <a:pt x="1481" y="447"/>
                  </a:cubicBezTo>
                  <a:cubicBezTo>
                    <a:pt x="1526" y="323"/>
                    <a:pt x="1464" y="170"/>
                    <a:pt x="1340" y="119"/>
                  </a:cubicBezTo>
                  <a:cubicBezTo>
                    <a:pt x="1221" y="69"/>
                    <a:pt x="1063" y="131"/>
                    <a:pt x="1012" y="249"/>
                  </a:cubicBezTo>
                  <a:cubicBezTo>
                    <a:pt x="927" y="165"/>
                    <a:pt x="848" y="85"/>
                    <a:pt x="735" y="40"/>
                  </a:cubicBezTo>
                  <a:cubicBezTo>
                    <a:pt x="628" y="1"/>
                    <a:pt x="492" y="12"/>
                    <a:pt x="418" y="102"/>
                  </a:cubicBezTo>
                  <a:cubicBezTo>
                    <a:pt x="390" y="142"/>
                    <a:pt x="379" y="187"/>
                    <a:pt x="339" y="216"/>
                  </a:cubicBezTo>
                  <a:cubicBezTo>
                    <a:pt x="288" y="261"/>
                    <a:pt x="204" y="255"/>
                    <a:pt x="136" y="283"/>
                  </a:cubicBezTo>
                  <a:cubicBezTo>
                    <a:pt x="51" y="323"/>
                    <a:pt x="0" y="425"/>
                    <a:pt x="23" y="515"/>
                  </a:cubicBezTo>
                  <a:cubicBezTo>
                    <a:pt x="45" y="606"/>
                    <a:pt x="142" y="668"/>
                    <a:pt x="232" y="662"/>
                  </a:cubicBezTo>
                  <a:cubicBezTo>
                    <a:pt x="136" y="702"/>
                    <a:pt x="17" y="769"/>
                    <a:pt x="28" y="877"/>
                  </a:cubicBezTo>
                  <a:cubicBezTo>
                    <a:pt x="34" y="939"/>
                    <a:pt x="85" y="990"/>
                    <a:pt x="142" y="1013"/>
                  </a:cubicBezTo>
                  <a:cubicBezTo>
                    <a:pt x="300" y="1086"/>
                    <a:pt x="481" y="1007"/>
                    <a:pt x="650" y="979"/>
                  </a:cubicBezTo>
                  <a:cubicBezTo>
                    <a:pt x="876" y="939"/>
                    <a:pt x="1114" y="990"/>
                    <a:pt x="1300" y="1126"/>
                  </a:cubicBezTo>
                  <a:cubicBezTo>
                    <a:pt x="1300" y="1126"/>
                    <a:pt x="1526" y="1374"/>
                    <a:pt x="1973" y="10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a:off x="3595585" y="2107446"/>
              <a:ext cx="26786" cy="84752"/>
            </a:xfrm>
            <a:custGeom>
              <a:avLst/>
              <a:gdLst/>
              <a:ahLst/>
              <a:cxnLst/>
              <a:rect l="l" t="t" r="r" b="b"/>
              <a:pathLst>
                <a:path w="311" h="984" extrusionOk="0">
                  <a:moveTo>
                    <a:pt x="158" y="984"/>
                  </a:moveTo>
                  <a:cubicBezTo>
                    <a:pt x="158" y="984"/>
                    <a:pt x="28" y="543"/>
                    <a:pt x="11" y="271"/>
                  </a:cubicBezTo>
                  <a:cubicBezTo>
                    <a:pt x="0" y="0"/>
                    <a:pt x="311" y="362"/>
                    <a:pt x="271" y="616"/>
                  </a:cubicBezTo>
                  <a:cubicBezTo>
                    <a:pt x="232" y="871"/>
                    <a:pt x="158" y="984"/>
                    <a:pt x="158" y="984"/>
                  </a:cubicBezTo>
                  <a:close/>
                </a:path>
              </a:pathLst>
            </a:custGeom>
            <a:solidFill>
              <a:srgbClr val="FAD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a:off x="3669053" y="2137591"/>
              <a:ext cx="45391" cy="83804"/>
            </a:xfrm>
            <a:custGeom>
              <a:avLst/>
              <a:gdLst/>
              <a:ahLst/>
              <a:cxnLst/>
              <a:rect l="l" t="t" r="r" b="b"/>
              <a:pathLst>
                <a:path w="527" h="973" extrusionOk="0">
                  <a:moveTo>
                    <a:pt x="1" y="973"/>
                  </a:moveTo>
                  <a:cubicBezTo>
                    <a:pt x="1" y="973"/>
                    <a:pt x="91" y="1"/>
                    <a:pt x="306" y="12"/>
                  </a:cubicBezTo>
                  <a:cubicBezTo>
                    <a:pt x="526" y="18"/>
                    <a:pt x="1" y="973"/>
                    <a:pt x="1" y="973"/>
                  </a:cubicBezTo>
                  <a:close/>
                </a:path>
              </a:pathLst>
            </a:custGeom>
            <a:solidFill>
              <a:srgbClr val="EB66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a:off x="3042978" y="2716979"/>
              <a:ext cx="888086" cy="151933"/>
            </a:xfrm>
            <a:custGeom>
              <a:avLst/>
              <a:gdLst/>
              <a:ahLst/>
              <a:cxnLst/>
              <a:rect l="l" t="t" r="r" b="b"/>
              <a:pathLst>
                <a:path w="10311" h="1764" extrusionOk="0">
                  <a:moveTo>
                    <a:pt x="10311" y="1509"/>
                  </a:moveTo>
                  <a:lnTo>
                    <a:pt x="0" y="1764"/>
                  </a:lnTo>
                  <a:cubicBezTo>
                    <a:pt x="758" y="1447"/>
                    <a:pt x="1504" y="1091"/>
                    <a:pt x="2227" y="707"/>
                  </a:cubicBezTo>
                  <a:cubicBezTo>
                    <a:pt x="2606" y="503"/>
                    <a:pt x="2979" y="294"/>
                    <a:pt x="3386" y="175"/>
                  </a:cubicBezTo>
                  <a:cubicBezTo>
                    <a:pt x="3799" y="51"/>
                    <a:pt x="4245" y="23"/>
                    <a:pt x="4641" y="187"/>
                  </a:cubicBezTo>
                  <a:cubicBezTo>
                    <a:pt x="4879" y="288"/>
                    <a:pt x="5099" y="458"/>
                    <a:pt x="5359" y="469"/>
                  </a:cubicBezTo>
                  <a:cubicBezTo>
                    <a:pt x="5647" y="486"/>
                    <a:pt x="5902" y="305"/>
                    <a:pt x="6162" y="181"/>
                  </a:cubicBezTo>
                  <a:cubicBezTo>
                    <a:pt x="6422" y="57"/>
                    <a:pt x="6772" y="0"/>
                    <a:pt x="6964" y="209"/>
                  </a:cubicBezTo>
                  <a:cubicBezTo>
                    <a:pt x="7049" y="305"/>
                    <a:pt x="7089" y="435"/>
                    <a:pt x="7174" y="520"/>
                  </a:cubicBezTo>
                  <a:cubicBezTo>
                    <a:pt x="7343" y="690"/>
                    <a:pt x="7626" y="650"/>
                    <a:pt x="7841" y="565"/>
                  </a:cubicBezTo>
                  <a:cubicBezTo>
                    <a:pt x="8061" y="475"/>
                    <a:pt x="8276" y="345"/>
                    <a:pt x="8513" y="356"/>
                  </a:cubicBezTo>
                  <a:cubicBezTo>
                    <a:pt x="8875" y="373"/>
                    <a:pt x="9124" y="701"/>
                    <a:pt x="9384" y="950"/>
                  </a:cubicBezTo>
                  <a:cubicBezTo>
                    <a:pt x="9655" y="1198"/>
                    <a:pt x="9972" y="1374"/>
                    <a:pt x="10311" y="1509"/>
                  </a:cubicBezTo>
                  <a:close/>
                </a:path>
              </a:pathLst>
            </a:custGeom>
            <a:solidFill>
              <a:srgbClr val="8437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a:off x="3633481" y="2054822"/>
              <a:ext cx="67784" cy="71660"/>
            </a:xfrm>
            <a:custGeom>
              <a:avLst/>
              <a:gdLst/>
              <a:ahLst/>
              <a:cxnLst/>
              <a:rect l="l" t="t" r="r" b="b"/>
              <a:pathLst>
                <a:path w="787" h="832" extrusionOk="0">
                  <a:moveTo>
                    <a:pt x="1" y="832"/>
                  </a:moveTo>
                  <a:cubicBezTo>
                    <a:pt x="1" y="832"/>
                    <a:pt x="165" y="255"/>
                    <a:pt x="476" y="334"/>
                  </a:cubicBezTo>
                  <a:cubicBezTo>
                    <a:pt x="787" y="408"/>
                    <a:pt x="470" y="1"/>
                    <a:pt x="250" y="142"/>
                  </a:cubicBezTo>
                  <a:cubicBezTo>
                    <a:pt x="24" y="289"/>
                    <a:pt x="1" y="832"/>
                    <a:pt x="1" y="8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a:off x="3393525" y="2287025"/>
              <a:ext cx="71660" cy="67268"/>
            </a:xfrm>
            <a:custGeom>
              <a:avLst/>
              <a:gdLst/>
              <a:ahLst/>
              <a:cxnLst/>
              <a:rect l="l" t="t" r="r" b="b"/>
              <a:pathLst>
                <a:path w="832" h="781" extrusionOk="0">
                  <a:moveTo>
                    <a:pt x="831" y="1"/>
                  </a:moveTo>
                  <a:cubicBezTo>
                    <a:pt x="831" y="1"/>
                    <a:pt x="255" y="165"/>
                    <a:pt x="334" y="476"/>
                  </a:cubicBezTo>
                  <a:cubicBezTo>
                    <a:pt x="413" y="781"/>
                    <a:pt x="0" y="470"/>
                    <a:pt x="142" y="244"/>
                  </a:cubicBezTo>
                  <a:cubicBezTo>
                    <a:pt x="289" y="18"/>
                    <a:pt x="831"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a:off x="2784935" y="2654622"/>
              <a:ext cx="574056" cy="261060"/>
            </a:xfrm>
            <a:custGeom>
              <a:avLst/>
              <a:gdLst/>
              <a:ahLst/>
              <a:cxnLst/>
              <a:rect l="l" t="t" r="r" b="b"/>
              <a:pathLst>
                <a:path w="6665" h="3031" extrusionOk="0">
                  <a:moveTo>
                    <a:pt x="447" y="3030"/>
                  </a:moveTo>
                  <a:cubicBezTo>
                    <a:pt x="447" y="3030"/>
                    <a:pt x="0" y="1877"/>
                    <a:pt x="899" y="1346"/>
                  </a:cubicBezTo>
                  <a:cubicBezTo>
                    <a:pt x="1798" y="815"/>
                    <a:pt x="5410" y="1"/>
                    <a:pt x="6037" y="634"/>
                  </a:cubicBezTo>
                  <a:cubicBezTo>
                    <a:pt x="6665" y="1261"/>
                    <a:pt x="6371" y="2143"/>
                    <a:pt x="6371" y="2143"/>
                  </a:cubicBezTo>
                  <a:close/>
                </a:path>
              </a:pathLst>
            </a:custGeom>
            <a:solidFill>
              <a:srgbClr val="934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a:off x="2950475" y="2421902"/>
              <a:ext cx="127128" cy="305331"/>
            </a:xfrm>
            <a:custGeom>
              <a:avLst/>
              <a:gdLst/>
              <a:ahLst/>
              <a:cxnLst/>
              <a:rect l="l" t="t" r="r" b="b"/>
              <a:pathLst>
                <a:path w="1476" h="3545" extrusionOk="0">
                  <a:moveTo>
                    <a:pt x="1153" y="3296"/>
                  </a:moveTo>
                  <a:cubicBezTo>
                    <a:pt x="1250" y="3206"/>
                    <a:pt x="1385" y="3200"/>
                    <a:pt x="1430" y="3042"/>
                  </a:cubicBezTo>
                  <a:cubicBezTo>
                    <a:pt x="1476" y="2889"/>
                    <a:pt x="1447" y="2686"/>
                    <a:pt x="1363" y="2550"/>
                  </a:cubicBezTo>
                  <a:cubicBezTo>
                    <a:pt x="1402" y="2335"/>
                    <a:pt x="1397" y="2098"/>
                    <a:pt x="1346" y="1877"/>
                  </a:cubicBezTo>
                  <a:cubicBezTo>
                    <a:pt x="1261" y="1838"/>
                    <a:pt x="1216" y="2007"/>
                    <a:pt x="1148" y="2075"/>
                  </a:cubicBezTo>
                  <a:cubicBezTo>
                    <a:pt x="1267" y="1408"/>
                    <a:pt x="1210" y="1"/>
                    <a:pt x="877" y="12"/>
                  </a:cubicBezTo>
                  <a:cubicBezTo>
                    <a:pt x="775" y="232"/>
                    <a:pt x="747" y="521"/>
                    <a:pt x="792" y="792"/>
                  </a:cubicBezTo>
                  <a:cubicBezTo>
                    <a:pt x="752" y="611"/>
                    <a:pt x="684" y="385"/>
                    <a:pt x="549" y="362"/>
                  </a:cubicBezTo>
                  <a:cubicBezTo>
                    <a:pt x="413" y="334"/>
                    <a:pt x="340" y="566"/>
                    <a:pt x="340" y="764"/>
                  </a:cubicBezTo>
                  <a:cubicBezTo>
                    <a:pt x="345" y="962"/>
                    <a:pt x="390" y="1176"/>
                    <a:pt x="334" y="1346"/>
                  </a:cubicBezTo>
                  <a:cubicBezTo>
                    <a:pt x="300" y="1278"/>
                    <a:pt x="221" y="1278"/>
                    <a:pt x="181" y="1329"/>
                  </a:cubicBezTo>
                  <a:cubicBezTo>
                    <a:pt x="142" y="1380"/>
                    <a:pt x="130" y="1459"/>
                    <a:pt x="125" y="1538"/>
                  </a:cubicBezTo>
                  <a:cubicBezTo>
                    <a:pt x="96" y="1826"/>
                    <a:pt x="125" y="2143"/>
                    <a:pt x="210" y="2426"/>
                  </a:cubicBezTo>
                  <a:cubicBezTo>
                    <a:pt x="136" y="2346"/>
                    <a:pt x="29" y="2431"/>
                    <a:pt x="17" y="2556"/>
                  </a:cubicBezTo>
                  <a:cubicBezTo>
                    <a:pt x="0" y="2674"/>
                    <a:pt x="51" y="2804"/>
                    <a:pt x="108" y="2906"/>
                  </a:cubicBezTo>
                  <a:cubicBezTo>
                    <a:pt x="226" y="3110"/>
                    <a:pt x="390" y="3262"/>
                    <a:pt x="566" y="3324"/>
                  </a:cubicBezTo>
                  <a:cubicBezTo>
                    <a:pt x="566" y="3324"/>
                    <a:pt x="871" y="3545"/>
                    <a:pt x="1153" y="3296"/>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a:off x="3109642" y="2501313"/>
              <a:ext cx="104820" cy="251241"/>
            </a:xfrm>
            <a:custGeom>
              <a:avLst/>
              <a:gdLst/>
              <a:ahLst/>
              <a:cxnLst/>
              <a:rect l="l" t="t" r="r" b="b"/>
              <a:pathLst>
                <a:path w="1217" h="2917" extrusionOk="0">
                  <a:moveTo>
                    <a:pt x="950" y="2713"/>
                  </a:moveTo>
                  <a:cubicBezTo>
                    <a:pt x="1030" y="2640"/>
                    <a:pt x="1143" y="2634"/>
                    <a:pt x="1177" y="2504"/>
                  </a:cubicBezTo>
                  <a:cubicBezTo>
                    <a:pt x="1216" y="2374"/>
                    <a:pt x="1193" y="2210"/>
                    <a:pt x="1120" y="2097"/>
                  </a:cubicBezTo>
                  <a:cubicBezTo>
                    <a:pt x="1154" y="1922"/>
                    <a:pt x="1148" y="1724"/>
                    <a:pt x="1109" y="1543"/>
                  </a:cubicBezTo>
                  <a:cubicBezTo>
                    <a:pt x="1041" y="1515"/>
                    <a:pt x="1001" y="1651"/>
                    <a:pt x="945" y="1707"/>
                  </a:cubicBezTo>
                  <a:cubicBezTo>
                    <a:pt x="1046" y="1159"/>
                    <a:pt x="996" y="0"/>
                    <a:pt x="719" y="6"/>
                  </a:cubicBezTo>
                  <a:cubicBezTo>
                    <a:pt x="640" y="192"/>
                    <a:pt x="611" y="430"/>
                    <a:pt x="651" y="650"/>
                  </a:cubicBezTo>
                  <a:cubicBezTo>
                    <a:pt x="623" y="497"/>
                    <a:pt x="560" y="311"/>
                    <a:pt x="453" y="294"/>
                  </a:cubicBezTo>
                  <a:cubicBezTo>
                    <a:pt x="340" y="277"/>
                    <a:pt x="278" y="464"/>
                    <a:pt x="283" y="627"/>
                  </a:cubicBezTo>
                  <a:cubicBezTo>
                    <a:pt x="283" y="791"/>
                    <a:pt x="317" y="967"/>
                    <a:pt x="272" y="1108"/>
                  </a:cubicBezTo>
                  <a:cubicBezTo>
                    <a:pt x="244" y="1051"/>
                    <a:pt x="182" y="1051"/>
                    <a:pt x="153" y="1091"/>
                  </a:cubicBezTo>
                  <a:cubicBezTo>
                    <a:pt x="119" y="1131"/>
                    <a:pt x="108" y="1198"/>
                    <a:pt x="103" y="1266"/>
                  </a:cubicBezTo>
                  <a:cubicBezTo>
                    <a:pt x="80" y="1504"/>
                    <a:pt x="103" y="1764"/>
                    <a:pt x="170" y="1995"/>
                  </a:cubicBezTo>
                  <a:cubicBezTo>
                    <a:pt x="114" y="1933"/>
                    <a:pt x="23" y="2001"/>
                    <a:pt x="12" y="2103"/>
                  </a:cubicBezTo>
                  <a:cubicBezTo>
                    <a:pt x="1" y="2205"/>
                    <a:pt x="40" y="2306"/>
                    <a:pt x="91" y="2391"/>
                  </a:cubicBezTo>
                  <a:cubicBezTo>
                    <a:pt x="187" y="2561"/>
                    <a:pt x="323" y="2685"/>
                    <a:pt x="464" y="2736"/>
                  </a:cubicBezTo>
                  <a:cubicBezTo>
                    <a:pt x="464" y="2736"/>
                    <a:pt x="719" y="2917"/>
                    <a:pt x="950" y="2713"/>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a:off x="2873992" y="2497868"/>
              <a:ext cx="146679" cy="271223"/>
            </a:xfrm>
            <a:custGeom>
              <a:avLst/>
              <a:gdLst/>
              <a:ahLst/>
              <a:cxnLst/>
              <a:rect l="l" t="t" r="r" b="b"/>
              <a:pathLst>
                <a:path w="1703" h="3149" extrusionOk="0">
                  <a:moveTo>
                    <a:pt x="555" y="2957"/>
                  </a:moveTo>
                  <a:cubicBezTo>
                    <a:pt x="436" y="2889"/>
                    <a:pt x="284" y="2900"/>
                    <a:pt x="216" y="2765"/>
                  </a:cubicBezTo>
                  <a:cubicBezTo>
                    <a:pt x="142" y="2635"/>
                    <a:pt x="142" y="2454"/>
                    <a:pt x="216" y="2318"/>
                  </a:cubicBezTo>
                  <a:cubicBezTo>
                    <a:pt x="142" y="2131"/>
                    <a:pt x="114" y="1922"/>
                    <a:pt x="131" y="1719"/>
                  </a:cubicBezTo>
                  <a:cubicBezTo>
                    <a:pt x="221" y="1674"/>
                    <a:pt x="295" y="1821"/>
                    <a:pt x="380" y="1871"/>
                  </a:cubicBezTo>
                  <a:cubicBezTo>
                    <a:pt x="148" y="1289"/>
                    <a:pt x="1" y="29"/>
                    <a:pt x="363" y="0"/>
                  </a:cubicBezTo>
                  <a:cubicBezTo>
                    <a:pt x="504" y="187"/>
                    <a:pt x="577" y="436"/>
                    <a:pt x="566" y="684"/>
                  </a:cubicBezTo>
                  <a:cubicBezTo>
                    <a:pt x="583" y="515"/>
                    <a:pt x="623" y="306"/>
                    <a:pt x="764" y="272"/>
                  </a:cubicBezTo>
                  <a:cubicBezTo>
                    <a:pt x="911" y="232"/>
                    <a:pt x="1024" y="430"/>
                    <a:pt x="1047" y="605"/>
                  </a:cubicBezTo>
                  <a:cubicBezTo>
                    <a:pt x="1075" y="781"/>
                    <a:pt x="1058" y="978"/>
                    <a:pt x="1143" y="1125"/>
                  </a:cubicBezTo>
                  <a:cubicBezTo>
                    <a:pt x="1171" y="1058"/>
                    <a:pt x="1250" y="1052"/>
                    <a:pt x="1301" y="1091"/>
                  </a:cubicBezTo>
                  <a:cubicBezTo>
                    <a:pt x="1352" y="1125"/>
                    <a:pt x="1380" y="1199"/>
                    <a:pt x="1397" y="1267"/>
                  </a:cubicBezTo>
                  <a:cubicBezTo>
                    <a:pt x="1471" y="1527"/>
                    <a:pt x="1488" y="1804"/>
                    <a:pt x="1437" y="2069"/>
                  </a:cubicBezTo>
                  <a:cubicBezTo>
                    <a:pt x="1505" y="1990"/>
                    <a:pt x="1635" y="2052"/>
                    <a:pt x="1668" y="2160"/>
                  </a:cubicBezTo>
                  <a:cubicBezTo>
                    <a:pt x="1702" y="2267"/>
                    <a:pt x="1668" y="2386"/>
                    <a:pt x="1618" y="2488"/>
                  </a:cubicBezTo>
                  <a:cubicBezTo>
                    <a:pt x="1521" y="2685"/>
                    <a:pt x="1369" y="2838"/>
                    <a:pt x="1188" y="2917"/>
                  </a:cubicBezTo>
                  <a:cubicBezTo>
                    <a:pt x="1188" y="2917"/>
                    <a:pt x="894" y="3149"/>
                    <a:pt x="555" y="2957"/>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a:off x="2778647" y="2528530"/>
              <a:ext cx="146593" cy="271310"/>
            </a:xfrm>
            <a:custGeom>
              <a:avLst/>
              <a:gdLst/>
              <a:ahLst/>
              <a:cxnLst/>
              <a:rect l="l" t="t" r="r" b="b"/>
              <a:pathLst>
                <a:path w="1702" h="3150" extrusionOk="0">
                  <a:moveTo>
                    <a:pt x="554" y="2957"/>
                  </a:moveTo>
                  <a:cubicBezTo>
                    <a:pt x="435" y="2889"/>
                    <a:pt x="288" y="2900"/>
                    <a:pt x="215" y="2770"/>
                  </a:cubicBezTo>
                  <a:cubicBezTo>
                    <a:pt x="147" y="2635"/>
                    <a:pt x="147" y="2454"/>
                    <a:pt x="215" y="2318"/>
                  </a:cubicBezTo>
                  <a:cubicBezTo>
                    <a:pt x="141" y="2132"/>
                    <a:pt x="113" y="1922"/>
                    <a:pt x="130" y="1719"/>
                  </a:cubicBezTo>
                  <a:cubicBezTo>
                    <a:pt x="220" y="1674"/>
                    <a:pt x="294" y="1821"/>
                    <a:pt x="379" y="1872"/>
                  </a:cubicBezTo>
                  <a:cubicBezTo>
                    <a:pt x="147" y="1289"/>
                    <a:pt x="0" y="29"/>
                    <a:pt x="362" y="1"/>
                  </a:cubicBezTo>
                  <a:cubicBezTo>
                    <a:pt x="503" y="187"/>
                    <a:pt x="577" y="436"/>
                    <a:pt x="565" y="690"/>
                  </a:cubicBezTo>
                  <a:cubicBezTo>
                    <a:pt x="582" y="515"/>
                    <a:pt x="622" y="306"/>
                    <a:pt x="763" y="272"/>
                  </a:cubicBezTo>
                  <a:cubicBezTo>
                    <a:pt x="910" y="232"/>
                    <a:pt x="1023" y="430"/>
                    <a:pt x="1051" y="605"/>
                  </a:cubicBezTo>
                  <a:cubicBezTo>
                    <a:pt x="1074" y="781"/>
                    <a:pt x="1057" y="978"/>
                    <a:pt x="1147" y="1125"/>
                  </a:cubicBezTo>
                  <a:cubicBezTo>
                    <a:pt x="1170" y="1058"/>
                    <a:pt x="1255" y="1052"/>
                    <a:pt x="1300" y="1092"/>
                  </a:cubicBezTo>
                  <a:cubicBezTo>
                    <a:pt x="1351" y="1131"/>
                    <a:pt x="1379" y="1199"/>
                    <a:pt x="1402" y="1267"/>
                  </a:cubicBezTo>
                  <a:cubicBezTo>
                    <a:pt x="1475" y="1527"/>
                    <a:pt x="1487" y="1804"/>
                    <a:pt x="1436" y="2069"/>
                  </a:cubicBezTo>
                  <a:cubicBezTo>
                    <a:pt x="1504" y="1990"/>
                    <a:pt x="1634" y="2052"/>
                    <a:pt x="1668" y="2160"/>
                  </a:cubicBezTo>
                  <a:cubicBezTo>
                    <a:pt x="1701" y="2267"/>
                    <a:pt x="1668" y="2386"/>
                    <a:pt x="1617" y="2488"/>
                  </a:cubicBezTo>
                  <a:cubicBezTo>
                    <a:pt x="1526" y="2686"/>
                    <a:pt x="1368" y="2838"/>
                    <a:pt x="1193" y="2917"/>
                  </a:cubicBezTo>
                  <a:cubicBezTo>
                    <a:pt x="1193" y="2917"/>
                    <a:pt x="893" y="3149"/>
                    <a:pt x="554" y="2957"/>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a:off x="3045390" y="2497351"/>
              <a:ext cx="115931" cy="233843"/>
            </a:xfrm>
            <a:custGeom>
              <a:avLst/>
              <a:gdLst/>
              <a:ahLst/>
              <a:cxnLst/>
              <a:rect l="l" t="t" r="r" b="b"/>
              <a:pathLst>
                <a:path w="1346" h="2715" extrusionOk="0">
                  <a:moveTo>
                    <a:pt x="334" y="2539"/>
                  </a:moveTo>
                  <a:cubicBezTo>
                    <a:pt x="238" y="2471"/>
                    <a:pt x="108" y="2477"/>
                    <a:pt x="57" y="2358"/>
                  </a:cubicBezTo>
                  <a:cubicBezTo>
                    <a:pt x="1" y="2239"/>
                    <a:pt x="12" y="2087"/>
                    <a:pt x="80" y="1974"/>
                  </a:cubicBezTo>
                  <a:cubicBezTo>
                    <a:pt x="23" y="1810"/>
                    <a:pt x="12" y="1629"/>
                    <a:pt x="35" y="1454"/>
                  </a:cubicBezTo>
                  <a:cubicBezTo>
                    <a:pt x="114" y="1425"/>
                    <a:pt x="170" y="1550"/>
                    <a:pt x="238" y="1600"/>
                  </a:cubicBezTo>
                  <a:cubicBezTo>
                    <a:pt x="68" y="1092"/>
                    <a:pt x="6" y="6"/>
                    <a:pt x="317" y="1"/>
                  </a:cubicBezTo>
                  <a:cubicBezTo>
                    <a:pt x="425" y="165"/>
                    <a:pt x="475" y="385"/>
                    <a:pt x="458" y="600"/>
                  </a:cubicBezTo>
                  <a:cubicBezTo>
                    <a:pt x="475" y="453"/>
                    <a:pt x="526" y="272"/>
                    <a:pt x="645" y="250"/>
                  </a:cubicBezTo>
                  <a:cubicBezTo>
                    <a:pt x="769" y="227"/>
                    <a:pt x="860" y="396"/>
                    <a:pt x="871" y="549"/>
                  </a:cubicBezTo>
                  <a:cubicBezTo>
                    <a:pt x="882" y="702"/>
                    <a:pt x="865" y="871"/>
                    <a:pt x="928" y="996"/>
                  </a:cubicBezTo>
                  <a:cubicBezTo>
                    <a:pt x="956" y="945"/>
                    <a:pt x="1024" y="939"/>
                    <a:pt x="1063" y="979"/>
                  </a:cubicBezTo>
                  <a:cubicBezTo>
                    <a:pt x="1109" y="1013"/>
                    <a:pt x="1125" y="1075"/>
                    <a:pt x="1137" y="1131"/>
                  </a:cubicBezTo>
                  <a:cubicBezTo>
                    <a:pt x="1188" y="1357"/>
                    <a:pt x="1188" y="1595"/>
                    <a:pt x="1131" y="1821"/>
                  </a:cubicBezTo>
                  <a:cubicBezTo>
                    <a:pt x="1193" y="1759"/>
                    <a:pt x="1301" y="1815"/>
                    <a:pt x="1323" y="1911"/>
                  </a:cubicBezTo>
                  <a:cubicBezTo>
                    <a:pt x="1346" y="2002"/>
                    <a:pt x="1312" y="2104"/>
                    <a:pt x="1267" y="2188"/>
                  </a:cubicBezTo>
                  <a:cubicBezTo>
                    <a:pt x="1176" y="2352"/>
                    <a:pt x="1035" y="2477"/>
                    <a:pt x="882" y="2533"/>
                  </a:cubicBezTo>
                  <a:cubicBezTo>
                    <a:pt x="882" y="2533"/>
                    <a:pt x="617" y="2714"/>
                    <a:pt x="334" y="2539"/>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2958227" y="2809912"/>
              <a:ext cx="19552" cy="65803"/>
            </a:xfrm>
            <a:custGeom>
              <a:avLst/>
              <a:gdLst/>
              <a:ahLst/>
              <a:cxnLst/>
              <a:rect l="l" t="t" r="r" b="b"/>
              <a:pathLst>
                <a:path w="227" h="764" extrusionOk="0">
                  <a:moveTo>
                    <a:pt x="114" y="1"/>
                  </a:moveTo>
                  <a:lnTo>
                    <a:pt x="227" y="758"/>
                  </a:lnTo>
                  <a:lnTo>
                    <a:pt x="103" y="764"/>
                  </a:lnTo>
                  <a:lnTo>
                    <a:pt x="1" y="35"/>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7"/>
            <p:cNvSpPr/>
            <p:nvPr/>
          </p:nvSpPr>
          <p:spPr>
            <a:xfrm>
              <a:off x="2875973" y="2596657"/>
              <a:ext cx="152967" cy="237719"/>
            </a:xfrm>
            <a:custGeom>
              <a:avLst/>
              <a:gdLst/>
              <a:ahLst/>
              <a:cxnLst/>
              <a:rect l="l" t="t" r="r" b="b"/>
              <a:pathLst>
                <a:path w="1776" h="2760" extrusionOk="0">
                  <a:moveTo>
                    <a:pt x="571" y="2590"/>
                  </a:moveTo>
                  <a:cubicBezTo>
                    <a:pt x="447" y="2528"/>
                    <a:pt x="294" y="2539"/>
                    <a:pt x="221" y="2420"/>
                  </a:cubicBezTo>
                  <a:cubicBezTo>
                    <a:pt x="142" y="2302"/>
                    <a:pt x="147" y="2143"/>
                    <a:pt x="221" y="2025"/>
                  </a:cubicBezTo>
                  <a:cubicBezTo>
                    <a:pt x="142" y="1866"/>
                    <a:pt x="114" y="1680"/>
                    <a:pt x="131" y="1499"/>
                  </a:cubicBezTo>
                  <a:cubicBezTo>
                    <a:pt x="227" y="1465"/>
                    <a:pt x="306" y="1589"/>
                    <a:pt x="391" y="1635"/>
                  </a:cubicBezTo>
                  <a:cubicBezTo>
                    <a:pt x="147" y="1126"/>
                    <a:pt x="1" y="29"/>
                    <a:pt x="379" y="1"/>
                  </a:cubicBezTo>
                  <a:cubicBezTo>
                    <a:pt x="526" y="165"/>
                    <a:pt x="600" y="385"/>
                    <a:pt x="588" y="606"/>
                  </a:cubicBezTo>
                  <a:cubicBezTo>
                    <a:pt x="605" y="453"/>
                    <a:pt x="651" y="272"/>
                    <a:pt x="798" y="238"/>
                  </a:cubicBezTo>
                  <a:cubicBezTo>
                    <a:pt x="950" y="210"/>
                    <a:pt x="1069" y="380"/>
                    <a:pt x="1097" y="532"/>
                  </a:cubicBezTo>
                  <a:cubicBezTo>
                    <a:pt x="1120" y="691"/>
                    <a:pt x="1103" y="860"/>
                    <a:pt x="1193" y="984"/>
                  </a:cubicBezTo>
                  <a:cubicBezTo>
                    <a:pt x="1221" y="928"/>
                    <a:pt x="1306" y="922"/>
                    <a:pt x="1357" y="956"/>
                  </a:cubicBezTo>
                  <a:cubicBezTo>
                    <a:pt x="1414" y="996"/>
                    <a:pt x="1442" y="1052"/>
                    <a:pt x="1459" y="1114"/>
                  </a:cubicBezTo>
                  <a:cubicBezTo>
                    <a:pt x="1538" y="1341"/>
                    <a:pt x="1549" y="1584"/>
                    <a:pt x="1498" y="1815"/>
                  </a:cubicBezTo>
                  <a:cubicBezTo>
                    <a:pt x="1572" y="1748"/>
                    <a:pt x="1702" y="1804"/>
                    <a:pt x="1736" y="1900"/>
                  </a:cubicBezTo>
                  <a:cubicBezTo>
                    <a:pt x="1775" y="1991"/>
                    <a:pt x="1736" y="2098"/>
                    <a:pt x="1691" y="2183"/>
                  </a:cubicBezTo>
                  <a:cubicBezTo>
                    <a:pt x="1589" y="2352"/>
                    <a:pt x="1425" y="2488"/>
                    <a:pt x="1238" y="2556"/>
                  </a:cubicBezTo>
                  <a:cubicBezTo>
                    <a:pt x="1238" y="2556"/>
                    <a:pt x="928" y="2759"/>
                    <a:pt x="571" y="2590"/>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7"/>
            <p:cNvSpPr/>
            <p:nvPr/>
          </p:nvSpPr>
          <p:spPr>
            <a:xfrm>
              <a:off x="2962189" y="2765125"/>
              <a:ext cx="16106" cy="18604"/>
            </a:xfrm>
            <a:custGeom>
              <a:avLst/>
              <a:gdLst/>
              <a:ahLst/>
              <a:cxnLst/>
              <a:rect l="l" t="t" r="r" b="b"/>
              <a:pathLst>
                <a:path w="187" h="216" extrusionOk="0">
                  <a:moveTo>
                    <a:pt x="40" y="216"/>
                  </a:moveTo>
                  <a:cubicBezTo>
                    <a:pt x="40" y="216"/>
                    <a:pt x="187" y="1"/>
                    <a:pt x="96" y="18"/>
                  </a:cubicBezTo>
                  <a:cubicBezTo>
                    <a:pt x="0" y="35"/>
                    <a:pt x="40" y="216"/>
                    <a:pt x="40" y="21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p:nvPr/>
          </p:nvSpPr>
          <p:spPr>
            <a:xfrm>
              <a:off x="2977262" y="2706730"/>
              <a:ext cx="13695" cy="15676"/>
            </a:xfrm>
            <a:custGeom>
              <a:avLst/>
              <a:gdLst/>
              <a:ahLst/>
              <a:cxnLst/>
              <a:rect l="l" t="t" r="r" b="b"/>
              <a:pathLst>
                <a:path w="159" h="182" extrusionOk="0">
                  <a:moveTo>
                    <a:pt x="34" y="181"/>
                  </a:moveTo>
                  <a:cubicBezTo>
                    <a:pt x="34" y="181"/>
                    <a:pt x="159" y="0"/>
                    <a:pt x="79" y="17"/>
                  </a:cubicBezTo>
                  <a:cubicBezTo>
                    <a:pt x="0" y="34"/>
                    <a:pt x="34" y="181"/>
                    <a:pt x="34" y="18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7"/>
            <p:cNvSpPr/>
            <p:nvPr/>
          </p:nvSpPr>
          <p:spPr>
            <a:xfrm>
              <a:off x="2958744" y="2738856"/>
              <a:ext cx="9819" cy="11800"/>
            </a:xfrm>
            <a:custGeom>
              <a:avLst/>
              <a:gdLst/>
              <a:ahLst/>
              <a:cxnLst/>
              <a:rect l="l" t="t" r="r" b="b"/>
              <a:pathLst>
                <a:path w="114" h="137" extrusionOk="0">
                  <a:moveTo>
                    <a:pt x="23" y="136"/>
                  </a:moveTo>
                  <a:cubicBezTo>
                    <a:pt x="23" y="136"/>
                    <a:pt x="114" y="0"/>
                    <a:pt x="57" y="12"/>
                  </a:cubicBezTo>
                  <a:cubicBezTo>
                    <a:pt x="0" y="23"/>
                    <a:pt x="23" y="136"/>
                    <a:pt x="23" y="13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p:nvPr/>
          </p:nvSpPr>
          <p:spPr>
            <a:xfrm>
              <a:off x="2945566" y="2641961"/>
              <a:ext cx="10336" cy="11800"/>
            </a:xfrm>
            <a:custGeom>
              <a:avLst/>
              <a:gdLst/>
              <a:ahLst/>
              <a:cxnLst/>
              <a:rect l="l" t="t" r="r" b="b"/>
              <a:pathLst>
                <a:path w="120" h="137" extrusionOk="0">
                  <a:moveTo>
                    <a:pt x="29" y="136"/>
                  </a:moveTo>
                  <a:cubicBezTo>
                    <a:pt x="29" y="136"/>
                    <a:pt x="120" y="1"/>
                    <a:pt x="63" y="12"/>
                  </a:cubicBezTo>
                  <a:cubicBezTo>
                    <a:pt x="1" y="23"/>
                    <a:pt x="29" y="136"/>
                    <a:pt x="29" y="13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7"/>
            <p:cNvSpPr/>
            <p:nvPr/>
          </p:nvSpPr>
          <p:spPr>
            <a:xfrm>
              <a:off x="2979673" y="2778820"/>
              <a:ext cx="10336" cy="12230"/>
            </a:xfrm>
            <a:custGeom>
              <a:avLst/>
              <a:gdLst/>
              <a:ahLst/>
              <a:cxnLst/>
              <a:rect l="l" t="t" r="r" b="b"/>
              <a:pathLst>
                <a:path w="120" h="142" extrusionOk="0">
                  <a:moveTo>
                    <a:pt x="23" y="141"/>
                  </a:moveTo>
                  <a:cubicBezTo>
                    <a:pt x="23" y="141"/>
                    <a:pt x="119" y="0"/>
                    <a:pt x="63" y="11"/>
                  </a:cubicBezTo>
                  <a:cubicBezTo>
                    <a:pt x="1" y="23"/>
                    <a:pt x="23" y="141"/>
                    <a:pt x="23" y="14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p:nvPr/>
          </p:nvSpPr>
          <p:spPr>
            <a:xfrm>
              <a:off x="2936350" y="2705266"/>
              <a:ext cx="19035" cy="23427"/>
            </a:xfrm>
            <a:custGeom>
              <a:avLst/>
              <a:gdLst/>
              <a:ahLst/>
              <a:cxnLst/>
              <a:rect l="l" t="t" r="r" b="b"/>
              <a:pathLst>
                <a:path w="221" h="272" extrusionOk="0">
                  <a:moveTo>
                    <a:pt x="34" y="272"/>
                  </a:moveTo>
                  <a:cubicBezTo>
                    <a:pt x="34" y="272"/>
                    <a:pt x="221" y="0"/>
                    <a:pt x="108" y="23"/>
                  </a:cubicBezTo>
                  <a:cubicBezTo>
                    <a:pt x="0" y="40"/>
                    <a:pt x="34" y="272"/>
                    <a:pt x="34" y="27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7"/>
            <p:cNvSpPr/>
            <p:nvPr/>
          </p:nvSpPr>
          <p:spPr>
            <a:xfrm>
              <a:off x="2931010" y="2658067"/>
              <a:ext cx="15159" cy="18518"/>
            </a:xfrm>
            <a:custGeom>
              <a:avLst/>
              <a:gdLst/>
              <a:ahLst/>
              <a:cxnLst/>
              <a:rect l="l" t="t" r="r" b="b"/>
              <a:pathLst>
                <a:path w="176" h="215" extrusionOk="0">
                  <a:moveTo>
                    <a:pt x="29" y="215"/>
                  </a:moveTo>
                  <a:cubicBezTo>
                    <a:pt x="29" y="215"/>
                    <a:pt x="175" y="0"/>
                    <a:pt x="91" y="17"/>
                  </a:cubicBezTo>
                  <a:cubicBezTo>
                    <a:pt x="0" y="28"/>
                    <a:pt x="29" y="215"/>
                    <a:pt x="29" y="21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7"/>
            <p:cNvSpPr/>
            <p:nvPr/>
          </p:nvSpPr>
          <p:spPr>
            <a:xfrm>
              <a:off x="2957796" y="2677532"/>
              <a:ext cx="19552" cy="24375"/>
            </a:xfrm>
            <a:custGeom>
              <a:avLst/>
              <a:gdLst/>
              <a:ahLst/>
              <a:cxnLst/>
              <a:rect l="l" t="t" r="r" b="b"/>
              <a:pathLst>
                <a:path w="227" h="283" extrusionOk="0">
                  <a:moveTo>
                    <a:pt x="68" y="283"/>
                  </a:moveTo>
                  <a:cubicBezTo>
                    <a:pt x="68" y="283"/>
                    <a:pt x="226" y="51"/>
                    <a:pt x="113" y="29"/>
                  </a:cubicBezTo>
                  <a:cubicBezTo>
                    <a:pt x="0" y="0"/>
                    <a:pt x="68" y="283"/>
                    <a:pt x="68" y="28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7"/>
            <p:cNvSpPr/>
            <p:nvPr/>
          </p:nvSpPr>
          <p:spPr>
            <a:xfrm>
              <a:off x="3003531" y="2770034"/>
              <a:ext cx="11800" cy="13695"/>
            </a:xfrm>
            <a:custGeom>
              <a:avLst/>
              <a:gdLst/>
              <a:ahLst/>
              <a:cxnLst/>
              <a:rect l="l" t="t" r="r" b="b"/>
              <a:pathLst>
                <a:path w="137" h="159" extrusionOk="0">
                  <a:moveTo>
                    <a:pt x="1" y="159"/>
                  </a:moveTo>
                  <a:cubicBezTo>
                    <a:pt x="1" y="159"/>
                    <a:pt x="136" y="85"/>
                    <a:pt x="85" y="40"/>
                  </a:cubicBezTo>
                  <a:cubicBezTo>
                    <a:pt x="34" y="0"/>
                    <a:pt x="1" y="159"/>
                    <a:pt x="1" y="15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7"/>
            <p:cNvSpPr/>
            <p:nvPr/>
          </p:nvSpPr>
          <p:spPr>
            <a:xfrm>
              <a:off x="2923172" y="2792428"/>
              <a:ext cx="12317" cy="7407"/>
            </a:xfrm>
            <a:custGeom>
              <a:avLst/>
              <a:gdLst/>
              <a:ahLst/>
              <a:cxnLst/>
              <a:rect l="l" t="t" r="r" b="b"/>
              <a:pathLst>
                <a:path w="143" h="86" extrusionOk="0">
                  <a:moveTo>
                    <a:pt x="142" y="85"/>
                  </a:moveTo>
                  <a:cubicBezTo>
                    <a:pt x="142" y="85"/>
                    <a:pt x="1" y="0"/>
                    <a:pt x="52" y="0"/>
                  </a:cubicBezTo>
                  <a:cubicBezTo>
                    <a:pt x="108" y="0"/>
                    <a:pt x="142" y="85"/>
                    <a:pt x="142" y="8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7"/>
            <p:cNvSpPr/>
            <p:nvPr/>
          </p:nvSpPr>
          <p:spPr>
            <a:xfrm>
              <a:off x="2893027" y="2747124"/>
              <a:ext cx="12230" cy="7924"/>
            </a:xfrm>
            <a:custGeom>
              <a:avLst/>
              <a:gdLst/>
              <a:ahLst/>
              <a:cxnLst/>
              <a:rect l="l" t="t" r="r" b="b"/>
              <a:pathLst>
                <a:path w="142" h="92" extrusionOk="0">
                  <a:moveTo>
                    <a:pt x="142" y="91"/>
                  </a:moveTo>
                  <a:cubicBezTo>
                    <a:pt x="142" y="91"/>
                    <a:pt x="0" y="6"/>
                    <a:pt x="51" y="6"/>
                  </a:cubicBezTo>
                  <a:cubicBezTo>
                    <a:pt x="108" y="1"/>
                    <a:pt x="142" y="91"/>
                    <a:pt x="142" y="9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7"/>
            <p:cNvSpPr/>
            <p:nvPr/>
          </p:nvSpPr>
          <p:spPr>
            <a:xfrm>
              <a:off x="3029801" y="2787519"/>
              <a:ext cx="23944" cy="78464"/>
            </a:xfrm>
            <a:custGeom>
              <a:avLst/>
              <a:gdLst/>
              <a:ahLst/>
              <a:cxnLst/>
              <a:rect l="l" t="t" r="r" b="b"/>
              <a:pathLst>
                <a:path w="278" h="911" extrusionOk="0">
                  <a:moveTo>
                    <a:pt x="1" y="1"/>
                  </a:moveTo>
                  <a:lnTo>
                    <a:pt x="136" y="911"/>
                  </a:lnTo>
                  <a:lnTo>
                    <a:pt x="278" y="871"/>
                  </a:lnTo>
                  <a:lnTo>
                    <a:pt x="142"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7"/>
            <p:cNvSpPr/>
            <p:nvPr/>
          </p:nvSpPr>
          <p:spPr>
            <a:xfrm>
              <a:off x="2946083" y="2513974"/>
              <a:ext cx="170021" cy="297062"/>
            </a:xfrm>
            <a:custGeom>
              <a:avLst/>
              <a:gdLst/>
              <a:ahLst/>
              <a:cxnLst/>
              <a:rect l="l" t="t" r="r" b="b"/>
              <a:pathLst>
                <a:path w="1974" h="3449" extrusionOk="0">
                  <a:moveTo>
                    <a:pt x="1583" y="3137"/>
                  </a:moveTo>
                  <a:cubicBezTo>
                    <a:pt x="1708" y="3024"/>
                    <a:pt x="1888" y="2979"/>
                    <a:pt x="1928" y="2821"/>
                  </a:cubicBezTo>
                  <a:cubicBezTo>
                    <a:pt x="1973" y="2657"/>
                    <a:pt x="1917" y="2476"/>
                    <a:pt x="1792" y="2368"/>
                  </a:cubicBezTo>
                  <a:cubicBezTo>
                    <a:pt x="1821" y="2154"/>
                    <a:pt x="1792" y="1933"/>
                    <a:pt x="1708" y="1735"/>
                  </a:cubicBezTo>
                  <a:cubicBezTo>
                    <a:pt x="1589" y="1724"/>
                    <a:pt x="1544" y="1899"/>
                    <a:pt x="1465" y="1978"/>
                  </a:cubicBezTo>
                  <a:cubicBezTo>
                    <a:pt x="1561" y="1311"/>
                    <a:pt x="1351" y="0"/>
                    <a:pt x="905" y="102"/>
                  </a:cubicBezTo>
                  <a:cubicBezTo>
                    <a:pt x="798" y="339"/>
                    <a:pt x="786" y="616"/>
                    <a:pt x="871" y="865"/>
                  </a:cubicBezTo>
                  <a:cubicBezTo>
                    <a:pt x="803" y="701"/>
                    <a:pt x="690" y="503"/>
                    <a:pt x="509" y="520"/>
                  </a:cubicBezTo>
                  <a:cubicBezTo>
                    <a:pt x="323" y="537"/>
                    <a:pt x="244" y="774"/>
                    <a:pt x="272" y="961"/>
                  </a:cubicBezTo>
                  <a:cubicBezTo>
                    <a:pt x="294" y="1147"/>
                    <a:pt x="374" y="1340"/>
                    <a:pt x="311" y="1515"/>
                  </a:cubicBezTo>
                  <a:cubicBezTo>
                    <a:pt x="261" y="1458"/>
                    <a:pt x="164" y="1481"/>
                    <a:pt x="114" y="1538"/>
                  </a:cubicBezTo>
                  <a:cubicBezTo>
                    <a:pt x="68" y="1600"/>
                    <a:pt x="57" y="1679"/>
                    <a:pt x="51" y="1752"/>
                  </a:cubicBezTo>
                  <a:cubicBezTo>
                    <a:pt x="46" y="2041"/>
                    <a:pt x="114" y="2323"/>
                    <a:pt x="255" y="2572"/>
                  </a:cubicBezTo>
                  <a:cubicBezTo>
                    <a:pt x="147" y="2521"/>
                    <a:pt x="12" y="2628"/>
                    <a:pt x="6" y="2747"/>
                  </a:cubicBezTo>
                  <a:cubicBezTo>
                    <a:pt x="0" y="2866"/>
                    <a:pt x="74" y="2979"/>
                    <a:pt x="164" y="3058"/>
                  </a:cubicBezTo>
                  <a:cubicBezTo>
                    <a:pt x="340" y="3216"/>
                    <a:pt x="571" y="3318"/>
                    <a:pt x="809" y="3329"/>
                  </a:cubicBezTo>
                  <a:cubicBezTo>
                    <a:pt x="809" y="3329"/>
                    <a:pt x="1233" y="3448"/>
                    <a:pt x="1583" y="3137"/>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7"/>
            <p:cNvSpPr/>
            <p:nvPr/>
          </p:nvSpPr>
          <p:spPr>
            <a:xfrm>
              <a:off x="3002584" y="2737908"/>
              <a:ext cx="21016" cy="19035"/>
            </a:xfrm>
            <a:custGeom>
              <a:avLst/>
              <a:gdLst/>
              <a:ahLst/>
              <a:cxnLst/>
              <a:rect l="l" t="t" r="r" b="b"/>
              <a:pathLst>
                <a:path w="244" h="221" extrusionOk="0">
                  <a:moveTo>
                    <a:pt x="243" y="221"/>
                  </a:moveTo>
                  <a:cubicBezTo>
                    <a:pt x="243" y="221"/>
                    <a:pt x="0" y="23"/>
                    <a:pt x="113" y="11"/>
                  </a:cubicBezTo>
                  <a:cubicBezTo>
                    <a:pt x="226" y="0"/>
                    <a:pt x="243" y="221"/>
                    <a:pt x="243"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7"/>
            <p:cNvSpPr/>
            <p:nvPr/>
          </p:nvSpPr>
          <p:spPr>
            <a:xfrm>
              <a:off x="2967960" y="2676068"/>
              <a:ext cx="17657" cy="15676"/>
            </a:xfrm>
            <a:custGeom>
              <a:avLst/>
              <a:gdLst/>
              <a:ahLst/>
              <a:cxnLst/>
              <a:rect l="l" t="t" r="r" b="b"/>
              <a:pathLst>
                <a:path w="205" h="182" extrusionOk="0">
                  <a:moveTo>
                    <a:pt x="204" y="181"/>
                  </a:moveTo>
                  <a:cubicBezTo>
                    <a:pt x="204" y="181"/>
                    <a:pt x="1" y="17"/>
                    <a:pt x="97" y="6"/>
                  </a:cubicBezTo>
                  <a:cubicBezTo>
                    <a:pt x="187" y="0"/>
                    <a:pt x="204" y="181"/>
                    <a:pt x="204" y="18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7"/>
            <p:cNvSpPr/>
            <p:nvPr/>
          </p:nvSpPr>
          <p:spPr>
            <a:xfrm>
              <a:off x="3004478" y="2705266"/>
              <a:ext cx="13781" cy="12230"/>
            </a:xfrm>
            <a:custGeom>
              <a:avLst/>
              <a:gdLst/>
              <a:ahLst/>
              <a:cxnLst/>
              <a:rect l="l" t="t" r="r" b="b"/>
              <a:pathLst>
                <a:path w="160" h="142" extrusionOk="0">
                  <a:moveTo>
                    <a:pt x="159" y="142"/>
                  </a:moveTo>
                  <a:cubicBezTo>
                    <a:pt x="159" y="142"/>
                    <a:pt x="1" y="12"/>
                    <a:pt x="74" y="6"/>
                  </a:cubicBezTo>
                  <a:cubicBezTo>
                    <a:pt x="142" y="0"/>
                    <a:pt x="159" y="142"/>
                    <a:pt x="159"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7"/>
            <p:cNvSpPr/>
            <p:nvPr/>
          </p:nvSpPr>
          <p:spPr>
            <a:xfrm>
              <a:off x="2985530" y="2589853"/>
              <a:ext cx="13178" cy="12317"/>
            </a:xfrm>
            <a:custGeom>
              <a:avLst/>
              <a:gdLst/>
              <a:ahLst/>
              <a:cxnLst/>
              <a:rect l="l" t="t" r="r" b="b"/>
              <a:pathLst>
                <a:path w="153" h="143" extrusionOk="0">
                  <a:moveTo>
                    <a:pt x="153" y="142"/>
                  </a:moveTo>
                  <a:cubicBezTo>
                    <a:pt x="153" y="142"/>
                    <a:pt x="0" y="12"/>
                    <a:pt x="68" y="6"/>
                  </a:cubicBezTo>
                  <a:cubicBezTo>
                    <a:pt x="142" y="1"/>
                    <a:pt x="153" y="142"/>
                    <a:pt x="153"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7"/>
            <p:cNvSpPr/>
            <p:nvPr/>
          </p:nvSpPr>
          <p:spPr>
            <a:xfrm>
              <a:off x="2994315" y="2758321"/>
              <a:ext cx="13178" cy="12230"/>
            </a:xfrm>
            <a:custGeom>
              <a:avLst/>
              <a:gdLst/>
              <a:ahLst/>
              <a:cxnLst/>
              <a:rect l="l" t="t" r="r" b="b"/>
              <a:pathLst>
                <a:path w="153" h="142" extrusionOk="0">
                  <a:moveTo>
                    <a:pt x="153" y="142"/>
                  </a:moveTo>
                  <a:cubicBezTo>
                    <a:pt x="153" y="142"/>
                    <a:pt x="0" y="18"/>
                    <a:pt x="68" y="12"/>
                  </a:cubicBezTo>
                  <a:cubicBezTo>
                    <a:pt x="141" y="1"/>
                    <a:pt x="153" y="142"/>
                    <a:pt x="153"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7"/>
            <p:cNvSpPr/>
            <p:nvPr/>
          </p:nvSpPr>
          <p:spPr>
            <a:xfrm>
              <a:off x="3002067" y="2603978"/>
              <a:ext cx="21016" cy="18604"/>
            </a:xfrm>
            <a:custGeom>
              <a:avLst/>
              <a:gdLst/>
              <a:ahLst/>
              <a:cxnLst/>
              <a:rect l="l" t="t" r="r" b="b"/>
              <a:pathLst>
                <a:path w="244" h="216" extrusionOk="0">
                  <a:moveTo>
                    <a:pt x="244" y="216"/>
                  </a:moveTo>
                  <a:cubicBezTo>
                    <a:pt x="244" y="216"/>
                    <a:pt x="1" y="29"/>
                    <a:pt x="108" y="12"/>
                  </a:cubicBezTo>
                  <a:cubicBezTo>
                    <a:pt x="215" y="1"/>
                    <a:pt x="244" y="216"/>
                    <a:pt x="244" y="21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7"/>
            <p:cNvSpPr/>
            <p:nvPr/>
          </p:nvSpPr>
          <p:spPr>
            <a:xfrm>
              <a:off x="2964084" y="2754962"/>
              <a:ext cx="16623" cy="15159"/>
            </a:xfrm>
            <a:custGeom>
              <a:avLst/>
              <a:gdLst/>
              <a:ahLst/>
              <a:cxnLst/>
              <a:rect l="l" t="t" r="r" b="b"/>
              <a:pathLst>
                <a:path w="193" h="176" extrusionOk="0">
                  <a:moveTo>
                    <a:pt x="193" y="175"/>
                  </a:moveTo>
                  <a:cubicBezTo>
                    <a:pt x="193" y="175"/>
                    <a:pt x="1" y="136"/>
                    <a:pt x="46" y="68"/>
                  </a:cubicBezTo>
                  <a:cubicBezTo>
                    <a:pt x="91" y="0"/>
                    <a:pt x="193" y="175"/>
                    <a:pt x="193" y="17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7"/>
            <p:cNvSpPr/>
            <p:nvPr/>
          </p:nvSpPr>
          <p:spPr>
            <a:xfrm>
              <a:off x="3064425" y="2752464"/>
              <a:ext cx="10766" cy="12317"/>
            </a:xfrm>
            <a:custGeom>
              <a:avLst/>
              <a:gdLst/>
              <a:ahLst/>
              <a:cxnLst/>
              <a:rect l="l" t="t" r="r" b="b"/>
              <a:pathLst>
                <a:path w="125" h="143" extrusionOk="0">
                  <a:moveTo>
                    <a:pt x="0" y="142"/>
                  </a:moveTo>
                  <a:cubicBezTo>
                    <a:pt x="0" y="142"/>
                    <a:pt x="124" y="1"/>
                    <a:pt x="68" y="18"/>
                  </a:cubicBezTo>
                  <a:cubicBezTo>
                    <a:pt x="6" y="29"/>
                    <a:pt x="0" y="142"/>
                    <a:pt x="0" y="142"/>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a:off x="3083373" y="2690193"/>
              <a:ext cx="10766" cy="12747"/>
            </a:xfrm>
            <a:custGeom>
              <a:avLst/>
              <a:gdLst/>
              <a:ahLst/>
              <a:cxnLst/>
              <a:rect l="l" t="t" r="r" b="b"/>
              <a:pathLst>
                <a:path w="125" h="148" extrusionOk="0">
                  <a:moveTo>
                    <a:pt x="1" y="147"/>
                  </a:moveTo>
                  <a:cubicBezTo>
                    <a:pt x="1" y="147"/>
                    <a:pt x="125" y="0"/>
                    <a:pt x="68" y="17"/>
                  </a:cubicBezTo>
                  <a:cubicBezTo>
                    <a:pt x="6" y="34"/>
                    <a:pt x="1" y="147"/>
                    <a:pt x="1" y="147"/>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a:off x="2864260" y="2831875"/>
              <a:ext cx="27906" cy="77948"/>
            </a:xfrm>
            <a:custGeom>
              <a:avLst/>
              <a:gdLst/>
              <a:ahLst/>
              <a:cxnLst/>
              <a:rect l="l" t="t" r="r" b="b"/>
              <a:pathLst>
                <a:path w="324" h="905" extrusionOk="0">
                  <a:moveTo>
                    <a:pt x="1" y="6"/>
                  </a:moveTo>
                  <a:lnTo>
                    <a:pt x="182" y="905"/>
                  </a:lnTo>
                  <a:lnTo>
                    <a:pt x="323" y="859"/>
                  </a:lnTo>
                  <a:lnTo>
                    <a:pt x="142" y="0"/>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a:off x="2778647" y="2557297"/>
              <a:ext cx="169504" cy="297493"/>
            </a:xfrm>
            <a:custGeom>
              <a:avLst/>
              <a:gdLst/>
              <a:ahLst/>
              <a:cxnLst/>
              <a:rect l="l" t="t" r="r" b="b"/>
              <a:pathLst>
                <a:path w="1968" h="3454" extrusionOk="0">
                  <a:moveTo>
                    <a:pt x="1600" y="3120"/>
                  </a:moveTo>
                  <a:cubicBezTo>
                    <a:pt x="1718" y="3002"/>
                    <a:pt x="1894" y="2945"/>
                    <a:pt x="1933" y="2787"/>
                  </a:cubicBezTo>
                  <a:cubicBezTo>
                    <a:pt x="1967" y="2623"/>
                    <a:pt x="1899" y="2448"/>
                    <a:pt x="1769" y="2346"/>
                  </a:cubicBezTo>
                  <a:cubicBezTo>
                    <a:pt x="1786" y="2131"/>
                    <a:pt x="1747" y="1911"/>
                    <a:pt x="1656" y="1718"/>
                  </a:cubicBezTo>
                  <a:cubicBezTo>
                    <a:pt x="1538" y="1713"/>
                    <a:pt x="1498" y="1888"/>
                    <a:pt x="1419" y="1973"/>
                  </a:cubicBezTo>
                  <a:cubicBezTo>
                    <a:pt x="1481" y="1300"/>
                    <a:pt x="1204" y="0"/>
                    <a:pt x="769" y="124"/>
                  </a:cubicBezTo>
                  <a:cubicBezTo>
                    <a:pt x="667" y="368"/>
                    <a:pt x="673" y="650"/>
                    <a:pt x="774" y="893"/>
                  </a:cubicBezTo>
                  <a:cubicBezTo>
                    <a:pt x="695" y="729"/>
                    <a:pt x="571" y="543"/>
                    <a:pt x="390" y="565"/>
                  </a:cubicBezTo>
                  <a:cubicBezTo>
                    <a:pt x="209" y="594"/>
                    <a:pt x="141" y="837"/>
                    <a:pt x="175" y="1018"/>
                  </a:cubicBezTo>
                  <a:cubicBezTo>
                    <a:pt x="209" y="1204"/>
                    <a:pt x="300" y="1391"/>
                    <a:pt x="249" y="1571"/>
                  </a:cubicBezTo>
                  <a:cubicBezTo>
                    <a:pt x="192" y="1515"/>
                    <a:pt x="96" y="1543"/>
                    <a:pt x="51" y="1605"/>
                  </a:cubicBezTo>
                  <a:cubicBezTo>
                    <a:pt x="6" y="1662"/>
                    <a:pt x="0" y="1747"/>
                    <a:pt x="0" y="1820"/>
                  </a:cubicBezTo>
                  <a:cubicBezTo>
                    <a:pt x="6" y="2108"/>
                    <a:pt x="90" y="2391"/>
                    <a:pt x="243" y="2629"/>
                  </a:cubicBezTo>
                  <a:cubicBezTo>
                    <a:pt x="136" y="2583"/>
                    <a:pt x="6" y="2696"/>
                    <a:pt x="6" y="2815"/>
                  </a:cubicBezTo>
                  <a:cubicBezTo>
                    <a:pt x="6" y="2934"/>
                    <a:pt x="85" y="3041"/>
                    <a:pt x="181" y="3115"/>
                  </a:cubicBezTo>
                  <a:cubicBezTo>
                    <a:pt x="362" y="3267"/>
                    <a:pt x="599" y="3352"/>
                    <a:pt x="837" y="3352"/>
                  </a:cubicBezTo>
                  <a:cubicBezTo>
                    <a:pt x="837" y="3352"/>
                    <a:pt x="1272" y="3454"/>
                    <a:pt x="1600" y="312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a:off x="2834631" y="2783126"/>
              <a:ext cx="21963" cy="18604"/>
            </a:xfrm>
            <a:custGeom>
              <a:avLst/>
              <a:gdLst/>
              <a:ahLst/>
              <a:cxnLst/>
              <a:rect l="l" t="t" r="r" b="b"/>
              <a:pathLst>
                <a:path w="255" h="216" extrusionOk="0">
                  <a:moveTo>
                    <a:pt x="254" y="216"/>
                  </a:moveTo>
                  <a:cubicBezTo>
                    <a:pt x="254" y="216"/>
                    <a:pt x="0" y="35"/>
                    <a:pt x="113" y="18"/>
                  </a:cubicBezTo>
                  <a:cubicBezTo>
                    <a:pt x="221" y="1"/>
                    <a:pt x="254" y="216"/>
                    <a:pt x="254" y="21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a:off x="2796648" y="2723267"/>
              <a:ext cx="18518" cy="15676"/>
            </a:xfrm>
            <a:custGeom>
              <a:avLst/>
              <a:gdLst/>
              <a:ahLst/>
              <a:cxnLst/>
              <a:rect l="l" t="t" r="r" b="b"/>
              <a:pathLst>
                <a:path w="215" h="182" extrusionOk="0">
                  <a:moveTo>
                    <a:pt x="215" y="181"/>
                  </a:moveTo>
                  <a:cubicBezTo>
                    <a:pt x="215" y="181"/>
                    <a:pt x="0" y="29"/>
                    <a:pt x="96" y="12"/>
                  </a:cubicBezTo>
                  <a:cubicBezTo>
                    <a:pt x="187" y="1"/>
                    <a:pt x="215" y="181"/>
                    <a:pt x="215" y="18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a:off x="2834631" y="2751000"/>
              <a:ext cx="14125" cy="11800"/>
            </a:xfrm>
            <a:custGeom>
              <a:avLst/>
              <a:gdLst/>
              <a:ahLst/>
              <a:cxnLst/>
              <a:rect l="l" t="t" r="r" b="b"/>
              <a:pathLst>
                <a:path w="164" h="137" extrusionOk="0">
                  <a:moveTo>
                    <a:pt x="164" y="136"/>
                  </a:moveTo>
                  <a:cubicBezTo>
                    <a:pt x="164" y="136"/>
                    <a:pt x="0" y="18"/>
                    <a:pt x="74" y="6"/>
                  </a:cubicBezTo>
                  <a:cubicBezTo>
                    <a:pt x="141" y="1"/>
                    <a:pt x="164" y="136"/>
                    <a:pt x="164" y="13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a:off x="2809740" y="2636621"/>
              <a:ext cx="13781" cy="12230"/>
            </a:xfrm>
            <a:custGeom>
              <a:avLst/>
              <a:gdLst/>
              <a:ahLst/>
              <a:cxnLst/>
              <a:rect l="l" t="t" r="r" b="b"/>
              <a:pathLst>
                <a:path w="160" h="142" extrusionOk="0">
                  <a:moveTo>
                    <a:pt x="159" y="142"/>
                  </a:moveTo>
                  <a:cubicBezTo>
                    <a:pt x="159" y="142"/>
                    <a:pt x="1" y="23"/>
                    <a:pt x="69" y="12"/>
                  </a:cubicBezTo>
                  <a:cubicBezTo>
                    <a:pt x="142" y="0"/>
                    <a:pt x="159" y="142"/>
                    <a:pt x="159"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a:off x="2826794" y="2804572"/>
              <a:ext cx="14211" cy="12230"/>
            </a:xfrm>
            <a:custGeom>
              <a:avLst/>
              <a:gdLst/>
              <a:ahLst/>
              <a:cxnLst/>
              <a:rect l="l" t="t" r="r" b="b"/>
              <a:pathLst>
                <a:path w="165" h="142" extrusionOk="0">
                  <a:moveTo>
                    <a:pt x="165" y="142"/>
                  </a:moveTo>
                  <a:cubicBezTo>
                    <a:pt x="165" y="142"/>
                    <a:pt x="1" y="23"/>
                    <a:pt x="74" y="12"/>
                  </a:cubicBezTo>
                  <a:cubicBezTo>
                    <a:pt x="148" y="1"/>
                    <a:pt x="165" y="142"/>
                    <a:pt x="165"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a:off x="2836096" y="2705782"/>
              <a:ext cx="27820" cy="23944"/>
            </a:xfrm>
            <a:custGeom>
              <a:avLst/>
              <a:gdLst/>
              <a:ahLst/>
              <a:cxnLst/>
              <a:rect l="l" t="t" r="r" b="b"/>
              <a:pathLst>
                <a:path w="323" h="278" extrusionOk="0">
                  <a:moveTo>
                    <a:pt x="322" y="277"/>
                  </a:moveTo>
                  <a:cubicBezTo>
                    <a:pt x="322" y="277"/>
                    <a:pt x="0" y="45"/>
                    <a:pt x="136" y="23"/>
                  </a:cubicBezTo>
                  <a:cubicBezTo>
                    <a:pt x="266" y="0"/>
                    <a:pt x="322" y="277"/>
                    <a:pt x="322" y="27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a:off x="2827310" y="2649282"/>
              <a:ext cx="21446" cy="19035"/>
            </a:xfrm>
            <a:custGeom>
              <a:avLst/>
              <a:gdLst/>
              <a:ahLst/>
              <a:cxnLst/>
              <a:rect l="l" t="t" r="r" b="b"/>
              <a:pathLst>
                <a:path w="249" h="221" extrusionOk="0">
                  <a:moveTo>
                    <a:pt x="249" y="221"/>
                  </a:moveTo>
                  <a:cubicBezTo>
                    <a:pt x="249" y="221"/>
                    <a:pt x="0" y="40"/>
                    <a:pt x="102" y="23"/>
                  </a:cubicBezTo>
                  <a:cubicBezTo>
                    <a:pt x="209" y="0"/>
                    <a:pt x="249" y="221"/>
                    <a:pt x="249" y="22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a:off x="2801988" y="2679427"/>
              <a:ext cx="23427" cy="29801"/>
            </a:xfrm>
            <a:custGeom>
              <a:avLst/>
              <a:gdLst/>
              <a:ahLst/>
              <a:cxnLst/>
              <a:rect l="l" t="t" r="r" b="b"/>
              <a:pathLst>
                <a:path w="272" h="346" extrusionOk="0">
                  <a:moveTo>
                    <a:pt x="272" y="346"/>
                  </a:moveTo>
                  <a:cubicBezTo>
                    <a:pt x="272" y="346"/>
                    <a:pt x="0" y="148"/>
                    <a:pt x="119" y="74"/>
                  </a:cubicBezTo>
                  <a:cubicBezTo>
                    <a:pt x="232" y="1"/>
                    <a:pt x="272" y="346"/>
                    <a:pt x="272" y="34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a:off x="2797596" y="2803108"/>
              <a:ext cx="16623" cy="14728"/>
            </a:xfrm>
            <a:custGeom>
              <a:avLst/>
              <a:gdLst/>
              <a:ahLst/>
              <a:cxnLst/>
              <a:rect l="l" t="t" r="r" b="b"/>
              <a:pathLst>
                <a:path w="193" h="171" extrusionOk="0">
                  <a:moveTo>
                    <a:pt x="193" y="170"/>
                  </a:moveTo>
                  <a:cubicBezTo>
                    <a:pt x="193" y="170"/>
                    <a:pt x="0" y="136"/>
                    <a:pt x="40" y="68"/>
                  </a:cubicBezTo>
                  <a:cubicBezTo>
                    <a:pt x="85" y="1"/>
                    <a:pt x="193" y="170"/>
                    <a:pt x="193" y="17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2897420" y="2794839"/>
              <a:ext cx="10249" cy="13264"/>
            </a:xfrm>
            <a:custGeom>
              <a:avLst/>
              <a:gdLst/>
              <a:ahLst/>
              <a:cxnLst/>
              <a:rect l="l" t="t" r="r" b="b"/>
              <a:pathLst>
                <a:path w="119" h="154" extrusionOk="0">
                  <a:moveTo>
                    <a:pt x="0" y="153"/>
                  </a:moveTo>
                  <a:cubicBezTo>
                    <a:pt x="0" y="153"/>
                    <a:pt x="119" y="1"/>
                    <a:pt x="62" y="17"/>
                  </a:cubicBezTo>
                  <a:cubicBezTo>
                    <a:pt x="0" y="40"/>
                    <a:pt x="0" y="153"/>
                    <a:pt x="0" y="153"/>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2913009" y="2732052"/>
              <a:ext cx="10249" cy="13178"/>
            </a:xfrm>
            <a:custGeom>
              <a:avLst/>
              <a:gdLst/>
              <a:ahLst/>
              <a:cxnLst/>
              <a:rect l="l" t="t" r="r" b="b"/>
              <a:pathLst>
                <a:path w="119" h="153" extrusionOk="0">
                  <a:moveTo>
                    <a:pt x="0" y="153"/>
                  </a:moveTo>
                  <a:cubicBezTo>
                    <a:pt x="0" y="153"/>
                    <a:pt x="119" y="0"/>
                    <a:pt x="62" y="17"/>
                  </a:cubicBezTo>
                  <a:cubicBezTo>
                    <a:pt x="0" y="40"/>
                    <a:pt x="0" y="153"/>
                    <a:pt x="0" y="153"/>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3222127" y="2778820"/>
              <a:ext cx="11283" cy="66234"/>
            </a:xfrm>
            <a:custGeom>
              <a:avLst/>
              <a:gdLst/>
              <a:ahLst/>
              <a:cxnLst/>
              <a:rect l="l" t="t" r="r" b="b"/>
              <a:pathLst>
                <a:path w="131" h="769" extrusionOk="0">
                  <a:moveTo>
                    <a:pt x="131" y="0"/>
                  </a:moveTo>
                  <a:lnTo>
                    <a:pt x="119" y="769"/>
                  </a:lnTo>
                  <a:lnTo>
                    <a:pt x="1" y="752"/>
                  </a:lnTo>
                  <a:lnTo>
                    <a:pt x="17" y="17"/>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3156928" y="2555832"/>
              <a:ext cx="143148" cy="244954"/>
            </a:xfrm>
            <a:custGeom>
              <a:avLst/>
              <a:gdLst/>
              <a:ahLst/>
              <a:cxnLst/>
              <a:rect l="l" t="t" r="r" b="b"/>
              <a:pathLst>
                <a:path w="1662" h="2844" extrusionOk="0">
                  <a:moveTo>
                    <a:pt x="379" y="2623"/>
                  </a:moveTo>
                  <a:cubicBezTo>
                    <a:pt x="266" y="2544"/>
                    <a:pt x="107" y="2527"/>
                    <a:pt x="57" y="2402"/>
                  </a:cubicBezTo>
                  <a:cubicBezTo>
                    <a:pt x="0" y="2272"/>
                    <a:pt x="28" y="2114"/>
                    <a:pt x="119" y="2012"/>
                  </a:cubicBezTo>
                  <a:cubicBezTo>
                    <a:pt x="68" y="1843"/>
                    <a:pt x="68" y="1656"/>
                    <a:pt x="113" y="1481"/>
                  </a:cubicBezTo>
                  <a:cubicBezTo>
                    <a:pt x="215" y="1458"/>
                    <a:pt x="271" y="1594"/>
                    <a:pt x="351" y="1656"/>
                  </a:cubicBezTo>
                  <a:cubicBezTo>
                    <a:pt x="192" y="1114"/>
                    <a:pt x="215" y="0"/>
                    <a:pt x="594" y="34"/>
                  </a:cubicBezTo>
                  <a:cubicBezTo>
                    <a:pt x="712" y="221"/>
                    <a:pt x="758" y="452"/>
                    <a:pt x="712" y="667"/>
                  </a:cubicBezTo>
                  <a:cubicBezTo>
                    <a:pt x="746" y="520"/>
                    <a:pt x="820" y="345"/>
                    <a:pt x="972" y="339"/>
                  </a:cubicBezTo>
                  <a:cubicBezTo>
                    <a:pt x="1125" y="334"/>
                    <a:pt x="1215" y="520"/>
                    <a:pt x="1221" y="678"/>
                  </a:cubicBezTo>
                  <a:cubicBezTo>
                    <a:pt x="1221" y="831"/>
                    <a:pt x="1176" y="1001"/>
                    <a:pt x="1244" y="1142"/>
                  </a:cubicBezTo>
                  <a:cubicBezTo>
                    <a:pt x="1283" y="1091"/>
                    <a:pt x="1368" y="1097"/>
                    <a:pt x="1413" y="1136"/>
                  </a:cubicBezTo>
                  <a:cubicBezTo>
                    <a:pt x="1458" y="1182"/>
                    <a:pt x="1475" y="1244"/>
                    <a:pt x="1487" y="1306"/>
                  </a:cubicBezTo>
                  <a:cubicBezTo>
                    <a:pt x="1526" y="1543"/>
                    <a:pt x="1504" y="1786"/>
                    <a:pt x="1413" y="2007"/>
                  </a:cubicBezTo>
                  <a:cubicBezTo>
                    <a:pt x="1498" y="1950"/>
                    <a:pt x="1617" y="2029"/>
                    <a:pt x="1639" y="2125"/>
                  </a:cubicBezTo>
                  <a:cubicBezTo>
                    <a:pt x="1662" y="2222"/>
                    <a:pt x="1605" y="2323"/>
                    <a:pt x="1543" y="2397"/>
                  </a:cubicBezTo>
                  <a:cubicBezTo>
                    <a:pt x="1419" y="2549"/>
                    <a:pt x="1238" y="2657"/>
                    <a:pt x="1040" y="2696"/>
                  </a:cubicBezTo>
                  <a:cubicBezTo>
                    <a:pt x="1040" y="2696"/>
                    <a:pt x="701" y="2843"/>
                    <a:pt x="379" y="2623"/>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3234272" y="2735927"/>
              <a:ext cx="16192" cy="16623"/>
            </a:xfrm>
            <a:custGeom>
              <a:avLst/>
              <a:gdLst/>
              <a:ahLst/>
              <a:cxnLst/>
              <a:rect l="l" t="t" r="r" b="b"/>
              <a:pathLst>
                <a:path w="188" h="193" extrusionOk="0">
                  <a:moveTo>
                    <a:pt x="6" y="193"/>
                  </a:moveTo>
                  <a:cubicBezTo>
                    <a:pt x="6" y="193"/>
                    <a:pt x="187" y="1"/>
                    <a:pt x="91" y="6"/>
                  </a:cubicBezTo>
                  <a:cubicBezTo>
                    <a:pt x="1" y="12"/>
                    <a:pt x="6" y="193"/>
                    <a:pt x="6" y="19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3258646" y="2680891"/>
              <a:ext cx="13264" cy="13781"/>
            </a:xfrm>
            <a:custGeom>
              <a:avLst/>
              <a:gdLst/>
              <a:ahLst/>
              <a:cxnLst/>
              <a:rect l="l" t="t" r="r" b="b"/>
              <a:pathLst>
                <a:path w="154" h="160" extrusionOk="0">
                  <a:moveTo>
                    <a:pt x="6" y="159"/>
                  </a:moveTo>
                  <a:cubicBezTo>
                    <a:pt x="6" y="159"/>
                    <a:pt x="153" y="1"/>
                    <a:pt x="80" y="1"/>
                  </a:cubicBezTo>
                  <a:cubicBezTo>
                    <a:pt x="0" y="6"/>
                    <a:pt x="6" y="159"/>
                    <a:pt x="6" y="15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3234789" y="2708711"/>
              <a:ext cx="10336" cy="10766"/>
            </a:xfrm>
            <a:custGeom>
              <a:avLst/>
              <a:gdLst/>
              <a:ahLst/>
              <a:cxnLst/>
              <a:rect l="l" t="t" r="r" b="b"/>
              <a:pathLst>
                <a:path w="120" h="125" extrusionOk="0">
                  <a:moveTo>
                    <a:pt x="6" y="124"/>
                  </a:moveTo>
                  <a:cubicBezTo>
                    <a:pt x="6" y="124"/>
                    <a:pt x="119" y="0"/>
                    <a:pt x="63" y="6"/>
                  </a:cubicBezTo>
                  <a:cubicBezTo>
                    <a:pt x="0" y="6"/>
                    <a:pt x="6" y="124"/>
                    <a:pt x="6" y="124"/>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a:off x="3237717" y="2611299"/>
              <a:ext cx="10336" cy="10336"/>
            </a:xfrm>
            <a:custGeom>
              <a:avLst/>
              <a:gdLst/>
              <a:ahLst/>
              <a:cxnLst/>
              <a:rect l="l" t="t" r="r" b="b"/>
              <a:pathLst>
                <a:path w="120" h="120" extrusionOk="0">
                  <a:moveTo>
                    <a:pt x="6" y="119"/>
                  </a:moveTo>
                  <a:cubicBezTo>
                    <a:pt x="6" y="119"/>
                    <a:pt x="119" y="1"/>
                    <a:pt x="57" y="1"/>
                  </a:cubicBezTo>
                  <a:cubicBezTo>
                    <a:pt x="0" y="6"/>
                    <a:pt x="6" y="119"/>
                    <a:pt x="6" y="11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a:off x="3249430" y="2751517"/>
              <a:ext cx="10249" cy="10766"/>
            </a:xfrm>
            <a:custGeom>
              <a:avLst/>
              <a:gdLst/>
              <a:ahLst/>
              <a:cxnLst/>
              <a:rect l="l" t="t" r="r" b="b"/>
              <a:pathLst>
                <a:path w="119" h="125" extrusionOk="0">
                  <a:moveTo>
                    <a:pt x="6" y="125"/>
                  </a:moveTo>
                  <a:cubicBezTo>
                    <a:pt x="6" y="125"/>
                    <a:pt x="119" y="0"/>
                    <a:pt x="62" y="6"/>
                  </a:cubicBezTo>
                  <a:cubicBezTo>
                    <a:pt x="0" y="6"/>
                    <a:pt x="6" y="125"/>
                    <a:pt x="6" y="12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3217735" y="2674087"/>
              <a:ext cx="19552" cy="20068"/>
            </a:xfrm>
            <a:custGeom>
              <a:avLst/>
              <a:gdLst/>
              <a:ahLst/>
              <a:cxnLst/>
              <a:rect l="l" t="t" r="r" b="b"/>
              <a:pathLst>
                <a:path w="227" h="233" extrusionOk="0">
                  <a:moveTo>
                    <a:pt x="1" y="232"/>
                  </a:moveTo>
                  <a:cubicBezTo>
                    <a:pt x="1" y="232"/>
                    <a:pt x="227" y="1"/>
                    <a:pt x="114" y="1"/>
                  </a:cubicBezTo>
                  <a:cubicBezTo>
                    <a:pt x="1" y="1"/>
                    <a:pt x="1" y="232"/>
                    <a:pt x="1" y="23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a:off x="3220147" y="2625424"/>
              <a:ext cx="15676" cy="16106"/>
            </a:xfrm>
            <a:custGeom>
              <a:avLst/>
              <a:gdLst/>
              <a:ahLst/>
              <a:cxnLst/>
              <a:rect l="l" t="t" r="r" b="b"/>
              <a:pathLst>
                <a:path w="182" h="187" extrusionOk="0">
                  <a:moveTo>
                    <a:pt x="1" y="187"/>
                  </a:moveTo>
                  <a:cubicBezTo>
                    <a:pt x="1" y="187"/>
                    <a:pt x="182" y="0"/>
                    <a:pt x="91" y="6"/>
                  </a:cubicBezTo>
                  <a:cubicBezTo>
                    <a:pt x="1" y="6"/>
                    <a:pt x="1" y="187"/>
                    <a:pt x="1" y="187"/>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a:off x="3244004" y="2646870"/>
              <a:ext cx="18604" cy="24892"/>
            </a:xfrm>
            <a:custGeom>
              <a:avLst/>
              <a:gdLst/>
              <a:ahLst/>
              <a:cxnLst/>
              <a:rect l="l" t="t" r="r" b="b"/>
              <a:pathLst>
                <a:path w="216" h="289" extrusionOk="0">
                  <a:moveTo>
                    <a:pt x="23" y="288"/>
                  </a:moveTo>
                  <a:cubicBezTo>
                    <a:pt x="23" y="288"/>
                    <a:pt x="216" y="85"/>
                    <a:pt x="108" y="40"/>
                  </a:cubicBezTo>
                  <a:cubicBezTo>
                    <a:pt x="1" y="0"/>
                    <a:pt x="23" y="288"/>
                    <a:pt x="23" y="28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a:off x="3272255" y="2745660"/>
              <a:ext cx="13264" cy="13264"/>
            </a:xfrm>
            <a:custGeom>
              <a:avLst/>
              <a:gdLst/>
              <a:ahLst/>
              <a:cxnLst/>
              <a:rect l="l" t="t" r="r" b="b"/>
              <a:pathLst>
                <a:path w="154" h="154" extrusionOk="0">
                  <a:moveTo>
                    <a:pt x="1" y="153"/>
                  </a:moveTo>
                  <a:cubicBezTo>
                    <a:pt x="1" y="153"/>
                    <a:pt x="153" y="97"/>
                    <a:pt x="108" y="46"/>
                  </a:cubicBezTo>
                  <a:cubicBezTo>
                    <a:pt x="63" y="1"/>
                    <a:pt x="1" y="153"/>
                    <a:pt x="1" y="15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a:off x="3191982" y="2754962"/>
              <a:ext cx="10249" cy="8785"/>
            </a:xfrm>
            <a:custGeom>
              <a:avLst/>
              <a:gdLst/>
              <a:ahLst/>
              <a:cxnLst/>
              <a:rect l="l" t="t" r="r" b="b"/>
              <a:pathLst>
                <a:path w="119" h="102" extrusionOk="0">
                  <a:moveTo>
                    <a:pt x="119" y="102"/>
                  </a:moveTo>
                  <a:cubicBezTo>
                    <a:pt x="119" y="102"/>
                    <a:pt x="0" y="0"/>
                    <a:pt x="51" y="6"/>
                  </a:cubicBezTo>
                  <a:cubicBezTo>
                    <a:pt x="102" y="11"/>
                    <a:pt x="119" y="102"/>
                    <a:pt x="119" y="10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a:off x="3169072" y="2705782"/>
              <a:ext cx="10766" cy="9302"/>
            </a:xfrm>
            <a:custGeom>
              <a:avLst/>
              <a:gdLst/>
              <a:ahLst/>
              <a:cxnLst/>
              <a:rect l="l" t="t" r="r" b="b"/>
              <a:pathLst>
                <a:path w="125" h="108" extrusionOk="0">
                  <a:moveTo>
                    <a:pt x="125" y="108"/>
                  </a:moveTo>
                  <a:cubicBezTo>
                    <a:pt x="125" y="108"/>
                    <a:pt x="0" y="0"/>
                    <a:pt x="51" y="6"/>
                  </a:cubicBezTo>
                  <a:cubicBezTo>
                    <a:pt x="102" y="11"/>
                    <a:pt x="125" y="108"/>
                    <a:pt x="125" y="10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a:off x="3153482" y="2799232"/>
              <a:ext cx="16192" cy="65803"/>
            </a:xfrm>
            <a:custGeom>
              <a:avLst/>
              <a:gdLst/>
              <a:ahLst/>
              <a:cxnLst/>
              <a:rect l="l" t="t" r="r" b="b"/>
              <a:pathLst>
                <a:path w="188" h="764" extrusionOk="0">
                  <a:moveTo>
                    <a:pt x="1" y="0"/>
                  </a:moveTo>
                  <a:lnTo>
                    <a:pt x="68" y="764"/>
                  </a:lnTo>
                  <a:lnTo>
                    <a:pt x="187" y="735"/>
                  </a:lnTo>
                  <a:lnTo>
                    <a:pt x="114" y="6"/>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a:off x="3084320" y="2572369"/>
              <a:ext cx="142804" cy="247365"/>
            </a:xfrm>
            <a:custGeom>
              <a:avLst/>
              <a:gdLst/>
              <a:ahLst/>
              <a:cxnLst/>
              <a:rect l="l" t="t" r="r" b="b"/>
              <a:pathLst>
                <a:path w="1658" h="2872" extrusionOk="0">
                  <a:moveTo>
                    <a:pt x="1312" y="2629"/>
                  </a:moveTo>
                  <a:cubicBezTo>
                    <a:pt x="1420" y="2538"/>
                    <a:pt x="1572" y="2510"/>
                    <a:pt x="1617" y="2380"/>
                  </a:cubicBezTo>
                  <a:cubicBezTo>
                    <a:pt x="1657" y="2250"/>
                    <a:pt x="1623" y="2097"/>
                    <a:pt x="1521" y="2001"/>
                  </a:cubicBezTo>
                  <a:cubicBezTo>
                    <a:pt x="1555" y="1820"/>
                    <a:pt x="1544" y="1634"/>
                    <a:pt x="1482" y="1464"/>
                  </a:cubicBezTo>
                  <a:cubicBezTo>
                    <a:pt x="1386" y="1453"/>
                    <a:pt x="1340" y="1594"/>
                    <a:pt x="1267" y="1657"/>
                  </a:cubicBezTo>
                  <a:cubicBezTo>
                    <a:pt x="1380" y="1108"/>
                    <a:pt x="1267" y="0"/>
                    <a:pt x="894" y="68"/>
                  </a:cubicBezTo>
                  <a:cubicBezTo>
                    <a:pt x="792" y="260"/>
                    <a:pt x="764" y="492"/>
                    <a:pt x="826" y="701"/>
                  </a:cubicBezTo>
                  <a:cubicBezTo>
                    <a:pt x="781" y="560"/>
                    <a:pt x="690" y="390"/>
                    <a:pt x="543" y="396"/>
                  </a:cubicBezTo>
                  <a:cubicBezTo>
                    <a:pt x="385" y="402"/>
                    <a:pt x="312" y="594"/>
                    <a:pt x="323" y="752"/>
                  </a:cubicBezTo>
                  <a:cubicBezTo>
                    <a:pt x="334" y="910"/>
                    <a:pt x="391" y="1069"/>
                    <a:pt x="329" y="1216"/>
                  </a:cubicBezTo>
                  <a:cubicBezTo>
                    <a:pt x="289" y="1170"/>
                    <a:pt x="204" y="1182"/>
                    <a:pt x="165" y="1227"/>
                  </a:cubicBezTo>
                  <a:cubicBezTo>
                    <a:pt x="120" y="1272"/>
                    <a:pt x="108" y="1340"/>
                    <a:pt x="103" y="1402"/>
                  </a:cubicBezTo>
                  <a:cubicBezTo>
                    <a:pt x="80" y="1640"/>
                    <a:pt x="125" y="1883"/>
                    <a:pt x="233" y="2097"/>
                  </a:cubicBezTo>
                  <a:cubicBezTo>
                    <a:pt x="142" y="2047"/>
                    <a:pt x="29" y="2131"/>
                    <a:pt x="18" y="2227"/>
                  </a:cubicBezTo>
                  <a:cubicBezTo>
                    <a:pt x="1" y="2329"/>
                    <a:pt x="63" y="2420"/>
                    <a:pt x="131" y="2493"/>
                  </a:cubicBezTo>
                  <a:cubicBezTo>
                    <a:pt x="267" y="2634"/>
                    <a:pt x="459" y="2731"/>
                    <a:pt x="657" y="2747"/>
                  </a:cubicBezTo>
                  <a:cubicBezTo>
                    <a:pt x="657" y="2747"/>
                    <a:pt x="1007" y="2872"/>
                    <a:pt x="1312" y="2629"/>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a:off x="3133070" y="2757373"/>
              <a:ext cx="16623" cy="15676"/>
            </a:xfrm>
            <a:custGeom>
              <a:avLst/>
              <a:gdLst/>
              <a:ahLst/>
              <a:cxnLst/>
              <a:rect l="l" t="t" r="r" b="b"/>
              <a:pathLst>
                <a:path w="193" h="182" extrusionOk="0">
                  <a:moveTo>
                    <a:pt x="192" y="181"/>
                  </a:moveTo>
                  <a:cubicBezTo>
                    <a:pt x="192" y="181"/>
                    <a:pt x="0" y="6"/>
                    <a:pt x="91" y="6"/>
                  </a:cubicBezTo>
                  <a:cubicBezTo>
                    <a:pt x="187" y="0"/>
                    <a:pt x="192" y="181"/>
                    <a:pt x="192" y="18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a:off x="3107231" y="2703801"/>
              <a:ext cx="13695" cy="13264"/>
            </a:xfrm>
            <a:custGeom>
              <a:avLst/>
              <a:gdLst/>
              <a:ahLst/>
              <a:cxnLst/>
              <a:rect l="l" t="t" r="r" b="b"/>
              <a:pathLst>
                <a:path w="159" h="154" extrusionOk="0">
                  <a:moveTo>
                    <a:pt x="159" y="153"/>
                  </a:moveTo>
                  <a:cubicBezTo>
                    <a:pt x="159" y="153"/>
                    <a:pt x="1" y="6"/>
                    <a:pt x="80" y="6"/>
                  </a:cubicBezTo>
                  <a:cubicBezTo>
                    <a:pt x="153" y="1"/>
                    <a:pt x="159" y="153"/>
                    <a:pt x="159" y="15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3135998" y="2729640"/>
              <a:ext cx="10766" cy="10249"/>
            </a:xfrm>
            <a:custGeom>
              <a:avLst/>
              <a:gdLst/>
              <a:ahLst/>
              <a:cxnLst/>
              <a:rect l="l" t="t" r="r" b="b"/>
              <a:pathLst>
                <a:path w="125" h="119" extrusionOk="0">
                  <a:moveTo>
                    <a:pt x="124" y="119"/>
                  </a:moveTo>
                  <a:cubicBezTo>
                    <a:pt x="124" y="119"/>
                    <a:pt x="0" y="6"/>
                    <a:pt x="62" y="6"/>
                  </a:cubicBezTo>
                  <a:cubicBezTo>
                    <a:pt x="119" y="0"/>
                    <a:pt x="124" y="119"/>
                    <a:pt x="124" y="11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a:off x="3125749" y="2632745"/>
              <a:ext cx="10766" cy="10249"/>
            </a:xfrm>
            <a:custGeom>
              <a:avLst/>
              <a:gdLst/>
              <a:ahLst/>
              <a:cxnLst/>
              <a:rect l="l" t="t" r="r" b="b"/>
              <a:pathLst>
                <a:path w="125" h="119" extrusionOk="0">
                  <a:moveTo>
                    <a:pt x="125" y="119"/>
                  </a:moveTo>
                  <a:cubicBezTo>
                    <a:pt x="125" y="119"/>
                    <a:pt x="0" y="6"/>
                    <a:pt x="62" y="0"/>
                  </a:cubicBezTo>
                  <a:cubicBezTo>
                    <a:pt x="119" y="0"/>
                    <a:pt x="125" y="119"/>
                    <a:pt x="125" y="11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a:off x="3124715" y="2773910"/>
              <a:ext cx="10852" cy="10336"/>
            </a:xfrm>
            <a:custGeom>
              <a:avLst/>
              <a:gdLst/>
              <a:ahLst/>
              <a:cxnLst/>
              <a:rect l="l" t="t" r="r" b="b"/>
              <a:pathLst>
                <a:path w="126" h="120" extrusionOk="0">
                  <a:moveTo>
                    <a:pt x="125" y="119"/>
                  </a:moveTo>
                  <a:cubicBezTo>
                    <a:pt x="125" y="119"/>
                    <a:pt x="1" y="6"/>
                    <a:pt x="63" y="0"/>
                  </a:cubicBezTo>
                  <a:cubicBezTo>
                    <a:pt x="120" y="0"/>
                    <a:pt x="125" y="119"/>
                    <a:pt x="125" y="11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a:off x="3140821" y="2693552"/>
              <a:ext cx="21533" cy="20068"/>
            </a:xfrm>
            <a:custGeom>
              <a:avLst/>
              <a:gdLst/>
              <a:ahLst/>
              <a:cxnLst/>
              <a:rect l="l" t="t" r="r" b="b"/>
              <a:pathLst>
                <a:path w="250" h="233" extrusionOk="0">
                  <a:moveTo>
                    <a:pt x="249" y="233"/>
                  </a:moveTo>
                  <a:cubicBezTo>
                    <a:pt x="249" y="233"/>
                    <a:pt x="1" y="18"/>
                    <a:pt x="119" y="6"/>
                  </a:cubicBezTo>
                  <a:cubicBezTo>
                    <a:pt x="232" y="1"/>
                    <a:pt x="249" y="233"/>
                    <a:pt x="249" y="23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a:off x="3138840" y="2645406"/>
              <a:ext cx="16709" cy="16106"/>
            </a:xfrm>
            <a:custGeom>
              <a:avLst/>
              <a:gdLst/>
              <a:ahLst/>
              <a:cxnLst/>
              <a:rect l="l" t="t" r="r" b="b"/>
              <a:pathLst>
                <a:path w="194" h="187" extrusionOk="0">
                  <a:moveTo>
                    <a:pt x="193" y="187"/>
                  </a:moveTo>
                  <a:cubicBezTo>
                    <a:pt x="193" y="187"/>
                    <a:pt x="1" y="17"/>
                    <a:pt x="91" y="6"/>
                  </a:cubicBezTo>
                  <a:cubicBezTo>
                    <a:pt x="182" y="0"/>
                    <a:pt x="193" y="187"/>
                    <a:pt x="193" y="18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a:off x="3114552" y="2668230"/>
              <a:ext cx="18087" cy="24978"/>
            </a:xfrm>
            <a:custGeom>
              <a:avLst/>
              <a:gdLst/>
              <a:ahLst/>
              <a:cxnLst/>
              <a:rect l="l" t="t" r="r" b="b"/>
              <a:pathLst>
                <a:path w="210" h="290" extrusionOk="0">
                  <a:moveTo>
                    <a:pt x="204" y="289"/>
                  </a:moveTo>
                  <a:cubicBezTo>
                    <a:pt x="204" y="289"/>
                    <a:pt x="0" y="103"/>
                    <a:pt x="102" y="52"/>
                  </a:cubicBezTo>
                  <a:cubicBezTo>
                    <a:pt x="209" y="1"/>
                    <a:pt x="204" y="289"/>
                    <a:pt x="204" y="28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3099479" y="2769001"/>
              <a:ext cx="13695" cy="13264"/>
            </a:xfrm>
            <a:custGeom>
              <a:avLst/>
              <a:gdLst/>
              <a:ahLst/>
              <a:cxnLst/>
              <a:rect l="l" t="t" r="r" b="b"/>
              <a:pathLst>
                <a:path w="159" h="154" extrusionOk="0">
                  <a:moveTo>
                    <a:pt x="158" y="154"/>
                  </a:moveTo>
                  <a:cubicBezTo>
                    <a:pt x="158" y="154"/>
                    <a:pt x="0" y="108"/>
                    <a:pt x="45" y="57"/>
                  </a:cubicBezTo>
                  <a:cubicBezTo>
                    <a:pt x="85" y="1"/>
                    <a:pt x="158" y="154"/>
                    <a:pt x="158" y="15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3183197" y="2771929"/>
              <a:ext cx="9819" cy="9819"/>
            </a:xfrm>
            <a:custGeom>
              <a:avLst/>
              <a:gdLst/>
              <a:ahLst/>
              <a:cxnLst/>
              <a:rect l="l" t="t" r="r" b="b"/>
              <a:pathLst>
                <a:path w="114" h="114" extrusionOk="0">
                  <a:moveTo>
                    <a:pt x="0" y="114"/>
                  </a:moveTo>
                  <a:cubicBezTo>
                    <a:pt x="0" y="114"/>
                    <a:pt x="113" y="1"/>
                    <a:pt x="62" y="12"/>
                  </a:cubicBezTo>
                  <a:cubicBezTo>
                    <a:pt x="12" y="23"/>
                    <a:pt x="0" y="114"/>
                    <a:pt x="0" y="114"/>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3282504" y="2789499"/>
              <a:ext cx="10336" cy="59430"/>
            </a:xfrm>
            <a:custGeom>
              <a:avLst/>
              <a:gdLst/>
              <a:ahLst/>
              <a:cxnLst/>
              <a:rect l="l" t="t" r="r" b="b"/>
              <a:pathLst>
                <a:path w="120" h="690" extrusionOk="0">
                  <a:moveTo>
                    <a:pt x="0" y="0"/>
                  </a:moveTo>
                  <a:lnTo>
                    <a:pt x="12" y="690"/>
                  </a:lnTo>
                  <a:lnTo>
                    <a:pt x="119" y="673"/>
                  </a:lnTo>
                  <a:lnTo>
                    <a:pt x="102" y="12"/>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3222127" y="2588906"/>
              <a:ext cx="128592" cy="220148"/>
            </a:xfrm>
            <a:custGeom>
              <a:avLst/>
              <a:gdLst/>
              <a:ahLst/>
              <a:cxnLst/>
              <a:rect l="l" t="t" r="r" b="b"/>
              <a:pathLst>
                <a:path w="1493" h="2556" extrusionOk="0">
                  <a:moveTo>
                    <a:pt x="1154" y="2352"/>
                  </a:moveTo>
                  <a:cubicBezTo>
                    <a:pt x="1255" y="2284"/>
                    <a:pt x="1397" y="2267"/>
                    <a:pt x="1442" y="2154"/>
                  </a:cubicBezTo>
                  <a:cubicBezTo>
                    <a:pt x="1493" y="2035"/>
                    <a:pt x="1465" y="1900"/>
                    <a:pt x="1385" y="1804"/>
                  </a:cubicBezTo>
                  <a:cubicBezTo>
                    <a:pt x="1425" y="1651"/>
                    <a:pt x="1425" y="1481"/>
                    <a:pt x="1380" y="1329"/>
                  </a:cubicBezTo>
                  <a:cubicBezTo>
                    <a:pt x="1295" y="1306"/>
                    <a:pt x="1244" y="1431"/>
                    <a:pt x="1176" y="1487"/>
                  </a:cubicBezTo>
                  <a:cubicBezTo>
                    <a:pt x="1312" y="1001"/>
                    <a:pt x="1278" y="1"/>
                    <a:pt x="939" y="34"/>
                  </a:cubicBezTo>
                  <a:cubicBezTo>
                    <a:pt x="837" y="198"/>
                    <a:pt x="798" y="407"/>
                    <a:pt x="843" y="600"/>
                  </a:cubicBezTo>
                  <a:cubicBezTo>
                    <a:pt x="803" y="470"/>
                    <a:pt x="741" y="317"/>
                    <a:pt x="605" y="311"/>
                  </a:cubicBezTo>
                  <a:cubicBezTo>
                    <a:pt x="464" y="306"/>
                    <a:pt x="385" y="475"/>
                    <a:pt x="385" y="617"/>
                  </a:cubicBezTo>
                  <a:cubicBezTo>
                    <a:pt x="385" y="758"/>
                    <a:pt x="424" y="905"/>
                    <a:pt x="362" y="1029"/>
                  </a:cubicBezTo>
                  <a:cubicBezTo>
                    <a:pt x="328" y="984"/>
                    <a:pt x="255" y="990"/>
                    <a:pt x="215" y="1029"/>
                  </a:cubicBezTo>
                  <a:cubicBezTo>
                    <a:pt x="170" y="1069"/>
                    <a:pt x="159" y="1125"/>
                    <a:pt x="147" y="1182"/>
                  </a:cubicBezTo>
                  <a:cubicBezTo>
                    <a:pt x="114" y="1397"/>
                    <a:pt x="142" y="1611"/>
                    <a:pt x="221" y="1809"/>
                  </a:cubicBezTo>
                  <a:cubicBezTo>
                    <a:pt x="147" y="1764"/>
                    <a:pt x="34" y="1832"/>
                    <a:pt x="17" y="1917"/>
                  </a:cubicBezTo>
                  <a:cubicBezTo>
                    <a:pt x="1" y="2007"/>
                    <a:pt x="51" y="2092"/>
                    <a:pt x="108" y="2160"/>
                  </a:cubicBezTo>
                  <a:cubicBezTo>
                    <a:pt x="221" y="2301"/>
                    <a:pt x="385" y="2392"/>
                    <a:pt x="560" y="2425"/>
                  </a:cubicBezTo>
                  <a:cubicBezTo>
                    <a:pt x="560" y="2425"/>
                    <a:pt x="865" y="2555"/>
                    <a:pt x="1154" y="2352"/>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a:off x="3266398" y="2751000"/>
              <a:ext cx="14728" cy="14728"/>
            </a:xfrm>
            <a:custGeom>
              <a:avLst/>
              <a:gdLst/>
              <a:ahLst/>
              <a:cxnLst/>
              <a:rect l="l" t="t" r="r" b="b"/>
              <a:pathLst>
                <a:path w="171" h="171" extrusionOk="0">
                  <a:moveTo>
                    <a:pt x="165" y="170"/>
                  </a:moveTo>
                  <a:cubicBezTo>
                    <a:pt x="165" y="170"/>
                    <a:pt x="1" y="1"/>
                    <a:pt x="86" y="6"/>
                  </a:cubicBezTo>
                  <a:cubicBezTo>
                    <a:pt x="170" y="6"/>
                    <a:pt x="165" y="170"/>
                    <a:pt x="165" y="17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a:off x="3246502" y="2701820"/>
              <a:ext cx="12230" cy="12317"/>
            </a:xfrm>
            <a:custGeom>
              <a:avLst/>
              <a:gdLst/>
              <a:ahLst/>
              <a:cxnLst/>
              <a:rect l="l" t="t" r="r" b="b"/>
              <a:pathLst>
                <a:path w="142" h="143" extrusionOk="0">
                  <a:moveTo>
                    <a:pt x="141" y="142"/>
                  </a:moveTo>
                  <a:cubicBezTo>
                    <a:pt x="141" y="142"/>
                    <a:pt x="0" y="1"/>
                    <a:pt x="74" y="1"/>
                  </a:cubicBezTo>
                  <a:cubicBezTo>
                    <a:pt x="141" y="1"/>
                    <a:pt x="141" y="142"/>
                    <a:pt x="141"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a:off x="3270791" y="2726712"/>
              <a:ext cx="9388" cy="9302"/>
            </a:xfrm>
            <a:custGeom>
              <a:avLst/>
              <a:gdLst/>
              <a:ahLst/>
              <a:cxnLst/>
              <a:rect l="l" t="t" r="r" b="b"/>
              <a:pathLst>
                <a:path w="109" h="108" extrusionOk="0">
                  <a:moveTo>
                    <a:pt x="108" y="108"/>
                  </a:moveTo>
                  <a:cubicBezTo>
                    <a:pt x="108" y="108"/>
                    <a:pt x="1" y="0"/>
                    <a:pt x="57" y="0"/>
                  </a:cubicBezTo>
                  <a:cubicBezTo>
                    <a:pt x="108" y="6"/>
                    <a:pt x="108" y="108"/>
                    <a:pt x="108" y="10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a:off x="3267862" y="2639033"/>
              <a:ext cx="9388" cy="9388"/>
            </a:xfrm>
            <a:custGeom>
              <a:avLst/>
              <a:gdLst/>
              <a:ahLst/>
              <a:cxnLst/>
              <a:rect l="l" t="t" r="r" b="b"/>
              <a:pathLst>
                <a:path w="109" h="109" extrusionOk="0">
                  <a:moveTo>
                    <a:pt x="103" y="108"/>
                  </a:moveTo>
                  <a:cubicBezTo>
                    <a:pt x="103" y="108"/>
                    <a:pt x="1" y="1"/>
                    <a:pt x="52" y="1"/>
                  </a:cubicBezTo>
                  <a:cubicBezTo>
                    <a:pt x="108" y="6"/>
                    <a:pt x="103" y="108"/>
                    <a:pt x="103" y="10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a:off x="3258130" y="2765125"/>
              <a:ext cx="9388" cy="9819"/>
            </a:xfrm>
            <a:custGeom>
              <a:avLst/>
              <a:gdLst/>
              <a:ahLst/>
              <a:cxnLst/>
              <a:rect l="l" t="t" r="r" b="b"/>
              <a:pathLst>
                <a:path w="109" h="114" extrusionOk="0">
                  <a:moveTo>
                    <a:pt x="108" y="114"/>
                  </a:moveTo>
                  <a:cubicBezTo>
                    <a:pt x="108" y="114"/>
                    <a:pt x="1" y="1"/>
                    <a:pt x="57" y="6"/>
                  </a:cubicBezTo>
                  <a:cubicBezTo>
                    <a:pt x="108" y="6"/>
                    <a:pt x="108" y="114"/>
                    <a:pt x="108" y="11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a:off x="3277595" y="2695016"/>
              <a:ext cx="18173" cy="18604"/>
            </a:xfrm>
            <a:custGeom>
              <a:avLst/>
              <a:gdLst/>
              <a:ahLst/>
              <a:cxnLst/>
              <a:rect l="l" t="t" r="r" b="b"/>
              <a:pathLst>
                <a:path w="211" h="216" extrusionOk="0">
                  <a:moveTo>
                    <a:pt x="210" y="216"/>
                  </a:moveTo>
                  <a:cubicBezTo>
                    <a:pt x="210" y="216"/>
                    <a:pt x="1" y="1"/>
                    <a:pt x="103" y="1"/>
                  </a:cubicBezTo>
                  <a:cubicBezTo>
                    <a:pt x="204" y="1"/>
                    <a:pt x="210" y="216"/>
                    <a:pt x="210" y="21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a:off x="3278628" y="2652210"/>
              <a:ext cx="14211" cy="14211"/>
            </a:xfrm>
            <a:custGeom>
              <a:avLst/>
              <a:gdLst/>
              <a:ahLst/>
              <a:cxnLst/>
              <a:rect l="l" t="t" r="r" b="b"/>
              <a:pathLst>
                <a:path w="165" h="165" extrusionOk="0">
                  <a:moveTo>
                    <a:pt x="164" y="164"/>
                  </a:moveTo>
                  <a:cubicBezTo>
                    <a:pt x="164" y="164"/>
                    <a:pt x="0" y="0"/>
                    <a:pt x="85" y="0"/>
                  </a:cubicBezTo>
                  <a:cubicBezTo>
                    <a:pt x="164" y="0"/>
                    <a:pt x="164" y="164"/>
                    <a:pt x="164" y="16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7"/>
            <p:cNvSpPr/>
            <p:nvPr/>
          </p:nvSpPr>
          <p:spPr>
            <a:xfrm>
              <a:off x="3254771" y="2671159"/>
              <a:ext cx="17140" cy="22049"/>
            </a:xfrm>
            <a:custGeom>
              <a:avLst/>
              <a:gdLst/>
              <a:ahLst/>
              <a:cxnLst/>
              <a:rect l="l" t="t" r="r" b="b"/>
              <a:pathLst>
                <a:path w="199" h="256" extrusionOk="0">
                  <a:moveTo>
                    <a:pt x="175" y="255"/>
                  </a:moveTo>
                  <a:cubicBezTo>
                    <a:pt x="175" y="255"/>
                    <a:pt x="0" y="80"/>
                    <a:pt x="96" y="40"/>
                  </a:cubicBezTo>
                  <a:cubicBezTo>
                    <a:pt x="198" y="1"/>
                    <a:pt x="175" y="255"/>
                    <a:pt x="175" y="25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3235305" y="2759785"/>
              <a:ext cx="11714" cy="12230"/>
            </a:xfrm>
            <a:custGeom>
              <a:avLst/>
              <a:gdLst/>
              <a:ahLst/>
              <a:cxnLst/>
              <a:rect l="l" t="t" r="r" b="b"/>
              <a:pathLst>
                <a:path w="136" h="142" extrusionOk="0">
                  <a:moveTo>
                    <a:pt x="136" y="142"/>
                  </a:moveTo>
                  <a:cubicBezTo>
                    <a:pt x="136" y="142"/>
                    <a:pt x="0" y="91"/>
                    <a:pt x="40" y="46"/>
                  </a:cubicBezTo>
                  <a:cubicBezTo>
                    <a:pt x="79" y="1"/>
                    <a:pt x="136" y="142"/>
                    <a:pt x="136"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3309721" y="2767537"/>
              <a:ext cx="9388" cy="8441"/>
            </a:xfrm>
            <a:custGeom>
              <a:avLst/>
              <a:gdLst/>
              <a:ahLst/>
              <a:cxnLst/>
              <a:rect l="l" t="t" r="r" b="b"/>
              <a:pathLst>
                <a:path w="109" h="98" extrusionOk="0">
                  <a:moveTo>
                    <a:pt x="1" y="97"/>
                  </a:moveTo>
                  <a:cubicBezTo>
                    <a:pt x="1" y="97"/>
                    <a:pt x="108" y="1"/>
                    <a:pt x="63" y="7"/>
                  </a:cubicBezTo>
                  <a:cubicBezTo>
                    <a:pt x="18" y="12"/>
                    <a:pt x="1" y="97"/>
                    <a:pt x="1" y="97"/>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7"/>
            <p:cNvSpPr/>
            <p:nvPr/>
          </p:nvSpPr>
          <p:spPr>
            <a:xfrm>
              <a:off x="3329703" y="2723267"/>
              <a:ext cx="9819" cy="8355"/>
            </a:xfrm>
            <a:custGeom>
              <a:avLst/>
              <a:gdLst/>
              <a:ahLst/>
              <a:cxnLst/>
              <a:rect l="l" t="t" r="r" b="b"/>
              <a:pathLst>
                <a:path w="114" h="97" extrusionOk="0">
                  <a:moveTo>
                    <a:pt x="1" y="97"/>
                  </a:moveTo>
                  <a:cubicBezTo>
                    <a:pt x="1" y="97"/>
                    <a:pt x="114" y="1"/>
                    <a:pt x="63" y="6"/>
                  </a:cubicBezTo>
                  <a:cubicBezTo>
                    <a:pt x="18" y="12"/>
                    <a:pt x="1" y="97"/>
                    <a:pt x="1" y="97"/>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3733305" y="2631712"/>
              <a:ext cx="568286" cy="294220"/>
            </a:xfrm>
            <a:custGeom>
              <a:avLst/>
              <a:gdLst/>
              <a:ahLst/>
              <a:cxnLst/>
              <a:rect l="l" t="t" r="r" b="b"/>
              <a:pathLst>
                <a:path w="6598" h="3416" extrusionOk="0">
                  <a:moveTo>
                    <a:pt x="6055" y="3415"/>
                  </a:moveTo>
                  <a:cubicBezTo>
                    <a:pt x="6055" y="3415"/>
                    <a:pt x="6597" y="2307"/>
                    <a:pt x="5744" y="1702"/>
                  </a:cubicBezTo>
                  <a:cubicBezTo>
                    <a:pt x="4890" y="1103"/>
                    <a:pt x="1352" y="1"/>
                    <a:pt x="679" y="577"/>
                  </a:cubicBezTo>
                  <a:cubicBezTo>
                    <a:pt x="1" y="1154"/>
                    <a:pt x="221" y="2058"/>
                    <a:pt x="221" y="2058"/>
                  </a:cubicBezTo>
                  <a:close/>
                </a:path>
              </a:pathLst>
            </a:custGeom>
            <a:solidFill>
              <a:srgbClr val="9343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4021064" y="2415615"/>
              <a:ext cx="128592" cy="306795"/>
            </a:xfrm>
            <a:custGeom>
              <a:avLst/>
              <a:gdLst/>
              <a:ahLst/>
              <a:cxnLst/>
              <a:rect l="l" t="t" r="r" b="b"/>
              <a:pathLst>
                <a:path w="1493" h="3562" extrusionOk="0">
                  <a:moveTo>
                    <a:pt x="294" y="3284"/>
                  </a:moveTo>
                  <a:cubicBezTo>
                    <a:pt x="204" y="3188"/>
                    <a:pt x="68" y="3171"/>
                    <a:pt x="34" y="3013"/>
                  </a:cubicBezTo>
                  <a:cubicBezTo>
                    <a:pt x="0" y="2855"/>
                    <a:pt x="46" y="2657"/>
                    <a:pt x="142" y="2527"/>
                  </a:cubicBezTo>
                  <a:cubicBezTo>
                    <a:pt x="125" y="2306"/>
                    <a:pt x="147" y="2075"/>
                    <a:pt x="210" y="1854"/>
                  </a:cubicBezTo>
                  <a:cubicBezTo>
                    <a:pt x="300" y="1826"/>
                    <a:pt x="334" y="2001"/>
                    <a:pt x="396" y="2069"/>
                  </a:cubicBezTo>
                  <a:cubicBezTo>
                    <a:pt x="328" y="1396"/>
                    <a:pt x="504" y="0"/>
                    <a:pt x="837" y="34"/>
                  </a:cubicBezTo>
                  <a:cubicBezTo>
                    <a:pt x="916" y="266"/>
                    <a:pt x="922" y="554"/>
                    <a:pt x="854" y="825"/>
                  </a:cubicBezTo>
                  <a:cubicBezTo>
                    <a:pt x="905" y="639"/>
                    <a:pt x="995" y="418"/>
                    <a:pt x="1131" y="407"/>
                  </a:cubicBezTo>
                  <a:cubicBezTo>
                    <a:pt x="1272" y="396"/>
                    <a:pt x="1323" y="633"/>
                    <a:pt x="1306" y="831"/>
                  </a:cubicBezTo>
                  <a:cubicBezTo>
                    <a:pt x="1284" y="1023"/>
                    <a:pt x="1227" y="1232"/>
                    <a:pt x="1267" y="1408"/>
                  </a:cubicBezTo>
                  <a:cubicBezTo>
                    <a:pt x="1306" y="1345"/>
                    <a:pt x="1380" y="1351"/>
                    <a:pt x="1419" y="1402"/>
                  </a:cubicBezTo>
                  <a:cubicBezTo>
                    <a:pt x="1453" y="1459"/>
                    <a:pt x="1459" y="1538"/>
                    <a:pt x="1459" y="1617"/>
                  </a:cubicBezTo>
                  <a:cubicBezTo>
                    <a:pt x="1464" y="1911"/>
                    <a:pt x="1408" y="2216"/>
                    <a:pt x="1301" y="2499"/>
                  </a:cubicBezTo>
                  <a:cubicBezTo>
                    <a:pt x="1380" y="2425"/>
                    <a:pt x="1481" y="2516"/>
                    <a:pt x="1487" y="2640"/>
                  </a:cubicBezTo>
                  <a:cubicBezTo>
                    <a:pt x="1493" y="2764"/>
                    <a:pt x="1431" y="2889"/>
                    <a:pt x="1363" y="2985"/>
                  </a:cubicBezTo>
                  <a:cubicBezTo>
                    <a:pt x="1233" y="3177"/>
                    <a:pt x="1052" y="3318"/>
                    <a:pt x="877" y="3363"/>
                  </a:cubicBezTo>
                  <a:cubicBezTo>
                    <a:pt x="877" y="3363"/>
                    <a:pt x="554" y="3561"/>
                    <a:pt x="294" y="3284"/>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3882309" y="2483226"/>
              <a:ext cx="105251" cy="252275"/>
            </a:xfrm>
            <a:custGeom>
              <a:avLst/>
              <a:gdLst/>
              <a:ahLst/>
              <a:cxnLst/>
              <a:rect l="l" t="t" r="r" b="b"/>
              <a:pathLst>
                <a:path w="1222" h="2929" extrusionOk="0">
                  <a:moveTo>
                    <a:pt x="238" y="2703"/>
                  </a:moveTo>
                  <a:cubicBezTo>
                    <a:pt x="164" y="2624"/>
                    <a:pt x="51" y="2612"/>
                    <a:pt x="23" y="2482"/>
                  </a:cubicBezTo>
                  <a:cubicBezTo>
                    <a:pt x="0" y="2347"/>
                    <a:pt x="34" y="2188"/>
                    <a:pt x="113" y="2081"/>
                  </a:cubicBezTo>
                  <a:cubicBezTo>
                    <a:pt x="97" y="1900"/>
                    <a:pt x="119" y="1708"/>
                    <a:pt x="170" y="1527"/>
                  </a:cubicBezTo>
                  <a:cubicBezTo>
                    <a:pt x="243" y="1504"/>
                    <a:pt x="272" y="1646"/>
                    <a:pt x="323" y="1702"/>
                  </a:cubicBezTo>
                  <a:cubicBezTo>
                    <a:pt x="266" y="1148"/>
                    <a:pt x="407" y="1"/>
                    <a:pt x="684" y="29"/>
                  </a:cubicBezTo>
                  <a:cubicBezTo>
                    <a:pt x="752" y="216"/>
                    <a:pt x="758" y="453"/>
                    <a:pt x="696" y="679"/>
                  </a:cubicBezTo>
                  <a:cubicBezTo>
                    <a:pt x="741" y="527"/>
                    <a:pt x="814" y="346"/>
                    <a:pt x="927" y="334"/>
                  </a:cubicBezTo>
                  <a:cubicBezTo>
                    <a:pt x="1041" y="329"/>
                    <a:pt x="1086" y="521"/>
                    <a:pt x="1069" y="685"/>
                  </a:cubicBezTo>
                  <a:cubicBezTo>
                    <a:pt x="1057" y="843"/>
                    <a:pt x="1007" y="1018"/>
                    <a:pt x="1041" y="1160"/>
                  </a:cubicBezTo>
                  <a:cubicBezTo>
                    <a:pt x="1074" y="1109"/>
                    <a:pt x="1137" y="1114"/>
                    <a:pt x="1165" y="1154"/>
                  </a:cubicBezTo>
                  <a:cubicBezTo>
                    <a:pt x="1193" y="1199"/>
                    <a:pt x="1199" y="1267"/>
                    <a:pt x="1199" y="1329"/>
                  </a:cubicBezTo>
                  <a:cubicBezTo>
                    <a:pt x="1204" y="1572"/>
                    <a:pt x="1159" y="1827"/>
                    <a:pt x="1069" y="2058"/>
                  </a:cubicBezTo>
                  <a:cubicBezTo>
                    <a:pt x="1137" y="1996"/>
                    <a:pt x="1216" y="2075"/>
                    <a:pt x="1221" y="2171"/>
                  </a:cubicBezTo>
                  <a:cubicBezTo>
                    <a:pt x="1221" y="2273"/>
                    <a:pt x="1176" y="2375"/>
                    <a:pt x="1120" y="2460"/>
                  </a:cubicBezTo>
                  <a:cubicBezTo>
                    <a:pt x="1012" y="2618"/>
                    <a:pt x="865" y="2731"/>
                    <a:pt x="718" y="2771"/>
                  </a:cubicBezTo>
                  <a:cubicBezTo>
                    <a:pt x="718" y="2771"/>
                    <a:pt x="453" y="2929"/>
                    <a:pt x="238" y="2703"/>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4076531" y="2503208"/>
              <a:ext cx="161235" cy="266400"/>
            </a:xfrm>
            <a:custGeom>
              <a:avLst/>
              <a:gdLst/>
              <a:ahLst/>
              <a:cxnLst/>
              <a:rect l="l" t="t" r="r" b="b"/>
              <a:pathLst>
                <a:path w="1872" h="3093" extrusionOk="0">
                  <a:moveTo>
                    <a:pt x="1086" y="2934"/>
                  </a:moveTo>
                  <a:cubicBezTo>
                    <a:pt x="1210" y="2872"/>
                    <a:pt x="1357" y="2895"/>
                    <a:pt x="1437" y="2770"/>
                  </a:cubicBezTo>
                  <a:cubicBezTo>
                    <a:pt x="1521" y="2640"/>
                    <a:pt x="1533" y="2460"/>
                    <a:pt x="1476" y="2324"/>
                  </a:cubicBezTo>
                  <a:cubicBezTo>
                    <a:pt x="1561" y="2143"/>
                    <a:pt x="1606" y="1934"/>
                    <a:pt x="1606" y="1730"/>
                  </a:cubicBezTo>
                  <a:cubicBezTo>
                    <a:pt x="1521" y="1679"/>
                    <a:pt x="1437" y="1821"/>
                    <a:pt x="1352" y="1860"/>
                  </a:cubicBezTo>
                  <a:cubicBezTo>
                    <a:pt x="1629" y="1301"/>
                    <a:pt x="1872" y="57"/>
                    <a:pt x="1516" y="1"/>
                  </a:cubicBezTo>
                  <a:cubicBezTo>
                    <a:pt x="1363" y="170"/>
                    <a:pt x="1267" y="419"/>
                    <a:pt x="1256" y="668"/>
                  </a:cubicBezTo>
                  <a:cubicBezTo>
                    <a:pt x="1256" y="498"/>
                    <a:pt x="1233" y="283"/>
                    <a:pt x="1092" y="238"/>
                  </a:cubicBezTo>
                  <a:cubicBezTo>
                    <a:pt x="950" y="187"/>
                    <a:pt x="820" y="374"/>
                    <a:pt x="781" y="549"/>
                  </a:cubicBezTo>
                  <a:cubicBezTo>
                    <a:pt x="747" y="719"/>
                    <a:pt x="741" y="916"/>
                    <a:pt x="645" y="1058"/>
                  </a:cubicBezTo>
                  <a:cubicBezTo>
                    <a:pt x="623" y="990"/>
                    <a:pt x="543" y="973"/>
                    <a:pt x="493" y="1007"/>
                  </a:cubicBezTo>
                  <a:cubicBezTo>
                    <a:pt x="436" y="1046"/>
                    <a:pt x="408" y="1114"/>
                    <a:pt x="380" y="1176"/>
                  </a:cubicBezTo>
                  <a:cubicBezTo>
                    <a:pt x="289" y="1431"/>
                    <a:pt x="250" y="1708"/>
                    <a:pt x="278" y="1979"/>
                  </a:cubicBezTo>
                  <a:cubicBezTo>
                    <a:pt x="216" y="1894"/>
                    <a:pt x="86" y="1945"/>
                    <a:pt x="40" y="2047"/>
                  </a:cubicBezTo>
                  <a:cubicBezTo>
                    <a:pt x="1" y="2154"/>
                    <a:pt x="23" y="2273"/>
                    <a:pt x="63" y="2375"/>
                  </a:cubicBezTo>
                  <a:cubicBezTo>
                    <a:pt x="142" y="2578"/>
                    <a:pt x="283" y="2748"/>
                    <a:pt x="459" y="2838"/>
                  </a:cubicBezTo>
                  <a:cubicBezTo>
                    <a:pt x="459" y="2838"/>
                    <a:pt x="730" y="3093"/>
                    <a:pt x="1086" y="2934"/>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4169034" y="2541190"/>
              <a:ext cx="161235" cy="266917"/>
            </a:xfrm>
            <a:custGeom>
              <a:avLst/>
              <a:gdLst/>
              <a:ahLst/>
              <a:cxnLst/>
              <a:rect l="l" t="t" r="r" b="b"/>
              <a:pathLst>
                <a:path w="1872" h="3099" extrusionOk="0">
                  <a:moveTo>
                    <a:pt x="1086" y="2934"/>
                  </a:moveTo>
                  <a:cubicBezTo>
                    <a:pt x="1210" y="2878"/>
                    <a:pt x="1357" y="2900"/>
                    <a:pt x="1437" y="2776"/>
                  </a:cubicBezTo>
                  <a:cubicBezTo>
                    <a:pt x="1521" y="2646"/>
                    <a:pt x="1533" y="2465"/>
                    <a:pt x="1476" y="2324"/>
                  </a:cubicBezTo>
                  <a:cubicBezTo>
                    <a:pt x="1561" y="2149"/>
                    <a:pt x="1606" y="1939"/>
                    <a:pt x="1606" y="1736"/>
                  </a:cubicBezTo>
                  <a:cubicBezTo>
                    <a:pt x="1521" y="1685"/>
                    <a:pt x="1437" y="1821"/>
                    <a:pt x="1352" y="1866"/>
                  </a:cubicBezTo>
                  <a:cubicBezTo>
                    <a:pt x="1623" y="1306"/>
                    <a:pt x="1872" y="63"/>
                    <a:pt x="1516" y="1"/>
                  </a:cubicBezTo>
                  <a:cubicBezTo>
                    <a:pt x="1363" y="176"/>
                    <a:pt x="1267" y="424"/>
                    <a:pt x="1256" y="673"/>
                  </a:cubicBezTo>
                  <a:cubicBezTo>
                    <a:pt x="1256" y="498"/>
                    <a:pt x="1233" y="289"/>
                    <a:pt x="1092" y="238"/>
                  </a:cubicBezTo>
                  <a:cubicBezTo>
                    <a:pt x="950" y="193"/>
                    <a:pt x="820" y="379"/>
                    <a:pt x="781" y="549"/>
                  </a:cubicBezTo>
                  <a:cubicBezTo>
                    <a:pt x="747" y="724"/>
                    <a:pt x="741" y="922"/>
                    <a:pt x="645" y="1058"/>
                  </a:cubicBezTo>
                  <a:cubicBezTo>
                    <a:pt x="623" y="990"/>
                    <a:pt x="543" y="978"/>
                    <a:pt x="493" y="1012"/>
                  </a:cubicBezTo>
                  <a:cubicBezTo>
                    <a:pt x="436" y="1046"/>
                    <a:pt x="408" y="1114"/>
                    <a:pt x="380" y="1182"/>
                  </a:cubicBezTo>
                  <a:cubicBezTo>
                    <a:pt x="289" y="1431"/>
                    <a:pt x="250" y="1713"/>
                    <a:pt x="278" y="1979"/>
                  </a:cubicBezTo>
                  <a:cubicBezTo>
                    <a:pt x="216" y="1894"/>
                    <a:pt x="86" y="1951"/>
                    <a:pt x="40" y="2052"/>
                  </a:cubicBezTo>
                  <a:cubicBezTo>
                    <a:pt x="1" y="2154"/>
                    <a:pt x="23" y="2279"/>
                    <a:pt x="63" y="2380"/>
                  </a:cubicBezTo>
                  <a:cubicBezTo>
                    <a:pt x="142" y="2584"/>
                    <a:pt x="283" y="2753"/>
                    <a:pt x="459" y="2844"/>
                  </a:cubicBezTo>
                  <a:cubicBezTo>
                    <a:pt x="459" y="2844"/>
                    <a:pt x="730" y="3098"/>
                    <a:pt x="1086" y="2934"/>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3937777" y="2489083"/>
              <a:ext cx="129109" cy="231345"/>
            </a:xfrm>
            <a:custGeom>
              <a:avLst/>
              <a:gdLst/>
              <a:ahLst/>
              <a:cxnLst/>
              <a:rect l="l" t="t" r="r" b="b"/>
              <a:pathLst>
                <a:path w="1499" h="2686" extrusionOk="0">
                  <a:moveTo>
                    <a:pt x="967" y="2527"/>
                  </a:moveTo>
                  <a:cubicBezTo>
                    <a:pt x="1069" y="2471"/>
                    <a:pt x="1194" y="2482"/>
                    <a:pt x="1261" y="2369"/>
                  </a:cubicBezTo>
                  <a:cubicBezTo>
                    <a:pt x="1324" y="2256"/>
                    <a:pt x="1324" y="2103"/>
                    <a:pt x="1267" y="1985"/>
                  </a:cubicBezTo>
                  <a:cubicBezTo>
                    <a:pt x="1335" y="1827"/>
                    <a:pt x="1363" y="1651"/>
                    <a:pt x="1352" y="1476"/>
                  </a:cubicBezTo>
                  <a:cubicBezTo>
                    <a:pt x="1278" y="1436"/>
                    <a:pt x="1210" y="1561"/>
                    <a:pt x="1137" y="1600"/>
                  </a:cubicBezTo>
                  <a:cubicBezTo>
                    <a:pt x="1346" y="1109"/>
                    <a:pt x="1499" y="35"/>
                    <a:pt x="1188" y="1"/>
                  </a:cubicBezTo>
                  <a:cubicBezTo>
                    <a:pt x="1069" y="153"/>
                    <a:pt x="996" y="368"/>
                    <a:pt x="1001" y="583"/>
                  </a:cubicBezTo>
                  <a:cubicBezTo>
                    <a:pt x="990" y="436"/>
                    <a:pt x="962" y="255"/>
                    <a:pt x="843" y="221"/>
                  </a:cubicBezTo>
                  <a:cubicBezTo>
                    <a:pt x="719" y="187"/>
                    <a:pt x="617" y="357"/>
                    <a:pt x="589" y="504"/>
                  </a:cubicBezTo>
                  <a:cubicBezTo>
                    <a:pt x="566" y="656"/>
                    <a:pt x="577" y="820"/>
                    <a:pt x="498" y="945"/>
                  </a:cubicBezTo>
                  <a:cubicBezTo>
                    <a:pt x="476" y="888"/>
                    <a:pt x="408" y="883"/>
                    <a:pt x="363" y="911"/>
                  </a:cubicBezTo>
                  <a:cubicBezTo>
                    <a:pt x="317" y="945"/>
                    <a:pt x="295" y="1007"/>
                    <a:pt x="278" y="1063"/>
                  </a:cubicBezTo>
                  <a:cubicBezTo>
                    <a:pt x="210" y="1284"/>
                    <a:pt x="193" y="1521"/>
                    <a:pt x="227" y="1753"/>
                  </a:cubicBezTo>
                  <a:cubicBezTo>
                    <a:pt x="170" y="1680"/>
                    <a:pt x="63" y="1730"/>
                    <a:pt x="29" y="1821"/>
                  </a:cubicBezTo>
                  <a:cubicBezTo>
                    <a:pt x="1" y="1911"/>
                    <a:pt x="23" y="2019"/>
                    <a:pt x="63" y="2103"/>
                  </a:cubicBezTo>
                  <a:cubicBezTo>
                    <a:pt x="142" y="2273"/>
                    <a:pt x="272" y="2409"/>
                    <a:pt x="425" y="2477"/>
                  </a:cubicBezTo>
                  <a:cubicBezTo>
                    <a:pt x="425" y="2477"/>
                    <a:pt x="673" y="2686"/>
                    <a:pt x="967" y="2527"/>
                  </a:cubicBezTo>
                  <a:close/>
                </a:path>
              </a:pathLst>
            </a:custGeom>
            <a:solidFill>
              <a:srgbClr val="93B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4104351" y="2808965"/>
              <a:ext cx="24375" cy="65803"/>
            </a:xfrm>
            <a:custGeom>
              <a:avLst/>
              <a:gdLst/>
              <a:ahLst/>
              <a:cxnLst/>
              <a:rect l="l" t="t" r="r" b="b"/>
              <a:pathLst>
                <a:path w="283" h="764" extrusionOk="0">
                  <a:moveTo>
                    <a:pt x="175" y="0"/>
                  </a:moveTo>
                  <a:lnTo>
                    <a:pt x="0" y="747"/>
                  </a:lnTo>
                  <a:lnTo>
                    <a:pt x="124" y="764"/>
                  </a:lnTo>
                  <a:lnTo>
                    <a:pt x="283" y="46"/>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4061975" y="2601567"/>
              <a:ext cx="166059" cy="232809"/>
            </a:xfrm>
            <a:custGeom>
              <a:avLst/>
              <a:gdLst/>
              <a:ahLst/>
              <a:cxnLst/>
              <a:rect l="l" t="t" r="r" b="b"/>
              <a:pathLst>
                <a:path w="1928" h="2703" extrusionOk="0">
                  <a:moveTo>
                    <a:pt x="1148" y="2561"/>
                  </a:moveTo>
                  <a:cubicBezTo>
                    <a:pt x="1278" y="2510"/>
                    <a:pt x="1436" y="2533"/>
                    <a:pt x="1515" y="2420"/>
                  </a:cubicBezTo>
                  <a:cubicBezTo>
                    <a:pt x="1600" y="2312"/>
                    <a:pt x="1611" y="2154"/>
                    <a:pt x="1549" y="2030"/>
                  </a:cubicBezTo>
                  <a:cubicBezTo>
                    <a:pt x="1634" y="1877"/>
                    <a:pt x="1679" y="1696"/>
                    <a:pt x="1679" y="1515"/>
                  </a:cubicBezTo>
                  <a:cubicBezTo>
                    <a:pt x="1589" y="1470"/>
                    <a:pt x="1498" y="1589"/>
                    <a:pt x="1408" y="1628"/>
                  </a:cubicBezTo>
                  <a:cubicBezTo>
                    <a:pt x="1690" y="1142"/>
                    <a:pt x="1928" y="57"/>
                    <a:pt x="1555" y="0"/>
                  </a:cubicBezTo>
                  <a:cubicBezTo>
                    <a:pt x="1396" y="147"/>
                    <a:pt x="1300" y="362"/>
                    <a:pt x="1295" y="583"/>
                  </a:cubicBezTo>
                  <a:cubicBezTo>
                    <a:pt x="1289" y="430"/>
                    <a:pt x="1261" y="244"/>
                    <a:pt x="1119" y="204"/>
                  </a:cubicBezTo>
                  <a:cubicBezTo>
                    <a:pt x="967" y="159"/>
                    <a:pt x="837" y="323"/>
                    <a:pt x="797" y="470"/>
                  </a:cubicBezTo>
                  <a:cubicBezTo>
                    <a:pt x="758" y="622"/>
                    <a:pt x="758" y="797"/>
                    <a:pt x="662" y="916"/>
                  </a:cubicBezTo>
                  <a:cubicBezTo>
                    <a:pt x="639" y="854"/>
                    <a:pt x="554" y="843"/>
                    <a:pt x="498" y="871"/>
                  </a:cubicBezTo>
                  <a:cubicBezTo>
                    <a:pt x="441" y="905"/>
                    <a:pt x="407" y="961"/>
                    <a:pt x="385" y="1024"/>
                  </a:cubicBezTo>
                  <a:cubicBezTo>
                    <a:pt x="289" y="1238"/>
                    <a:pt x="255" y="1481"/>
                    <a:pt x="289" y="1719"/>
                  </a:cubicBezTo>
                  <a:cubicBezTo>
                    <a:pt x="221" y="1645"/>
                    <a:pt x="85" y="1691"/>
                    <a:pt x="45" y="1781"/>
                  </a:cubicBezTo>
                  <a:cubicBezTo>
                    <a:pt x="0" y="1871"/>
                    <a:pt x="29" y="1979"/>
                    <a:pt x="74" y="2069"/>
                  </a:cubicBezTo>
                  <a:cubicBezTo>
                    <a:pt x="159" y="2245"/>
                    <a:pt x="311" y="2392"/>
                    <a:pt x="492" y="2476"/>
                  </a:cubicBezTo>
                  <a:cubicBezTo>
                    <a:pt x="492" y="2476"/>
                    <a:pt x="786" y="2702"/>
                    <a:pt x="1148" y="256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4112619" y="2763661"/>
              <a:ext cx="15590" cy="19552"/>
            </a:xfrm>
            <a:custGeom>
              <a:avLst/>
              <a:gdLst/>
              <a:ahLst/>
              <a:cxnLst/>
              <a:rect l="l" t="t" r="r" b="b"/>
              <a:pathLst>
                <a:path w="181" h="227" extrusionOk="0">
                  <a:moveTo>
                    <a:pt x="130" y="227"/>
                  </a:moveTo>
                  <a:cubicBezTo>
                    <a:pt x="130" y="227"/>
                    <a:pt x="0" y="1"/>
                    <a:pt x="91" y="23"/>
                  </a:cubicBezTo>
                  <a:cubicBezTo>
                    <a:pt x="181" y="52"/>
                    <a:pt x="130" y="227"/>
                    <a:pt x="130" y="227"/>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4104781" y="2704318"/>
              <a:ext cx="13264" cy="16623"/>
            </a:xfrm>
            <a:custGeom>
              <a:avLst/>
              <a:gdLst/>
              <a:ahLst/>
              <a:cxnLst/>
              <a:rect l="l" t="t" r="r" b="b"/>
              <a:pathLst>
                <a:path w="154" h="193" extrusionOk="0">
                  <a:moveTo>
                    <a:pt x="108" y="192"/>
                  </a:moveTo>
                  <a:cubicBezTo>
                    <a:pt x="108" y="192"/>
                    <a:pt x="1" y="0"/>
                    <a:pt x="74" y="23"/>
                  </a:cubicBezTo>
                  <a:cubicBezTo>
                    <a:pt x="153" y="45"/>
                    <a:pt x="108" y="192"/>
                    <a:pt x="108" y="192"/>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4124247" y="2737908"/>
              <a:ext cx="9819" cy="12747"/>
            </a:xfrm>
            <a:custGeom>
              <a:avLst/>
              <a:gdLst/>
              <a:ahLst/>
              <a:cxnLst/>
              <a:rect l="l" t="t" r="r" b="b"/>
              <a:pathLst>
                <a:path w="114" h="148" extrusionOk="0">
                  <a:moveTo>
                    <a:pt x="86" y="147"/>
                  </a:moveTo>
                  <a:cubicBezTo>
                    <a:pt x="86" y="147"/>
                    <a:pt x="1" y="0"/>
                    <a:pt x="57" y="17"/>
                  </a:cubicBezTo>
                  <a:cubicBezTo>
                    <a:pt x="114" y="34"/>
                    <a:pt x="86" y="147"/>
                    <a:pt x="86" y="147"/>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7"/>
            <p:cNvSpPr/>
            <p:nvPr/>
          </p:nvSpPr>
          <p:spPr>
            <a:xfrm>
              <a:off x="4144746" y="2642478"/>
              <a:ext cx="10249" cy="12747"/>
            </a:xfrm>
            <a:custGeom>
              <a:avLst/>
              <a:gdLst/>
              <a:ahLst/>
              <a:cxnLst/>
              <a:rect l="l" t="t" r="r" b="b"/>
              <a:pathLst>
                <a:path w="119" h="148" extrusionOk="0">
                  <a:moveTo>
                    <a:pt x="85" y="147"/>
                  </a:moveTo>
                  <a:cubicBezTo>
                    <a:pt x="85" y="147"/>
                    <a:pt x="0" y="0"/>
                    <a:pt x="57" y="17"/>
                  </a:cubicBezTo>
                  <a:cubicBezTo>
                    <a:pt x="119" y="34"/>
                    <a:pt x="85" y="147"/>
                    <a:pt x="85" y="147"/>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4099958" y="2776322"/>
              <a:ext cx="9819" cy="12747"/>
            </a:xfrm>
            <a:custGeom>
              <a:avLst/>
              <a:gdLst/>
              <a:ahLst/>
              <a:cxnLst/>
              <a:rect l="l" t="t" r="r" b="b"/>
              <a:pathLst>
                <a:path w="114" h="148" extrusionOk="0">
                  <a:moveTo>
                    <a:pt x="85" y="148"/>
                  </a:moveTo>
                  <a:cubicBezTo>
                    <a:pt x="85" y="148"/>
                    <a:pt x="0" y="1"/>
                    <a:pt x="57" y="18"/>
                  </a:cubicBezTo>
                  <a:cubicBezTo>
                    <a:pt x="113" y="35"/>
                    <a:pt x="85" y="148"/>
                    <a:pt x="85" y="14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4139836" y="2706213"/>
              <a:ext cx="19552" cy="24461"/>
            </a:xfrm>
            <a:custGeom>
              <a:avLst/>
              <a:gdLst/>
              <a:ahLst/>
              <a:cxnLst/>
              <a:rect l="l" t="t" r="r" b="b"/>
              <a:pathLst>
                <a:path w="227" h="284" extrusionOk="0">
                  <a:moveTo>
                    <a:pt x="170" y="283"/>
                  </a:moveTo>
                  <a:cubicBezTo>
                    <a:pt x="170" y="283"/>
                    <a:pt x="1" y="1"/>
                    <a:pt x="114" y="29"/>
                  </a:cubicBezTo>
                  <a:cubicBezTo>
                    <a:pt x="227" y="57"/>
                    <a:pt x="170" y="283"/>
                    <a:pt x="170" y="28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4153014" y="2659531"/>
              <a:ext cx="15159" cy="19552"/>
            </a:xfrm>
            <a:custGeom>
              <a:avLst/>
              <a:gdLst/>
              <a:ahLst/>
              <a:cxnLst/>
              <a:rect l="l" t="t" r="r" b="b"/>
              <a:pathLst>
                <a:path w="176" h="227" extrusionOk="0">
                  <a:moveTo>
                    <a:pt x="130" y="226"/>
                  </a:moveTo>
                  <a:cubicBezTo>
                    <a:pt x="130" y="226"/>
                    <a:pt x="0" y="0"/>
                    <a:pt x="91" y="23"/>
                  </a:cubicBezTo>
                  <a:cubicBezTo>
                    <a:pt x="176" y="45"/>
                    <a:pt x="130" y="226"/>
                    <a:pt x="130" y="22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7"/>
            <p:cNvSpPr/>
            <p:nvPr/>
          </p:nvSpPr>
          <p:spPr>
            <a:xfrm>
              <a:off x="4120371" y="2677963"/>
              <a:ext cx="20068" cy="23944"/>
            </a:xfrm>
            <a:custGeom>
              <a:avLst/>
              <a:gdLst/>
              <a:ahLst/>
              <a:cxnLst/>
              <a:rect l="l" t="t" r="r" b="b"/>
              <a:pathLst>
                <a:path w="233" h="278" extrusionOk="0">
                  <a:moveTo>
                    <a:pt x="136" y="278"/>
                  </a:moveTo>
                  <a:cubicBezTo>
                    <a:pt x="136" y="278"/>
                    <a:pt x="1" y="35"/>
                    <a:pt x="114" y="18"/>
                  </a:cubicBezTo>
                  <a:cubicBezTo>
                    <a:pt x="232" y="1"/>
                    <a:pt x="136" y="278"/>
                    <a:pt x="136" y="27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7"/>
            <p:cNvSpPr/>
            <p:nvPr/>
          </p:nvSpPr>
          <p:spPr>
            <a:xfrm>
              <a:off x="4074636" y="2766159"/>
              <a:ext cx="11714" cy="14125"/>
            </a:xfrm>
            <a:custGeom>
              <a:avLst/>
              <a:gdLst/>
              <a:ahLst/>
              <a:cxnLst/>
              <a:rect l="l" t="t" r="r" b="b"/>
              <a:pathLst>
                <a:path w="136" h="164" extrusionOk="0">
                  <a:moveTo>
                    <a:pt x="136" y="164"/>
                  </a:moveTo>
                  <a:cubicBezTo>
                    <a:pt x="136" y="164"/>
                    <a:pt x="0" y="74"/>
                    <a:pt x="57" y="40"/>
                  </a:cubicBezTo>
                  <a:cubicBezTo>
                    <a:pt x="113" y="0"/>
                    <a:pt x="136" y="164"/>
                    <a:pt x="136" y="164"/>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4152497" y="2794323"/>
              <a:ext cx="12747" cy="7407"/>
            </a:xfrm>
            <a:custGeom>
              <a:avLst/>
              <a:gdLst/>
              <a:ahLst/>
              <a:cxnLst/>
              <a:rect l="l" t="t" r="r" b="b"/>
              <a:pathLst>
                <a:path w="148" h="86" extrusionOk="0">
                  <a:moveTo>
                    <a:pt x="1" y="86"/>
                  </a:moveTo>
                  <a:cubicBezTo>
                    <a:pt x="1" y="86"/>
                    <a:pt x="148" y="12"/>
                    <a:pt x="97" y="7"/>
                  </a:cubicBezTo>
                  <a:cubicBezTo>
                    <a:pt x="46" y="1"/>
                    <a:pt x="1" y="86"/>
                    <a:pt x="1" y="8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7"/>
            <p:cNvSpPr/>
            <p:nvPr/>
          </p:nvSpPr>
          <p:spPr>
            <a:xfrm>
              <a:off x="4186604" y="2752033"/>
              <a:ext cx="12230" cy="7321"/>
            </a:xfrm>
            <a:custGeom>
              <a:avLst/>
              <a:gdLst/>
              <a:ahLst/>
              <a:cxnLst/>
              <a:rect l="l" t="t" r="r" b="b"/>
              <a:pathLst>
                <a:path w="142" h="85" extrusionOk="0">
                  <a:moveTo>
                    <a:pt x="0" y="85"/>
                  </a:moveTo>
                  <a:cubicBezTo>
                    <a:pt x="0" y="85"/>
                    <a:pt x="142" y="11"/>
                    <a:pt x="91" y="6"/>
                  </a:cubicBezTo>
                  <a:cubicBezTo>
                    <a:pt x="40" y="0"/>
                    <a:pt x="0" y="85"/>
                    <a:pt x="0" y="8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7"/>
            <p:cNvSpPr/>
            <p:nvPr/>
          </p:nvSpPr>
          <p:spPr>
            <a:xfrm>
              <a:off x="4029332" y="2780714"/>
              <a:ext cx="29801" cy="78034"/>
            </a:xfrm>
            <a:custGeom>
              <a:avLst/>
              <a:gdLst/>
              <a:ahLst/>
              <a:cxnLst/>
              <a:rect l="l" t="t" r="r" b="b"/>
              <a:pathLst>
                <a:path w="346" h="906" extrusionOk="0">
                  <a:moveTo>
                    <a:pt x="345" y="12"/>
                  </a:moveTo>
                  <a:lnTo>
                    <a:pt x="136" y="905"/>
                  </a:lnTo>
                  <a:lnTo>
                    <a:pt x="1" y="860"/>
                  </a:lnTo>
                  <a:lnTo>
                    <a:pt x="210"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3977224" y="2506136"/>
              <a:ext cx="171485" cy="297579"/>
            </a:xfrm>
            <a:custGeom>
              <a:avLst/>
              <a:gdLst/>
              <a:ahLst/>
              <a:cxnLst/>
              <a:rect l="l" t="t" r="r" b="b"/>
              <a:pathLst>
                <a:path w="1991" h="3455" extrusionOk="0">
                  <a:moveTo>
                    <a:pt x="351" y="3109"/>
                  </a:moveTo>
                  <a:cubicBezTo>
                    <a:pt x="238" y="2991"/>
                    <a:pt x="57" y="2929"/>
                    <a:pt x="29" y="2765"/>
                  </a:cubicBezTo>
                  <a:cubicBezTo>
                    <a:pt x="1" y="2606"/>
                    <a:pt x="69" y="2426"/>
                    <a:pt x="204" y="2329"/>
                  </a:cubicBezTo>
                  <a:cubicBezTo>
                    <a:pt x="187" y="2115"/>
                    <a:pt x="238" y="1894"/>
                    <a:pt x="334" y="1702"/>
                  </a:cubicBezTo>
                  <a:cubicBezTo>
                    <a:pt x="453" y="1702"/>
                    <a:pt x="487" y="1883"/>
                    <a:pt x="566" y="1968"/>
                  </a:cubicBezTo>
                  <a:cubicBezTo>
                    <a:pt x="521" y="1295"/>
                    <a:pt x="837" y="1"/>
                    <a:pt x="1267" y="142"/>
                  </a:cubicBezTo>
                  <a:cubicBezTo>
                    <a:pt x="1357" y="385"/>
                    <a:pt x="1352" y="668"/>
                    <a:pt x="1239" y="905"/>
                  </a:cubicBezTo>
                  <a:cubicBezTo>
                    <a:pt x="1323" y="747"/>
                    <a:pt x="1453" y="560"/>
                    <a:pt x="1629" y="588"/>
                  </a:cubicBezTo>
                  <a:cubicBezTo>
                    <a:pt x="1815" y="622"/>
                    <a:pt x="1872" y="865"/>
                    <a:pt x="1832" y="1052"/>
                  </a:cubicBezTo>
                  <a:cubicBezTo>
                    <a:pt x="1793" y="1233"/>
                    <a:pt x="1702" y="1414"/>
                    <a:pt x="1747" y="1600"/>
                  </a:cubicBezTo>
                  <a:cubicBezTo>
                    <a:pt x="1804" y="1549"/>
                    <a:pt x="1900" y="1578"/>
                    <a:pt x="1945" y="1640"/>
                  </a:cubicBezTo>
                  <a:cubicBezTo>
                    <a:pt x="1985" y="1702"/>
                    <a:pt x="1990" y="1781"/>
                    <a:pt x="1985" y="1855"/>
                  </a:cubicBezTo>
                  <a:cubicBezTo>
                    <a:pt x="1973" y="2143"/>
                    <a:pt x="1877" y="2420"/>
                    <a:pt x="1719" y="2657"/>
                  </a:cubicBezTo>
                  <a:cubicBezTo>
                    <a:pt x="1832" y="2612"/>
                    <a:pt x="1956" y="2731"/>
                    <a:pt x="1951" y="2855"/>
                  </a:cubicBezTo>
                  <a:cubicBezTo>
                    <a:pt x="1951" y="2974"/>
                    <a:pt x="1866" y="3076"/>
                    <a:pt x="1770" y="3149"/>
                  </a:cubicBezTo>
                  <a:cubicBezTo>
                    <a:pt x="1583" y="3296"/>
                    <a:pt x="1346" y="3375"/>
                    <a:pt x="1109" y="3364"/>
                  </a:cubicBezTo>
                  <a:cubicBezTo>
                    <a:pt x="1109" y="3364"/>
                    <a:pt x="668" y="3454"/>
                    <a:pt x="351" y="3109"/>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4067832" y="2732999"/>
              <a:ext cx="22480" cy="18604"/>
            </a:xfrm>
            <a:custGeom>
              <a:avLst/>
              <a:gdLst/>
              <a:ahLst/>
              <a:cxnLst/>
              <a:rect l="l" t="t" r="r" b="b"/>
              <a:pathLst>
                <a:path w="261" h="216" extrusionOk="0">
                  <a:moveTo>
                    <a:pt x="0" y="215"/>
                  </a:moveTo>
                  <a:cubicBezTo>
                    <a:pt x="0" y="215"/>
                    <a:pt x="260" y="40"/>
                    <a:pt x="153" y="18"/>
                  </a:cubicBezTo>
                  <a:cubicBezTo>
                    <a:pt x="40" y="1"/>
                    <a:pt x="0" y="215"/>
                    <a:pt x="0" y="21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7"/>
            <p:cNvSpPr/>
            <p:nvPr/>
          </p:nvSpPr>
          <p:spPr>
            <a:xfrm>
              <a:off x="4111155" y="2674087"/>
              <a:ext cx="18518" cy="15676"/>
            </a:xfrm>
            <a:custGeom>
              <a:avLst/>
              <a:gdLst/>
              <a:ahLst/>
              <a:cxnLst/>
              <a:rect l="l" t="t" r="r" b="b"/>
              <a:pathLst>
                <a:path w="215" h="182" extrusionOk="0">
                  <a:moveTo>
                    <a:pt x="0" y="182"/>
                  </a:moveTo>
                  <a:cubicBezTo>
                    <a:pt x="0" y="182"/>
                    <a:pt x="215" y="35"/>
                    <a:pt x="125" y="18"/>
                  </a:cubicBezTo>
                  <a:cubicBezTo>
                    <a:pt x="34" y="1"/>
                    <a:pt x="0" y="182"/>
                    <a:pt x="0" y="18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7"/>
            <p:cNvSpPr/>
            <p:nvPr/>
          </p:nvSpPr>
          <p:spPr>
            <a:xfrm>
              <a:off x="4077048" y="2700873"/>
              <a:ext cx="14211" cy="11800"/>
            </a:xfrm>
            <a:custGeom>
              <a:avLst/>
              <a:gdLst/>
              <a:ahLst/>
              <a:cxnLst/>
              <a:rect l="l" t="t" r="r" b="b"/>
              <a:pathLst>
                <a:path w="165" h="137" extrusionOk="0">
                  <a:moveTo>
                    <a:pt x="0" y="136"/>
                  </a:moveTo>
                  <a:cubicBezTo>
                    <a:pt x="0" y="136"/>
                    <a:pt x="164" y="23"/>
                    <a:pt x="97" y="12"/>
                  </a:cubicBezTo>
                  <a:cubicBezTo>
                    <a:pt x="23" y="1"/>
                    <a:pt x="0" y="136"/>
                    <a:pt x="0" y="13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7"/>
            <p:cNvSpPr/>
            <p:nvPr/>
          </p:nvSpPr>
          <p:spPr>
            <a:xfrm>
              <a:off x="4105298" y="2587442"/>
              <a:ext cx="14211" cy="11800"/>
            </a:xfrm>
            <a:custGeom>
              <a:avLst/>
              <a:gdLst/>
              <a:ahLst/>
              <a:cxnLst/>
              <a:rect l="l" t="t" r="r" b="b"/>
              <a:pathLst>
                <a:path w="165" h="137" extrusionOk="0">
                  <a:moveTo>
                    <a:pt x="0" y="136"/>
                  </a:moveTo>
                  <a:cubicBezTo>
                    <a:pt x="0" y="136"/>
                    <a:pt x="164" y="23"/>
                    <a:pt x="96" y="12"/>
                  </a:cubicBezTo>
                  <a:cubicBezTo>
                    <a:pt x="23" y="1"/>
                    <a:pt x="0" y="136"/>
                    <a:pt x="0" y="13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4082905" y="2754962"/>
              <a:ext cx="14211" cy="11714"/>
            </a:xfrm>
            <a:custGeom>
              <a:avLst/>
              <a:gdLst/>
              <a:ahLst/>
              <a:cxnLst/>
              <a:rect l="l" t="t" r="r" b="b"/>
              <a:pathLst>
                <a:path w="165" h="136" extrusionOk="0">
                  <a:moveTo>
                    <a:pt x="0" y="136"/>
                  </a:moveTo>
                  <a:cubicBezTo>
                    <a:pt x="0" y="136"/>
                    <a:pt x="164" y="23"/>
                    <a:pt x="96" y="11"/>
                  </a:cubicBezTo>
                  <a:cubicBezTo>
                    <a:pt x="23" y="0"/>
                    <a:pt x="0" y="136"/>
                    <a:pt x="0" y="13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7"/>
            <p:cNvSpPr/>
            <p:nvPr/>
          </p:nvSpPr>
          <p:spPr>
            <a:xfrm>
              <a:off x="4062923" y="2655139"/>
              <a:ext cx="28337" cy="23944"/>
            </a:xfrm>
            <a:custGeom>
              <a:avLst/>
              <a:gdLst/>
              <a:ahLst/>
              <a:cxnLst/>
              <a:rect l="l" t="t" r="r" b="b"/>
              <a:pathLst>
                <a:path w="329" h="278" extrusionOk="0">
                  <a:moveTo>
                    <a:pt x="1" y="277"/>
                  </a:moveTo>
                  <a:cubicBezTo>
                    <a:pt x="1" y="277"/>
                    <a:pt x="328" y="57"/>
                    <a:pt x="193" y="29"/>
                  </a:cubicBezTo>
                  <a:cubicBezTo>
                    <a:pt x="63" y="0"/>
                    <a:pt x="1" y="277"/>
                    <a:pt x="1" y="27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7"/>
            <p:cNvSpPr/>
            <p:nvPr/>
          </p:nvSpPr>
          <p:spPr>
            <a:xfrm>
              <a:off x="4079459" y="2599586"/>
              <a:ext cx="22049" cy="18604"/>
            </a:xfrm>
            <a:custGeom>
              <a:avLst/>
              <a:gdLst/>
              <a:ahLst/>
              <a:cxnLst/>
              <a:rect l="l" t="t" r="r" b="b"/>
              <a:pathLst>
                <a:path w="256" h="216" extrusionOk="0">
                  <a:moveTo>
                    <a:pt x="1" y="216"/>
                  </a:moveTo>
                  <a:cubicBezTo>
                    <a:pt x="1" y="216"/>
                    <a:pt x="255" y="46"/>
                    <a:pt x="153" y="23"/>
                  </a:cubicBezTo>
                  <a:cubicBezTo>
                    <a:pt x="46" y="1"/>
                    <a:pt x="1" y="216"/>
                    <a:pt x="1" y="21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7"/>
            <p:cNvSpPr/>
            <p:nvPr/>
          </p:nvSpPr>
          <p:spPr>
            <a:xfrm>
              <a:off x="4101853" y="2630248"/>
              <a:ext cx="23944" cy="29370"/>
            </a:xfrm>
            <a:custGeom>
              <a:avLst/>
              <a:gdLst/>
              <a:ahLst/>
              <a:cxnLst/>
              <a:rect l="l" t="t" r="r" b="b"/>
              <a:pathLst>
                <a:path w="278" h="341" extrusionOk="0">
                  <a:moveTo>
                    <a:pt x="1" y="340"/>
                  </a:moveTo>
                  <a:cubicBezTo>
                    <a:pt x="1" y="340"/>
                    <a:pt x="278" y="154"/>
                    <a:pt x="159" y="80"/>
                  </a:cubicBezTo>
                  <a:cubicBezTo>
                    <a:pt x="46" y="1"/>
                    <a:pt x="1" y="340"/>
                    <a:pt x="1" y="34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4110122" y="2753928"/>
              <a:ext cx="16192" cy="14728"/>
            </a:xfrm>
            <a:custGeom>
              <a:avLst/>
              <a:gdLst/>
              <a:ahLst/>
              <a:cxnLst/>
              <a:rect l="l" t="t" r="r" b="b"/>
              <a:pathLst>
                <a:path w="188" h="171" extrusionOk="0">
                  <a:moveTo>
                    <a:pt x="1" y="170"/>
                  </a:moveTo>
                  <a:cubicBezTo>
                    <a:pt x="1" y="170"/>
                    <a:pt x="187" y="142"/>
                    <a:pt x="148" y="74"/>
                  </a:cubicBezTo>
                  <a:cubicBezTo>
                    <a:pt x="108" y="1"/>
                    <a:pt x="1" y="170"/>
                    <a:pt x="1" y="17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4003063" y="2679944"/>
              <a:ext cx="10249" cy="13264"/>
            </a:xfrm>
            <a:custGeom>
              <a:avLst/>
              <a:gdLst/>
              <a:ahLst/>
              <a:cxnLst/>
              <a:rect l="l" t="t" r="r" b="b"/>
              <a:pathLst>
                <a:path w="119" h="154" extrusionOk="0">
                  <a:moveTo>
                    <a:pt x="119" y="153"/>
                  </a:moveTo>
                  <a:cubicBezTo>
                    <a:pt x="119" y="153"/>
                    <a:pt x="0" y="1"/>
                    <a:pt x="57" y="17"/>
                  </a:cubicBezTo>
                  <a:cubicBezTo>
                    <a:pt x="119" y="40"/>
                    <a:pt x="119" y="153"/>
                    <a:pt x="119" y="153"/>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4187035" y="2838162"/>
              <a:ext cx="33677" cy="78034"/>
            </a:xfrm>
            <a:custGeom>
              <a:avLst/>
              <a:gdLst/>
              <a:ahLst/>
              <a:cxnLst/>
              <a:rect l="l" t="t" r="r" b="b"/>
              <a:pathLst>
                <a:path w="391" h="906" extrusionOk="0">
                  <a:moveTo>
                    <a:pt x="391" y="23"/>
                  </a:moveTo>
                  <a:lnTo>
                    <a:pt x="137" y="905"/>
                  </a:lnTo>
                  <a:lnTo>
                    <a:pt x="1" y="849"/>
                  </a:lnTo>
                  <a:lnTo>
                    <a:pt x="255"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4141300" y="2564101"/>
              <a:ext cx="175361" cy="296029"/>
            </a:xfrm>
            <a:custGeom>
              <a:avLst/>
              <a:gdLst/>
              <a:ahLst/>
              <a:cxnLst/>
              <a:rect l="l" t="t" r="r" b="b"/>
              <a:pathLst>
                <a:path w="2036" h="3437" extrusionOk="0">
                  <a:moveTo>
                    <a:pt x="323" y="3081"/>
                  </a:moveTo>
                  <a:cubicBezTo>
                    <a:pt x="221" y="2951"/>
                    <a:pt x="46" y="2883"/>
                    <a:pt x="23" y="2719"/>
                  </a:cubicBezTo>
                  <a:cubicBezTo>
                    <a:pt x="1" y="2555"/>
                    <a:pt x="80" y="2386"/>
                    <a:pt x="221" y="2295"/>
                  </a:cubicBezTo>
                  <a:cubicBezTo>
                    <a:pt x="215" y="2075"/>
                    <a:pt x="278" y="1860"/>
                    <a:pt x="385" y="1673"/>
                  </a:cubicBezTo>
                  <a:cubicBezTo>
                    <a:pt x="504" y="1685"/>
                    <a:pt x="526" y="1860"/>
                    <a:pt x="600" y="1950"/>
                  </a:cubicBezTo>
                  <a:cubicBezTo>
                    <a:pt x="588" y="1278"/>
                    <a:pt x="973" y="0"/>
                    <a:pt x="1397" y="164"/>
                  </a:cubicBezTo>
                  <a:cubicBezTo>
                    <a:pt x="1476" y="413"/>
                    <a:pt x="1453" y="690"/>
                    <a:pt x="1329" y="927"/>
                  </a:cubicBezTo>
                  <a:cubicBezTo>
                    <a:pt x="1419" y="769"/>
                    <a:pt x="1561" y="594"/>
                    <a:pt x="1736" y="633"/>
                  </a:cubicBezTo>
                  <a:cubicBezTo>
                    <a:pt x="1917" y="673"/>
                    <a:pt x="1962" y="922"/>
                    <a:pt x="1917" y="1102"/>
                  </a:cubicBezTo>
                  <a:cubicBezTo>
                    <a:pt x="1866" y="1283"/>
                    <a:pt x="1764" y="1459"/>
                    <a:pt x="1798" y="1645"/>
                  </a:cubicBezTo>
                  <a:cubicBezTo>
                    <a:pt x="1855" y="1594"/>
                    <a:pt x="1951" y="1628"/>
                    <a:pt x="1990" y="1696"/>
                  </a:cubicBezTo>
                  <a:cubicBezTo>
                    <a:pt x="2036" y="1758"/>
                    <a:pt x="2030" y="1837"/>
                    <a:pt x="2024" y="1916"/>
                  </a:cubicBezTo>
                  <a:cubicBezTo>
                    <a:pt x="1996" y="2199"/>
                    <a:pt x="1889" y="2470"/>
                    <a:pt x="1719" y="2702"/>
                  </a:cubicBezTo>
                  <a:cubicBezTo>
                    <a:pt x="1832" y="2663"/>
                    <a:pt x="1945" y="2787"/>
                    <a:pt x="1939" y="2906"/>
                  </a:cubicBezTo>
                  <a:cubicBezTo>
                    <a:pt x="1934" y="3024"/>
                    <a:pt x="1843" y="3120"/>
                    <a:pt x="1742" y="3194"/>
                  </a:cubicBezTo>
                  <a:cubicBezTo>
                    <a:pt x="1549" y="3330"/>
                    <a:pt x="1306" y="3392"/>
                    <a:pt x="1069" y="3375"/>
                  </a:cubicBezTo>
                  <a:cubicBezTo>
                    <a:pt x="1069" y="3375"/>
                    <a:pt x="628" y="3437"/>
                    <a:pt x="323" y="308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4230875" y="2791911"/>
              <a:ext cx="23513" cy="18087"/>
            </a:xfrm>
            <a:custGeom>
              <a:avLst/>
              <a:gdLst/>
              <a:ahLst/>
              <a:cxnLst/>
              <a:rect l="l" t="t" r="r" b="b"/>
              <a:pathLst>
                <a:path w="273" h="210" extrusionOk="0">
                  <a:moveTo>
                    <a:pt x="1" y="210"/>
                  </a:moveTo>
                  <a:cubicBezTo>
                    <a:pt x="1" y="210"/>
                    <a:pt x="272" y="51"/>
                    <a:pt x="159" y="23"/>
                  </a:cubicBezTo>
                  <a:cubicBezTo>
                    <a:pt x="52" y="1"/>
                    <a:pt x="1" y="210"/>
                    <a:pt x="1" y="21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4277126" y="2735411"/>
              <a:ext cx="19552" cy="15245"/>
            </a:xfrm>
            <a:custGeom>
              <a:avLst/>
              <a:gdLst/>
              <a:ahLst/>
              <a:cxnLst/>
              <a:rect l="l" t="t" r="r" b="b"/>
              <a:pathLst>
                <a:path w="227" h="177" extrusionOk="0">
                  <a:moveTo>
                    <a:pt x="1" y="176"/>
                  </a:moveTo>
                  <a:cubicBezTo>
                    <a:pt x="1" y="176"/>
                    <a:pt x="227" y="40"/>
                    <a:pt x="136" y="18"/>
                  </a:cubicBezTo>
                  <a:cubicBezTo>
                    <a:pt x="46" y="1"/>
                    <a:pt x="1" y="176"/>
                    <a:pt x="1" y="17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4276179" y="2648335"/>
              <a:ext cx="14642" cy="11714"/>
            </a:xfrm>
            <a:custGeom>
              <a:avLst/>
              <a:gdLst/>
              <a:ahLst/>
              <a:cxnLst/>
              <a:rect l="l" t="t" r="r" b="b"/>
              <a:pathLst>
                <a:path w="170" h="136" extrusionOk="0">
                  <a:moveTo>
                    <a:pt x="0" y="136"/>
                  </a:moveTo>
                  <a:cubicBezTo>
                    <a:pt x="0" y="136"/>
                    <a:pt x="170" y="28"/>
                    <a:pt x="102" y="17"/>
                  </a:cubicBezTo>
                  <a:cubicBezTo>
                    <a:pt x="34" y="0"/>
                    <a:pt x="0" y="136"/>
                    <a:pt x="0" y="136"/>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4229411" y="2714051"/>
              <a:ext cx="29284" cy="23427"/>
            </a:xfrm>
            <a:custGeom>
              <a:avLst/>
              <a:gdLst/>
              <a:ahLst/>
              <a:cxnLst/>
              <a:rect l="l" t="t" r="r" b="b"/>
              <a:pathLst>
                <a:path w="340" h="272" extrusionOk="0">
                  <a:moveTo>
                    <a:pt x="1" y="272"/>
                  </a:moveTo>
                  <a:cubicBezTo>
                    <a:pt x="1" y="272"/>
                    <a:pt x="340" y="68"/>
                    <a:pt x="210" y="34"/>
                  </a:cubicBezTo>
                  <a:cubicBezTo>
                    <a:pt x="80" y="0"/>
                    <a:pt x="1" y="272"/>
                    <a:pt x="1" y="27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4249393" y="2659015"/>
              <a:ext cx="22997" cy="18604"/>
            </a:xfrm>
            <a:custGeom>
              <a:avLst/>
              <a:gdLst/>
              <a:ahLst/>
              <a:cxnLst/>
              <a:rect l="l" t="t" r="r" b="b"/>
              <a:pathLst>
                <a:path w="267" h="216" extrusionOk="0">
                  <a:moveTo>
                    <a:pt x="0" y="215"/>
                  </a:moveTo>
                  <a:cubicBezTo>
                    <a:pt x="0" y="215"/>
                    <a:pt x="266" y="57"/>
                    <a:pt x="164" y="29"/>
                  </a:cubicBezTo>
                  <a:cubicBezTo>
                    <a:pt x="57" y="0"/>
                    <a:pt x="0" y="215"/>
                    <a:pt x="0" y="21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4269805" y="2690624"/>
              <a:ext cx="24461" cy="29370"/>
            </a:xfrm>
            <a:custGeom>
              <a:avLst/>
              <a:gdLst/>
              <a:ahLst/>
              <a:cxnLst/>
              <a:rect l="l" t="t" r="r" b="b"/>
              <a:pathLst>
                <a:path w="284" h="341" extrusionOk="0">
                  <a:moveTo>
                    <a:pt x="1" y="340"/>
                  </a:moveTo>
                  <a:cubicBezTo>
                    <a:pt x="1" y="340"/>
                    <a:pt x="284" y="170"/>
                    <a:pt x="170" y="86"/>
                  </a:cubicBezTo>
                  <a:cubicBezTo>
                    <a:pt x="63" y="1"/>
                    <a:pt x="1" y="340"/>
                    <a:pt x="1" y="34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4272303" y="2815252"/>
              <a:ext cx="16623" cy="14211"/>
            </a:xfrm>
            <a:custGeom>
              <a:avLst/>
              <a:gdLst/>
              <a:ahLst/>
              <a:cxnLst/>
              <a:rect l="l" t="t" r="r" b="b"/>
              <a:pathLst>
                <a:path w="193" h="165" extrusionOk="0">
                  <a:moveTo>
                    <a:pt x="0" y="165"/>
                  </a:moveTo>
                  <a:cubicBezTo>
                    <a:pt x="0" y="165"/>
                    <a:pt x="192" y="148"/>
                    <a:pt x="153" y="74"/>
                  </a:cubicBezTo>
                  <a:cubicBezTo>
                    <a:pt x="119" y="1"/>
                    <a:pt x="0" y="165"/>
                    <a:pt x="0" y="16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7"/>
            <p:cNvSpPr/>
            <p:nvPr/>
          </p:nvSpPr>
          <p:spPr>
            <a:xfrm>
              <a:off x="4180231" y="2799232"/>
              <a:ext cx="10336" cy="13695"/>
            </a:xfrm>
            <a:custGeom>
              <a:avLst/>
              <a:gdLst/>
              <a:ahLst/>
              <a:cxnLst/>
              <a:rect l="l" t="t" r="r" b="b"/>
              <a:pathLst>
                <a:path w="120" h="159" extrusionOk="0">
                  <a:moveTo>
                    <a:pt x="114" y="159"/>
                  </a:moveTo>
                  <a:cubicBezTo>
                    <a:pt x="114" y="159"/>
                    <a:pt x="1" y="0"/>
                    <a:pt x="63" y="23"/>
                  </a:cubicBezTo>
                  <a:cubicBezTo>
                    <a:pt x="120" y="46"/>
                    <a:pt x="114" y="159"/>
                    <a:pt x="114" y="159"/>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7"/>
            <p:cNvSpPr/>
            <p:nvPr/>
          </p:nvSpPr>
          <p:spPr>
            <a:xfrm>
              <a:off x="4170068" y="2734980"/>
              <a:ext cx="9819" cy="14211"/>
            </a:xfrm>
            <a:custGeom>
              <a:avLst/>
              <a:gdLst/>
              <a:ahLst/>
              <a:cxnLst/>
              <a:rect l="l" t="t" r="r" b="b"/>
              <a:pathLst>
                <a:path w="114" h="165" extrusionOk="0">
                  <a:moveTo>
                    <a:pt x="108" y="164"/>
                  </a:moveTo>
                  <a:cubicBezTo>
                    <a:pt x="108" y="164"/>
                    <a:pt x="0" y="0"/>
                    <a:pt x="57" y="23"/>
                  </a:cubicBezTo>
                  <a:cubicBezTo>
                    <a:pt x="113" y="51"/>
                    <a:pt x="108" y="164"/>
                    <a:pt x="108" y="164"/>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7"/>
            <p:cNvSpPr/>
            <p:nvPr/>
          </p:nvSpPr>
          <p:spPr>
            <a:xfrm>
              <a:off x="3852595" y="2756857"/>
              <a:ext cx="14728" cy="65803"/>
            </a:xfrm>
            <a:custGeom>
              <a:avLst/>
              <a:gdLst/>
              <a:ahLst/>
              <a:cxnLst/>
              <a:rect l="l" t="t" r="r" b="b"/>
              <a:pathLst>
                <a:path w="171" h="764" extrusionOk="0">
                  <a:moveTo>
                    <a:pt x="57" y="1"/>
                  </a:moveTo>
                  <a:lnTo>
                    <a:pt x="1" y="764"/>
                  </a:lnTo>
                  <a:lnTo>
                    <a:pt x="125" y="758"/>
                  </a:lnTo>
                  <a:lnTo>
                    <a:pt x="170" y="23"/>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7"/>
            <p:cNvSpPr/>
            <p:nvPr/>
          </p:nvSpPr>
          <p:spPr>
            <a:xfrm>
              <a:off x="3793682" y="2539210"/>
              <a:ext cx="141770" cy="240647"/>
            </a:xfrm>
            <a:custGeom>
              <a:avLst/>
              <a:gdLst/>
              <a:ahLst/>
              <a:cxnLst/>
              <a:rect l="l" t="t" r="r" b="b"/>
              <a:pathLst>
                <a:path w="1646" h="2794" extrusionOk="0">
                  <a:moveTo>
                    <a:pt x="1244" y="2601"/>
                  </a:moveTo>
                  <a:cubicBezTo>
                    <a:pt x="1363" y="2533"/>
                    <a:pt x="1521" y="2528"/>
                    <a:pt x="1583" y="2403"/>
                  </a:cubicBezTo>
                  <a:cubicBezTo>
                    <a:pt x="1646" y="2285"/>
                    <a:pt x="1634" y="2126"/>
                    <a:pt x="1549" y="2013"/>
                  </a:cubicBezTo>
                  <a:cubicBezTo>
                    <a:pt x="1612" y="1844"/>
                    <a:pt x="1629" y="1657"/>
                    <a:pt x="1600" y="1482"/>
                  </a:cubicBezTo>
                  <a:cubicBezTo>
                    <a:pt x="1504" y="1454"/>
                    <a:pt x="1436" y="1584"/>
                    <a:pt x="1352" y="1635"/>
                  </a:cubicBezTo>
                  <a:cubicBezTo>
                    <a:pt x="1549" y="1109"/>
                    <a:pt x="1617" y="1"/>
                    <a:pt x="1239" y="7"/>
                  </a:cubicBezTo>
                  <a:cubicBezTo>
                    <a:pt x="1103" y="176"/>
                    <a:pt x="1041" y="408"/>
                    <a:pt x="1069" y="623"/>
                  </a:cubicBezTo>
                  <a:cubicBezTo>
                    <a:pt x="1046" y="476"/>
                    <a:pt x="984" y="295"/>
                    <a:pt x="837" y="278"/>
                  </a:cubicBezTo>
                  <a:cubicBezTo>
                    <a:pt x="685" y="255"/>
                    <a:pt x="577" y="436"/>
                    <a:pt x="566" y="594"/>
                  </a:cubicBezTo>
                  <a:cubicBezTo>
                    <a:pt x="549" y="747"/>
                    <a:pt x="577" y="917"/>
                    <a:pt x="498" y="1052"/>
                  </a:cubicBezTo>
                  <a:cubicBezTo>
                    <a:pt x="464" y="996"/>
                    <a:pt x="379" y="996"/>
                    <a:pt x="334" y="1035"/>
                  </a:cubicBezTo>
                  <a:cubicBezTo>
                    <a:pt x="283" y="1075"/>
                    <a:pt x="261" y="1137"/>
                    <a:pt x="244" y="1199"/>
                  </a:cubicBezTo>
                  <a:cubicBezTo>
                    <a:pt x="187" y="1431"/>
                    <a:pt x="193" y="1674"/>
                    <a:pt x="261" y="1906"/>
                  </a:cubicBezTo>
                  <a:cubicBezTo>
                    <a:pt x="182" y="1838"/>
                    <a:pt x="57" y="1906"/>
                    <a:pt x="29" y="2002"/>
                  </a:cubicBezTo>
                  <a:cubicBezTo>
                    <a:pt x="1" y="2098"/>
                    <a:pt x="40" y="2200"/>
                    <a:pt x="97" y="2279"/>
                  </a:cubicBezTo>
                  <a:cubicBezTo>
                    <a:pt x="210" y="2443"/>
                    <a:pt x="385" y="2567"/>
                    <a:pt x="577" y="2618"/>
                  </a:cubicBezTo>
                  <a:cubicBezTo>
                    <a:pt x="577" y="2618"/>
                    <a:pt x="905" y="2793"/>
                    <a:pt x="1244" y="2601"/>
                  </a:cubicBezTo>
                  <a:close/>
                </a:path>
              </a:pathLst>
            </a:custGeom>
            <a:solidFill>
              <a:srgbClr val="8CC6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7"/>
            <p:cNvSpPr/>
            <p:nvPr/>
          </p:nvSpPr>
          <p:spPr>
            <a:xfrm>
              <a:off x="3833129" y="2539210"/>
              <a:ext cx="102322" cy="240647"/>
            </a:xfrm>
            <a:custGeom>
              <a:avLst/>
              <a:gdLst/>
              <a:ahLst/>
              <a:cxnLst/>
              <a:rect l="l" t="t" r="r" b="b"/>
              <a:pathLst>
                <a:path w="1188" h="2794" extrusionOk="0">
                  <a:moveTo>
                    <a:pt x="1125" y="2403"/>
                  </a:moveTo>
                  <a:cubicBezTo>
                    <a:pt x="1063" y="2528"/>
                    <a:pt x="905" y="2533"/>
                    <a:pt x="786" y="2601"/>
                  </a:cubicBezTo>
                  <a:cubicBezTo>
                    <a:pt x="447" y="2793"/>
                    <a:pt x="119" y="2618"/>
                    <a:pt x="119" y="2618"/>
                  </a:cubicBezTo>
                  <a:cubicBezTo>
                    <a:pt x="80" y="2607"/>
                    <a:pt x="40" y="2595"/>
                    <a:pt x="1" y="2579"/>
                  </a:cubicBezTo>
                  <a:cubicBezTo>
                    <a:pt x="131" y="2550"/>
                    <a:pt x="238" y="2465"/>
                    <a:pt x="340" y="2381"/>
                  </a:cubicBezTo>
                  <a:cubicBezTo>
                    <a:pt x="396" y="2341"/>
                    <a:pt x="453" y="2290"/>
                    <a:pt x="481" y="2228"/>
                  </a:cubicBezTo>
                  <a:cubicBezTo>
                    <a:pt x="515" y="2166"/>
                    <a:pt x="509" y="2075"/>
                    <a:pt x="458" y="2030"/>
                  </a:cubicBezTo>
                  <a:cubicBezTo>
                    <a:pt x="554" y="1957"/>
                    <a:pt x="651" y="1878"/>
                    <a:pt x="713" y="1776"/>
                  </a:cubicBezTo>
                  <a:cubicBezTo>
                    <a:pt x="775" y="1674"/>
                    <a:pt x="809" y="1544"/>
                    <a:pt x="769" y="1431"/>
                  </a:cubicBezTo>
                  <a:cubicBezTo>
                    <a:pt x="752" y="1391"/>
                    <a:pt x="730" y="1352"/>
                    <a:pt x="730" y="1312"/>
                  </a:cubicBezTo>
                  <a:cubicBezTo>
                    <a:pt x="718" y="1256"/>
                    <a:pt x="747" y="1199"/>
                    <a:pt x="769" y="1143"/>
                  </a:cubicBezTo>
                  <a:cubicBezTo>
                    <a:pt x="854" y="934"/>
                    <a:pt x="803" y="702"/>
                    <a:pt x="843" y="481"/>
                  </a:cubicBezTo>
                  <a:cubicBezTo>
                    <a:pt x="922" y="24"/>
                    <a:pt x="701" y="182"/>
                    <a:pt x="684" y="165"/>
                  </a:cubicBezTo>
                  <a:cubicBezTo>
                    <a:pt x="707" y="108"/>
                    <a:pt x="741" y="57"/>
                    <a:pt x="781" y="7"/>
                  </a:cubicBezTo>
                  <a:cubicBezTo>
                    <a:pt x="1159" y="1"/>
                    <a:pt x="1091" y="1109"/>
                    <a:pt x="894" y="1635"/>
                  </a:cubicBezTo>
                  <a:cubicBezTo>
                    <a:pt x="978" y="1584"/>
                    <a:pt x="1046" y="1454"/>
                    <a:pt x="1137" y="1482"/>
                  </a:cubicBezTo>
                  <a:cubicBezTo>
                    <a:pt x="1171" y="1657"/>
                    <a:pt x="1154" y="1844"/>
                    <a:pt x="1091" y="2013"/>
                  </a:cubicBezTo>
                  <a:cubicBezTo>
                    <a:pt x="1176" y="2126"/>
                    <a:pt x="1188" y="2285"/>
                    <a:pt x="1125" y="240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7"/>
            <p:cNvSpPr/>
            <p:nvPr/>
          </p:nvSpPr>
          <p:spPr>
            <a:xfrm>
              <a:off x="3843809" y="2712587"/>
              <a:ext cx="16192" cy="18087"/>
            </a:xfrm>
            <a:custGeom>
              <a:avLst/>
              <a:gdLst/>
              <a:ahLst/>
              <a:cxnLst/>
              <a:rect l="l" t="t" r="r" b="b"/>
              <a:pathLst>
                <a:path w="188" h="210" extrusionOk="0">
                  <a:moveTo>
                    <a:pt x="165" y="209"/>
                  </a:moveTo>
                  <a:cubicBezTo>
                    <a:pt x="165" y="209"/>
                    <a:pt x="1" y="0"/>
                    <a:pt x="91" y="12"/>
                  </a:cubicBezTo>
                  <a:cubicBezTo>
                    <a:pt x="187" y="23"/>
                    <a:pt x="165" y="209"/>
                    <a:pt x="165" y="20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7"/>
            <p:cNvSpPr/>
            <p:nvPr/>
          </p:nvSpPr>
          <p:spPr>
            <a:xfrm>
              <a:off x="3826842" y="2655569"/>
              <a:ext cx="13178" cy="15245"/>
            </a:xfrm>
            <a:custGeom>
              <a:avLst/>
              <a:gdLst/>
              <a:ahLst/>
              <a:cxnLst/>
              <a:rect l="l" t="t" r="r" b="b"/>
              <a:pathLst>
                <a:path w="153" h="177" extrusionOk="0">
                  <a:moveTo>
                    <a:pt x="136" y="176"/>
                  </a:moveTo>
                  <a:cubicBezTo>
                    <a:pt x="136" y="176"/>
                    <a:pt x="0" y="1"/>
                    <a:pt x="74" y="12"/>
                  </a:cubicBezTo>
                  <a:cubicBezTo>
                    <a:pt x="153" y="24"/>
                    <a:pt x="136" y="176"/>
                    <a:pt x="136" y="176"/>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7"/>
            <p:cNvSpPr/>
            <p:nvPr/>
          </p:nvSpPr>
          <p:spPr>
            <a:xfrm>
              <a:off x="3851130" y="2685801"/>
              <a:ext cx="10336" cy="11283"/>
            </a:xfrm>
            <a:custGeom>
              <a:avLst/>
              <a:gdLst/>
              <a:ahLst/>
              <a:cxnLst/>
              <a:rect l="l" t="t" r="r" b="b"/>
              <a:pathLst>
                <a:path w="120" h="131" extrusionOk="0">
                  <a:moveTo>
                    <a:pt x="102" y="130"/>
                  </a:moveTo>
                  <a:cubicBezTo>
                    <a:pt x="102" y="130"/>
                    <a:pt x="1" y="0"/>
                    <a:pt x="57" y="12"/>
                  </a:cubicBezTo>
                  <a:cubicBezTo>
                    <a:pt x="119" y="17"/>
                    <a:pt x="102" y="130"/>
                    <a:pt x="102" y="13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7"/>
            <p:cNvSpPr/>
            <p:nvPr/>
          </p:nvSpPr>
          <p:spPr>
            <a:xfrm>
              <a:off x="3856470" y="2588389"/>
              <a:ext cx="10336" cy="11283"/>
            </a:xfrm>
            <a:custGeom>
              <a:avLst/>
              <a:gdLst/>
              <a:ahLst/>
              <a:cxnLst/>
              <a:rect l="l" t="t" r="r" b="b"/>
              <a:pathLst>
                <a:path w="120" h="131" extrusionOk="0">
                  <a:moveTo>
                    <a:pt x="103" y="131"/>
                  </a:moveTo>
                  <a:cubicBezTo>
                    <a:pt x="103" y="131"/>
                    <a:pt x="1" y="1"/>
                    <a:pt x="57" y="7"/>
                  </a:cubicBezTo>
                  <a:cubicBezTo>
                    <a:pt x="120" y="18"/>
                    <a:pt x="103" y="131"/>
                    <a:pt x="103" y="13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7"/>
            <p:cNvSpPr/>
            <p:nvPr/>
          </p:nvSpPr>
          <p:spPr>
            <a:xfrm>
              <a:off x="3833129" y="2727659"/>
              <a:ext cx="10336" cy="11283"/>
            </a:xfrm>
            <a:custGeom>
              <a:avLst/>
              <a:gdLst/>
              <a:ahLst/>
              <a:cxnLst/>
              <a:rect l="l" t="t" r="r" b="b"/>
              <a:pathLst>
                <a:path w="120" h="131" extrusionOk="0">
                  <a:moveTo>
                    <a:pt x="102" y="130"/>
                  </a:moveTo>
                  <a:cubicBezTo>
                    <a:pt x="102" y="130"/>
                    <a:pt x="1" y="0"/>
                    <a:pt x="57" y="6"/>
                  </a:cubicBezTo>
                  <a:cubicBezTo>
                    <a:pt x="119" y="12"/>
                    <a:pt x="102" y="130"/>
                    <a:pt x="102" y="130"/>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7"/>
            <p:cNvSpPr/>
            <p:nvPr/>
          </p:nvSpPr>
          <p:spPr>
            <a:xfrm>
              <a:off x="3861897" y="2651694"/>
              <a:ext cx="19552" cy="22049"/>
            </a:xfrm>
            <a:custGeom>
              <a:avLst/>
              <a:gdLst/>
              <a:ahLst/>
              <a:cxnLst/>
              <a:rect l="l" t="t" r="r" b="b"/>
              <a:pathLst>
                <a:path w="227" h="256" extrusionOk="0">
                  <a:moveTo>
                    <a:pt x="209" y="255"/>
                  </a:moveTo>
                  <a:cubicBezTo>
                    <a:pt x="209" y="255"/>
                    <a:pt x="0" y="1"/>
                    <a:pt x="113" y="12"/>
                  </a:cubicBezTo>
                  <a:cubicBezTo>
                    <a:pt x="226" y="23"/>
                    <a:pt x="209" y="255"/>
                    <a:pt x="209" y="255"/>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7"/>
            <p:cNvSpPr/>
            <p:nvPr/>
          </p:nvSpPr>
          <p:spPr>
            <a:xfrm>
              <a:off x="3867237" y="2603978"/>
              <a:ext cx="15676" cy="17140"/>
            </a:xfrm>
            <a:custGeom>
              <a:avLst/>
              <a:gdLst/>
              <a:ahLst/>
              <a:cxnLst/>
              <a:rect l="l" t="t" r="r" b="b"/>
              <a:pathLst>
                <a:path w="182" h="199" extrusionOk="0">
                  <a:moveTo>
                    <a:pt x="164" y="199"/>
                  </a:moveTo>
                  <a:cubicBezTo>
                    <a:pt x="164" y="199"/>
                    <a:pt x="0" y="1"/>
                    <a:pt x="91" y="6"/>
                  </a:cubicBezTo>
                  <a:cubicBezTo>
                    <a:pt x="181" y="12"/>
                    <a:pt x="164" y="199"/>
                    <a:pt x="164" y="199"/>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7"/>
            <p:cNvSpPr/>
            <p:nvPr/>
          </p:nvSpPr>
          <p:spPr>
            <a:xfrm>
              <a:off x="3838039" y="2624477"/>
              <a:ext cx="19552" cy="24375"/>
            </a:xfrm>
            <a:custGeom>
              <a:avLst/>
              <a:gdLst/>
              <a:ahLst/>
              <a:cxnLst/>
              <a:rect l="l" t="t" r="r" b="b"/>
              <a:pathLst>
                <a:path w="227" h="283" extrusionOk="0">
                  <a:moveTo>
                    <a:pt x="175" y="283"/>
                  </a:moveTo>
                  <a:cubicBezTo>
                    <a:pt x="175" y="283"/>
                    <a:pt x="0" y="68"/>
                    <a:pt x="113" y="34"/>
                  </a:cubicBezTo>
                  <a:cubicBezTo>
                    <a:pt x="226" y="0"/>
                    <a:pt x="175" y="283"/>
                    <a:pt x="175" y="283"/>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7"/>
            <p:cNvSpPr/>
            <p:nvPr/>
          </p:nvSpPr>
          <p:spPr>
            <a:xfrm>
              <a:off x="3807291" y="2719907"/>
              <a:ext cx="12747" cy="13695"/>
            </a:xfrm>
            <a:custGeom>
              <a:avLst/>
              <a:gdLst/>
              <a:ahLst/>
              <a:cxnLst/>
              <a:rect l="l" t="t" r="r" b="b"/>
              <a:pathLst>
                <a:path w="148" h="159" extrusionOk="0">
                  <a:moveTo>
                    <a:pt x="148" y="158"/>
                  </a:moveTo>
                  <a:cubicBezTo>
                    <a:pt x="148" y="158"/>
                    <a:pt x="1" y="90"/>
                    <a:pt x="52" y="45"/>
                  </a:cubicBezTo>
                  <a:cubicBezTo>
                    <a:pt x="103" y="0"/>
                    <a:pt x="148" y="158"/>
                    <a:pt x="148" y="158"/>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7"/>
            <p:cNvSpPr/>
            <p:nvPr/>
          </p:nvSpPr>
          <p:spPr>
            <a:xfrm>
              <a:off x="3889114" y="2735927"/>
              <a:ext cx="11283" cy="8355"/>
            </a:xfrm>
            <a:custGeom>
              <a:avLst/>
              <a:gdLst/>
              <a:ahLst/>
              <a:cxnLst/>
              <a:rect l="l" t="t" r="r" b="b"/>
              <a:pathLst>
                <a:path w="131" h="97" extrusionOk="0">
                  <a:moveTo>
                    <a:pt x="1" y="97"/>
                  </a:moveTo>
                  <a:cubicBezTo>
                    <a:pt x="1" y="97"/>
                    <a:pt x="131" y="1"/>
                    <a:pt x="80" y="6"/>
                  </a:cubicBezTo>
                  <a:cubicBezTo>
                    <a:pt x="29" y="6"/>
                    <a:pt x="1" y="97"/>
                    <a:pt x="1" y="97"/>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7"/>
            <p:cNvSpPr/>
            <p:nvPr/>
          </p:nvSpPr>
          <p:spPr>
            <a:xfrm>
              <a:off x="3915900" y="2689160"/>
              <a:ext cx="11283" cy="7924"/>
            </a:xfrm>
            <a:custGeom>
              <a:avLst/>
              <a:gdLst/>
              <a:ahLst/>
              <a:cxnLst/>
              <a:rect l="l" t="t" r="r" b="b"/>
              <a:pathLst>
                <a:path w="131" h="92" extrusionOk="0">
                  <a:moveTo>
                    <a:pt x="0" y="91"/>
                  </a:moveTo>
                  <a:cubicBezTo>
                    <a:pt x="0" y="91"/>
                    <a:pt x="130" y="1"/>
                    <a:pt x="80" y="1"/>
                  </a:cubicBezTo>
                  <a:cubicBezTo>
                    <a:pt x="29" y="1"/>
                    <a:pt x="0" y="91"/>
                    <a:pt x="0" y="91"/>
                  </a:cubicBezTo>
                  <a:close/>
                </a:path>
              </a:pathLst>
            </a:custGeom>
            <a:solidFill>
              <a:srgbClr val="A87C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7"/>
            <p:cNvSpPr/>
            <p:nvPr/>
          </p:nvSpPr>
          <p:spPr>
            <a:xfrm>
              <a:off x="3913919" y="2783126"/>
              <a:ext cx="21532" cy="65373"/>
            </a:xfrm>
            <a:custGeom>
              <a:avLst/>
              <a:gdLst/>
              <a:ahLst/>
              <a:cxnLst/>
              <a:rect l="l" t="t" r="r" b="b"/>
              <a:pathLst>
                <a:path w="250" h="759" extrusionOk="0">
                  <a:moveTo>
                    <a:pt x="250" y="7"/>
                  </a:moveTo>
                  <a:lnTo>
                    <a:pt x="120" y="758"/>
                  </a:lnTo>
                  <a:lnTo>
                    <a:pt x="1" y="724"/>
                  </a:lnTo>
                  <a:lnTo>
                    <a:pt x="131"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7"/>
            <p:cNvSpPr/>
            <p:nvPr/>
          </p:nvSpPr>
          <p:spPr>
            <a:xfrm>
              <a:off x="3864308" y="2554368"/>
              <a:ext cx="141770" cy="248313"/>
            </a:xfrm>
            <a:custGeom>
              <a:avLst/>
              <a:gdLst/>
              <a:ahLst/>
              <a:cxnLst/>
              <a:rect l="l" t="t" r="r" b="b"/>
              <a:pathLst>
                <a:path w="1646" h="2883" extrusionOk="0">
                  <a:moveTo>
                    <a:pt x="317" y="2612"/>
                  </a:moveTo>
                  <a:cubicBezTo>
                    <a:pt x="221" y="2516"/>
                    <a:pt x="68" y="2476"/>
                    <a:pt x="34" y="2340"/>
                  </a:cubicBezTo>
                  <a:cubicBezTo>
                    <a:pt x="0" y="2205"/>
                    <a:pt x="51" y="2058"/>
                    <a:pt x="159" y="1967"/>
                  </a:cubicBezTo>
                  <a:cubicBezTo>
                    <a:pt x="136" y="1792"/>
                    <a:pt x="164" y="1605"/>
                    <a:pt x="238" y="1442"/>
                  </a:cubicBezTo>
                  <a:cubicBezTo>
                    <a:pt x="339" y="1436"/>
                    <a:pt x="373" y="1583"/>
                    <a:pt x="441" y="1651"/>
                  </a:cubicBezTo>
                  <a:cubicBezTo>
                    <a:pt x="373" y="1091"/>
                    <a:pt x="571" y="0"/>
                    <a:pt x="939" y="91"/>
                  </a:cubicBezTo>
                  <a:cubicBezTo>
                    <a:pt x="1029" y="294"/>
                    <a:pt x="1035" y="526"/>
                    <a:pt x="956" y="729"/>
                  </a:cubicBezTo>
                  <a:cubicBezTo>
                    <a:pt x="1018" y="594"/>
                    <a:pt x="1114" y="435"/>
                    <a:pt x="1266" y="452"/>
                  </a:cubicBezTo>
                  <a:cubicBezTo>
                    <a:pt x="1419" y="469"/>
                    <a:pt x="1481" y="667"/>
                    <a:pt x="1453" y="825"/>
                  </a:cubicBezTo>
                  <a:cubicBezTo>
                    <a:pt x="1430" y="978"/>
                    <a:pt x="1363" y="1136"/>
                    <a:pt x="1408" y="1283"/>
                  </a:cubicBezTo>
                  <a:cubicBezTo>
                    <a:pt x="1453" y="1238"/>
                    <a:pt x="1538" y="1261"/>
                    <a:pt x="1577" y="1312"/>
                  </a:cubicBezTo>
                  <a:cubicBezTo>
                    <a:pt x="1611" y="1357"/>
                    <a:pt x="1623" y="1425"/>
                    <a:pt x="1623" y="1487"/>
                  </a:cubicBezTo>
                  <a:cubicBezTo>
                    <a:pt x="1623" y="1724"/>
                    <a:pt x="1560" y="1967"/>
                    <a:pt x="1436" y="2171"/>
                  </a:cubicBezTo>
                  <a:cubicBezTo>
                    <a:pt x="1526" y="2126"/>
                    <a:pt x="1640" y="2222"/>
                    <a:pt x="1640" y="2318"/>
                  </a:cubicBezTo>
                  <a:cubicBezTo>
                    <a:pt x="1645" y="2419"/>
                    <a:pt x="1577" y="2510"/>
                    <a:pt x="1504" y="2572"/>
                  </a:cubicBezTo>
                  <a:cubicBezTo>
                    <a:pt x="1357" y="2708"/>
                    <a:pt x="1159" y="2781"/>
                    <a:pt x="961" y="2787"/>
                  </a:cubicBezTo>
                  <a:cubicBezTo>
                    <a:pt x="961" y="2787"/>
                    <a:pt x="605" y="2883"/>
                    <a:pt x="317" y="2612"/>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7"/>
            <p:cNvSpPr/>
            <p:nvPr/>
          </p:nvSpPr>
          <p:spPr>
            <a:xfrm>
              <a:off x="3941222" y="2742301"/>
              <a:ext cx="18087" cy="15590"/>
            </a:xfrm>
            <a:custGeom>
              <a:avLst/>
              <a:gdLst/>
              <a:ahLst/>
              <a:cxnLst/>
              <a:rect l="l" t="t" r="r" b="b"/>
              <a:pathLst>
                <a:path w="210" h="181" extrusionOk="0">
                  <a:moveTo>
                    <a:pt x="0" y="181"/>
                  </a:moveTo>
                  <a:cubicBezTo>
                    <a:pt x="0" y="181"/>
                    <a:pt x="210" y="17"/>
                    <a:pt x="113" y="11"/>
                  </a:cubicBezTo>
                  <a:cubicBezTo>
                    <a:pt x="23" y="0"/>
                    <a:pt x="0" y="181"/>
                    <a:pt x="0" y="181"/>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7"/>
            <p:cNvSpPr/>
            <p:nvPr/>
          </p:nvSpPr>
          <p:spPr>
            <a:xfrm>
              <a:off x="3974295" y="2691141"/>
              <a:ext cx="14728" cy="13264"/>
            </a:xfrm>
            <a:custGeom>
              <a:avLst/>
              <a:gdLst/>
              <a:ahLst/>
              <a:cxnLst/>
              <a:rect l="l" t="t" r="r" b="b"/>
              <a:pathLst>
                <a:path w="171" h="154" extrusionOk="0">
                  <a:moveTo>
                    <a:pt x="1" y="153"/>
                  </a:moveTo>
                  <a:cubicBezTo>
                    <a:pt x="1" y="153"/>
                    <a:pt x="170" y="17"/>
                    <a:pt x="97" y="6"/>
                  </a:cubicBezTo>
                  <a:cubicBezTo>
                    <a:pt x="18" y="1"/>
                    <a:pt x="1" y="153"/>
                    <a:pt x="1" y="153"/>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7"/>
            <p:cNvSpPr/>
            <p:nvPr/>
          </p:nvSpPr>
          <p:spPr>
            <a:xfrm>
              <a:off x="3946562" y="2714998"/>
              <a:ext cx="11800" cy="9819"/>
            </a:xfrm>
            <a:custGeom>
              <a:avLst/>
              <a:gdLst/>
              <a:ahLst/>
              <a:cxnLst/>
              <a:rect l="l" t="t" r="r" b="b"/>
              <a:pathLst>
                <a:path w="137" h="114" extrusionOk="0">
                  <a:moveTo>
                    <a:pt x="1" y="114"/>
                  </a:moveTo>
                  <a:cubicBezTo>
                    <a:pt x="1" y="114"/>
                    <a:pt x="136" y="12"/>
                    <a:pt x="74" y="6"/>
                  </a:cubicBezTo>
                  <a:cubicBezTo>
                    <a:pt x="18" y="1"/>
                    <a:pt x="1" y="114"/>
                    <a:pt x="1" y="11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7"/>
            <p:cNvSpPr/>
            <p:nvPr/>
          </p:nvSpPr>
          <p:spPr>
            <a:xfrm>
              <a:off x="3965080" y="2619051"/>
              <a:ext cx="11283" cy="9905"/>
            </a:xfrm>
            <a:custGeom>
              <a:avLst/>
              <a:gdLst/>
              <a:ahLst/>
              <a:cxnLst/>
              <a:rect l="l" t="t" r="r" b="b"/>
              <a:pathLst>
                <a:path w="131" h="115" extrusionOk="0">
                  <a:moveTo>
                    <a:pt x="0" y="114"/>
                  </a:moveTo>
                  <a:cubicBezTo>
                    <a:pt x="0" y="114"/>
                    <a:pt x="130" y="12"/>
                    <a:pt x="68" y="7"/>
                  </a:cubicBezTo>
                  <a:cubicBezTo>
                    <a:pt x="12" y="1"/>
                    <a:pt x="0" y="114"/>
                    <a:pt x="0" y="11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7"/>
            <p:cNvSpPr/>
            <p:nvPr/>
          </p:nvSpPr>
          <p:spPr>
            <a:xfrm>
              <a:off x="3954400" y="2759785"/>
              <a:ext cx="11714" cy="9819"/>
            </a:xfrm>
            <a:custGeom>
              <a:avLst/>
              <a:gdLst/>
              <a:ahLst/>
              <a:cxnLst/>
              <a:rect l="l" t="t" r="r" b="b"/>
              <a:pathLst>
                <a:path w="136" h="114" extrusionOk="0">
                  <a:moveTo>
                    <a:pt x="0" y="114"/>
                  </a:moveTo>
                  <a:cubicBezTo>
                    <a:pt x="0" y="114"/>
                    <a:pt x="136" y="12"/>
                    <a:pt x="74" y="6"/>
                  </a:cubicBezTo>
                  <a:cubicBezTo>
                    <a:pt x="11" y="1"/>
                    <a:pt x="0" y="114"/>
                    <a:pt x="0" y="11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7"/>
            <p:cNvSpPr/>
            <p:nvPr/>
          </p:nvSpPr>
          <p:spPr>
            <a:xfrm>
              <a:off x="3933384" y="2677532"/>
              <a:ext cx="22480" cy="20068"/>
            </a:xfrm>
            <a:custGeom>
              <a:avLst/>
              <a:gdLst/>
              <a:ahLst/>
              <a:cxnLst/>
              <a:rect l="l" t="t" r="r" b="b"/>
              <a:pathLst>
                <a:path w="261" h="233" extrusionOk="0">
                  <a:moveTo>
                    <a:pt x="1" y="232"/>
                  </a:moveTo>
                  <a:cubicBezTo>
                    <a:pt x="1" y="232"/>
                    <a:pt x="261" y="34"/>
                    <a:pt x="148" y="17"/>
                  </a:cubicBezTo>
                  <a:cubicBezTo>
                    <a:pt x="35" y="0"/>
                    <a:pt x="1" y="232"/>
                    <a:pt x="1" y="23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7"/>
            <p:cNvSpPr/>
            <p:nvPr/>
          </p:nvSpPr>
          <p:spPr>
            <a:xfrm>
              <a:off x="3944150" y="2630248"/>
              <a:ext cx="18087" cy="15676"/>
            </a:xfrm>
            <a:custGeom>
              <a:avLst/>
              <a:gdLst/>
              <a:ahLst/>
              <a:cxnLst/>
              <a:rect l="l" t="t" r="r" b="b"/>
              <a:pathLst>
                <a:path w="210" h="182" extrusionOk="0">
                  <a:moveTo>
                    <a:pt x="0" y="182"/>
                  </a:moveTo>
                  <a:cubicBezTo>
                    <a:pt x="0" y="182"/>
                    <a:pt x="209" y="29"/>
                    <a:pt x="119" y="12"/>
                  </a:cubicBezTo>
                  <a:cubicBezTo>
                    <a:pt x="29" y="1"/>
                    <a:pt x="0" y="182"/>
                    <a:pt x="0" y="18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7"/>
            <p:cNvSpPr/>
            <p:nvPr/>
          </p:nvSpPr>
          <p:spPr>
            <a:xfrm>
              <a:off x="3965080" y="2654622"/>
              <a:ext cx="19035" cy="24892"/>
            </a:xfrm>
            <a:custGeom>
              <a:avLst/>
              <a:gdLst/>
              <a:ahLst/>
              <a:cxnLst/>
              <a:rect l="l" t="t" r="r" b="b"/>
              <a:pathLst>
                <a:path w="221" h="289" extrusionOk="0">
                  <a:moveTo>
                    <a:pt x="0" y="289"/>
                  </a:moveTo>
                  <a:cubicBezTo>
                    <a:pt x="0" y="289"/>
                    <a:pt x="221" y="119"/>
                    <a:pt x="119" y="63"/>
                  </a:cubicBezTo>
                  <a:cubicBezTo>
                    <a:pt x="23" y="1"/>
                    <a:pt x="0" y="289"/>
                    <a:pt x="0" y="289"/>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7"/>
            <p:cNvSpPr/>
            <p:nvPr/>
          </p:nvSpPr>
          <p:spPr>
            <a:xfrm>
              <a:off x="3976793" y="2757373"/>
              <a:ext cx="13695" cy="12747"/>
            </a:xfrm>
            <a:custGeom>
              <a:avLst/>
              <a:gdLst/>
              <a:ahLst/>
              <a:cxnLst/>
              <a:rect l="l" t="t" r="r" b="b"/>
              <a:pathLst>
                <a:path w="159" h="148" extrusionOk="0">
                  <a:moveTo>
                    <a:pt x="0" y="147"/>
                  </a:moveTo>
                  <a:cubicBezTo>
                    <a:pt x="0" y="147"/>
                    <a:pt x="158" y="113"/>
                    <a:pt x="124" y="57"/>
                  </a:cubicBezTo>
                  <a:cubicBezTo>
                    <a:pt x="85" y="0"/>
                    <a:pt x="0" y="147"/>
                    <a:pt x="0" y="14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7"/>
            <p:cNvSpPr/>
            <p:nvPr/>
          </p:nvSpPr>
          <p:spPr>
            <a:xfrm>
              <a:off x="3898329" y="2752981"/>
              <a:ext cx="8871" cy="10766"/>
            </a:xfrm>
            <a:custGeom>
              <a:avLst/>
              <a:gdLst/>
              <a:ahLst/>
              <a:cxnLst/>
              <a:rect l="l" t="t" r="r" b="b"/>
              <a:pathLst>
                <a:path w="103" h="125" extrusionOk="0">
                  <a:moveTo>
                    <a:pt x="103" y="125"/>
                  </a:moveTo>
                  <a:cubicBezTo>
                    <a:pt x="103" y="125"/>
                    <a:pt x="1" y="0"/>
                    <a:pt x="52" y="17"/>
                  </a:cubicBezTo>
                  <a:cubicBezTo>
                    <a:pt x="97" y="29"/>
                    <a:pt x="103" y="125"/>
                    <a:pt x="103" y="125"/>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7"/>
            <p:cNvSpPr/>
            <p:nvPr/>
          </p:nvSpPr>
          <p:spPr>
            <a:xfrm>
              <a:off x="3883773" y="2700873"/>
              <a:ext cx="8871" cy="10766"/>
            </a:xfrm>
            <a:custGeom>
              <a:avLst/>
              <a:gdLst/>
              <a:ahLst/>
              <a:cxnLst/>
              <a:rect l="l" t="t" r="r" b="b"/>
              <a:pathLst>
                <a:path w="103" h="125" extrusionOk="0">
                  <a:moveTo>
                    <a:pt x="102" y="125"/>
                  </a:moveTo>
                  <a:cubicBezTo>
                    <a:pt x="102" y="125"/>
                    <a:pt x="0" y="1"/>
                    <a:pt x="46" y="18"/>
                  </a:cubicBezTo>
                  <a:cubicBezTo>
                    <a:pt x="96" y="29"/>
                    <a:pt x="102" y="125"/>
                    <a:pt x="102" y="125"/>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7"/>
            <p:cNvSpPr/>
            <p:nvPr/>
          </p:nvSpPr>
          <p:spPr>
            <a:xfrm>
              <a:off x="3792218" y="2763230"/>
              <a:ext cx="15676" cy="58999"/>
            </a:xfrm>
            <a:custGeom>
              <a:avLst/>
              <a:gdLst/>
              <a:ahLst/>
              <a:cxnLst/>
              <a:rect l="l" t="t" r="r" b="b"/>
              <a:pathLst>
                <a:path w="182" h="685" extrusionOk="0">
                  <a:moveTo>
                    <a:pt x="182" y="0"/>
                  </a:moveTo>
                  <a:lnTo>
                    <a:pt x="108" y="684"/>
                  </a:lnTo>
                  <a:lnTo>
                    <a:pt x="1" y="661"/>
                  </a:lnTo>
                  <a:lnTo>
                    <a:pt x="74" y="6"/>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7"/>
            <p:cNvSpPr/>
            <p:nvPr/>
          </p:nvSpPr>
          <p:spPr>
            <a:xfrm>
              <a:off x="3741574" y="2559708"/>
              <a:ext cx="128161" cy="222043"/>
            </a:xfrm>
            <a:custGeom>
              <a:avLst/>
              <a:gdLst/>
              <a:ahLst/>
              <a:cxnLst/>
              <a:rect l="l" t="t" r="r" b="b"/>
              <a:pathLst>
                <a:path w="1488" h="2578" extrusionOk="0">
                  <a:moveTo>
                    <a:pt x="312" y="2352"/>
                  </a:moveTo>
                  <a:cubicBezTo>
                    <a:pt x="216" y="2273"/>
                    <a:pt x="80" y="2244"/>
                    <a:pt x="40" y="2126"/>
                  </a:cubicBezTo>
                  <a:cubicBezTo>
                    <a:pt x="1" y="2013"/>
                    <a:pt x="35" y="1871"/>
                    <a:pt x="125" y="1787"/>
                  </a:cubicBezTo>
                  <a:cubicBezTo>
                    <a:pt x="97" y="1628"/>
                    <a:pt x="114" y="1464"/>
                    <a:pt x="165" y="1312"/>
                  </a:cubicBezTo>
                  <a:cubicBezTo>
                    <a:pt x="255" y="1300"/>
                    <a:pt x="295" y="1425"/>
                    <a:pt x="363" y="1487"/>
                  </a:cubicBezTo>
                  <a:cubicBezTo>
                    <a:pt x="267" y="990"/>
                    <a:pt x="380" y="0"/>
                    <a:pt x="713" y="57"/>
                  </a:cubicBezTo>
                  <a:cubicBezTo>
                    <a:pt x="804" y="232"/>
                    <a:pt x="820" y="441"/>
                    <a:pt x="764" y="628"/>
                  </a:cubicBezTo>
                  <a:cubicBezTo>
                    <a:pt x="809" y="503"/>
                    <a:pt x="888" y="356"/>
                    <a:pt x="1024" y="362"/>
                  </a:cubicBezTo>
                  <a:cubicBezTo>
                    <a:pt x="1165" y="368"/>
                    <a:pt x="1227" y="543"/>
                    <a:pt x="1216" y="679"/>
                  </a:cubicBezTo>
                  <a:cubicBezTo>
                    <a:pt x="1205" y="820"/>
                    <a:pt x="1154" y="967"/>
                    <a:pt x="1205" y="1097"/>
                  </a:cubicBezTo>
                  <a:cubicBezTo>
                    <a:pt x="1244" y="1052"/>
                    <a:pt x="1318" y="1069"/>
                    <a:pt x="1357" y="1108"/>
                  </a:cubicBezTo>
                  <a:cubicBezTo>
                    <a:pt x="1391" y="1148"/>
                    <a:pt x="1403" y="1210"/>
                    <a:pt x="1408" y="1267"/>
                  </a:cubicBezTo>
                  <a:cubicBezTo>
                    <a:pt x="1425" y="1481"/>
                    <a:pt x="1380" y="1696"/>
                    <a:pt x="1284" y="1888"/>
                  </a:cubicBezTo>
                  <a:cubicBezTo>
                    <a:pt x="1363" y="1843"/>
                    <a:pt x="1465" y="1922"/>
                    <a:pt x="1476" y="2007"/>
                  </a:cubicBezTo>
                  <a:cubicBezTo>
                    <a:pt x="1487" y="2097"/>
                    <a:pt x="1431" y="2182"/>
                    <a:pt x="1369" y="2244"/>
                  </a:cubicBezTo>
                  <a:cubicBezTo>
                    <a:pt x="1244" y="2374"/>
                    <a:pt x="1075" y="2454"/>
                    <a:pt x="900" y="2471"/>
                  </a:cubicBezTo>
                  <a:cubicBezTo>
                    <a:pt x="900" y="2471"/>
                    <a:pt x="583" y="2578"/>
                    <a:pt x="312" y="2352"/>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7"/>
            <p:cNvSpPr/>
            <p:nvPr/>
          </p:nvSpPr>
          <p:spPr>
            <a:xfrm>
              <a:off x="3811253" y="2725678"/>
              <a:ext cx="15159" cy="14211"/>
            </a:xfrm>
            <a:custGeom>
              <a:avLst/>
              <a:gdLst/>
              <a:ahLst/>
              <a:cxnLst/>
              <a:rect l="l" t="t" r="r" b="b"/>
              <a:pathLst>
                <a:path w="176" h="165" extrusionOk="0">
                  <a:moveTo>
                    <a:pt x="0" y="165"/>
                  </a:moveTo>
                  <a:cubicBezTo>
                    <a:pt x="0" y="165"/>
                    <a:pt x="175" y="12"/>
                    <a:pt x="91" y="7"/>
                  </a:cubicBezTo>
                  <a:cubicBezTo>
                    <a:pt x="6" y="1"/>
                    <a:pt x="0" y="165"/>
                    <a:pt x="0" y="16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7"/>
            <p:cNvSpPr/>
            <p:nvPr/>
          </p:nvSpPr>
          <p:spPr>
            <a:xfrm>
              <a:off x="3837522" y="2677963"/>
              <a:ext cx="12747" cy="12317"/>
            </a:xfrm>
            <a:custGeom>
              <a:avLst/>
              <a:gdLst/>
              <a:ahLst/>
              <a:cxnLst/>
              <a:rect l="l" t="t" r="r" b="b"/>
              <a:pathLst>
                <a:path w="148" h="143" extrusionOk="0">
                  <a:moveTo>
                    <a:pt x="0" y="142"/>
                  </a:moveTo>
                  <a:cubicBezTo>
                    <a:pt x="0" y="142"/>
                    <a:pt x="147" y="7"/>
                    <a:pt x="80" y="7"/>
                  </a:cubicBezTo>
                  <a:cubicBezTo>
                    <a:pt x="6" y="1"/>
                    <a:pt x="0" y="142"/>
                    <a:pt x="0" y="14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7"/>
            <p:cNvSpPr/>
            <p:nvPr/>
          </p:nvSpPr>
          <p:spPr>
            <a:xfrm>
              <a:off x="3814181" y="2701390"/>
              <a:ext cx="9819" cy="8785"/>
            </a:xfrm>
            <a:custGeom>
              <a:avLst/>
              <a:gdLst/>
              <a:ahLst/>
              <a:cxnLst/>
              <a:rect l="l" t="t" r="r" b="b"/>
              <a:pathLst>
                <a:path w="114" h="102" extrusionOk="0">
                  <a:moveTo>
                    <a:pt x="0" y="102"/>
                  </a:moveTo>
                  <a:cubicBezTo>
                    <a:pt x="0" y="102"/>
                    <a:pt x="113" y="6"/>
                    <a:pt x="62" y="0"/>
                  </a:cubicBezTo>
                  <a:cubicBezTo>
                    <a:pt x="6" y="0"/>
                    <a:pt x="0" y="102"/>
                    <a:pt x="0" y="10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7"/>
            <p:cNvSpPr/>
            <p:nvPr/>
          </p:nvSpPr>
          <p:spPr>
            <a:xfrm>
              <a:off x="3824344" y="2614228"/>
              <a:ext cx="9819" cy="8871"/>
            </a:xfrm>
            <a:custGeom>
              <a:avLst/>
              <a:gdLst/>
              <a:ahLst/>
              <a:cxnLst/>
              <a:rect l="l" t="t" r="r" b="b"/>
              <a:pathLst>
                <a:path w="114" h="103" extrusionOk="0">
                  <a:moveTo>
                    <a:pt x="1" y="102"/>
                  </a:moveTo>
                  <a:cubicBezTo>
                    <a:pt x="1" y="102"/>
                    <a:pt x="114" y="6"/>
                    <a:pt x="63" y="0"/>
                  </a:cubicBezTo>
                  <a:cubicBezTo>
                    <a:pt x="6" y="0"/>
                    <a:pt x="1" y="102"/>
                    <a:pt x="1" y="102"/>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7"/>
            <p:cNvSpPr/>
            <p:nvPr/>
          </p:nvSpPr>
          <p:spPr>
            <a:xfrm>
              <a:off x="3823914" y="2740837"/>
              <a:ext cx="9819" cy="9302"/>
            </a:xfrm>
            <a:custGeom>
              <a:avLst/>
              <a:gdLst/>
              <a:ahLst/>
              <a:cxnLst/>
              <a:rect l="l" t="t" r="r" b="b"/>
              <a:pathLst>
                <a:path w="114" h="108" extrusionOk="0">
                  <a:moveTo>
                    <a:pt x="0" y="108"/>
                  </a:moveTo>
                  <a:cubicBezTo>
                    <a:pt x="0" y="108"/>
                    <a:pt x="113" y="6"/>
                    <a:pt x="57" y="0"/>
                  </a:cubicBezTo>
                  <a:cubicBezTo>
                    <a:pt x="6" y="0"/>
                    <a:pt x="0" y="108"/>
                    <a:pt x="0" y="108"/>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7"/>
            <p:cNvSpPr/>
            <p:nvPr/>
          </p:nvSpPr>
          <p:spPr>
            <a:xfrm>
              <a:off x="3800486" y="2668230"/>
              <a:ext cx="19552" cy="18173"/>
            </a:xfrm>
            <a:custGeom>
              <a:avLst/>
              <a:gdLst/>
              <a:ahLst/>
              <a:cxnLst/>
              <a:rect l="l" t="t" r="r" b="b"/>
              <a:pathLst>
                <a:path w="227" h="211" extrusionOk="0">
                  <a:moveTo>
                    <a:pt x="1" y="210"/>
                  </a:moveTo>
                  <a:cubicBezTo>
                    <a:pt x="1" y="210"/>
                    <a:pt x="227" y="18"/>
                    <a:pt x="120" y="12"/>
                  </a:cubicBezTo>
                  <a:cubicBezTo>
                    <a:pt x="18" y="1"/>
                    <a:pt x="1" y="210"/>
                    <a:pt x="1" y="210"/>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7"/>
            <p:cNvSpPr/>
            <p:nvPr/>
          </p:nvSpPr>
          <p:spPr>
            <a:xfrm>
              <a:off x="3807291" y="2625424"/>
              <a:ext cx="14728" cy="14211"/>
            </a:xfrm>
            <a:custGeom>
              <a:avLst/>
              <a:gdLst/>
              <a:ahLst/>
              <a:cxnLst/>
              <a:rect l="l" t="t" r="r" b="b"/>
              <a:pathLst>
                <a:path w="171" h="165" extrusionOk="0">
                  <a:moveTo>
                    <a:pt x="1" y="164"/>
                  </a:moveTo>
                  <a:cubicBezTo>
                    <a:pt x="1" y="164"/>
                    <a:pt x="171" y="12"/>
                    <a:pt x="91" y="6"/>
                  </a:cubicBezTo>
                  <a:cubicBezTo>
                    <a:pt x="12" y="0"/>
                    <a:pt x="1" y="164"/>
                    <a:pt x="1" y="164"/>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7"/>
            <p:cNvSpPr/>
            <p:nvPr/>
          </p:nvSpPr>
          <p:spPr>
            <a:xfrm>
              <a:off x="3827789" y="2646354"/>
              <a:ext cx="16106" cy="21963"/>
            </a:xfrm>
            <a:custGeom>
              <a:avLst/>
              <a:gdLst/>
              <a:ahLst/>
              <a:cxnLst/>
              <a:rect l="l" t="t" r="r" b="b"/>
              <a:pathLst>
                <a:path w="187" h="255" extrusionOk="0">
                  <a:moveTo>
                    <a:pt x="0" y="255"/>
                  </a:moveTo>
                  <a:cubicBezTo>
                    <a:pt x="0" y="255"/>
                    <a:pt x="187" y="91"/>
                    <a:pt x="96" y="46"/>
                  </a:cubicBezTo>
                  <a:cubicBezTo>
                    <a:pt x="0" y="1"/>
                    <a:pt x="0" y="255"/>
                    <a:pt x="0" y="255"/>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7"/>
            <p:cNvSpPr/>
            <p:nvPr/>
          </p:nvSpPr>
          <p:spPr>
            <a:xfrm>
              <a:off x="3844326" y="2736875"/>
              <a:ext cx="11800" cy="11800"/>
            </a:xfrm>
            <a:custGeom>
              <a:avLst/>
              <a:gdLst/>
              <a:ahLst/>
              <a:cxnLst/>
              <a:rect l="l" t="t" r="r" b="b"/>
              <a:pathLst>
                <a:path w="137" h="137" extrusionOk="0">
                  <a:moveTo>
                    <a:pt x="1" y="137"/>
                  </a:moveTo>
                  <a:cubicBezTo>
                    <a:pt x="1" y="137"/>
                    <a:pt x="136" y="97"/>
                    <a:pt x="102" y="52"/>
                  </a:cubicBezTo>
                  <a:cubicBezTo>
                    <a:pt x="63" y="1"/>
                    <a:pt x="1" y="137"/>
                    <a:pt x="1" y="137"/>
                  </a:cubicBezTo>
                  <a:close/>
                </a:path>
              </a:pathLst>
            </a:custGeom>
            <a:solidFill>
              <a:srgbClr val="D4B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7"/>
            <p:cNvSpPr/>
            <p:nvPr/>
          </p:nvSpPr>
          <p:spPr>
            <a:xfrm>
              <a:off x="3772236" y="2738339"/>
              <a:ext cx="8871" cy="9388"/>
            </a:xfrm>
            <a:custGeom>
              <a:avLst/>
              <a:gdLst/>
              <a:ahLst/>
              <a:cxnLst/>
              <a:rect l="l" t="t" r="r" b="b"/>
              <a:pathLst>
                <a:path w="103" h="109" extrusionOk="0">
                  <a:moveTo>
                    <a:pt x="103" y="108"/>
                  </a:moveTo>
                  <a:cubicBezTo>
                    <a:pt x="103" y="108"/>
                    <a:pt x="1" y="1"/>
                    <a:pt x="52" y="12"/>
                  </a:cubicBezTo>
                  <a:cubicBezTo>
                    <a:pt x="97" y="23"/>
                    <a:pt x="103" y="108"/>
                    <a:pt x="103" y="108"/>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7"/>
            <p:cNvSpPr/>
            <p:nvPr/>
          </p:nvSpPr>
          <p:spPr>
            <a:xfrm>
              <a:off x="3756216" y="2692605"/>
              <a:ext cx="8871" cy="9302"/>
            </a:xfrm>
            <a:custGeom>
              <a:avLst/>
              <a:gdLst/>
              <a:ahLst/>
              <a:cxnLst/>
              <a:rect l="l" t="t" r="r" b="b"/>
              <a:pathLst>
                <a:path w="103" h="108" extrusionOk="0">
                  <a:moveTo>
                    <a:pt x="102" y="108"/>
                  </a:moveTo>
                  <a:cubicBezTo>
                    <a:pt x="102" y="108"/>
                    <a:pt x="0" y="0"/>
                    <a:pt x="46" y="12"/>
                  </a:cubicBezTo>
                  <a:cubicBezTo>
                    <a:pt x="91" y="23"/>
                    <a:pt x="102" y="108"/>
                    <a:pt x="102" y="108"/>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7"/>
            <p:cNvSpPr/>
            <p:nvPr/>
          </p:nvSpPr>
          <p:spPr>
            <a:xfrm>
              <a:off x="2727486" y="2574781"/>
              <a:ext cx="1594525" cy="542964"/>
            </a:xfrm>
            <a:custGeom>
              <a:avLst/>
              <a:gdLst/>
              <a:ahLst/>
              <a:cxnLst/>
              <a:rect l="l" t="t" r="r" b="b"/>
              <a:pathLst>
                <a:path w="18513" h="6304" extrusionOk="0">
                  <a:moveTo>
                    <a:pt x="0" y="6303"/>
                  </a:moveTo>
                  <a:lnTo>
                    <a:pt x="0" y="4528"/>
                  </a:lnTo>
                  <a:cubicBezTo>
                    <a:pt x="0" y="4528"/>
                    <a:pt x="9401" y="1"/>
                    <a:pt x="18513" y="4528"/>
                  </a:cubicBezTo>
                  <a:lnTo>
                    <a:pt x="18513" y="6303"/>
                  </a:lnTo>
                  <a:close/>
                </a:path>
              </a:pathLst>
            </a:custGeom>
            <a:solidFill>
              <a:srgbClr val="DFC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7"/>
            <p:cNvSpPr/>
            <p:nvPr/>
          </p:nvSpPr>
          <p:spPr>
            <a:xfrm>
              <a:off x="2727486" y="2786054"/>
              <a:ext cx="1594525" cy="331687"/>
            </a:xfrm>
            <a:custGeom>
              <a:avLst/>
              <a:gdLst/>
              <a:ahLst/>
              <a:cxnLst/>
              <a:rect l="l" t="t" r="r" b="b"/>
              <a:pathLst>
                <a:path w="18513" h="3851" extrusionOk="0">
                  <a:moveTo>
                    <a:pt x="18513" y="2075"/>
                  </a:moveTo>
                  <a:lnTo>
                    <a:pt x="18513" y="3850"/>
                  </a:lnTo>
                  <a:lnTo>
                    <a:pt x="0" y="3850"/>
                  </a:lnTo>
                  <a:lnTo>
                    <a:pt x="0" y="2075"/>
                  </a:lnTo>
                  <a:cubicBezTo>
                    <a:pt x="0" y="2075"/>
                    <a:pt x="2488" y="877"/>
                    <a:pt x="6139" y="329"/>
                  </a:cubicBezTo>
                  <a:cubicBezTo>
                    <a:pt x="7558" y="114"/>
                    <a:pt x="9158" y="1"/>
                    <a:pt x="10853" y="91"/>
                  </a:cubicBezTo>
                  <a:cubicBezTo>
                    <a:pt x="11227" y="114"/>
                    <a:pt x="11611" y="142"/>
                    <a:pt x="11995" y="187"/>
                  </a:cubicBezTo>
                  <a:cubicBezTo>
                    <a:pt x="13329" y="329"/>
                    <a:pt x="14714" y="611"/>
                    <a:pt x="16110" y="1080"/>
                  </a:cubicBezTo>
                  <a:cubicBezTo>
                    <a:pt x="16907" y="1346"/>
                    <a:pt x="17710" y="1674"/>
                    <a:pt x="18513" y="2075"/>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7"/>
            <p:cNvSpPr/>
            <p:nvPr/>
          </p:nvSpPr>
          <p:spPr>
            <a:xfrm>
              <a:off x="3354078" y="2788983"/>
              <a:ext cx="371048" cy="328758"/>
            </a:xfrm>
            <a:custGeom>
              <a:avLst/>
              <a:gdLst/>
              <a:ahLst/>
              <a:cxnLst/>
              <a:rect l="l" t="t" r="r" b="b"/>
              <a:pathLst>
                <a:path w="4308" h="3817" extrusionOk="0">
                  <a:moveTo>
                    <a:pt x="4274" y="515"/>
                  </a:moveTo>
                  <a:cubicBezTo>
                    <a:pt x="4251" y="611"/>
                    <a:pt x="4155" y="679"/>
                    <a:pt x="4065" y="730"/>
                  </a:cubicBezTo>
                  <a:cubicBezTo>
                    <a:pt x="3742" y="922"/>
                    <a:pt x="3415" y="1120"/>
                    <a:pt x="3070" y="1278"/>
                  </a:cubicBezTo>
                  <a:cubicBezTo>
                    <a:pt x="2872" y="1369"/>
                    <a:pt x="2668" y="1448"/>
                    <a:pt x="2504" y="1589"/>
                  </a:cubicBezTo>
                  <a:cubicBezTo>
                    <a:pt x="2341" y="1730"/>
                    <a:pt x="2227" y="1956"/>
                    <a:pt x="2290" y="2166"/>
                  </a:cubicBezTo>
                  <a:cubicBezTo>
                    <a:pt x="2346" y="2380"/>
                    <a:pt x="2572" y="2510"/>
                    <a:pt x="2781" y="2590"/>
                  </a:cubicBezTo>
                  <a:cubicBezTo>
                    <a:pt x="2996" y="2663"/>
                    <a:pt x="3228" y="2714"/>
                    <a:pt x="3398" y="2861"/>
                  </a:cubicBezTo>
                  <a:cubicBezTo>
                    <a:pt x="3567" y="3008"/>
                    <a:pt x="3646" y="3296"/>
                    <a:pt x="3477" y="3454"/>
                  </a:cubicBezTo>
                  <a:cubicBezTo>
                    <a:pt x="3392" y="3534"/>
                    <a:pt x="3262" y="3551"/>
                    <a:pt x="3149" y="3601"/>
                  </a:cubicBezTo>
                  <a:cubicBezTo>
                    <a:pt x="3064" y="3641"/>
                    <a:pt x="2979" y="3726"/>
                    <a:pt x="2974" y="3816"/>
                  </a:cubicBezTo>
                  <a:lnTo>
                    <a:pt x="1408" y="3816"/>
                  </a:lnTo>
                  <a:cubicBezTo>
                    <a:pt x="1589" y="3703"/>
                    <a:pt x="1781" y="3601"/>
                    <a:pt x="1973" y="3517"/>
                  </a:cubicBezTo>
                  <a:cubicBezTo>
                    <a:pt x="2103" y="3460"/>
                    <a:pt x="2256" y="3375"/>
                    <a:pt x="2261" y="3234"/>
                  </a:cubicBezTo>
                  <a:cubicBezTo>
                    <a:pt x="2267" y="3059"/>
                    <a:pt x="2035" y="2980"/>
                    <a:pt x="1854" y="2968"/>
                  </a:cubicBezTo>
                  <a:cubicBezTo>
                    <a:pt x="1436" y="2940"/>
                    <a:pt x="1012" y="2912"/>
                    <a:pt x="605" y="2997"/>
                  </a:cubicBezTo>
                  <a:cubicBezTo>
                    <a:pt x="0" y="3127"/>
                    <a:pt x="63" y="2561"/>
                    <a:pt x="130" y="2431"/>
                  </a:cubicBezTo>
                  <a:cubicBezTo>
                    <a:pt x="419" y="1906"/>
                    <a:pt x="820" y="1442"/>
                    <a:pt x="1300" y="1086"/>
                  </a:cubicBezTo>
                  <a:cubicBezTo>
                    <a:pt x="1470" y="962"/>
                    <a:pt x="1674" y="792"/>
                    <a:pt x="1628" y="583"/>
                  </a:cubicBezTo>
                  <a:cubicBezTo>
                    <a:pt x="1589" y="385"/>
                    <a:pt x="1346" y="306"/>
                    <a:pt x="1142" y="266"/>
                  </a:cubicBezTo>
                  <a:cubicBezTo>
                    <a:pt x="877" y="221"/>
                    <a:pt x="611" y="170"/>
                    <a:pt x="345" y="119"/>
                  </a:cubicBezTo>
                  <a:cubicBezTo>
                    <a:pt x="1363" y="29"/>
                    <a:pt x="2448" y="1"/>
                    <a:pt x="3578" y="57"/>
                  </a:cubicBezTo>
                  <a:cubicBezTo>
                    <a:pt x="3624" y="63"/>
                    <a:pt x="3669" y="63"/>
                    <a:pt x="3714" y="69"/>
                  </a:cubicBezTo>
                  <a:cubicBezTo>
                    <a:pt x="3793" y="97"/>
                    <a:pt x="3872" y="131"/>
                    <a:pt x="3952" y="159"/>
                  </a:cubicBezTo>
                  <a:cubicBezTo>
                    <a:pt x="4115" y="221"/>
                    <a:pt x="4308" y="340"/>
                    <a:pt x="4274" y="5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7"/>
            <p:cNvSpPr/>
            <p:nvPr/>
          </p:nvSpPr>
          <p:spPr>
            <a:xfrm>
              <a:off x="4117959" y="3057274"/>
              <a:ext cx="21016" cy="29801"/>
            </a:xfrm>
            <a:custGeom>
              <a:avLst/>
              <a:gdLst/>
              <a:ahLst/>
              <a:cxnLst/>
              <a:rect l="l" t="t" r="r" b="b"/>
              <a:pathLst>
                <a:path w="244" h="346" extrusionOk="0">
                  <a:moveTo>
                    <a:pt x="192" y="68"/>
                  </a:moveTo>
                  <a:cubicBezTo>
                    <a:pt x="102" y="0"/>
                    <a:pt x="0" y="68"/>
                    <a:pt x="0" y="130"/>
                  </a:cubicBezTo>
                  <a:cubicBezTo>
                    <a:pt x="0" y="209"/>
                    <a:pt x="142" y="345"/>
                    <a:pt x="215" y="243"/>
                  </a:cubicBezTo>
                  <a:cubicBezTo>
                    <a:pt x="243" y="209"/>
                    <a:pt x="232" y="102"/>
                    <a:pt x="192" y="68"/>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7"/>
            <p:cNvSpPr/>
            <p:nvPr/>
          </p:nvSpPr>
          <p:spPr>
            <a:xfrm>
              <a:off x="2983118" y="3063130"/>
              <a:ext cx="11283" cy="16106"/>
            </a:xfrm>
            <a:custGeom>
              <a:avLst/>
              <a:gdLst/>
              <a:ahLst/>
              <a:cxnLst/>
              <a:rect l="l" t="t" r="r" b="b"/>
              <a:pathLst>
                <a:path w="131" h="187" extrusionOk="0">
                  <a:moveTo>
                    <a:pt x="107" y="40"/>
                  </a:moveTo>
                  <a:cubicBezTo>
                    <a:pt x="57" y="0"/>
                    <a:pt x="6" y="40"/>
                    <a:pt x="6" y="74"/>
                  </a:cubicBezTo>
                  <a:cubicBezTo>
                    <a:pt x="0" y="113"/>
                    <a:pt x="79" y="187"/>
                    <a:pt x="119" y="130"/>
                  </a:cubicBezTo>
                  <a:cubicBezTo>
                    <a:pt x="130" y="113"/>
                    <a:pt x="124" y="57"/>
                    <a:pt x="107" y="40"/>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7"/>
            <p:cNvSpPr/>
            <p:nvPr/>
          </p:nvSpPr>
          <p:spPr>
            <a:xfrm>
              <a:off x="3414454" y="2835751"/>
              <a:ext cx="32729" cy="27303"/>
            </a:xfrm>
            <a:custGeom>
              <a:avLst/>
              <a:gdLst/>
              <a:ahLst/>
              <a:cxnLst/>
              <a:rect l="l" t="t" r="r" b="b"/>
              <a:pathLst>
                <a:path w="380" h="317" extrusionOk="0">
                  <a:moveTo>
                    <a:pt x="356" y="159"/>
                  </a:moveTo>
                  <a:cubicBezTo>
                    <a:pt x="356" y="159"/>
                    <a:pt x="294" y="0"/>
                    <a:pt x="192" y="40"/>
                  </a:cubicBezTo>
                  <a:cubicBezTo>
                    <a:pt x="57" y="91"/>
                    <a:pt x="0" y="317"/>
                    <a:pt x="255" y="311"/>
                  </a:cubicBezTo>
                  <a:cubicBezTo>
                    <a:pt x="334" y="306"/>
                    <a:pt x="379" y="215"/>
                    <a:pt x="356" y="159"/>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7"/>
            <p:cNvSpPr/>
            <p:nvPr/>
          </p:nvSpPr>
          <p:spPr>
            <a:xfrm>
              <a:off x="3309290" y="2811376"/>
              <a:ext cx="71660" cy="33246"/>
            </a:xfrm>
            <a:custGeom>
              <a:avLst/>
              <a:gdLst/>
              <a:ahLst/>
              <a:cxnLst/>
              <a:rect l="l" t="t" r="r" b="b"/>
              <a:pathLst>
                <a:path w="832" h="386" extrusionOk="0">
                  <a:moveTo>
                    <a:pt x="775" y="187"/>
                  </a:moveTo>
                  <a:cubicBezTo>
                    <a:pt x="775" y="187"/>
                    <a:pt x="650" y="1"/>
                    <a:pt x="424" y="57"/>
                  </a:cubicBezTo>
                  <a:cubicBezTo>
                    <a:pt x="130" y="125"/>
                    <a:pt x="0" y="385"/>
                    <a:pt x="549" y="368"/>
                  </a:cubicBezTo>
                  <a:cubicBezTo>
                    <a:pt x="730" y="362"/>
                    <a:pt x="831" y="255"/>
                    <a:pt x="775" y="187"/>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7"/>
            <p:cNvSpPr/>
            <p:nvPr/>
          </p:nvSpPr>
          <p:spPr>
            <a:xfrm>
              <a:off x="3505924" y="3063130"/>
              <a:ext cx="15676" cy="13178"/>
            </a:xfrm>
            <a:custGeom>
              <a:avLst/>
              <a:gdLst/>
              <a:ahLst/>
              <a:cxnLst/>
              <a:rect l="l" t="t" r="r" b="b"/>
              <a:pathLst>
                <a:path w="182" h="153" extrusionOk="0">
                  <a:moveTo>
                    <a:pt x="171" y="79"/>
                  </a:moveTo>
                  <a:cubicBezTo>
                    <a:pt x="171" y="79"/>
                    <a:pt x="142" y="0"/>
                    <a:pt x="91" y="17"/>
                  </a:cubicBezTo>
                  <a:cubicBezTo>
                    <a:pt x="29" y="45"/>
                    <a:pt x="1" y="153"/>
                    <a:pt x="120" y="153"/>
                  </a:cubicBezTo>
                  <a:cubicBezTo>
                    <a:pt x="165" y="147"/>
                    <a:pt x="182" y="107"/>
                    <a:pt x="171" y="79"/>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7"/>
            <p:cNvSpPr/>
            <p:nvPr/>
          </p:nvSpPr>
          <p:spPr>
            <a:xfrm>
              <a:off x="3695839" y="2918003"/>
              <a:ext cx="21532" cy="18087"/>
            </a:xfrm>
            <a:custGeom>
              <a:avLst/>
              <a:gdLst/>
              <a:ahLst/>
              <a:cxnLst/>
              <a:rect l="l" t="t" r="r" b="b"/>
              <a:pathLst>
                <a:path w="250" h="210" extrusionOk="0">
                  <a:moveTo>
                    <a:pt x="232" y="108"/>
                  </a:moveTo>
                  <a:cubicBezTo>
                    <a:pt x="232" y="108"/>
                    <a:pt x="193" y="1"/>
                    <a:pt x="125" y="29"/>
                  </a:cubicBezTo>
                  <a:cubicBezTo>
                    <a:pt x="34" y="63"/>
                    <a:pt x="0" y="210"/>
                    <a:pt x="164" y="210"/>
                  </a:cubicBezTo>
                  <a:cubicBezTo>
                    <a:pt x="221" y="204"/>
                    <a:pt x="249" y="148"/>
                    <a:pt x="232" y="108"/>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7"/>
            <p:cNvSpPr/>
            <p:nvPr/>
          </p:nvSpPr>
          <p:spPr>
            <a:xfrm>
              <a:off x="2839971" y="2802591"/>
              <a:ext cx="196721" cy="123769"/>
            </a:xfrm>
            <a:custGeom>
              <a:avLst/>
              <a:gdLst/>
              <a:ahLst/>
              <a:cxnLst/>
              <a:rect l="l" t="t" r="r" b="b"/>
              <a:pathLst>
                <a:path w="2284" h="1437" extrusionOk="0">
                  <a:moveTo>
                    <a:pt x="2148" y="764"/>
                  </a:moveTo>
                  <a:cubicBezTo>
                    <a:pt x="2227" y="764"/>
                    <a:pt x="2284" y="549"/>
                    <a:pt x="2239" y="487"/>
                  </a:cubicBezTo>
                  <a:cubicBezTo>
                    <a:pt x="2199" y="419"/>
                    <a:pt x="2103" y="408"/>
                    <a:pt x="2030" y="431"/>
                  </a:cubicBezTo>
                  <a:cubicBezTo>
                    <a:pt x="2086" y="408"/>
                    <a:pt x="2109" y="334"/>
                    <a:pt x="2080" y="278"/>
                  </a:cubicBezTo>
                  <a:cubicBezTo>
                    <a:pt x="2058" y="221"/>
                    <a:pt x="1996" y="193"/>
                    <a:pt x="1933" y="193"/>
                  </a:cubicBezTo>
                  <a:cubicBezTo>
                    <a:pt x="1871" y="193"/>
                    <a:pt x="1809" y="216"/>
                    <a:pt x="1764" y="255"/>
                  </a:cubicBezTo>
                  <a:cubicBezTo>
                    <a:pt x="1803" y="204"/>
                    <a:pt x="1781" y="120"/>
                    <a:pt x="1730" y="80"/>
                  </a:cubicBezTo>
                  <a:cubicBezTo>
                    <a:pt x="1679" y="41"/>
                    <a:pt x="1606" y="41"/>
                    <a:pt x="1543" y="63"/>
                  </a:cubicBezTo>
                  <a:cubicBezTo>
                    <a:pt x="1481" y="80"/>
                    <a:pt x="1430" y="120"/>
                    <a:pt x="1379" y="159"/>
                  </a:cubicBezTo>
                  <a:cubicBezTo>
                    <a:pt x="1391" y="69"/>
                    <a:pt x="1283" y="1"/>
                    <a:pt x="1193" y="12"/>
                  </a:cubicBezTo>
                  <a:cubicBezTo>
                    <a:pt x="1102" y="29"/>
                    <a:pt x="1035" y="97"/>
                    <a:pt x="967" y="159"/>
                  </a:cubicBezTo>
                  <a:cubicBezTo>
                    <a:pt x="922" y="63"/>
                    <a:pt x="792" y="12"/>
                    <a:pt x="690" y="52"/>
                  </a:cubicBezTo>
                  <a:cubicBezTo>
                    <a:pt x="588" y="91"/>
                    <a:pt x="532" y="221"/>
                    <a:pt x="565" y="323"/>
                  </a:cubicBezTo>
                  <a:cubicBezTo>
                    <a:pt x="498" y="278"/>
                    <a:pt x="402" y="301"/>
                    <a:pt x="351" y="357"/>
                  </a:cubicBezTo>
                  <a:cubicBezTo>
                    <a:pt x="294" y="419"/>
                    <a:pt x="277" y="504"/>
                    <a:pt x="283" y="583"/>
                  </a:cubicBezTo>
                  <a:cubicBezTo>
                    <a:pt x="294" y="662"/>
                    <a:pt x="322" y="736"/>
                    <a:pt x="356" y="815"/>
                  </a:cubicBezTo>
                  <a:cubicBezTo>
                    <a:pt x="283" y="792"/>
                    <a:pt x="192" y="838"/>
                    <a:pt x="164" y="911"/>
                  </a:cubicBezTo>
                  <a:cubicBezTo>
                    <a:pt x="130" y="979"/>
                    <a:pt x="159" y="1069"/>
                    <a:pt x="221" y="1115"/>
                  </a:cubicBezTo>
                  <a:cubicBezTo>
                    <a:pt x="170" y="1131"/>
                    <a:pt x="119" y="1143"/>
                    <a:pt x="79" y="1171"/>
                  </a:cubicBezTo>
                  <a:cubicBezTo>
                    <a:pt x="34" y="1199"/>
                    <a:pt x="0" y="1250"/>
                    <a:pt x="6" y="1301"/>
                  </a:cubicBezTo>
                  <a:cubicBezTo>
                    <a:pt x="12" y="1369"/>
                    <a:pt x="79" y="1420"/>
                    <a:pt x="153" y="1431"/>
                  </a:cubicBezTo>
                  <a:cubicBezTo>
                    <a:pt x="221" y="1437"/>
                    <a:pt x="289" y="1414"/>
                    <a:pt x="356" y="1386"/>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7"/>
            <p:cNvSpPr/>
            <p:nvPr/>
          </p:nvSpPr>
          <p:spPr>
            <a:xfrm>
              <a:off x="3261575" y="2760732"/>
              <a:ext cx="124199" cy="64339"/>
            </a:xfrm>
            <a:custGeom>
              <a:avLst/>
              <a:gdLst/>
              <a:ahLst/>
              <a:cxnLst/>
              <a:rect l="l" t="t" r="r" b="b"/>
              <a:pathLst>
                <a:path w="1442" h="747" extrusionOk="0">
                  <a:moveTo>
                    <a:pt x="1334" y="640"/>
                  </a:moveTo>
                  <a:cubicBezTo>
                    <a:pt x="1380" y="651"/>
                    <a:pt x="1442" y="532"/>
                    <a:pt x="1425" y="493"/>
                  </a:cubicBezTo>
                  <a:cubicBezTo>
                    <a:pt x="1408" y="447"/>
                    <a:pt x="1357" y="425"/>
                    <a:pt x="1312" y="430"/>
                  </a:cubicBezTo>
                  <a:cubicBezTo>
                    <a:pt x="1346" y="425"/>
                    <a:pt x="1374" y="380"/>
                    <a:pt x="1363" y="346"/>
                  </a:cubicBezTo>
                  <a:cubicBezTo>
                    <a:pt x="1357" y="312"/>
                    <a:pt x="1323" y="283"/>
                    <a:pt x="1289" y="272"/>
                  </a:cubicBezTo>
                  <a:cubicBezTo>
                    <a:pt x="1255" y="267"/>
                    <a:pt x="1216" y="272"/>
                    <a:pt x="1182" y="283"/>
                  </a:cubicBezTo>
                  <a:cubicBezTo>
                    <a:pt x="1216" y="261"/>
                    <a:pt x="1216" y="210"/>
                    <a:pt x="1187" y="182"/>
                  </a:cubicBezTo>
                  <a:cubicBezTo>
                    <a:pt x="1165" y="148"/>
                    <a:pt x="1125" y="137"/>
                    <a:pt x="1086" y="142"/>
                  </a:cubicBezTo>
                  <a:cubicBezTo>
                    <a:pt x="1046" y="142"/>
                    <a:pt x="1007" y="159"/>
                    <a:pt x="973" y="176"/>
                  </a:cubicBezTo>
                  <a:cubicBezTo>
                    <a:pt x="995" y="125"/>
                    <a:pt x="939" y="69"/>
                    <a:pt x="888" y="63"/>
                  </a:cubicBezTo>
                  <a:cubicBezTo>
                    <a:pt x="831" y="57"/>
                    <a:pt x="780" y="86"/>
                    <a:pt x="735" y="114"/>
                  </a:cubicBezTo>
                  <a:cubicBezTo>
                    <a:pt x="724" y="52"/>
                    <a:pt x="656" y="1"/>
                    <a:pt x="588" y="12"/>
                  </a:cubicBezTo>
                  <a:cubicBezTo>
                    <a:pt x="526" y="18"/>
                    <a:pt x="475" y="86"/>
                    <a:pt x="475" y="148"/>
                  </a:cubicBezTo>
                  <a:cubicBezTo>
                    <a:pt x="447" y="114"/>
                    <a:pt x="385" y="114"/>
                    <a:pt x="345" y="137"/>
                  </a:cubicBezTo>
                  <a:cubicBezTo>
                    <a:pt x="306" y="165"/>
                    <a:pt x="283" y="210"/>
                    <a:pt x="277" y="261"/>
                  </a:cubicBezTo>
                  <a:cubicBezTo>
                    <a:pt x="272" y="306"/>
                    <a:pt x="277" y="357"/>
                    <a:pt x="283" y="402"/>
                  </a:cubicBezTo>
                  <a:cubicBezTo>
                    <a:pt x="243" y="380"/>
                    <a:pt x="187" y="391"/>
                    <a:pt x="159" y="430"/>
                  </a:cubicBezTo>
                  <a:cubicBezTo>
                    <a:pt x="130" y="464"/>
                    <a:pt x="130" y="521"/>
                    <a:pt x="159" y="560"/>
                  </a:cubicBezTo>
                  <a:cubicBezTo>
                    <a:pt x="130" y="560"/>
                    <a:pt x="96" y="560"/>
                    <a:pt x="68" y="572"/>
                  </a:cubicBezTo>
                  <a:cubicBezTo>
                    <a:pt x="40" y="583"/>
                    <a:pt x="12" y="606"/>
                    <a:pt x="6" y="634"/>
                  </a:cubicBezTo>
                  <a:cubicBezTo>
                    <a:pt x="0" y="674"/>
                    <a:pt x="34" y="713"/>
                    <a:pt x="74" y="730"/>
                  </a:cubicBezTo>
                  <a:cubicBezTo>
                    <a:pt x="113" y="747"/>
                    <a:pt x="159" y="741"/>
                    <a:pt x="198" y="736"/>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7"/>
            <p:cNvSpPr/>
            <p:nvPr/>
          </p:nvSpPr>
          <p:spPr>
            <a:xfrm>
              <a:off x="4075067" y="2836267"/>
              <a:ext cx="145215" cy="97930"/>
            </a:xfrm>
            <a:custGeom>
              <a:avLst/>
              <a:gdLst/>
              <a:ahLst/>
              <a:cxnLst/>
              <a:rect l="l" t="t" r="r" b="b"/>
              <a:pathLst>
                <a:path w="1686" h="1137" extrusionOk="0">
                  <a:moveTo>
                    <a:pt x="1487" y="1102"/>
                  </a:moveTo>
                  <a:cubicBezTo>
                    <a:pt x="1533" y="1136"/>
                    <a:pt x="1663" y="1040"/>
                    <a:pt x="1668" y="984"/>
                  </a:cubicBezTo>
                  <a:cubicBezTo>
                    <a:pt x="1674" y="927"/>
                    <a:pt x="1629" y="876"/>
                    <a:pt x="1578" y="859"/>
                  </a:cubicBezTo>
                  <a:cubicBezTo>
                    <a:pt x="1618" y="871"/>
                    <a:pt x="1668" y="837"/>
                    <a:pt x="1674" y="791"/>
                  </a:cubicBezTo>
                  <a:cubicBezTo>
                    <a:pt x="1685" y="752"/>
                    <a:pt x="1668" y="701"/>
                    <a:pt x="1629" y="673"/>
                  </a:cubicBezTo>
                  <a:cubicBezTo>
                    <a:pt x="1595" y="644"/>
                    <a:pt x="1550" y="633"/>
                    <a:pt x="1504" y="633"/>
                  </a:cubicBezTo>
                  <a:cubicBezTo>
                    <a:pt x="1555" y="622"/>
                    <a:pt x="1578" y="565"/>
                    <a:pt x="1567" y="520"/>
                  </a:cubicBezTo>
                  <a:cubicBezTo>
                    <a:pt x="1555" y="475"/>
                    <a:pt x="1516" y="441"/>
                    <a:pt x="1471" y="424"/>
                  </a:cubicBezTo>
                  <a:cubicBezTo>
                    <a:pt x="1425" y="407"/>
                    <a:pt x="1380" y="401"/>
                    <a:pt x="1329" y="401"/>
                  </a:cubicBezTo>
                  <a:cubicBezTo>
                    <a:pt x="1380" y="356"/>
                    <a:pt x="1352" y="266"/>
                    <a:pt x="1295" y="232"/>
                  </a:cubicBezTo>
                  <a:cubicBezTo>
                    <a:pt x="1239" y="198"/>
                    <a:pt x="1165" y="203"/>
                    <a:pt x="1103" y="215"/>
                  </a:cubicBezTo>
                  <a:cubicBezTo>
                    <a:pt x="1120" y="136"/>
                    <a:pt x="1069" y="45"/>
                    <a:pt x="996" y="23"/>
                  </a:cubicBezTo>
                  <a:cubicBezTo>
                    <a:pt x="917" y="0"/>
                    <a:pt x="826" y="45"/>
                    <a:pt x="798" y="119"/>
                  </a:cubicBezTo>
                  <a:cubicBezTo>
                    <a:pt x="781" y="62"/>
                    <a:pt x="719" y="28"/>
                    <a:pt x="657" y="40"/>
                  </a:cubicBezTo>
                  <a:cubicBezTo>
                    <a:pt x="600" y="45"/>
                    <a:pt x="549" y="90"/>
                    <a:pt x="521" y="136"/>
                  </a:cubicBezTo>
                  <a:cubicBezTo>
                    <a:pt x="487" y="187"/>
                    <a:pt x="470" y="243"/>
                    <a:pt x="453" y="300"/>
                  </a:cubicBezTo>
                  <a:cubicBezTo>
                    <a:pt x="419" y="254"/>
                    <a:pt x="351" y="237"/>
                    <a:pt x="300" y="266"/>
                  </a:cubicBezTo>
                  <a:cubicBezTo>
                    <a:pt x="250" y="288"/>
                    <a:pt x="221" y="356"/>
                    <a:pt x="238" y="407"/>
                  </a:cubicBezTo>
                  <a:cubicBezTo>
                    <a:pt x="204" y="396"/>
                    <a:pt x="165" y="379"/>
                    <a:pt x="131" y="373"/>
                  </a:cubicBezTo>
                  <a:cubicBezTo>
                    <a:pt x="91" y="373"/>
                    <a:pt x="52" y="384"/>
                    <a:pt x="29" y="413"/>
                  </a:cubicBezTo>
                  <a:cubicBezTo>
                    <a:pt x="1" y="458"/>
                    <a:pt x="18" y="520"/>
                    <a:pt x="52" y="554"/>
                  </a:cubicBezTo>
                  <a:cubicBezTo>
                    <a:pt x="86" y="588"/>
                    <a:pt x="137" y="610"/>
                    <a:pt x="187" y="622"/>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7"/>
            <p:cNvSpPr/>
            <p:nvPr/>
          </p:nvSpPr>
          <p:spPr>
            <a:xfrm>
              <a:off x="3925116" y="2920415"/>
              <a:ext cx="119893" cy="70196"/>
            </a:xfrm>
            <a:custGeom>
              <a:avLst/>
              <a:gdLst/>
              <a:ahLst/>
              <a:cxnLst/>
              <a:rect l="l" t="t" r="r" b="b"/>
              <a:pathLst>
                <a:path w="1392" h="815" extrusionOk="0">
                  <a:moveTo>
                    <a:pt x="1261" y="798"/>
                  </a:moveTo>
                  <a:cubicBezTo>
                    <a:pt x="1301" y="815"/>
                    <a:pt x="1391" y="724"/>
                    <a:pt x="1386" y="679"/>
                  </a:cubicBezTo>
                  <a:cubicBezTo>
                    <a:pt x="1386" y="634"/>
                    <a:pt x="1341" y="600"/>
                    <a:pt x="1295" y="594"/>
                  </a:cubicBezTo>
                  <a:cubicBezTo>
                    <a:pt x="1335" y="600"/>
                    <a:pt x="1363" y="566"/>
                    <a:pt x="1369" y="532"/>
                  </a:cubicBezTo>
                  <a:cubicBezTo>
                    <a:pt x="1369" y="493"/>
                    <a:pt x="1346" y="459"/>
                    <a:pt x="1318" y="442"/>
                  </a:cubicBezTo>
                  <a:cubicBezTo>
                    <a:pt x="1284" y="425"/>
                    <a:pt x="1250" y="419"/>
                    <a:pt x="1216" y="425"/>
                  </a:cubicBezTo>
                  <a:cubicBezTo>
                    <a:pt x="1250" y="408"/>
                    <a:pt x="1261" y="363"/>
                    <a:pt x="1250" y="329"/>
                  </a:cubicBezTo>
                  <a:cubicBezTo>
                    <a:pt x="1233" y="295"/>
                    <a:pt x="1199" y="272"/>
                    <a:pt x="1160" y="261"/>
                  </a:cubicBezTo>
                  <a:cubicBezTo>
                    <a:pt x="1120" y="255"/>
                    <a:pt x="1086" y="261"/>
                    <a:pt x="1047" y="267"/>
                  </a:cubicBezTo>
                  <a:cubicBezTo>
                    <a:pt x="1081" y="221"/>
                    <a:pt x="1047" y="154"/>
                    <a:pt x="996" y="137"/>
                  </a:cubicBezTo>
                  <a:cubicBezTo>
                    <a:pt x="945" y="120"/>
                    <a:pt x="894" y="131"/>
                    <a:pt x="837" y="142"/>
                  </a:cubicBezTo>
                  <a:cubicBezTo>
                    <a:pt x="843" y="80"/>
                    <a:pt x="792" y="18"/>
                    <a:pt x="730" y="7"/>
                  </a:cubicBezTo>
                  <a:cubicBezTo>
                    <a:pt x="668" y="1"/>
                    <a:pt x="600" y="46"/>
                    <a:pt x="589" y="108"/>
                  </a:cubicBezTo>
                  <a:cubicBezTo>
                    <a:pt x="566" y="69"/>
                    <a:pt x="515" y="46"/>
                    <a:pt x="470" y="63"/>
                  </a:cubicBezTo>
                  <a:cubicBezTo>
                    <a:pt x="425" y="74"/>
                    <a:pt x="391" y="114"/>
                    <a:pt x="368" y="159"/>
                  </a:cubicBezTo>
                  <a:cubicBezTo>
                    <a:pt x="351" y="199"/>
                    <a:pt x="346" y="250"/>
                    <a:pt x="340" y="295"/>
                  </a:cubicBezTo>
                  <a:cubicBezTo>
                    <a:pt x="306" y="261"/>
                    <a:pt x="250" y="261"/>
                    <a:pt x="216" y="284"/>
                  </a:cubicBezTo>
                  <a:cubicBezTo>
                    <a:pt x="176" y="312"/>
                    <a:pt x="165" y="368"/>
                    <a:pt x="182" y="408"/>
                  </a:cubicBezTo>
                  <a:cubicBezTo>
                    <a:pt x="153" y="402"/>
                    <a:pt x="125" y="391"/>
                    <a:pt x="91" y="397"/>
                  </a:cubicBezTo>
                  <a:cubicBezTo>
                    <a:pt x="63" y="397"/>
                    <a:pt x="35" y="414"/>
                    <a:pt x="18" y="436"/>
                  </a:cubicBezTo>
                  <a:cubicBezTo>
                    <a:pt x="1" y="476"/>
                    <a:pt x="23" y="521"/>
                    <a:pt x="52" y="544"/>
                  </a:cubicBezTo>
                  <a:cubicBezTo>
                    <a:pt x="86" y="572"/>
                    <a:pt x="131" y="577"/>
                    <a:pt x="170" y="583"/>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7"/>
            <p:cNvSpPr/>
            <p:nvPr/>
          </p:nvSpPr>
          <p:spPr>
            <a:xfrm>
              <a:off x="3068731" y="2769001"/>
              <a:ext cx="187074" cy="104303"/>
            </a:xfrm>
            <a:custGeom>
              <a:avLst/>
              <a:gdLst/>
              <a:ahLst/>
              <a:cxnLst/>
              <a:rect l="l" t="t" r="r" b="b"/>
              <a:pathLst>
                <a:path w="2172" h="1211" extrusionOk="0">
                  <a:moveTo>
                    <a:pt x="2025" y="866"/>
                  </a:moveTo>
                  <a:cubicBezTo>
                    <a:pt x="2092" y="877"/>
                    <a:pt x="2172" y="691"/>
                    <a:pt x="2143" y="628"/>
                  </a:cubicBezTo>
                  <a:cubicBezTo>
                    <a:pt x="2115" y="561"/>
                    <a:pt x="2030" y="538"/>
                    <a:pt x="1962" y="549"/>
                  </a:cubicBezTo>
                  <a:cubicBezTo>
                    <a:pt x="2013" y="538"/>
                    <a:pt x="2047" y="470"/>
                    <a:pt x="2030" y="414"/>
                  </a:cubicBezTo>
                  <a:cubicBezTo>
                    <a:pt x="2013" y="363"/>
                    <a:pt x="1962" y="323"/>
                    <a:pt x="1906" y="317"/>
                  </a:cubicBezTo>
                  <a:cubicBezTo>
                    <a:pt x="1849" y="306"/>
                    <a:pt x="1793" y="323"/>
                    <a:pt x="1742" y="351"/>
                  </a:cubicBezTo>
                  <a:cubicBezTo>
                    <a:pt x="1787" y="312"/>
                    <a:pt x="1782" y="233"/>
                    <a:pt x="1736" y="193"/>
                  </a:cubicBezTo>
                  <a:cubicBezTo>
                    <a:pt x="1697" y="148"/>
                    <a:pt x="1629" y="137"/>
                    <a:pt x="1572" y="148"/>
                  </a:cubicBezTo>
                  <a:cubicBezTo>
                    <a:pt x="1516" y="159"/>
                    <a:pt x="1459" y="187"/>
                    <a:pt x="1408" y="216"/>
                  </a:cubicBezTo>
                  <a:cubicBezTo>
                    <a:pt x="1431" y="131"/>
                    <a:pt x="1341" y="57"/>
                    <a:pt x="1261" y="57"/>
                  </a:cubicBezTo>
                  <a:cubicBezTo>
                    <a:pt x="1177" y="57"/>
                    <a:pt x="1103" y="108"/>
                    <a:pt x="1035" y="159"/>
                  </a:cubicBezTo>
                  <a:cubicBezTo>
                    <a:pt x="1007" y="63"/>
                    <a:pt x="900" y="1"/>
                    <a:pt x="798" y="24"/>
                  </a:cubicBezTo>
                  <a:cubicBezTo>
                    <a:pt x="702" y="46"/>
                    <a:pt x="634" y="154"/>
                    <a:pt x="651" y="250"/>
                  </a:cubicBezTo>
                  <a:cubicBezTo>
                    <a:pt x="594" y="199"/>
                    <a:pt x="504" y="204"/>
                    <a:pt x="448" y="250"/>
                  </a:cubicBezTo>
                  <a:cubicBezTo>
                    <a:pt x="391" y="295"/>
                    <a:pt x="363" y="374"/>
                    <a:pt x="357" y="448"/>
                  </a:cubicBezTo>
                  <a:cubicBezTo>
                    <a:pt x="357" y="521"/>
                    <a:pt x="374" y="594"/>
                    <a:pt x="391" y="662"/>
                  </a:cubicBezTo>
                  <a:cubicBezTo>
                    <a:pt x="323" y="640"/>
                    <a:pt x="244" y="662"/>
                    <a:pt x="204" y="724"/>
                  </a:cubicBezTo>
                  <a:cubicBezTo>
                    <a:pt x="165" y="787"/>
                    <a:pt x="176" y="871"/>
                    <a:pt x="227" y="922"/>
                  </a:cubicBezTo>
                  <a:cubicBezTo>
                    <a:pt x="182" y="928"/>
                    <a:pt x="131" y="934"/>
                    <a:pt x="91" y="951"/>
                  </a:cubicBezTo>
                  <a:cubicBezTo>
                    <a:pt x="46" y="973"/>
                    <a:pt x="12" y="1013"/>
                    <a:pt x="7" y="1058"/>
                  </a:cubicBezTo>
                  <a:cubicBezTo>
                    <a:pt x="1" y="1126"/>
                    <a:pt x="57" y="1182"/>
                    <a:pt x="120" y="1194"/>
                  </a:cubicBezTo>
                  <a:cubicBezTo>
                    <a:pt x="182" y="1211"/>
                    <a:pt x="250" y="1199"/>
                    <a:pt x="312" y="1188"/>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7"/>
            <p:cNvSpPr/>
            <p:nvPr/>
          </p:nvSpPr>
          <p:spPr>
            <a:xfrm>
              <a:off x="3924685" y="2786054"/>
              <a:ext cx="121271" cy="70196"/>
            </a:xfrm>
            <a:custGeom>
              <a:avLst/>
              <a:gdLst/>
              <a:ahLst/>
              <a:cxnLst/>
              <a:rect l="l" t="t" r="r" b="b"/>
              <a:pathLst>
                <a:path w="1408" h="815" extrusionOk="0">
                  <a:moveTo>
                    <a:pt x="1278" y="792"/>
                  </a:moveTo>
                  <a:cubicBezTo>
                    <a:pt x="1317" y="815"/>
                    <a:pt x="1408" y="724"/>
                    <a:pt x="1402" y="679"/>
                  </a:cubicBezTo>
                  <a:cubicBezTo>
                    <a:pt x="1396" y="634"/>
                    <a:pt x="1357" y="594"/>
                    <a:pt x="1312" y="589"/>
                  </a:cubicBezTo>
                  <a:cubicBezTo>
                    <a:pt x="1346" y="594"/>
                    <a:pt x="1379" y="560"/>
                    <a:pt x="1379" y="526"/>
                  </a:cubicBezTo>
                  <a:cubicBezTo>
                    <a:pt x="1385" y="487"/>
                    <a:pt x="1357" y="453"/>
                    <a:pt x="1329" y="436"/>
                  </a:cubicBezTo>
                  <a:cubicBezTo>
                    <a:pt x="1295" y="419"/>
                    <a:pt x="1261" y="413"/>
                    <a:pt x="1221" y="419"/>
                  </a:cubicBezTo>
                  <a:cubicBezTo>
                    <a:pt x="1261" y="408"/>
                    <a:pt x="1272" y="357"/>
                    <a:pt x="1255" y="323"/>
                  </a:cubicBezTo>
                  <a:cubicBezTo>
                    <a:pt x="1238" y="289"/>
                    <a:pt x="1204" y="266"/>
                    <a:pt x="1165" y="261"/>
                  </a:cubicBezTo>
                  <a:cubicBezTo>
                    <a:pt x="1131" y="255"/>
                    <a:pt x="1091" y="255"/>
                    <a:pt x="1052" y="261"/>
                  </a:cubicBezTo>
                  <a:cubicBezTo>
                    <a:pt x="1086" y="221"/>
                    <a:pt x="1046" y="153"/>
                    <a:pt x="1001" y="136"/>
                  </a:cubicBezTo>
                  <a:cubicBezTo>
                    <a:pt x="950" y="114"/>
                    <a:pt x="893" y="131"/>
                    <a:pt x="842" y="148"/>
                  </a:cubicBezTo>
                  <a:cubicBezTo>
                    <a:pt x="842" y="80"/>
                    <a:pt x="792" y="18"/>
                    <a:pt x="729" y="12"/>
                  </a:cubicBezTo>
                  <a:cubicBezTo>
                    <a:pt x="667" y="1"/>
                    <a:pt x="599" y="52"/>
                    <a:pt x="588" y="114"/>
                  </a:cubicBezTo>
                  <a:cubicBezTo>
                    <a:pt x="565" y="74"/>
                    <a:pt x="509" y="57"/>
                    <a:pt x="464" y="69"/>
                  </a:cubicBezTo>
                  <a:cubicBezTo>
                    <a:pt x="419" y="86"/>
                    <a:pt x="385" y="125"/>
                    <a:pt x="368" y="170"/>
                  </a:cubicBezTo>
                  <a:cubicBezTo>
                    <a:pt x="351" y="210"/>
                    <a:pt x="345" y="261"/>
                    <a:pt x="339" y="306"/>
                  </a:cubicBezTo>
                  <a:cubicBezTo>
                    <a:pt x="305" y="278"/>
                    <a:pt x="249" y="272"/>
                    <a:pt x="215" y="300"/>
                  </a:cubicBezTo>
                  <a:cubicBezTo>
                    <a:pt x="175" y="329"/>
                    <a:pt x="164" y="385"/>
                    <a:pt x="181" y="425"/>
                  </a:cubicBezTo>
                  <a:cubicBezTo>
                    <a:pt x="153" y="419"/>
                    <a:pt x="125" y="408"/>
                    <a:pt x="91" y="413"/>
                  </a:cubicBezTo>
                  <a:cubicBezTo>
                    <a:pt x="62" y="413"/>
                    <a:pt x="34" y="430"/>
                    <a:pt x="17" y="459"/>
                  </a:cubicBezTo>
                  <a:cubicBezTo>
                    <a:pt x="0" y="493"/>
                    <a:pt x="23" y="543"/>
                    <a:pt x="57" y="566"/>
                  </a:cubicBezTo>
                  <a:cubicBezTo>
                    <a:pt x="91" y="589"/>
                    <a:pt x="136" y="594"/>
                    <a:pt x="175" y="60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17"/>
          <p:cNvGrpSpPr/>
          <p:nvPr/>
        </p:nvGrpSpPr>
        <p:grpSpPr>
          <a:xfrm>
            <a:off x="739822" y="1741613"/>
            <a:ext cx="1594525" cy="1418806"/>
            <a:chOff x="754475" y="1688510"/>
            <a:chExt cx="1594525" cy="1418806"/>
          </a:xfrm>
        </p:grpSpPr>
        <p:sp>
          <p:nvSpPr>
            <p:cNvPr id="624" name="Google Shape;624;p17"/>
            <p:cNvSpPr/>
            <p:nvPr/>
          </p:nvSpPr>
          <p:spPr>
            <a:xfrm>
              <a:off x="1281242" y="2744017"/>
              <a:ext cx="21016" cy="59516"/>
            </a:xfrm>
            <a:custGeom>
              <a:avLst/>
              <a:gdLst/>
              <a:ahLst/>
              <a:cxnLst/>
              <a:rect l="l" t="t" r="r" b="b"/>
              <a:pathLst>
                <a:path w="244" h="691" extrusionOk="0">
                  <a:moveTo>
                    <a:pt x="1" y="1"/>
                  </a:moveTo>
                  <a:lnTo>
                    <a:pt x="119" y="690"/>
                  </a:lnTo>
                  <a:lnTo>
                    <a:pt x="244" y="662"/>
                  </a:lnTo>
                  <a:lnTo>
                    <a:pt x="119"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7"/>
            <p:cNvSpPr/>
            <p:nvPr/>
          </p:nvSpPr>
          <p:spPr>
            <a:xfrm>
              <a:off x="1174614" y="2643763"/>
              <a:ext cx="205076" cy="123252"/>
            </a:xfrm>
            <a:custGeom>
              <a:avLst/>
              <a:gdLst/>
              <a:ahLst/>
              <a:cxnLst/>
              <a:rect l="l" t="t" r="r" b="b"/>
              <a:pathLst>
                <a:path w="2381" h="1431" extrusionOk="0">
                  <a:moveTo>
                    <a:pt x="1646" y="1176"/>
                  </a:moveTo>
                  <a:cubicBezTo>
                    <a:pt x="1730" y="967"/>
                    <a:pt x="2132" y="1001"/>
                    <a:pt x="2279" y="814"/>
                  </a:cubicBezTo>
                  <a:cubicBezTo>
                    <a:pt x="2200" y="814"/>
                    <a:pt x="2126" y="814"/>
                    <a:pt x="2047" y="814"/>
                  </a:cubicBezTo>
                  <a:cubicBezTo>
                    <a:pt x="2154" y="792"/>
                    <a:pt x="2166" y="633"/>
                    <a:pt x="2064" y="594"/>
                  </a:cubicBezTo>
                  <a:cubicBezTo>
                    <a:pt x="2188" y="503"/>
                    <a:pt x="2284" y="385"/>
                    <a:pt x="2341" y="255"/>
                  </a:cubicBezTo>
                  <a:cubicBezTo>
                    <a:pt x="2363" y="209"/>
                    <a:pt x="2380" y="153"/>
                    <a:pt x="2358" y="102"/>
                  </a:cubicBezTo>
                  <a:cubicBezTo>
                    <a:pt x="2313" y="6"/>
                    <a:pt x="2149" y="0"/>
                    <a:pt x="2041" y="51"/>
                  </a:cubicBezTo>
                  <a:cubicBezTo>
                    <a:pt x="1934" y="96"/>
                    <a:pt x="1843" y="175"/>
                    <a:pt x="1719" y="192"/>
                  </a:cubicBezTo>
                  <a:cubicBezTo>
                    <a:pt x="1781" y="153"/>
                    <a:pt x="1753" y="68"/>
                    <a:pt x="1691" y="34"/>
                  </a:cubicBezTo>
                  <a:cubicBezTo>
                    <a:pt x="1629" y="0"/>
                    <a:pt x="1549" y="0"/>
                    <a:pt x="1476" y="6"/>
                  </a:cubicBezTo>
                  <a:cubicBezTo>
                    <a:pt x="1210" y="23"/>
                    <a:pt x="922" y="40"/>
                    <a:pt x="696" y="170"/>
                  </a:cubicBezTo>
                  <a:cubicBezTo>
                    <a:pt x="464" y="294"/>
                    <a:pt x="312" y="560"/>
                    <a:pt x="430" y="775"/>
                  </a:cubicBezTo>
                  <a:cubicBezTo>
                    <a:pt x="345" y="780"/>
                    <a:pt x="249" y="792"/>
                    <a:pt x="170" y="831"/>
                  </a:cubicBezTo>
                  <a:cubicBezTo>
                    <a:pt x="91" y="865"/>
                    <a:pt x="23" y="927"/>
                    <a:pt x="12" y="1006"/>
                  </a:cubicBezTo>
                  <a:cubicBezTo>
                    <a:pt x="1" y="1136"/>
                    <a:pt x="136" y="1238"/>
                    <a:pt x="272" y="1289"/>
                  </a:cubicBezTo>
                  <a:cubicBezTo>
                    <a:pt x="600" y="1425"/>
                    <a:pt x="996" y="1430"/>
                    <a:pt x="1335" y="1300"/>
                  </a:cubicBezTo>
                  <a:cubicBezTo>
                    <a:pt x="1335" y="1300"/>
                    <a:pt x="1561" y="1379"/>
                    <a:pt x="1646" y="1176"/>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7"/>
            <p:cNvSpPr/>
            <p:nvPr/>
          </p:nvSpPr>
          <p:spPr>
            <a:xfrm>
              <a:off x="1331370" y="2629121"/>
              <a:ext cx="11283" cy="8871"/>
            </a:xfrm>
            <a:custGeom>
              <a:avLst/>
              <a:gdLst/>
              <a:ahLst/>
              <a:cxnLst/>
              <a:rect l="l" t="t" r="r" b="b"/>
              <a:pathLst>
                <a:path w="131" h="103" extrusionOk="0">
                  <a:moveTo>
                    <a:pt x="114" y="1"/>
                  </a:moveTo>
                  <a:cubicBezTo>
                    <a:pt x="114" y="1"/>
                    <a:pt x="1" y="102"/>
                    <a:pt x="63" y="85"/>
                  </a:cubicBezTo>
                  <a:cubicBezTo>
                    <a:pt x="131" y="74"/>
                    <a:pt x="114" y="1"/>
                    <a:pt x="114"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7"/>
            <p:cNvSpPr/>
            <p:nvPr/>
          </p:nvSpPr>
          <p:spPr>
            <a:xfrm>
              <a:off x="1398120" y="2659352"/>
              <a:ext cx="12747" cy="6374"/>
            </a:xfrm>
            <a:custGeom>
              <a:avLst/>
              <a:gdLst/>
              <a:ahLst/>
              <a:cxnLst/>
              <a:rect l="l" t="t" r="r" b="b"/>
              <a:pathLst>
                <a:path w="148" h="74" extrusionOk="0">
                  <a:moveTo>
                    <a:pt x="147" y="0"/>
                  </a:moveTo>
                  <a:cubicBezTo>
                    <a:pt x="147" y="0"/>
                    <a:pt x="0" y="68"/>
                    <a:pt x="68" y="68"/>
                  </a:cubicBezTo>
                  <a:cubicBezTo>
                    <a:pt x="136" y="74"/>
                    <a:pt x="147" y="0"/>
                    <a:pt x="147"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7"/>
            <p:cNvSpPr/>
            <p:nvPr/>
          </p:nvSpPr>
          <p:spPr>
            <a:xfrm>
              <a:off x="1370386" y="2691909"/>
              <a:ext cx="12661" cy="6460"/>
            </a:xfrm>
            <a:custGeom>
              <a:avLst/>
              <a:gdLst/>
              <a:ahLst/>
              <a:cxnLst/>
              <a:rect l="l" t="t" r="r" b="b"/>
              <a:pathLst>
                <a:path w="147" h="75" extrusionOk="0">
                  <a:moveTo>
                    <a:pt x="147" y="1"/>
                  </a:moveTo>
                  <a:cubicBezTo>
                    <a:pt x="147" y="1"/>
                    <a:pt x="0" y="63"/>
                    <a:pt x="68" y="69"/>
                  </a:cubicBezTo>
                  <a:cubicBezTo>
                    <a:pt x="136" y="74"/>
                    <a:pt x="147" y="1"/>
                    <a:pt x="147"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7"/>
            <p:cNvSpPr/>
            <p:nvPr/>
          </p:nvSpPr>
          <p:spPr>
            <a:xfrm>
              <a:off x="1391316" y="2685622"/>
              <a:ext cx="13695" cy="6374"/>
            </a:xfrm>
            <a:custGeom>
              <a:avLst/>
              <a:gdLst/>
              <a:ahLst/>
              <a:cxnLst/>
              <a:rect l="l" t="t" r="r" b="b"/>
              <a:pathLst>
                <a:path w="159" h="74" extrusionOk="0">
                  <a:moveTo>
                    <a:pt x="158" y="0"/>
                  </a:moveTo>
                  <a:cubicBezTo>
                    <a:pt x="158" y="0"/>
                    <a:pt x="0" y="40"/>
                    <a:pt x="62" y="57"/>
                  </a:cubicBezTo>
                  <a:cubicBezTo>
                    <a:pt x="130" y="74"/>
                    <a:pt x="158" y="0"/>
                    <a:pt x="158"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7"/>
            <p:cNvSpPr/>
            <p:nvPr/>
          </p:nvSpPr>
          <p:spPr>
            <a:xfrm>
              <a:off x="1486230" y="2594067"/>
              <a:ext cx="13695" cy="5943"/>
            </a:xfrm>
            <a:custGeom>
              <a:avLst/>
              <a:gdLst/>
              <a:ahLst/>
              <a:cxnLst/>
              <a:rect l="l" t="t" r="r" b="b"/>
              <a:pathLst>
                <a:path w="159" h="69" extrusionOk="0">
                  <a:moveTo>
                    <a:pt x="159" y="1"/>
                  </a:moveTo>
                  <a:cubicBezTo>
                    <a:pt x="159" y="1"/>
                    <a:pt x="0" y="35"/>
                    <a:pt x="68" y="52"/>
                  </a:cubicBezTo>
                  <a:cubicBezTo>
                    <a:pt x="130" y="69"/>
                    <a:pt x="159" y="1"/>
                    <a:pt x="159" y="1"/>
                  </a:cubicBezTo>
                  <a:close/>
                </a:path>
              </a:pathLst>
            </a:custGeom>
            <a:solidFill>
              <a:srgbClr val="E6D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7"/>
            <p:cNvSpPr/>
            <p:nvPr/>
          </p:nvSpPr>
          <p:spPr>
            <a:xfrm>
              <a:off x="1444371" y="2659783"/>
              <a:ext cx="13695" cy="6460"/>
            </a:xfrm>
            <a:custGeom>
              <a:avLst/>
              <a:gdLst/>
              <a:ahLst/>
              <a:cxnLst/>
              <a:rect l="l" t="t" r="r" b="b"/>
              <a:pathLst>
                <a:path w="159" h="75" extrusionOk="0">
                  <a:moveTo>
                    <a:pt x="158" y="1"/>
                  </a:moveTo>
                  <a:cubicBezTo>
                    <a:pt x="158" y="1"/>
                    <a:pt x="0" y="40"/>
                    <a:pt x="68" y="57"/>
                  </a:cubicBezTo>
                  <a:cubicBezTo>
                    <a:pt x="130" y="74"/>
                    <a:pt x="158" y="1"/>
                    <a:pt x="158"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7"/>
            <p:cNvSpPr/>
            <p:nvPr/>
          </p:nvSpPr>
          <p:spPr>
            <a:xfrm>
              <a:off x="1420944" y="2634461"/>
              <a:ext cx="13781" cy="5943"/>
            </a:xfrm>
            <a:custGeom>
              <a:avLst/>
              <a:gdLst/>
              <a:ahLst/>
              <a:cxnLst/>
              <a:rect l="l" t="t" r="r" b="b"/>
              <a:pathLst>
                <a:path w="160" h="69" extrusionOk="0">
                  <a:moveTo>
                    <a:pt x="159" y="1"/>
                  </a:moveTo>
                  <a:cubicBezTo>
                    <a:pt x="159" y="1"/>
                    <a:pt x="1" y="35"/>
                    <a:pt x="69" y="52"/>
                  </a:cubicBezTo>
                  <a:cubicBezTo>
                    <a:pt x="131" y="69"/>
                    <a:pt x="159" y="1"/>
                    <a:pt x="159"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7"/>
            <p:cNvSpPr/>
            <p:nvPr/>
          </p:nvSpPr>
          <p:spPr>
            <a:xfrm>
              <a:off x="1466248" y="2609139"/>
              <a:ext cx="12747" cy="6460"/>
            </a:xfrm>
            <a:custGeom>
              <a:avLst/>
              <a:gdLst/>
              <a:ahLst/>
              <a:cxnLst/>
              <a:rect l="l" t="t" r="r" b="b"/>
              <a:pathLst>
                <a:path w="148" h="75" extrusionOk="0">
                  <a:moveTo>
                    <a:pt x="148" y="1"/>
                  </a:moveTo>
                  <a:cubicBezTo>
                    <a:pt x="148" y="1"/>
                    <a:pt x="1" y="69"/>
                    <a:pt x="68" y="74"/>
                  </a:cubicBezTo>
                  <a:cubicBezTo>
                    <a:pt x="136" y="74"/>
                    <a:pt x="148" y="1"/>
                    <a:pt x="148"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7"/>
            <p:cNvSpPr/>
            <p:nvPr/>
          </p:nvSpPr>
          <p:spPr>
            <a:xfrm>
              <a:off x="1386406" y="2646691"/>
              <a:ext cx="13695" cy="5857"/>
            </a:xfrm>
            <a:custGeom>
              <a:avLst/>
              <a:gdLst/>
              <a:ahLst/>
              <a:cxnLst/>
              <a:rect l="l" t="t" r="r" b="b"/>
              <a:pathLst>
                <a:path w="159" h="68" extrusionOk="0">
                  <a:moveTo>
                    <a:pt x="159" y="0"/>
                  </a:moveTo>
                  <a:cubicBezTo>
                    <a:pt x="159" y="0"/>
                    <a:pt x="1" y="34"/>
                    <a:pt x="68" y="51"/>
                  </a:cubicBezTo>
                  <a:cubicBezTo>
                    <a:pt x="131" y="68"/>
                    <a:pt x="159" y="0"/>
                    <a:pt x="159"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7"/>
            <p:cNvSpPr/>
            <p:nvPr/>
          </p:nvSpPr>
          <p:spPr>
            <a:xfrm>
              <a:off x="2068982" y="2756678"/>
              <a:ext cx="38069" cy="124286"/>
            </a:xfrm>
            <a:custGeom>
              <a:avLst/>
              <a:gdLst/>
              <a:ahLst/>
              <a:cxnLst/>
              <a:rect l="l" t="t" r="r" b="b"/>
              <a:pathLst>
                <a:path w="442" h="1443" extrusionOk="0">
                  <a:moveTo>
                    <a:pt x="441" y="1"/>
                  </a:moveTo>
                  <a:lnTo>
                    <a:pt x="227" y="1442"/>
                  </a:lnTo>
                  <a:lnTo>
                    <a:pt x="0" y="1386"/>
                  </a:lnTo>
                  <a:lnTo>
                    <a:pt x="221" y="1"/>
                  </a:ln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7"/>
            <p:cNvSpPr/>
            <p:nvPr/>
          </p:nvSpPr>
          <p:spPr>
            <a:xfrm>
              <a:off x="1926782" y="2546352"/>
              <a:ext cx="375957" cy="258132"/>
            </a:xfrm>
            <a:custGeom>
              <a:avLst/>
              <a:gdLst/>
              <a:ahLst/>
              <a:cxnLst/>
              <a:rect l="l" t="t" r="r" b="b"/>
              <a:pathLst>
                <a:path w="4365" h="2997" extrusionOk="0">
                  <a:moveTo>
                    <a:pt x="1352" y="2477"/>
                  </a:moveTo>
                  <a:cubicBezTo>
                    <a:pt x="1188" y="2024"/>
                    <a:pt x="453" y="2104"/>
                    <a:pt x="187" y="1708"/>
                  </a:cubicBezTo>
                  <a:cubicBezTo>
                    <a:pt x="329" y="1708"/>
                    <a:pt x="470" y="1713"/>
                    <a:pt x="611" y="1713"/>
                  </a:cubicBezTo>
                  <a:cubicBezTo>
                    <a:pt x="414" y="1657"/>
                    <a:pt x="391" y="1329"/>
                    <a:pt x="577" y="1244"/>
                  </a:cubicBezTo>
                  <a:cubicBezTo>
                    <a:pt x="351" y="1058"/>
                    <a:pt x="171" y="815"/>
                    <a:pt x="69" y="543"/>
                  </a:cubicBezTo>
                  <a:cubicBezTo>
                    <a:pt x="29" y="442"/>
                    <a:pt x="1" y="323"/>
                    <a:pt x="40" y="221"/>
                  </a:cubicBezTo>
                  <a:cubicBezTo>
                    <a:pt x="120" y="18"/>
                    <a:pt x="419" y="12"/>
                    <a:pt x="617" y="108"/>
                  </a:cubicBezTo>
                  <a:cubicBezTo>
                    <a:pt x="815" y="210"/>
                    <a:pt x="990" y="374"/>
                    <a:pt x="1211" y="408"/>
                  </a:cubicBezTo>
                  <a:cubicBezTo>
                    <a:pt x="1103" y="329"/>
                    <a:pt x="1154" y="142"/>
                    <a:pt x="1267" y="74"/>
                  </a:cubicBezTo>
                  <a:cubicBezTo>
                    <a:pt x="1375" y="1"/>
                    <a:pt x="1521" y="6"/>
                    <a:pt x="1657" y="18"/>
                  </a:cubicBezTo>
                  <a:cubicBezTo>
                    <a:pt x="2149" y="52"/>
                    <a:pt x="2669" y="91"/>
                    <a:pt x="3093" y="357"/>
                  </a:cubicBezTo>
                  <a:cubicBezTo>
                    <a:pt x="3511" y="617"/>
                    <a:pt x="3794" y="1182"/>
                    <a:pt x="3573" y="1629"/>
                  </a:cubicBezTo>
                  <a:cubicBezTo>
                    <a:pt x="3737" y="1646"/>
                    <a:pt x="3901" y="1663"/>
                    <a:pt x="4048" y="1742"/>
                  </a:cubicBezTo>
                  <a:cubicBezTo>
                    <a:pt x="4195" y="1815"/>
                    <a:pt x="4325" y="1951"/>
                    <a:pt x="4342" y="2115"/>
                  </a:cubicBezTo>
                  <a:cubicBezTo>
                    <a:pt x="4365" y="2386"/>
                    <a:pt x="4116" y="2595"/>
                    <a:pt x="3873" y="2708"/>
                  </a:cubicBezTo>
                  <a:cubicBezTo>
                    <a:pt x="3262" y="2985"/>
                    <a:pt x="2533" y="2997"/>
                    <a:pt x="1917" y="2737"/>
                  </a:cubicBezTo>
                  <a:cubicBezTo>
                    <a:pt x="1917" y="2737"/>
                    <a:pt x="1505" y="2895"/>
                    <a:pt x="1352" y="2477"/>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7"/>
            <p:cNvSpPr/>
            <p:nvPr/>
          </p:nvSpPr>
          <p:spPr>
            <a:xfrm>
              <a:off x="1994996" y="2516206"/>
              <a:ext cx="20499" cy="18604"/>
            </a:xfrm>
            <a:custGeom>
              <a:avLst/>
              <a:gdLst/>
              <a:ahLst/>
              <a:cxnLst/>
              <a:rect l="l" t="t" r="r" b="b"/>
              <a:pathLst>
                <a:path w="238" h="216" extrusionOk="0">
                  <a:moveTo>
                    <a:pt x="29" y="0"/>
                  </a:moveTo>
                  <a:cubicBezTo>
                    <a:pt x="29" y="0"/>
                    <a:pt x="238" y="215"/>
                    <a:pt x="119" y="181"/>
                  </a:cubicBezTo>
                  <a:cubicBezTo>
                    <a:pt x="0" y="153"/>
                    <a:pt x="29" y="0"/>
                    <a:pt x="29"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7"/>
            <p:cNvSpPr/>
            <p:nvPr/>
          </p:nvSpPr>
          <p:spPr>
            <a:xfrm>
              <a:off x="1869334" y="2579511"/>
              <a:ext cx="23513" cy="13178"/>
            </a:xfrm>
            <a:custGeom>
              <a:avLst/>
              <a:gdLst/>
              <a:ahLst/>
              <a:cxnLst/>
              <a:rect l="l" t="t" r="r" b="b"/>
              <a:pathLst>
                <a:path w="273" h="153" extrusionOk="0">
                  <a:moveTo>
                    <a:pt x="1" y="0"/>
                  </a:moveTo>
                  <a:cubicBezTo>
                    <a:pt x="1" y="0"/>
                    <a:pt x="272" y="136"/>
                    <a:pt x="148" y="147"/>
                  </a:cubicBezTo>
                  <a:cubicBezTo>
                    <a:pt x="24" y="153"/>
                    <a:pt x="1" y="0"/>
                    <a:pt x="1"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7"/>
            <p:cNvSpPr/>
            <p:nvPr/>
          </p:nvSpPr>
          <p:spPr>
            <a:xfrm>
              <a:off x="1921011" y="2647639"/>
              <a:ext cx="22911" cy="13264"/>
            </a:xfrm>
            <a:custGeom>
              <a:avLst/>
              <a:gdLst/>
              <a:ahLst/>
              <a:cxnLst/>
              <a:rect l="l" t="t" r="r" b="b"/>
              <a:pathLst>
                <a:path w="266" h="154" extrusionOk="0">
                  <a:moveTo>
                    <a:pt x="0" y="0"/>
                  </a:moveTo>
                  <a:cubicBezTo>
                    <a:pt x="0" y="0"/>
                    <a:pt x="266" y="136"/>
                    <a:pt x="141" y="147"/>
                  </a:cubicBezTo>
                  <a:cubicBezTo>
                    <a:pt x="17" y="153"/>
                    <a:pt x="0" y="0"/>
                    <a:pt x="0"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7"/>
            <p:cNvSpPr/>
            <p:nvPr/>
          </p:nvSpPr>
          <p:spPr>
            <a:xfrm>
              <a:off x="1880531" y="2634978"/>
              <a:ext cx="24978" cy="12230"/>
            </a:xfrm>
            <a:custGeom>
              <a:avLst/>
              <a:gdLst/>
              <a:ahLst/>
              <a:cxnLst/>
              <a:rect l="l" t="t" r="r" b="b"/>
              <a:pathLst>
                <a:path w="290" h="142" extrusionOk="0">
                  <a:moveTo>
                    <a:pt x="1" y="1"/>
                  </a:moveTo>
                  <a:cubicBezTo>
                    <a:pt x="1" y="1"/>
                    <a:pt x="289" y="74"/>
                    <a:pt x="171" y="108"/>
                  </a:cubicBezTo>
                  <a:cubicBezTo>
                    <a:pt x="52" y="142"/>
                    <a:pt x="1" y="1"/>
                    <a:pt x="1"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7"/>
            <p:cNvSpPr/>
            <p:nvPr/>
          </p:nvSpPr>
          <p:spPr>
            <a:xfrm>
              <a:off x="1706291" y="2442222"/>
              <a:ext cx="24892" cy="12747"/>
            </a:xfrm>
            <a:custGeom>
              <a:avLst/>
              <a:gdLst/>
              <a:ahLst/>
              <a:cxnLst/>
              <a:rect l="l" t="t" r="r" b="b"/>
              <a:pathLst>
                <a:path w="289" h="148" extrusionOk="0">
                  <a:moveTo>
                    <a:pt x="0" y="0"/>
                  </a:moveTo>
                  <a:cubicBezTo>
                    <a:pt x="0" y="0"/>
                    <a:pt x="289" y="79"/>
                    <a:pt x="170" y="113"/>
                  </a:cubicBezTo>
                  <a:cubicBezTo>
                    <a:pt x="46" y="147"/>
                    <a:pt x="0" y="0"/>
                    <a:pt x="0"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7"/>
            <p:cNvSpPr/>
            <p:nvPr/>
          </p:nvSpPr>
          <p:spPr>
            <a:xfrm>
              <a:off x="1782688" y="2580975"/>
              <a:ext cx="24978" cy="12230"/>
            </a:xfrm>
            <a:custGeom>
              <a:avLst/>
              <a:gdLst/>
              <a:ahLst/>
              <a:cxnLst/>
              <a:rect l="l" t="t" r="r" b="b"/>
              <a:pathLst>
                <a:path w="290" h="142" extrusionOk="0">
                  <a:moveTo>
                    <a:pt x="1" y="0"/>
                  </a:moveTo>
                  <a:cubicBezTo>
                    <a:pt x="1" y="0"/>
                    <a:pt x="289" y="74"/>
                    <a:pt x="170" y="107"/>
                  </a:cubicBezTo>
                  <a:cubicBezTo>
                    <a:pt x="52" y="141"/>
                    <a:pt x="1" y="0"/>
                    <a:pt x="1"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7"/>
            <p:cNvSpPr/>
            <p:nvPr/>
          </p:nvSpPr>
          <p:spPr>
            <a:xfrm>
              <a:off x="1825580" y="2526886"/>
              <a:ext cx="25408" cy="12747"/>
            </a:xfrm>
            <a:custGeom>
              <a:avLst/>
              <a:gdLst/>
              <a:ahLst/>
              <a:cxnLst/>
              <a:rect l="l" t="t" r="r" b="b"/>
              <a:pathLst>
                <a:path w="295" h="148" extrusionOk="0">
                  <a:moveTo>
                    <a:pt x="0" y="1"/>
                  </a:moveTo>
                  <a:cubicBezTo>
                    <a:pt x="0" y="1"/>
                    <a:pt x="294" y="80"/>
                    <a:pt x="170" y="114"/>
                  </a:cubicBezTo>
                  <a:cubicBezTo>
                    <a:pt x="51" y="148"/>
                    <a:pt x="0" y="1"/>
                    <a:pt x="0"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7"/>
            <p:cNvSpPr/>
            <p:nvPr/>
          </p:nvSpPr>
          <p:spPr>
            <a:xfrm>
              <a:off x="1744704" y="2474779"/>
              <a:ext cx="22997" cy="13264"/>
            </a:xfrm>
            <a:custGeom>
              <a:avLst/>
              <a:gdLst/>
              <a:ahLst/>
              <a:cxnLst/>
              <a:rect l="l" t="t" r="r" b="b"/>
              <a:pathLst>
                <a:path w="267" h="154" extrusionOk="0">
                  <a:moveTo>
                    <a:pt x="1" y="1"/>
                  </a:moveTo>
                  <a:cubicBezTo>
                    <a:pt x="1" y="1"/>
                    <a:pt x="267" y="131"/>
                    <a:pt x="142" y="142"/>
                  </a:cubicBezTo>
                  <a:cubicBezTo>
                    <a:pt x="18" y="153"/>
                    <a:pt x="1" y="1"/>
                    <a:pt x="1"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7"/>
            <p:cNvSpPr/>
            <p:nvPr/>
          </p:nvSpPr>
          <p:spPr>
            <a:xfrm>
              <a:off x="1888885" y="2552725"/>
              <a:ext cx="25322" cy="12747"/>
            </a:xfrm>
            <a:custGeom>
              <a:avLst/>
              <a:gdLst/>
              <a:ahLst/>
              <a:cxnLst/>
              <a:rect l="l" t="t" r="r" b="b"/>
              <a:pathLst>
                <a:path w="294" h="148" extrusionOk="0">
                  <a:moveTo>
                    <a:pt x="0" y="0"/>
                  </a:moveTo>
                  <a:cubicBezTo>
                    <a:pt x="0" y="0"/>
                    <a:pt x="294" y="79"/>
                    <a:pt x="170" y="113"/>
                  </a:cubicBezTo>
                  <a:cubicBezTo>
                    <a:pt x="51" y="147"/>
                    <a:pt x="0" y="0"/>
                    <a:pt x="0" y="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7"/>
            <p:cNvSpPr/>
            <p:nvPr/>
          </p:nvSpPr>
          <p:spPr>
            <a:xfrm>
              <a:off x="754475" y="2564352"/>
              <a:ext cx="1594094" cy="542964"/>
            </a:xfrm>
            <a:custGeom>
              <a:avLst/>
              <a:gdLst/>
              <a:ahLst/>
              <a:cxnLst/>
              <a:rect l="l" t="t" r="r" b="b"/>
              <a:pathLst>
                <a:path w="18508" h="6304" extrusionOk="0">
                  <a:moveTo>
                    <a:pt x="18507" y="6304"/>
                  </a:moveTo>
                  <a:lnTo>
                    <a:pt x="18507" y="4529"/>
                  </a:lnTo>
                  <a:cubicBezTo>
                    <a:pt x="18507" y="4529"/>
                    <a:pt x="9112" y="1"/>
                    <a:pt x="0" y="4529"/>
                  </a:cubicBezTo>
                  <a:lnTo>
                    <a:pt x="0" y="6304"/>
                  </a:lnTo>
                  <a:close/>
                </a:path>
              </a:pathLst>
            </a:custGeom>
            <a:solidFill>
              <a:srgbClr val="DFC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7"/>
            <p:cNvSpPr/>
            <p:nvPr/>
          </p:nvSpPr>
          <p:spPr>
            <a:xfrm>
              <a:off x="754475" y="2775712"/>
              <a:ext cx="1594525" cy="331601"/>
            </a:xfrm>
            <a:custGeom>
              <a:avLst/>
              <a:gdLst/>
              <a:ahLst/>
              <a:cxnLst/>
              <a:rect l="l" t="t" r="r" b="b"/>
              <a:pathLst>
                <a:path w="18513" h="3850" extrusionOk="0">
                  <a:moveTo>
                    <a:pt x="0" y="2075"/>
                  </a:moveTo>
                  <a:lnTo>
                    <a:pt x="0" y="3850"/>
                  </a:lnTo>
                  <a:lnTo>
                    <a:pt x="18513" y="3850"/>
                  </a:lnTo>
                  <a:lnTo>
                    <a:pt x="18513" y="2075"/>
                  </a:lnTo>
                  <a:cubicBezTo>
                    <a:pt x="18513" y="2075"/>
                    <a:pt x="16026" y="876"/>
                    <a:pt x="12374" y="328"/>
                  </a:cubicBezTo>
                  <a:cubicBezTo>
                    <a:pt x="10950" y="113"/>
                    <a:pt x="9356" y="0"/>
                    <a:pt x="7660" y="91"/>
                  </a:cubicBezTo>
                  <a:cubicBezTo>
                    <a:pt x="7281" y="113"/>
                    <a:pt x="6902" y="141"/>
                    <a:pt x="6518" y="187"/>
                  </a:cubicBezTo>
                  <a:cubicBezTo>
                    <a:pt x="5184" y="328"/>
                    <a:pt x="3799" y="611"/>
                    <a:pt x="2403" y="1080"/>
                  </a:cubicBezTo>
                  <a:cubicBezTo>
                    <a:pt x="1600" y="1345"/>
                    <a:pt x="803" y="1673"/>
                    <a:pt x="0" y="2075"/>
                  </a:cubicBez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7"/>
            <p:cNvSpPr/>
            <p:nvPr/>
          </p:nvSpPr>
          <p:spPr>
            <a:xfrm>
              <a:off x="1350835" y="2778641"/>
              <a:ext cx="371565" cy="328672"/>
            </a:xfrm>
            <a:custGeom>
              <a:avLst/>
              <a:gdLst/>
              <a:ahLst/>
              <a:cxnLst/>
              <a:rect l="l" t="t" r="r" b="b"/>
              <a:pathLst>
                <a:path w="4314" h="3816" extrusionOk="0">
                  <a:moveTo>
                    <a:pt x="40" y="514"/>
                  </a:moveTo>
                  <a:cubicBezTo>
                    <a:pt x="63" y="610"/>
                    <a:pt x="159" y="678"/>
                    <a:pt x="250" y="729"/>
                  </a:cubicBezTo>
                  <a:cubicBezTo>
                    <a:pt x="572" y="927"/>
                    <a:pt x="900" y="1119"/>
                    <a:pt x="1244" y="1278"/>
                  </a:cubicBezTo>
                  <a:cubicBezTo>
                    <a:pt x="1442" y="1368"/>
                    <a:pt x="1646" y="1447"/>
                    <a:pt x="1810" y="1588"/>
                  </a:cubicBezTo>
                  <a:cubicBezTo>
                    <a:pt x="1974" y="1730"/>
                    <a:pt x="2081" y="1956"/>
                    <a:pt x="2025" y="2165"/>
                  </a:cubicBezTo>
                  <a:cubicBezTo>
                    <a:pt x="1962" y="2380"/>
                    <a:pt x="1742" y="2510"/>
                    <a:pt x="1533" y="2589"/>
                  </a:cubicBezTo>
                  <a:cubicBezTo>
                    <a:pt x="1318" y="2662"/>
                    <a:pt x="1086" y="2713"/>
                    <a:pt x="917" y="2860"/>
                  </a:cubicBezTo>
                  <a:cubicBezTo>
                    <a:pt x="741" y="3007"/>
                    <a:pt x="668" y="3295"/>
                    <a:pt x="832" y="3454"/>
                  </a:cubicBezTo>
                  <a:cubicBezTo>
                    <a:pt x="922" y="3533"/>
                    <a:pt x="1052" y="3550"/>
                    <a:pt x="1160" y="3601"/>
                  </a:cubicBezTo>
                  <a:cubicBezTo>
                    <a:pt x="1250" y="3640"/>
                    <a:pt x="1329" y="3725"/>
                    <a:pt x="1335" y="3816"/>
                  </a:cubicBezTo>
                  <a:lnTo>
                    <a:pt x="2906" y="3816"/>
                  </a:lnTo>
                  <a:cubicBezTo>
                    <a:pt x="2725" y="3702"/>
                    <a:pt x="2533" y="3601"/>
                    <a:pt x="2335" y="3516"/>
                  </a:cubicBezTo>
                  <a:cubicBezTo>
                    <a:pt x="2211" y="3459"/>
                    <a:pt x="2053" y="3380"/>
                    <a:pt x="2047" y="3233"/>
                  </a:cubicBezTo>
                  <a:cubicBezTo>
                    <a:pt x="2041" y="3058"/>
                    <a:pt x="2279" y="2979"/>
                    <a:pt x="2460" y="2968"/>
                  </a:cubicBezTo>
                  <a:cubicBezTo>
                    <a:pt x="2872" y="2939"/>
                    <a:pt x="3296" y="2911"/>
                    <a:pt x="3709" y="2996"/>
                  </a:cubicBezTo>
                  <a:cubicBezTo>
                    <a:pt x="4314" y="3126"/>
                    <a:pt x="4252" y="2561"/>
                    <a:pt x="4178" y="2431"/>
                  </a:cubicBezTo>
                  <a:cubicBezTo>
                    <a:pt x="3890" y="1905"/>
                    <a:pt x="3489" y="1441"/>
                    <a:pt x="3014" y="1085"/>
                  </a:cubicBezTo>
                  <a:cubicBezTo>
                    <a:pt x="2844" y="961"/>
                    <a:pt x="2635" y="791"/>
                    <a:pt x="2680" y="582"/>
                  </a:cubicBezTo>
                  <a:cubicBezTo>
                    <a:pt x="2725" y="384"/>
                    <a:pt x="2969" y="305"/>
                    <a:pt x="3166" y="266"/>
                  </a:cubicBezTo>
                  <a:cubicBezTo>
                    <a:pt x="3438" y="220"/>
                    <a:pt x="3703" y="170"/>
                    <a:pt x="3969" y="119"/>
                  </a:cubicBezTo>
                  <a:cubicBezTo>
                    <a:pt x="2952" y="28"/>
                    <a:pt x="1861" y="0"/>
                    <a:pt x="736" y="57"/>
                  </a:cubicBezTo>
                  <a:cubicBezTo>
                    <a:pt x="691" y="62"/>
                    <a:pt x="645" y="62"/>
                    <a:pt x="600" y="68"/>
                  </a:cubicBezTo>
                  <a:cubicBezTo>
                    <a:pt x="521" y="96"/>
                    <a:pt x="442" y="130"/>
                    <a:pt x="363" y="158"/>
                  </a:cubicBezTo>
                  <a:cubicBezTo>
                    <a:pt x="199" y="220"/>
                    <a:pt x="1" y="339"/>
                    <a:pt x="40" y="514"/>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7"/>
            <p:cNvSpPr/>
            <p:nvPr/>
          </p:nvSpPr>
          <p:spPr>
            <a:xfrm>
              <a:off x="1634717" y="3051238"/>
              <a:ext cx="55123" cy="46338"/>
            </a:xfrm>
            <a:custGeom>
              <a:avLst/>
              <a:gdLst/>
              <a:ahLst/>
              <a:cxnLst/>
              <a:rect l="l" t="t" r="r" b="b"/>
              <a:pathLst>
                <a:path w="640" h="538" extrusionOk="0">
                  <a:moveTo>
                    <a:pt x="323" y="40"/>
                  </a:moveTo>
                  <a:cubicBezTo>
                    <a:pt x="323" y="40"/>
                    <a:pt x="639" y="136"/>
                    <a:pt x="566" y="311"/>
                  </a:cubicBezTo>
                  <a:cubicBezTo>
                    <a:pt x="475" y="537"/>
                    <a:pt x="0" y="351"/>
                    <a:pt x="34" y="221"/>
                  </a:cubicBezTo>
                  <a:cubicBezTo>
                    <a:pt x="74" y="91"/>
                    <a:pt x="204" y="0"/>
                    <a:pt x="323" y="4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7"/>
            <p:cNvSpPr/>
            <p:nvPr/>
          </p:nvSpPr>
          <p:spPr>
            <a:xfrm>
              <a:off x="2124018" y="3025916"/>
              <a:ext cx="53142" cy="27820"/>
            </a:xfrm>
            <a:custGeom>
              <a:avLst/>
              <a:gdLst/>
              <a:ahLst/>
              <a:cxnLst/>
              <a:rect l="l" t="t" r="r" b="b"/>
              <a:pathLst>
                <a:path w="617" h="323" extrusionOk="0">
                  <a:moveTo>
                    <a:pt x="311" y="23"/>
                  </a:moveTo>
                  <a:cubicBezTo>
                    <a:pt x="311" y="23"/>
                    <a:pt x="616" y="80"/>
                    <a:pt x="549" y="187"/>
                  </a:cubicBezTo>
                  <a:cubicBezTo>
                    <a:pt x="458" y="323"/>
                    <a:pt x="0" y="210"/>
                    <a:pt x="34" y="131"/>
                  </a:cubicBezTo>
                  <a:cubicBezTo>
                    <a:pt x="68" y="51"/>
                    <a:pt x="198" y="1"/>
                    <a:pt x="311" y="23"/>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7"/>
            <p:cNvSpPr/>
            <p:nvPr/>
          </p:nvSpPr>
          <p:spPr>
            <a:xfrm>
              <a:off x="1131808" y="2817571"/>
              <a:ext cx="57535" cy="80876"/>
            </a:xfrm>
            <a:custGeom>
              <a:avLst/>
              <a:gdLst/>
              <a:ahLst/>
              <a:cxnLst/>
              <a:rect l="l" t="t" r="r" b="b"/>
              <a:pathLst>
                <a:path w="668" h="939" extrusionOk="0">
                  <a:moveTo>
                    <a:pt x="147" y="187"/>
                  </a:moveTo>
                  <a:cubicBezTo>
                    <a:pt x="396" y="0"/>
                    <a:pt x="667" y="175"/>
                    <a:pt x="667" y="345"/>
                  </a:cubicBezTo>
                  <a:cubicBezTo>
                    <a:pt x="667" y="560"/>
                    <a:pt x="260" y="939"/>
                    <a:pt x="62" y="662"/>
                  </a:cubicBezTo>
                  <a:cubicBezTo>
                    <a:pt x="0" y="571"/>
                    <a:pt x="29" y="283"/>
                    <a:pt x="147" y="187"/>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7"/>
            <p:cNvSpPr/>
            <p:nvPr/>
          </p:nvSpPr>
          <p:spPr>
            <a:xfrm>
              <a:off x="937500" y="3046845"/>
              <a:ext cx="21016" cy="29801"/>
            </a:xfrm>
            <a:custGeom>
              <a:avLst/>
              <a:gdLst/>
              <a:ahLst/>
              <a:cxnLst/>
              <a:rect l="l" t="t" r="r" b="b"/>
              <a:pathLst>
                <a:path w="244" h="346" extrusionOk="0">
                  <a:moveTo>
                    <a:pt x="52" y="68"/>
                  </a:moveTo>
                  <a:cubicBezTo>
                    <a:pt x="142" y="1"/>
                    <a:pt x="238" y="68"/>
                    <a:pt x="244" y="131"/>
                  </a:cubicBezTo>
                  <a:cubicBezTo>
                    <a:pt x="244" y="210"/>
                    <a:pt x="97" y="345"/>
                    <a:pt x="23" y="244"/>
                  </a:cubicBezTo>
                  <a:cubicBezTo>
                    <a:pt x="1" y="210"/>
                    <a:pt x="12" y="102"/>
                    <a:pt x="52" y="68"/>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7"/>
            <p:cNvSpPr/>
            <p:nvPr/>
          </p:nvSpPr>
          <p:spPr>
            <a:xfrm>
              <a:off x="2081643" y="3052702"/>
              <a:ext cx="11283" cy="16106"/>
            </a:xfrm>
            <a:custGeom>
              <a:avLst/>
              <a:gdLst/>
              <a:ahLst/>
              <a:cxnLst/>
              <a:rect l="l" t="t" r="r" b="b"/>
              <a:pathLst>
                <a:path w="131" h="187" extrusionOk="0">
                  <a:moveTo>
                    <a:pt x="29" y="40"/>
                  </a:moveTo>
                  <a:cubicBezTo>
                    <a:pt x="80" y="0"/>
                    <a:pt x="130" y="40"/>
                    <a:pt x="130" y="74"/>
                  </a:cubicBezTo>
                  <a:cubicBezTo>
                    <a:pt x="130" y="113"/>
                    <a:pt x="57" y="187"/>
                    <a:pt x="17" y="130"/>
                  </a:cubicBezTo>
                  <a:cubicBezTo>
                    <a:pt x="0" y="113"/>
                    <a:pt x="6" y="57"/>
                    <a:pt x="29" y="40"/>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7"/>
            <p:cNvSpPr/>
            <p:nvPr/>
          </p:nvSpPr>
          <p:spPr>
            <a:xfrm>
              <a:off x="1629377" y="2825322"/>
              <a:ext cx="32213" cy="27389"/>
            </a:xfrm>
            <a:custGeom>
              <a:avLst/>
              <a:gdLst/>
              <a:ahLst/>
              <a:cxnLst/>
              <a:rect l="l" t="t" r="r" b="b"/>
              <a:pathLst>
                <a:path w="374" h="318" extrusionOk="0">
                  <a:moveTo>
                    <a:pt x="23" y="159"/>
                  </a:moveTo>
                  <a:cubicBezTo>
                    <a:pt x="23" y="159"/>
                    <a:pt x="85" y="1"/>
                    <a:pt x="187" y="40"/>
                  </a:cubicBezTo>
                  <a:cubicBezTo>
                    <a:pt x="317" y="91"/>
                    <a:pt x="373" y="317"/>
                    <a:pt x="125" y="312"/>
                  </a:cubicBezTo>
                  <a:cubicBezTo>
                    <a:pt x="40" y="306"/>
                    <a:pt x="0" y="215"/>
                    <a:pt x="23" y="159"/>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7"/>
            <p:cNvSpPr/>
            <p:nvPr/>
          </p:nvSpPr>
          <p:spPr>
            <a:xfrm>
              <a:off x="1695525" y="2801034"/>
              <a:ext cx="71660" cy="33160"/>
            </a:xfrm>
            <a:custGeom>
              <a:avLst/>
              <a:gdLst/>
              <a:ahLst/>
              <a:cxnLst/>
              <a:rect l="l" t="t" r="r" b="b"/>
              <a:pathLst>
                <a:path w="832" h="385" extrusionOk="0">
                  <a:moveTo>
                    <a:pt x="57" y="187"/>
                  </a:moveTo>
                  <a:cubicBezTo>
                    <a:pt x="57" y="187"/>
                    <a:pt x="182" y="0"/>
                    <a:pt x="408" y="57"/>
                  </a:cubicBezTo>
                  <a:cubicBezTo>
                    <a:pt x="696" y="124"/>
                    <a:pt x="832" y="384"/>
                    <a:pt x="284" y="367"/>
                  </a:cubicBezTo>
                  <a:cubicBezTo>
                    <a:pt x="103" y="362"/>
                    <a:pt x="1" y="254"/>
                    <a:pt x="57" y="187"/>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7"/>
            <p:cNvSpPr/>
            <p:nvPr/>
          </p:nvSpPr>
          <p:spPr>
            <a:xfrm>
              <a:off x="1554359" y="3052702"/>
              <a:ext cx="16192" cy="13264"/>
            </a:xfrm>
            <a:custGeom>
              <a:avLst/>
              <a:gdLst/>
              <a:ahLst/>
              <a:cxnLst/>
              <a:rect l="l" t="t" r="r" b="b"/>
              <a:pathLst>
                <a:path w="188" h="154" extrusionOk="0">
                  <a:moveTo>
                    <a:pt x="18" y="80"/>
                  </a:moveTo>
                  <a:cubicBezTo>
                    <a:pt x="18" y="80"/>
                    <a:pt x="46" y="0"/>
                    <a:pt x="97" y="17"/>
                  </a:cubicBezTo>
                  <a:cubicBezTo>
                    <a:pt x="159" y="46"/>
                    <a:pt x="187" y="153"/>
                    <a:pt x="63" y="153"/>
                  </a:cubicBezTo>
                  <a:cubicBezTo>
                    <a:pt x="23" y="147"/>
                    <a:pt x="1" y="108"/>
                    <a:pt x="18" y="80"/>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7"/>
            <p:cNvSpPr/>
            <p:nvPr/>
          </p:nvSpPr>
          <p:spPr>
            <a:xfrm>
              <a:off x="1359189" y="2907575"/>
              <a:ext cx="21446" cy="18173"/>
            </a:xfrm>
            <a:custGeom>
              <a:avLst/>
              <a:gdLst/>
              <a:ahLst/>
              <a:cxnLst/>
              <a:rect l="l" t="t" r="r" b="b"/>
              <a:pathLst>
                <a:path w="249" h="211" extrusionOk="0">
                  <a:moveTo>
                    <a:pt x="17" y="108"/>
                  </a:moveTo>
                  <a:cubicBezTo>
                    <a:pt x="17" y="108"/>
                    <a:pt x="57" y="1"/>
                    <a:pt x="124" y="29"/>
                  </a:cubicBezTo>
                  <a:cubicBezTo>
                    <a:pt x="209" y="63"/>
                    <a:pt x="249" y="210"/>
                    <a:pt x="79" y="210"/>
                  </a:cubicBezTo>
                  <a:cubicBezTo>
                    <a:pt x="28" y="204"/>
                    <a:pt x="0" y="148"/>
                    <a:pt x="17" y="108"/>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7"/>
            <p:cNvSpPr/>
            <p:nvPr/>
          </p:nvSpPr>
          <p:spPr>
            <a:xfrm>
              <a:off x="1089949" y="2313632"/>
              <a:ext cx="156326" cy="80962"/>
            </a:xfrm>
            <a:custGeom>
              <a:avLst/>
              <a:gdLst/>
              <a:ahLst/>
              <a:cxnLst/>
              <a:rect l="l" t="t" r="r" b="b"/>
              <a:pathLst>
                <a:path w="1815" h="940" extrusionOk="0">
                  <a:moveTo>
                    <a:pt x="1815" y="645"/>
                  </a:moveTo>
                  <a:lnTo>
                    <a:pt x="1374" y="939"/>
                  </a:lnTo>
                  <a:lnTo>
                    <a:pt x="0" y="227"/>
                  </a:lnTo>
                  <a:lnTo>
                    <a:pt x="458" y="1"/>
                  </a:lnTo>
                  <a:close/>
                </a:path>
              </a:pathLst>
            </a:custGeom>
            <a:solidFill>
              <a:srgbClr val="F0B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7"/>
            <p:cNvSpPr/>
            <p:nvPr/>
          </p:nvSpPr>
          <p:spPr>
            <a:xfrm>
              <a:off x="1222330" y="2513795"/>
              <a:ext cx="32729" cy="87680"/>
            </a:xfrm>
            <a:custGeom>
              <a:avLst/>
              <a:gdLst/>
              <a:ahLst/>
              <a:cxnLst/>
              <a:rect l="l" t="t" r="r" b="b"/>
              <a:pathLst>
                <a:path w="380" h="1018" extrusionOk="0">
                  <a:moveTo>
                    <a:pt x="193" y="0"/>
                  </a:moveTo>
                  <a:lnTo>
                    <a:pt x="1" y="910"/>
                  </a:lnTo>
                  <a:lnTo>
                    <a:pt x="379" y="1017"/>
                  </a:lnTo>
                  <a:lnTo>
                    <a:pt x="379" y="0"/>
                  </a:lnTo>
                  <a:close/>
                </a:path>
              </a:pathLst>
            </a:custGeom>
            <a:solidFill>
              <a:srgbClr val="B5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7"/>
            <p:cNvSpPr/>
            <p:nvPr/>
          </p:nvSpPr>
          <p:spPr>
            <a:xfrm>
              <a:off x="1647809" y="2063428"/>
              <a:ext cx="32729" cy="87680"/>
            </a:xfrm>
            <a:custGeom>
              <a:avLst/>
              <a:gdLst/>
              <a:ahLst/>
              <a:cxnLst/>
              <a:rect l="l" t="t" r="r" b="b"/>
              <a:pathLst>
                <a:path w="380" h="1018" extrusionOk="0">
                  <a:moveTo>
                    <a:pt x="193" y="0"/>
                  </a:moveTo>
                  <a:lnTo>
                    <a:pt x="1" y="905"/>
                  </a:lnTo>
                  <a:lnTo>
                    <a:pt x="380" y="1018"/>
                  </a:lnTo>
                  <a:lnTo>
                    <a:pt x="380" y="0"/>
                  </a:lnTo>
                  <a:close/>
                </a:path>
              </a:pathLst>
            </a:custGeom>
            <a:solidFill>
              <a:srgbClr val="B57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7"/>
            <p:cNvSpPr/>
            <p:nvPr/>
          </p:nvSpPr>
          <p:spPr>
            <a:xfrm>
              <a:off x="1546090" y="2408632"/>
              <a:ext cx="33160" cy="87680"/>
            </a:xfrm>
            <a:custGeom>
              <a:avLst/>
              <a:gdLst/>
              <a:ahLst/>
              <a:cxnLst/>
              <a:rect l="l" t="t" r="r" b="b"/>
              <a:pathLst>
                <a:path w="385" h="1018" extrusionOk="0">
                  <a:moveTo>
                    <a:pt x="193" y="0"/>
                  </a:moveTo>
                  <a:lnTo>
                    <a:pt x="1" y="904"/>
                  </a:lnTo>
                  <a:lnTo>
                    <a:pt x="385" y="1018"/>
                  </a:lnTo>
                  <a:lnTo>
                    <a:pt x="385" y="0"/>
                  </a:lnTo>
                  <a:close/>
                </a:path>
              </a:pathLst>
            </a:custGeom>
            <a:solidFill>
              <a:srgbClr val="EAB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7"/>
            <p:cNvSpPr/>
            <p:nvPr/>
          </p:nvSpPr>
          <p:spPr>
            <a:xfrm>
              <a:off x="1337226" y="2218201"/>
              <a:ext cx="33246" cy="87766"/>
            </a:xfrm>
            <a:custGeom>
              <a:avLst/>
              <a:gdLst/>
              <a:ahLst/>
              <a:cxnLst/>
              <a:rect l="l" t="t" r="r" b="b"/>
              <a:pathLst>
                <a:path w="386" h="1019" extrusionOk="0">
                  <a:moveTo>
                    <a:pt x="193" y="1"/>
                  </a:moveTo>
                  <a:lnTo>
                    <a:pt x="1" y="905"/>
                  </a:lnTo>
                  <a:lnTo>
                    <a:pt x="385" y="1018"/>
                  </a:lnTo>
                  <a:lnTo>
                    <a:pt x="385" y="1"/>
                  </a:lnTo>
                  <a:close/>
                </a:path>
              </a:pathLst>
            </a:custGeom>
            <a:solidFill>
              <a:srgbClr val="EAB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7"/>
            <p:cNvSpPr/>
            <p:nvPr/>
          </p:nvSpPr>
          <p:spPr>
            <a:xfrm>
              <a:off x="1238436" y="2021569"/>
              <a:ext cx="62875" cy="42462"/>
            </a:xfrm>
            <a:custGeom>
              <a:avLst/>
              <a:gdLst/>
              <a:ahLst/>
              <a:cxnLst/>
              <a:rect l="l" t="t" r="r" b="b"/>
              <a:pathLst>
                <a:path w="730" h="493" extrusionOk="0">
                  <a:moveTo>
                    <a:pt x="662" y="0"/>
                  </a:moveTo>
                  <a:lnTo>
                    <a:pt x="0" y="204"/>
                  </a:lnTo>
                  <a:lnTo>
                    <a:pt x="68" y="492"/>
                  </a:lnTo>
                  <a:lnTo>
                    <a:pt x="729" y="125"/>
                  </a:lnTo>
                  <a:close/>
                </a:path>
              </a:pathLst>
            </a:custGeom>
            <a:solidFill>
              <a:srgbClr val="EAB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7"/>
            <p:cNvSpPr/>
            <p:nvPr/>
          </p:nvSpPr>
          <p:spPr>
            <a:xfrm>
              <a:off x="1340671" y="2568314"/>
              <a:ext cx="55037" cy="44874"/>
            </a:xfrm>
            <a:custGeom>
              <a:avLst/>
              <a:gdLst/>
              <a:ahLst/>
              <a:cxnLst/>
              <a:rect l="l" t="t" r="r" b="b"/>
              <a:pathLst>
                <a:path w="639" h="521" extrusionOk="0">
                  <a:moveTo>
                    <a:pt x="639" y="158"/>
                  </a:moveTo>
                  <a:cubicBezTo>
                    <a:pt x="611" y="158"/>
                    <a:pt x="57" y="520"/>
                    <a:pt x="57" y="520"/>
                  </a:cubicBezTo>
                  <a:lnTo>
                    <a:pt x="0" y="283"/>
                  </a:lnTo>
                  <a:lnTo>
                    <a:pt x="503" y="0"/>
                  </a:lnTo>
                  <a:close/>
                </a:path>
              </a:pathLst>
            </a:custGeom>
            <a:solidFill>
              <a:srgbClr val="833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7"/>
            <p:cNvSpPr/>
            <p:nvPr/>
          </p:nvSpPr>
          <p:spPr>
            <a:xfrm>
              <a:off x="1295884" y="1804870"/>
              <a:ext cx="732277" cy="951909"/>
            </a:xfrm>
            <a:custGeom>
              <a:avLst/>
              <a:gdLst/>
              <a:ahLst/>
              <a:cxnLst/>
              <a:rect l="l" t="t" r="r" b="b"/>
              <a:pathLst>
                <a:path w="8502" h="11052" extrusionOk="0">
                  <a:moveTo>
                    <a:pt x="8502" y="2025"/>
                  </a:moveTo>
                  <a:cubicBezTo>
                    <a:pt x="8502" y="2025"/>
                    <a:pt x="4358" y="1974"/>
                    <a:pt x="3109" y="3443"/>
                  </a:cubicBezTo>
                  <a:cubicBezTo>
                    <a:pt x="1854" y="4913"/>
                    <a:pt x="4963" y="6547"/>
                    <a:pt x="4121" y="7044"/>
                  </a:cubicBezTo>
                  <a:cubicBezTo>
                    <a:pt x="3279" y="7536"/>
                    <a:pt x="2239" y="7587"/>
                    <a:pt x="2408" y="8208"/>
                  </a:cubicBezTo>
                  <a:cubicBezTo>
                    <a:pt x="2578" y="8836"/>
                    <a:pt x="3782" y="11052"/>
                    <a:pt x="3782" y="11052"/>
                  </a:cubicBezTo>
                  <a:cubicBezTo>
                    <a:pt x="3782" y="11052"/>
                    <a:pt x="746" y="8305"/>
                    <a:pt x="775" y="7474"/>
                  </a:cubicBezTo>
                  <a:cubicBezTo>
                    <a:pt x="797" y="6643"/>
                    <a:pt x="2725" y="6970"/>
                    <a:pt x="2363" y="6060"/>
                  </a:cubicBezTo>
                  <a:cubicBezTo>
                    <a:pt x="2001" y="5150"/>
                    <a:pt x="0" y="3997"/>
                    <a:pt x="96" y="2335"/>
                  </a:cubicBezTo>
                  <a:cubicBezTo>
                    <a:pt x="192" y="674"/>
                    <a:pt x="1521" y="1"/>
                    <a:pt x="1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7"/>
            <p:cNvSpPr/>
            <p:nvPr/>
          </p:nvSpPr>
          <p:spPr>
            <a:xfrm>
              <a:off x="1565555" y="2026393"/>
              <a:ext cx="375441" cy="110160"/>
            </a:xfrm>
            <a:custGeom>
              <a:avLst/>
              <a:gdLst/>
              <a:ahLst/>
              <a:cxnLst/>
              <a:rect l="l" t="t" r="r" b="b"/>
              <a:pathLst>
                <a:path w="4359" h="1279" extrusionOk="0">
                  <a:moveTo>
                    <a:pt x="2810" y="1"/>
                  </a:moveTo>
                  <a:cubicBezTo>
                    <a:pt x="2810" y="1"/>
                    <a:pt x="4359" y="651"/>
                    <a:pt x="3709" y="967"/>
                  </a:cubicBezTo>
                  <a:cubicBezTo>
                    <a:pt x="3059" y="1278"/>
                    <a:pt x="1" y="317"/>
                    <a:pt x="1" y="317"/>
                  </a:cubicBezTo>
                  <a:cubicBezTo>
                    <a:pt x="1" y="317"/>
                    <a:pt x="3336" y="1030"/>
                    <a:pt x="3534" y="736"/>
                  </a:cubicBezTo>
                  <a:cubicBezTo>
                    <a:pt x="3698" y="498"/>
                    <a:pt x="2810" y="1"/>
                    <a:pt x="2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7"/>
            <p:cNvSpPr/>
            <p:nvPr/>
          </p:nvSpPr>
          <p:spPr>
            <a:xfrm>
              <a:off x="1559268" y="1895477"/>
              <a:ext cx="647611" cy="212827"/>
            </a:xfrm>
            <a:custGeom>
              <a:avLst/>
              <a:gdLst/>
              <a:ahLst/>
              <a:cxnLst/>
              <a:rect l="l" t="t" r="r" b="b"/>
              <a:pathLst>
                <a:path w="7519" h="2471" extrusionOk="0">
                  <a:moveTo>
                    <a:pt x="4929" y="0"/>
                  </a:moveTo>
                  <a:cubicBezTo>
                    <a:pt x="4929" y="0"/>
                    <a:pt x="7518" y="1391"/>
                    <a:pt x="6399" y="1928"/>
                  </a:cubicBezTo>
                  <a:cubicBezTo>
                    <a:pt x="5274" y="2470"/>
                    <a:pt x="0" y="809"/>
                    <a:pt x="0" y="809"/>
                  </a:cubicBezTo>
                  <a:cubicBezTo>
                    <a:pt x="0" y="809"/>
                    <a:pt x="5760" y="2035"/>
                    <a:pt x="6099" y="1532"/>
                  </a:cubicBezTo>
                  <a:cubicBezTo>
                    <a:pt x="6382" y="1119"/>
                    <a:pt x="4929" y="0"/>
                    <a:pt x="49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7"/>
            <p:cNvSpPr/>
            <p:nvPr/>
          </p:nvSpPr>
          <p:spPr>
            <a:xfrm>
              <a:off x="1333350" y="1759135"/>
              <a:ext cx="182682" cy="178289"/>
            </a:xfrm>
            <a:custGeom>
              <a:avLst/>
              <a:gdLst/>
              <a:ahLst/>
              <a:cxnLst/>
              <a:rect l="l" t="t" r="r" b="b"/>
              <a:pathLst>
                <a:path w="2121" h="2070" extrusionOk="0">
                  <a:moveTo>
                    <a:pt x="865" y="210"/>
                  </a:moveTo>
                  <a:cubicBezTo>
                    <a:pt x="865" y="210"/>
                    <a:pt x="283" y="108"/>
                    <a:pt x="340" y="600"/>
                  </a:cubicBezTo>
                  <a:cubicBezTo>
                    <a:pt x="390" y="1097"/>
                    <a:pt x="2120" y="2069"/>
                    <a:pt x="2120" y="2069"/>
                  </a:cubicBezTo>
                  <a:cubicBezTo>
                    <a:pt x="2120" y="2069"/>
                    <a:pt x="0" y="1108"/>
                    <a:pt x="0" y="458"/>
                  </a:cubicBezTo>
                  <a:cubicBezTo>
                    <a:pt x="0" y="1"/>
                    <a:pt x="865" y="210"/>
                    <a:pt x="865" y="21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7"/>
            <p:cNvSpPr/>
            <p:nvPr/>
          </p:nvSpPr>
          <p:spPr>
            <a:xfrm>
              <a:off x="1184863" y="2141805"/>
              <a:ext cx="195343" cy="90609"/>
            </a:xfrm>
            <a:custGeom>
              <a:avLst/>
              <a:gdLst/>
              <a:ahLst/>
              <a:cxnLst/>
              <a:rect l="l" t="t" r="r" b="b"/>
              <a:pathLst>
                <a:path w="2268" h="1052" extrusionOk="0">
                  <a:moveTo>
                    <a:pt x="2267" y="956"/>
                  </a:moveTo>
                  <a:cubicBezTo>
                    <a:pt x="1628" y="1052"/>
                    <a:pt x="961" y="973"/>
                    <a:pt x="362" y="735"/>
                  </a:cubicBezTo>
                  <a:cubicBezTo>
                    <a:pt x="226" y="684"/>
                    <a:pt x="80" y="605"/>
                    <a:pt x="40" y="464"/>
                  </a:cubicBezTo>
                  <a:cubicBezTo>
                    <a:pt x="0" y="323"/>
                    <a:pt x="96" y="170"/>
                    <a:pt x="226" y="97"/>
                  </a:cubicBezTo>
                  <a:cubicBezTo>
                    <a:pt x="351" y="23"/>
                    <a:pt x="503" y="12"/>
                    <a:pt x="650" y="0"/>
                  </a:cubicBezTo>
                  <a:cubicBezTo>
                    <a:pt x="650" y="0"/>
                    <a:pt x="125" y="108"/>
                    <a:pt x="272" y="385"/>
                  </a:cubicBezTo>
                  <a:cubicBezTo>
                    <a:pt x="532" y="865"/>
                    <a:pt x="2267" y="956"/>
                    <a:pt x="2267" y="9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7"/>
            <p:cNvSpPr/>
            <p:nvPr/>
          </p:nvSpPr>
          <p:spPr>
            <a:xfrm>
              <a:off x="1227239" y="1929067"/>
              <a:ext cx="187505" cy="100858"/>
            </a:xfrm>
            <a:custGeom>
              <a:avLst/>
              <a:gdLst/>
              <a:ahLst/>
              <a:cxnLst/>
              <a:rect l="l" t="t" r="r" b="b"/>
              <a:pathLst>
                <a:path w="2177" h="1171" extrusionOk="0">
                  <a:moveTo>
                    <a:pt x="2176" y="1153"/>
                  </a:moveTo>
                  <a:cubicBezTo>
                    <a:pt x="1532" y="1170"/>
                    <a:pt x="882" y="1018"/>
                    <a:pt x="311" y="707"/>
                  </a:cubicBezTo>
                  <a:cubicBezTo>
                    <a:pt x="181" y="639"/>
                    <a:pt x="45" y="543"/>
                    <a:pt x="23" y="402"/>
                  </a:cubicBezTo>
                  <a:cubicBezTo>
                    <a:pt x="0" y="255"/>
                    <a:pt x="113" y="119"/>
                    <a:pt x="249" y="57"/>
                  </a:cubicBezTo>
                  <a:cubicBezTo>
                    <a:pt x="385" y="0"/>
                    <a:pt x="537" y="6"/>
                    <a:pt x="684" y="12"/>
                  </a:cubicBezTo>
                  <a:cubicBezTo>
                    <a:pt x="684" y="12"/>
                    <a:pt x="147" y="57"/>
                    <a:pt x="266" y="351"/>
                  </a:cubicBezTo>
                  <a:cubicBezTo>
                    <a:pt x="464" y="859"/>
                    <a:pt x="2176" y="1153"/>
                    <a:pt x="2176" y="115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7"/>
            <p:cNvSpPr/>
            <p:nvPr/>
          </p:nvSpPr>
          <p:spPr>
            <a:xfrm>
              <a:off x="1401996" y="2302435"/>
              <a:ext cx="345295" cy="109127"/>
            </a:xfrm>
            <a:custGeom>
              <a:avLst/>
              <a:gdLst/>
              <a:ahLst/>
              <a:cxnLst/>
              <a:rect l="l" t="t" r="r" b="b"/>
              <a:pathLst>
                <a:path w="4009" h="1267" extrusionOk="0">
                  <a:moveTo>
                    <a:pt x="2708" y="1"/>
                  </a:moveTo>
                  <a:cubicBezTo>
                    <a:pt x="2708" y="1"/>
                    <a:pt x="4008" y="425"/>
                    <a:pt x="3562" y="843"/>
                  </a:cubicBezTo>
                  <a:cubicBezTo>
                    <a:pt x="3115" y="1267"/>
                    <a:pt x="0" y="419"/>
                    <a:pt x="0" y="419"/>
                  </a:cubicBezTo>
                  <a:cubicBezTo>
                    <a:pt x="0" y="419"/>
                    <a:pt x="2742" y="984"/>
                    <a:pt x="3143" y="640"/>
                  </a:cubicBezTo>
                  <a:cubicBezTo>
                    <a:pt x="3539" y="289"/>
                    <a:pt x="2708" y="1"/>
                    <a:pt x="2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7"/>
            <p:cNvSpPr/>
            <p:nvPr/>
          </p:nvSpPr>
          <p:spPr>
            <a:xfrm>
              <a:off x="1448247" y="2555653"/>
              <a:ext cx="182165" cy="57535"/>
            </a:xfrm>
            <a:custGeom>
              <a:avLst/>
              <a:gdLst/>
              <a:ahLst/>
              <a:cxnLst/>
              <a:rect l="l" t="t" r="r" b="b"/>
              <a:pathLst>
                <a:path w="2115" h="668" extrusionOk="0">
                  <a:moveTo>
                    <a:pt x="1431" y="0"/>
                  </a:moveTo>
                  <a:cubicBezTo>
                    <a:pt x="1431" y="0"/>
                    <a:pt x="2115" y="226"/>
                    <a:pt x="1877" y="447"/>
                  </a:cubicBezTo>
                  <a:cubicBezTo>
                    <a:pt x="1645" y="667"/>
                    <a:pt x="0" y="226"/>
                    <a:pt x="0" y="226"/>
                  </a:cubicBezTo>
                  <a:cubicBezTo>
                    <a:pt x="0" y="226"/>
                    <a:pt x="1447" y="520"/>
                    <a:pt x="1657" y="339"/>
                  </a:cubicBezTo>
                  <a:cubicBezTo>
                    <a:pt x="1866" y="153"/>
                    <a:pt x="1431"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7"/>
            <p:cNvSpPr/>
            <p:nvPr/>
          </p:nvSpPr>
          <p:spPr>
            <a:xfrm>
              <a:off x="1410264" y="2089697"/>
              <a:ext cx="114984" cy="69679"/>
            </a:xfrm>
            <a:custGeom>
              <a:avLst/>
              <a:gdLst/>
              <a:ahLst/>
              <a:cxnLst/>
              <a:rect l="l" t="t" r="r" b="b"/>
              <a:pathLst>
                <a:path w="1335" h="809" extrusionOk="0">
                  <a:moveTo>
                    <a:pt x="1335" y="543"/>
                  </a:moveTo>
                  <a:cubicBezTo>
                    <a:pt x="1301" y="543"/>
                    <a:pt x="554" y="555"/>
                    <a:pt x="1" y="1"/>
                  </a:cubicBezTo>
                  <a:cubicBezTo>
                    <a:pt x="1" y="1"/>
                    <a:pt x="470" y="702"/>
                    <a:pt x="1335" y="80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p:nvPr/>
          </p:nvSpPr>
          <p:spPr>
            <a:xfrm>
              <a:off x="1333867" y="1960676"/>
              <a:ext cx="116878" cy="78464"/>
            </a:xfrm>
            <a:custGeom>
              <a:avLst/>
              <a:gdLst/>
              <a:ahLst/>
              <a:cxnLst/>
              <a:rect l="l" t="t" r="r" b="b"/>
              <a:pathLst>
                <a:path w="1357" h="911" extrusionOk="0">
                  <a:moveTo>
                    <a:pt x="1357" y="719"/>
                  </a:moveTo>
                  <a:cubicBezTo>
                    <a:pt x="1357" y="719"/>
                    <a:pt x="339" y="419"/>
                    <a:pt x="0" y="1"/>
                  </a:cubicBezTo>
                  <a:cubicBezTo>
                    <a:pt x="0" y="1"/>
                    <a:pt x="351" y="911"/>
                    <a:pt x="1357" y="71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7"/>
            <p:cNvSpPr/>
            <p:nvPr/>
          </p:nvSpPr>
          <p:spPr>
            <a:xfrm>
              <a:off x="1322154" y="2082893"/>
              <a:ext cx="88197" cy="59516"/>
            </a:xfrm>
            <a:custGeom>
              <a:avLst/>
              <a:gdLst/>
              <a:ahLst/>
              <a:cxnLst/>
              <a:rect l="l" t="t" r="r" b="b"/>
              <a:pathLst>
                <a:path w="1024" h="691" extrusionOk="0">
                  <a:moveTo>
                    <a:pt x="1024" y="543"/>
                  </a:moveTo>
                  <a:cubicBezTo>
                    <a:pt x="1024" y="543"/>
                    <a:pt x="255" y="317"/>
                    <a:pt x="0" y="1"/>
                  </a:cubicBezTo>
                  <a:cubicBezTo>
                    <a:pt x="0" y="1"/>
                    <a:pt x="260" y="690"/>
                    <a:pt x="1024" y="5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a:off x="1529036" y="2314149"/>
              <a:ext cx="92590" cy="33160"/>
            </a:xfrm>
            <a:custGeom>
              <a:avLst/>
              <a:gdLst/>
              <a:ahLst/>
              <a:cxnLst/>
              <a:rect l="l" t="t" r="r" b="b"/>
              <a:pathLst>
                <a:path w="1075" h="385" extrusionOk="0">
                  <a:moveTo>
                    <a:pt x="916" y="147"/>
                  </a:moveTo>
                  <a:cubicBezTo>
                    <a:pt x="916" y="147"/>
                    <a:pt x="679" y="198"/>
                    <a:pt x="1" y="0"/>
                  </a:cubicBezTo>
                  <a:cubicBezTo>
                    <a:pt x="1" y="0"/>
                    <a:pt x="617" y="385"/>
                    <a:pt x="1075" y="30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a:off x="1437050" y="2440241"/>
              <a:ext cx="105768" cy="24892"/>
            </a:xfrm>
            <a:custGeom>
              <a:avLst/>
              <a:gdLst/>
              <a:ahLst/>
              <a:cxnLst/>
              <a:rect l="l" t="t" r="r" b="b"/>
              <a:pathLst>
                <a:path w="1228" h="289" extrusionOk="0">
                  <a:moveTo>
                    <a:pt x="990" y="40"/>
                  </a:moveTo>
                  <a:cubicBezTo>
                    <a:pt x="927" y="40"/>
                    <a:pt x="289" y="289"/>
                    <a:pt x="0" y="232"/>
                  </a:cubicBezTo>
                  <a:cubicBezTo>
                    <a:pt x="0" y="232"/>
                    <a:pt x="747" y="277"/>
                    <a:pt x="990" y="142"/>
                  </a:cubicBezTo>
                  <a:cubicBezTo>
                    <a:pt x="1227" y="0"/>
                    <a:pt x="990" y="40"/>
                    <a:pt x="990" y="4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a:off x="1295367" y="2436365"/>
              <a:ext cx="133501" cy="52625"/>
            </a:xfrm>
            <a:custGeom>
              <a:avLst/>
              <a:gdLst/>
              <a:ahLst/>
              <a:cxnLst/>
              <a:rect l="l" t="t" r="r" b="b"/>
              <a:pathLst>
                <a:path w="1550" h="611" extrusionOk="0">
                  <a:moveTo>
                    <a:pt x="1549" y="571"/>
                  </a:moveTo>
                  <a:cubicBezTo>
                    <a:pt x="1549" y="571"/>
                    <a:pt x="323" y="549"/>
                    <a:pt x="272" y="283"/>
                  </a:cubicBezTo>
                  <a:cubicBezTo>
                    <a:pt x="227" y="23"/>
                    <a:pt x="441" y="0"/>
                    <a:pt x="441" y="0"/>
                  </a:cubicBezTo>
                  <a:cubicBezTo>
                    <a:pt x="441" y="0"/>
                    <a:pt x="1" y="85"/>
                    <a:pt x="102" y="351"/>
                  </a:cubicBezTo>
                  <a:cubicBezTo>
                    <a:pt x="198" y="611"/>
                    <a:pt x="1549" y="571"/>
                    <a:pt x="1549" y="5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a:off x="1538769" y="1895477"/>
              <a:ext cx="499640" cy="147541"/>
            </a:xfrm>
            <a:custGeom>
              <a:avLst/>
              <a:gdLst/>
              <a:ahLst/>
              <a:cxnLst/>
              <a:rect l="l" t="t" r="r" b="b"/>
              <a:pathLst>
                <a:path w="5801" h="1713" extrusionOk="0">
                  <a:moveTo>
                    <a:pt x="5800" y="967"/>
                  </a:moveTo>
                  <a:cubicBezTo>
                    <a:pt x="5800" y="967"/>
                    <a:pt x="3087" y="1713"/>
                    <a:pt x="1" y="0"/>
                  </a:cubicBezTo>
                  <a:cubicBezTo>
                    <a:pt x="1" y="0"/>
                    <a:pt x="4336" y="1713"/>
                    <a:pt x="5184" y="6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7"/>
            <p:cNvSpPr/>
            <p:nvPr/>
          </p:nvSpPr>
          <p:spPr>
            <a:xfrm>
              <a:off x="1426801" y="1688510"/>
              <a:ext cx="624701" cy="296632"/>
            </a:xfrm>
            <a:custGeom>
              <a:avLst/>
              <a:gdLst/>
              <a:ahLst/>
              <a:cxnLst/>
              <a:rect l="l" t="t" r="r" b="b"/>
              <a:pathLst>
                <a:path w="7253" h="3444" extrusionOk="0">
                  <a:moveTo>
                    <a:pt x="7100" y="3370"/>
                  </a:moveTo>
                  <a:cubicBezTo>
                    <a:pt x="7253" y="3370"/>
                    <a:pt x="4071" y="1"/>
                    <a:pt x="1" y="1352"/>
                  </a:cubicBezTo>
                  <a:cubicBezTo>
                    <a:pt x="1" y="1352"/>
                    <a:pt x="3392" y="3443"/>
                    <a:pt x="7100" y="337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7"/>
            <p:cNvSpPr/>
            <p:nvPr/>
          </p:nvSpPr>
          <p:spPr>
            <a:xfrm>
              <a:off x="1484249" y="1769385"/>
              <a:ext cx="474318" cy="207487"/>
            </a:xfrm>
            <a:custGeom>
              <a:avLst/>
              <a:gdLst/>
              <a:ahLst/>
              <a:cxnLst/>
              <a:rect l="l" t="t" r="r" b="b"/>
              <a:pathLst>
                <a:path w="5507" h="2409" extrusionOk="0">
                  <a:moveTo>
                    <a:pt x="1" y="503"/>
                  </a:moveTo>
                  <a:cubicBezTo>
                    <a:pt x="1" y="503"/>
                    <a:pt x="3127" y="0"/>
                    <a:pt x="5506" y="1950"/>
                  </a:cubicBezTo>
                  <a:cubicBezTo>
                    <a:pt x="5506" y="1950"/>
                    <a:pt x="2663" y="2408"/>
                    <a:pt x="1" y="5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7"/>
            <p:cNvSpPr/>
            <p:nvPr/>
          </p:nvSpPr>
          <p:spPr>
            <a:xfrm>
              <a:off x="1575288" y="1805386"/>
              <a:ext cx="301972" cy="118859"/>
            </a:xfrm>
            <a:custGeom>
              <a:avLst/>
              <a:gdLst/>
              <a:ahLst/>
              <a:cxnLst/>
              <a:rect l="l" t="t" r="r" b="b"/>
              <a:pathLst>
                <a:path w="3506" h="1380" extrusionOk="0">
                  <a:moveTo>
                    <a:pt x="1" y="351"/>
                  </a:moveTo>
                  <a:cubicBezTo>
                    <a:pt x="1" y="351"/>
                    <a:pt x="1844" y="1"/>
                    <a:pt x="3505" y="1380"/>
                  </a:cubicBezTo>
                  <a:cubicBezTo>
                    <a:pt x="3505" y="1380"/>
                    <a:pt x="860" y="933"/>
                    <a:pt x="1" y="35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1477962" y="2602335"/>
              <a:ext cx="300421" cy="217220"/>
            </a:xfrm>
            <a:custGeom>
              <a:avLst/>
              <a:gdLst/>
              <a:ahLst/>
              <a:cxnLst/>
              <a:rect l="l" t="t" r="r" b="b"/>
              <a:pathLst>
                <a:path w="3488" h="2522" extrusionOk="0">
                  <a:moveTo>
                    <a:pt x="1001" y="2121"/>
                  </a:moveTo>
                  <a:cubicBezTo>
                    <a:pt x="961" y="2092"/>
                    <a:pt x="927" y="2047"/>
                    <a:pt x="893" y="2007"/>
                  </a:cubicBezTo>
                  <a:cubicBezTo>
                    <a:pt x="639" y="1747"/>
                    <a:pt x="390" y="1482"/>
                    <a:pt x="153" y="1210"/>
                  </a:cubicBezTo>
                  <a:cubicBezTo>
                    <a:pt x="79" y="1126"/>
                    <a:pt x="0" y="1013"/>
                    <a:pt x="57" y="917"/>
                  </a:cubicBezTo>
                  <a:cubicBezTo>
                    <a:pt x="102" y="843"/>
                    <a:pt x="204" y="826"/>
                    <a:pt x="277" y="860"/>
                  </a:cubicBezTo>
                  <a:cubicBezTo>
                    <a:pt x="356" y="888"/>
                    <a:pt x="413" y="950"/>
                    <a:pt x="469" y="1013"/>
                  </a:cubicBezTo>
                  <a:cubicBezTo>
                    <a:pt x="464" y="888"/>
                    <a:pt x="339" y="713"/>
                    <a:pt x="452" y="634"/>
                  </a:cubicBezTo>
                  <a:cubicBezTo>
                    <a:pt x="656" y="408"/>
                    <a:pt x="978" y="990"/>
                    <a:pt x="1170" y="1239"/>
                  </a:cubicBezTo>
                  <a:cubicBezTo>
                    <a:pt x="1131" y="1137"/>
                    <a:pt x="1097" y="1030"/>
                    <a:pt x="1119" y="922"/>
                  </a:cubicBezTo>
                  <a:cubicBezTo>
                    <a:pt x="1142" y="815"/>
                    <a:pt x="1255" y="724"/>
                    <a:pt x="1357" y="770"/>
                  </a:cubicBezTo>
                  <a:cubicBezTo>
                    <a:pt x="1436" y="803"/>
                    <a:pt x="1470" y="900"/>
                    <a:pt x="1487" y="984"/>
                  </a:cubicBezTo>
                  <a:cubicBezTo>
                    <a:pt x="1532" y="1210"/>
                    <a:pt x="1560" y="1442"/>
                    <a:pt x="1577" y="1668"/>
                  </a:cubicBezTo>
                  <a:lnTo>
                    <a:pt x="2035" y="272"/>
                  </a:lnTo>
                  <a:cubicBezTo>
                    <a:pt x="2075" y="153"/>
                    <a:pt x="2176" y="1"/>
                    <a:pt x="2295" y="52"/>
                  </a:cubicBezTo>
                  <a:cubicBezTo>
                    <a:pt x="2380" y="91"/>
                    <a:pt x="2386" y="210"/>
                    <a:pt x="2374" y="306"/>
                  </a:cubicBezTo>
                  <a:cubicBezTo>
                    <a:pt x="2340" y="594"/>
                    <a:pt x="2312" y="883"/>
                    <a:pt x="2278" y="1171"/>
                  </a:cubicBezTo>
                  <a:cubicBezTo>
                    <a:pt x="2465" y="798"/>
                    <a:pt x="2725" y="402"/>
                    <a:pt x="2883" y="611"/>
                  </a:cubicBezTo>
                  <a:cubicBezTo>
                    <a:pt x="3019" y="685"/>
                    <a:pt x="2872" y="1199"/>
                    <a:pt x="2787" y="1482"/>
                  </a:cubicBezTo>
                  <a:cubicBezTo>
                    <a:pt x="2934" y="1352"/>
                    <a:pt x="3143" y="1131"/>
                    <a:pt x="3296" y="1205"/>
                  </a:cubicBezTo>
                  <a:cubicBezTo>
                    <a:pt x="3488" y="1442"/>
                    <a:pt x="2883" y="2036"/>
                    <a:pt x="2176" y="2267"/>
                  </a:cubicBezTo>
                  <a:cubicBezTo>
                    <a:pt x="2176" y="2267"/>
                    <a:pt x="1639" y="2522"/>
                    <a:pt x="1001" y="2121"/>
                  </a:cubicBezTo>
                  <a:close/>
                </a:path>
              </a:pathLst>
            </a:custGeom>
            <a:solidFill>
              <a:srgbClr val="8C53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1716540" y="2649620"/>
              <a:ext cx="18518" cy="59946"/>
            </a:xfrm>
            <a:custGeom>
              <a:avLst/>
              <a:gdLst/>
              <a:ahLst/>
              <a:cxnLst/>
              <a:rect l="l" t="t" r="r" b="b"/>
              <a:pathLst>
                <a:path w="215" h="696" extrusionOk="0">
                  <a:moveTo>
                    <a:pt x="0" y="6"/>
                  </a:moveTo>
                  <a:cubicBezTo>
                    <a:pt x="0" y="11"/>
                    <a:pt x="0" y="17"/>
                    <a:pt x="0" y="23"/>
                  </a:cubicBezTo>
                  <a:cubicBezTo>
                    <a:pt x="28" y="243"/>
                    <a:pt x="57" y="469"/>
                    <a:pt x="85" y="695"/>
                  </a:cubicBezTo>
                  <a:cubicBezTo>
                    <a:pt x="158" y="424"/>
                    <a:pt x="215" y="119"/>
                    <a:pt x="113" y="62"/>
                  </a:cubicBezTo>
                  <a:cubicBezTo>
                    <a:pt x="79" y="17"/>
                    <a:pt x="40" y="0"/>
                    <a:pt x="0" y="6"/>
                  </a:cubicBezTo>
                  <a:close/>
                </a:path>
              </a:pathLst>
            </a:custGeom>
            <a:solidFill>
              <a:srgbClr val="7B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1664432" y="2604833"/>
              <a:ext cx="18518" cy="78895"/>
            </a:xfrm>
            <a:custGeom>
              <a:avLst/>
              <a:gdLst/>
              <a:ahLst/>
              <a:cxnLst/>
              <a:rect l="l" t="t" r="r" b="b"/>
              <a:pathLst>
                <a:path w="215" h="916" extrusionOk="0">
                  <a:moveTo>
                    <a:pt x="0" y="45"/>
                  </a:moveTo>
                  <a:cubicBezTo>
                    <a:pt x="0" y="57"/>
                    <a:pt x="0" y="74"/>
                    <a:pt x="6" y="90"/>
                  </a:cubicBezTo>
                  <a:cubicBezTo>
                    <a:pt x="40" y="339"/>
                    <a:pt x="62" y="594"/>
                    <a:pt x="74" y="848"/>
                  </a:cubicBezTo>
                  <a:cubicBezTo>
                    <a:pt x="74" y="876"/>
                    <a:pt x="79" y="910"/>
                    <a:pt x="108" y="916"/>
                  </a:cubicBezTo>
                  <a:cubicBezTo>
                    <a:pt x="119" y="916"/>
                    <a:pt x="130" y="916"/>
                    <a:pt x="141" y="904"/>
                  </a:cubicBezTo>
                  <a:cubicBezTo>
                    <a:pt x="164" y="695"/>
                    <a:pt x="187" y="486"/>
                    <a:pt x="209" y="277"/>
                  </a:cubicBezTo>
                  <a:cubicBezTo>
                    <a:pt x="215" y="181"/>
                    <a:pt x="215" y="62"/>
                    <a:pt x="130" y="23"/>
                  </a:cubicBezTo>
                  <a:cubicBezTo>
                    <a:pt x="79" y="0"/>
                    <a:pt x="34" y="17"/>
                    <a:pt x="0" y="45"/>
                  </a:cubicBezTo>
                  <a:close/>
                </a:path>
              </a:pathLst>
            </a:custGeom>
            <a:solidFill>
              <a:srgbClr val="7B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1477962" y="2653496"/>
              <a:ext cx="101806" cy="139789"/>
            </a:xfrm>
            <a:custGeom>
              <a:avLst/>
              <a:gdLst/>
              <a:ahLst/>
              <a:cxnLst/>
              <a:rect l="l" t="t" r="r" b="b"/>
              <a:pathLst>
                <a:path w="1182" h="1623" extrusionOk="0">
                  <a:moveTo>
                    <a:pt x="153" y="616"/>
                  </a:moveTo>
                  <a:cubicBezTo>
                    <a:pt x="396" y="888"/>
                    <a:pt x="639" y="1153"/>
                    <a:pt x="893" y="1413"/>
                  </a:cubicBezTo>
                  <a:cubicBezTo>
                    <a:pt x="927" y="1453"/>
                    <a:pt x="961" y="1498"/>
                    <a:pt x="1001" y="1527"/>
                  </a:cubicBezTo>
                  <a:cubicBezTo>
                    <a:pt x="1063" y="1566"/>
                    <a:pt x="1125" y="1594"/>
                    <a:pt x="1182" y="1623"/>
                  </a:cubicBezTo>
                  <a:cubicBezTo>
                    <a:pt x="848" y="1300"/>
                    <a:pt x="509" y="956"/>
                    <a:pt x="345" y="526"/>
                  </a:cubicBezTo>
                  <a:cubicBezTo>
                    <a:pt x="390" y="577"/>
                    <a:pt x="435" y="628"/>
                    <a:pt x="503" y="650"/>
                  </a:cubicBezTo>
                  <a:cubicBezTo>
                    <a:pt x="565" y="667"/>
                    <a:pt x="650" y="633"/>
                    <a:pt x="662" y="566"/>
                  </a:cubicBezTo>
                  <a:cubicBezTo>
                    <a:pt x="662" y="543"/>
                    <a:pt x="656" y="520"/>
                    <a:pt x="650" y="498"/>
                  </a:cubicBezTo>
                  <a:cubicBezTo>
                    <a:pt x="599" y="334"/>
                    <a:pt x="554" y="164"/>
                    <a:pt x="503" y="0"/>
                  </a:cubicBezTo>
                  <a:lnTo>
                    <a:pt x="503" y="0"/>
                  </a:lnTo>
                  <a:cubicBezTo>
                    <a:pt x="486" y="6"/>
                    <a:pt x="469" y="23"/>
                    <a:pt x="452" y="40"/>
                  </a:cubicBezTo>
                  <a:cubicBezTo>
                    <a:pt x="339" y="119"/>
                    <a:pt x="464" y="294"/>
                    <a:pt x="469" y="419"/>
                  </a:cubicBezTo>
                  <a:cubicBezTo>
                    <a:pt x="413" y="356"/>
                    <a:pt x="356" y="294"/>
                    <a:pt x="277" y="266"/>
                  </a:cubicBezTo>
                  <a:cubicBezTo>
                    <a:pt x="204" y="232"/>
                    <a:pt x="102" y="249"/>
                    <a:pt x="57" y="323"/>
                  </a:cubicBezTo>
                  <a:cubicBezTo>
                    <a:pt x="0" y="419"/>
                    <a:pt x="79" y="532"/>
                    <a:pt x="153" y="616"/>
                  </a:cubicBezTo>
                  <a:close/>
                </a:path>
              </a:pathLst>
            </a:custGeom>
            <a:solidFill>
              <a:srgbClr val="7B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7"/>
            <p:cNvSpPr/>
            <p:nvPr/>
          </p:nvSpPr>
          <p:spPr>
            <a:xfrm>
              <a:off x="1624037" y="2709996"/>
              <a:ext cx="148574" cy="95432"/>
            </a:xfrm>
            <a:custGeom>
              <a:avLst/>
              <a:gdLst/>
              <a:ahLst/>
              <a:cxnLst/>
              <a:rect l="l" t="t" r="r" b="b"/>
              <a:pathLst>
                <a:path w="1725" h="1108" extrusionOk="0">
                  <a:moveTo>
                    <a:pt x="0" y="1091"/>
                  </a:moveTo>
                  <a:cubicBezTo>
                    <a:pt x="288" y="1108"/>
                    <a:pt x="480" y="1017"/>
                    <a:pt x="480" y="1017"/>
                  </a:cubicBezTo>
                  <a:cubicBezTo>
                    <a:pt x="1147" y="797"/>
                    <a:pt x="1724" y="260"/>
                    <a:pt x="1628" y="0"/>
                  </a:cubicBezTo>
                  <a:cubicBezTo>
                    <a:pt x="1617" y="23"/>
                    <a:pt x="1600" y="45"/>
                    <a:pt x="1583" y="68"/>
                  </a:cubicBezTo>
                  <a:cubicBezTo>
                    <a:pt x="1408" y="334"/>
                    <a:pt x="1119" y="503"/>
                    <a:pt x="831" y="639"/>
                  </a:cubicBezTo>
                  <a:cubicBezTo>
                    <a:pt x="543" y="774"/>
                    <a:pt x="243" y="887"/>
                    <a:pt x="0" y="1091"/>
                  </a:cubicBezTo>
                  <a:close/>
                </a:path>
              </a:pathLst>
            </a:custGeom>
            <a:solidFill>
              <a:srgbClr val="7B4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7"/>
            <p:cNvSpPr/>
            <p:nvPr/>
          </p:nvSpPr>
          <p:spPr>
            <a:xfrm>
              <a:off x="845514" y="2763999"/>
              <a:ext cx="238149" cy="132985"/>
            </a:xfrm>
            <a:custGeom>
              <a:avLst/>
              <a:gdLst/>
              <a:ahLst/>
              <a:cxnLst/>
              <a:rect l="l" t="t" r="r" b="b"/>
              <a:pathLst>
                <a:path w="2765" h="1544" extrusionOk="0">
                  <a:moveTo>
                    <a:pt x="458" y="1544"/>
                  </a:moveTo>
                  <a:lnTo>
                    <a:pt x="1" y="198"/>
                  </a:lnTo>
                  <a:lnTo>
                    <a:pt x="2228" y="0"/>
                  </a:lnTo>
                  <a:lnTo>
                    <a:pt x="2765" y="831"/>
                  </a:lnTo>
                  <a:close/>
                </a:path>
              </a:pathLst>
            </a:custGeom>
            <a:solidFill>
              <a:srgbClr val="E950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7"/>
            <p:cNvSpPr/>
            <p:nvPr/>
          </p:nvSpPr>
          <p:spPr>
            <a:xfrm>
              <a:off x="822173" y="2603799"/>
              <a:ext cx="90092" cy="188539"/>
            </a:xfrm>
            <a:custGeom>
              <a:avLst/>
              <a:gdLst/>
              <a:ahLst/>
              <a:cxnLst/>
              <a:rect l="l" t="t" r="r" b="b"/>
              <a:pathLst>
                <a:path w="1046" h="2189" extrusionOk="0">
                  <a:moveTo>
                    <a:pt x="1046" y="199"/>
                  </a:moveTo>
                  <a:lnTo>
                    <a:pt x="272" y="2058"/>
                  </a:lnTo>
                  <a:lnTo>
                    <a:pt x="0" y="2188"/>
                  </a:lnTo>
                  <a:lnTo>
                    <a:pt x="837" y="1"/>
                  </a:lnTo>
                  <a:close/>
                </a:path>
              </a:pathLst>
            </a:custGeom>
            <a:solidFill>
              <a:srgbClr val="5D2A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7"/>
            <p:cNvSpPr/>
            <p:nvPr/>
          </p:nvSpPr>
          <p:spPr>
            <a:xfrm>
              <a:off x="845514" y="2620853"/>
              <a:ext cx="191898" cy="160288"/>
            </a:xfrm>
            <a:custGeom>
              <a:avLst/>
              <a:gdLst/>
              <a:ahLst/>
              <a:cxnLst/>
              <a:rect l="l" t="t" r="r" b="b"/>
              <a:pathLst>
                <a:path w="2228" h="1861" extrusionOk="0">
                  <a:moveTo>
                    <a:pt x="2228" y="1662"/>
                  </a:moveTo>
                  <a:lnTo>
                    <a:pt x="1" y="1860"/>
                  </a:lnTo>
                  <a:lnTo>
                    <a:pt x="775" y="1"/>
                  </a:lnTo>
                  <a:close/>
                </a:path>
              </a:pathLst>
            </a:custGeom>
            <a:solidFill>
              <a:srgbClr val="D69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799262" y="2817054"/>
              <a:ext cx="85785" cy="102322"/>
            </a:xfrm>
            <a:custGeom>
              <a:avLst/>
              <a:gdLst/>
              <a:ahLst/>
              <a:cxnLst/>
              <a:rect l="l" t="t" r="r" b="b"/>
              <a:pathLst>
                <a:path w="996" h="1188" extrusionOk="0">
                  <a:moveTo>
                    <a:pt x="679" y="1"/>
                  </a:moveTo>
                  <a:lnTo>
                    <a:pt x="1" y="690"/>
                  </a:lnTo>
                  <a:lnTo>
                    <a:pt x="80" y="798"/>
                  </a:lnTo>
                  <a:lnTo>
                    <a:pt x="277" y="634"/>
                  </a:lnTo>
                  <a:lnTo>
                    <a:pt x="340" y="1188"/>
                  </a:lnTo>
                  <a:lnTo>
                    <a:pt x="995" y="928"/>
                  </a:lnTo>
                  <a:close/>
                </a:path>
              </a:pathLst>
            </a:custGeom>
            <a:solidFill>
              <a:srgbClr val="C328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906838" y="2784928"/>
              <a:ext cx="96035" cy="69679"/>
            </a:xfrm>
            <a:custGeom>
              <a:avLst/>
              <a:gdLst/>
              <a:ahLst/>
              <a:cxnLst/>
              <a:rect l="l" t="t" r="r" b="b"/>
              <a:pathLst>
                <a:path w="1115" h="809" extrusionOk="0">
                  <a:moveTo>
                    <a:pt x="950" y="1"/>
                  </a:moveTo>
                  <a:lnTo>
                    <a:pt x="1114" y="594"/>
                  </a:lnTo>
                  <a:lnTo>
                    <a:pt x="227" y="809"/>
                  </a:lnTo>
                  <a:lnTo>
                    <a:pt x="1" y="176"/>
                  </a:lnTo>
                  <a:close/>
                </a:path>
              </a:pathLst>
            </a:custGeom>
            <a:solidFill>
              <a:srgbClr val="FBF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916570" y="2795608"/>
              <a:ext cx="73641" cy="49266"/>
            </a:xfrm>
            <a:custGeom>
              <a:avLst/>
              <a:gdLst/>
              <a:ahLst/>
              <a:cxnLst/>
              <a:rect l="l" t="t" r="r" b="b"/>
              <a:pathLst>
                <a:path w="855" h="572" extrusionOk="0">
                  <a:moveTo>
                    <a:pt x="753" y="1"/>
                  </a:moveTo>
                  <a:lnTo>
                    <a:pt x="854" y="408"/>
                  </a:lnTo>
                  <a:lnTo>
                    <a:pt x="159" y="572"/>
                  </a:lnTo>
                  <a:lnTo>
                    <a:pt x="1" y="125"/>
                  </a:lnTo>
                  <a:close/>
                </a:path>
              </a:pathLst>
            </a:custGeom>
            <a:solidFill>
              <a:srgbClr val="833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916570" y="2792249"/>
              <a:ext cx="78034" cy="54606"/>
            </a:xfrm>
            <a:custGeom>
              <a:avLst/>
              <a:gdLst/>
              <a:ahLst/>
              <a:cxnLst/>
              <a:rect l="l" t="t" r="r" b="b"/>
              <a:pathLst>
                <a:path w="906" h="634" extrusionOk="0">
                  <a:moveTo>
                    <a:pt x="1" y="373"/>
                  </a:moveTo>
                  <a:lnTo>
                    <a:pt x="368" y="283"/>
                  </a:lnTo>
                  <a:lnTo>
                    <a:pt x="289" y="17"/>
                  </a:lnTo>
                  <a:lnTo>
                    <a:pt x="380" y="0"/>
                  </a:lnTo>
                  <a:lnTo>
                    <a:pt x="464" y="260"/>
                  </a:lnTo>
                  <a:lnTo>
                    <a:pt x="905" y="153"/>
                  </a:lnTo>
                  <a:lnTo>
                    <a:pt x="883" y="255"/>
                  </a:lnTo>
                  <a:lnTo>
                    <a:pt x="493" y="345"/>
                  </a:lnTo>
                  <a:lnTo>
                    <a:pt x="577" y="611"/>
                  </a:lnTo>
                  <a:lnTo>
                    <a:pt x="476" y="633"/>
                  </a:lnTo>
                  <a:lnTo>
                    <a:pt x="396" y="368"/>
                  </a:lnTo>
                  <a:lnTo>
                    <a:pt x="46" y="447"/>
                  </a:lnTo>
                  <a:close/>
                </a:path>
              </a:pathLst>
            </a:custGeom>
            <a:solidFill>
              <a:srgbClr val="FBF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7"/>
            <p:cNvSpPr/>
            <p:nvPr/>
          </p:nvSpPr>
          <p:spPr>
            <a:xfrm>
              <a:off x="1037324" y="2727997"/>
              <a:ext cx="131090" cy="107663"/>
            </a:xfrm>
            <a:custGeom>
              <a:avLst/>
              <a:gdLst/>
              <a:ahLst/>
              <a:cxnLst/>
              <a:rect l="l" t="t" r="r" b="b"/>
              <a:pathLst>
                <a:path w="1522" h="1250" extrusionOk="0">
                  <a:moveTo>
                    <a:pt x="521" y="718"/>
                  </a:moveTo>
                  <a:lnTo>
                    <a:pt x="464" y="351"/>
                  </a:lnTo>
                  <a:lnTo>
                    <a:pt x="690" y="356"/>
                  </a:lnTo>
                  <a:lnTo>
                    <a:pt x="724" y="356"/>
                  </a:lnTo>
                  <a:lnTo>
                    <a:pt x="1001" y="356"/>
                  </a:lnTo>
                  <a:lnTo>
                    <a:pt x="1012" y="492"/>
                  </a:lnTo>
                  <a:lnTo>
                    <a:pt x="1024" y="695"/>
                  </a:lnTo>
                  <a:close/>
                  <a:moveTo>
                    <a:pt x="1" y="418"/>
                  </a:moveTo>
                  <a:lnTo>
                    <a:pt x="538" y="1249"/>
                  </a:lnTo>
                  <a:lnTo>
                    <a:pt x="1521" y="1057"/>
                  </a:lnTo>
                  <a:lnTo>
                    <a:pt x="1521" y="0"/>
                  </a:lnTo>
                  <a:close/>
                </a:path>
              </a:pathLst>
            </a:custGeom>
            <a:solidFill>
              <a:srgbClr val="833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7"/>
            <p:cNvSpPr/>
            <p:nvPr/>
          </p:nvSpPr>
          <p:spPr>
            <a:xfrm>
              <a:off x="1077288" y="2758142"/>
              <a:ext cx="48233" cy="31782"/>
            </a:xfrm>
            <a:custGeom>
              <a:avLst/>
              <a:gdLst/>
              <a:ahLst/>
              <a:cxnLst/>
              <a:rect l="l" t="t" r="r" b="b"/>
              <a:pathLst>
                <a:path w="560" h="369" extrusionOk="0">
                  <a:moveTo>
                    <a:pt x="57" y="51"/>
                  </a:moveTo>
                  <a:lnTo>
                    <a:pt x="232" y="57"/>
                  </a:lnTo>
                  <a:lnTo>
                    <a:pt x="243" y="159"/>
                  </a:lnTo>
                  <a:lnTo>
                    <a:pt x="74" y="165"/>
                  </a:lnTo>
                  <a:close/>
                  <a:moveTo>
                    <a:pt x="79" y="210"/>
                  </a:moveTo>
                  <a:lnTo>
                    <a:pt x="249" y="204"/>
                  </a:lnTo>
                  <a:lnTo>
                    <a:pt x="260" y="306"/>
                  </a:lnTo>
                  <a:lnTo>
                    <a:pt x="96" y="312"/>
                  </a:lnTo>
                  <a:close/>
                  <a:moveTo>
                    <a:pt x="283" y="63"/>
                  </a:moveTo>
                  <a:lnTo>
                    <a:pt x="481" y="68"/>
                  </a:lnTo>
                  <a:lnTo>
                    <a:pt x="481" y="148"/>
                  </a:lnTo>
                  <a:lnTo>
                    <a:pt x="294" y="153"/>
                  </a:lnTo>
                  <a:close/>
                  <a:moveTo>
                    <a:pt x="300" y="204"/>
                  </a:moveTo>
                  <a:lnTo>
                    <a:pt x="486" y="198"/>
                  </a:lnTo>
                  <a:lnTo>
                    <a:pt x="486" y="295"/>
                  </a:lnTo>
                  <a:lnTo>
                    <a:pt x="317" y="306"/>
                  </a:lnTo>
                  <a:close/>
                  <a:moveTo>
                    <a:pt x="0" y="1"/>
                  </a:moveTo>
                  <a:lnTo>
                    <a:pt x="57" y="368"/>
                  </a:lnTo>
                  <a:lnTo>
                    <a:pt x="560" y="345"/>
                  </a:lnTo>
                  <a:lnTo>
                    <a:pt x="548" y="142"/>
                  </a:lnTo>
                  <a:lnTo>
                    <a:pt x="537" y="6"/>
                  </a:lnTo>
                  <a:lnTo>
                    <a:pt x="260" y="6"/>
                  </a:lnTo>
                  <a:lnTo>
                    <a:pt x="226" y="6"/>
                  </a:lnTo>
                  <a:close/>
                </a:path>
              </a:pathLst>
            </a:custGeom>
            <a:solidFill>
              <a:srgbClr val="FBF0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7"/>
            <p:cNvSpPr/>
            <p:nvPr/>
          </p:nvSpPr>
          <p:spPr>
            <a:xfrm>
              <a:off x="894177" y="2603799"/>
              <a:ext cx="319026" cy="165111"/>
            </a:xfrm>
            <a:custGeom>
              <a:avLst/>
              <a:gdLst/>
              <a:ahLst/>
              <a:cxnLst/>
              <a:rect l="l" t="t" r="r" b="b"/>
              <a:pathLst>
                <a:path w="3704" h="1917" extrusionOk="0">
                  <a:moveTo>
                    <a:pt x="3703" y="1273"/>
                  </a:moveTo>
                  <a:cubicBezTo>
                    <a:pt x="3624" y="1295"/>
                    <a:pt x="1742" y="1917"/>
                    <a:pt x="1663" y="1860"/>
                  </a:cubicBezTo>
                  <a:cubicBezTo>
                    <a:pt x="1584" y="1810"/>
                    <a:pt x="1" y="1"/>
                    <a:pt x="1" y="1"/>
                  </a:cubicBezTo>
                  <a:lnTo>
                    <a:pt x="2064" y="199"/>
                  </a:lnTo>
                  <a:close/>
                </a:path>
              </a:pathLst>
            </a:custGeom>
            <a:solidFill>
              <a:srgbClr val="EABC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7"/>
            <p:cNvSpPr/>
            <p:nvPr/>
          </p:nvSpPr>
          <p:spPr>
            <a:xfrm>
              <a:off x="1613788" y="2219665"/>
              <a:ext cx="57965" cy="42462"/>
            </a:xfrm>
            <a:custGeom>
              <a:avLst/>
              <a:gdLst/>
              <a:ahLst/>
              <a:cxnLst/>
              <a:rect l="l" t="t" r="r" b="b"/>
              <a:pathLst>
                <a:path w="673" h="493" extrusionOk="0">
                  <a:moveTo>
                    <a:pt x="605" y="493"/>
                  </a:moveTo>
                  <a:cubicBezTo>
                    <a:pt x="594" y="464"/>
                    <a:pt x="0" y="170"/>
                    <a:pt x="0" y="170"/>
                  </a:cubicBezTo>
                  <a:lnTo>
                    <a:pt x="176" y="1"/>
                  </a:lnTo>
                  <a:lnTo>
                    <a:pt x="673" y="295"/>
                  </a:lnTo>
                  <a:close/>
                </a:path>
              </a:pathLst>
            </a:custGeom>
            <a:solidFill>
              <a:srgbClr val="B74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699" name="Google Shape;699;p17"/>
          <p:cNvGraphicFramePr/>
          <p:nvPr/>
        </p:nvGraphicFramePr>
        <p:xfrm>
          <a:off x="569785" y="3247475"/>
          <a:ext cx="1934600" cy="1584840"/>
        </p:xfrm>
        <a:graphic>
          <a:graphicData uri="http://schemas.openxmlformats.org/drawingml/2006/table">
            <a:tbl>
              <a:tblPr>
                <a:noFill/>
                <a:tableStyleId>{AAD50094-DC27-4C45-B8BB-6DA99D8096B8}</a:tableStyleId>
              </a:tblPr>
              <a:tblGrid>
                <a:gridCol w="1934600"/>
              </a:tblGrid>
              <a:tr h="346925">
                <a:tc>
                  <a:txBody>
                    <a:bodyPr/>
                    <a:lstStyle/>
                    <a:p>
                      <a:pPr marL="0" lvl="0" indent="0" algn="ctr" rtl="0">
                        <a:spcBef>
                          <a:spcPts val="0"/>
                        </a:spcBef>
                        <a:spcAft>
                          <a:spcPts val="0"/>
                        </a:spcAft>
                        <a:buNone/>
                      </a:pPr>
                      <a:r>
                        <a:rPr lang="en" sz="1400" dirty="0" smtClean="0">
                          <a:solidFill>
                            <a:schemeClr val="lt1"/>
                          </a:solidFill>
                          <a:latin typeface="Roboto"/>
                          <a:ea typeface="Roboto"/>
                          <a:cs typeface="Roboto"/>
                          <a:sym typeface="Roboto"/>
                        </a:rPr>
                        <a:t>Tempestades</a:t>
                      </a:r>
                      <a:endParaRPr sz="1400" dirty="0">
                        <a:solidFill>
                          <a:schemeClr val="lt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346925">
                <a:tc>
                  <a:txBody>
                    <a:bodyPr/>
                    <a:lstStyle/>
                    <a:p>
                      <a:pPr marL="0" lvl="0" indent="0" algn="ctr" rtl="0">
                        <a:spcBef>
                          <a:spcPts val="0"/>
                        </a:spcBef>
                        <a:spcAft>
                          <a:spcPts val="0"/>
                        </a:spcAft>
                        <a:buNone/>
                      </a:pPr>
                      <a:r>
                        <a:rPr lang="pt-PT" sz="1400" b="0" i="0" u="none" strike="noStrike" cap="none" dirty="0" smtClean="0">
                          <a:solidFill>
                            <a:schemeClr val="bg1"/>
                          </a:solidFill>
                          <a:latin typeface="Arial"/>
                          <a:ea typeface="Arial"/>
                          <a:cs typeface="Arial"/>
                          <a:sym typeface="Arial"/>
                        </a:rPr>
                        <a:t>Furacões</a:t>
                      </a:r>
                      <a:endParaRPr dirty="0">
                        <a:solidFill>
                          <a:schemeClr val="bg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346925">
                <a:tc>
                  <a:txBody>
                    <a:bodyPr/>
                    <a:lstStyle/>
                    <a:p>
                      <a:pPr marL="0" lvl="0" indent="0" algn="ctr" rtl="0">
                        <a:spcBef>
                          <a:spcPts val="0"/>
                        </a:spcBef>
                        <a:spcAft>
                          <a:spcPts val="0"/>
                        </a:spcAft>
                        <a:buNone/>
                      </a:pPr>
                      <a:r>
                        <a:rPr lang="en" sz="1400" dirty="0" smtClean="0">
                          <a:solidFill>
                            <a:schemeClr val="lt1"/>
                          </a:solidFill>
                          <a:latin typeface="Roboto"/>
                          <a:ea typeface="Roboto"/>
                          <a:cs typeface="Roboto"/>
                          <a:sym typeface="Roboto"/>
                        </a:rPr>
                        <a:t>Secas</a:t>
                      </a:r>
                      <a:endParaRPr sz="1400" dirty="0">
                        <a:solidFill>
                          <a:schemeClr val="lt1"/>
                        </a:solidFill>
                        <a:latin typeface="Roboto"/>
                        <a:ea typeface="Roboto"/>
                        <a:cs typeface="Roboto"/>
                        <a:sym typeface="Roboto"/>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346925">
                <a:tc>
                  <a:txBody>
                    <a:bodyPr/>
                    <a:lstStyle/>
                    <a:p>
                      <a:pPr marL="0" lvl="0" indent="0" algn="ctr" rtl="0">
                        <a:spcBef>
                          <a:spcPts val="0"/>
                        </a:spcBef>
                        <a:spcAft>
                          <a:spcPts val="0"/>
                        </a:spcAft>
                        <a:buNone/>
                      </a:pPr>
                      <a:r>
                        <a:rPr lang="en" sz="1400" dirty="0" smtClean="0">
                          <a:solidFill>
                            <a:schemeClr val="lt1"/>
                          </a:solidFill>
                          <a:latin typeface="Roboto"/>
                          <a:ea typeface="Roboto"/>
                          <a:cs typeface="Roboto"/>
                          <a:sym typeface="Roboto"/>
                        </a:rPr>
                        <a:t>VAGAS</a:t>
                      </a:r>
                      <a:r>
                        <a:rPr lang="en" sz="1400" baseline="0" dirty="0" smtClean="0">
                          <a:solidFill>
                            <a:schemeClr val="lt1"/>
                          </a:solidFill>
                          <a:latin typeface="Roboto"/>
                          <a:ea typeface="Roboto"/>
                          <a:cs typeface="Roboto"/>
                          <a:sym typeface="Roboto"/>
                        </a:rPr>
                        <a:t> –Calor e Frio</a:t>
                      </a:r>
                      <a:endParaRPr sz="1400" dirty="0">
                        <a:solidFill>
                          <a:schemeClr val="lt1"/>
                        </a:solidFill>
                        <a:latin typeface="Roboto"/>
                        <a:ea typeface="Roboto"/>
                        <a:cs typeface="Roboto"/>
                        <a:sym typeface="Roboto"/>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bl>
          </a:graphicData>
        </a:graphic>
      </p:graphicFrame>
      <p:graphicFrame>
        <p:nvGraphicFramePr>
          <p:cNvPr id="700" name="Google Shape;700;p17"/>
          <p:cNvGraphicFramePr/>
          <p:nvPr/>
        </p:nvGraphicFramePr>
        <p:xfrm>
          <a:off x="2574010" y="3219571"/>
          <a:ext cx="1921790" cy="1621927"/>
        </p:xfrm>
        <a:graphic>
          <a:graphicData uri="http://schemas.openxmlformats.org/drawingml/2006/table">
            <a:tbl>
              <a:tblPr>
                <a:noFill/>
                <a:tableStyleId>{AAD50094-DC27-4C45-B8BB-6DA99D8096B8}</a:tableStyleId>
              </a:tblPr>
              <a:tblGrid>
                <a:gridCol w="1921790"/>
              </a:tblGrid>
              <a:tr h="281637">
                <a:tc>
                  <a:txBody>
                    <a:bodyPr/>
                    <a:lstStyle/>
                    <a:p>
                      <a:pPr marL="0" lvl="0" indent="0" algn="ctr" rtl="0">
                        <a:spcBef>
                          <a:spcPts val="0"/>
                        </a:spcBef>
                        <a:spcAft>
                          <a:spcPts val="0"/>
                        </a:spcAft>
                        <a:buNone/>
                      </a:pPr>
                      <a:r>
                        <a:rPr lang="en" sz="1400" dirty="0" smtClean="0">
                          <a:solidFill>
                            <a:schemeClr val="lt1"/>
                          </a:solidFill>
                          <a:latin typeface="Roboto"/>
                          <a:ea typeface="Roboto"/>
                          <a:cs typeface="Roboto"/>
                          <a:sym typeface="Roboto"/>
                        </a:rPr>
                        <a:t>Sismos</a:t>
                      </a:r>
                      <a:endParaRPr sz="1400" dirty="0">
                        <a:solidFill>
                          <a:schemeClr val="lt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281637">
                <a:tc>
                  <a:txBody>
                    <a:bodyPr/>
                    <a:lstStyle/>
                    <a:p>
                      <a:pPr marL="0" lvl="0" indent="0" algn="ctr" rtl="0">
                        <a:spcBef>
                          <a:spcPts val="0"/>
                        </a:spcBef>
                        <a:spcAft>
                          <a:spcPts val="0"/>
                        </a:spcAft>
                        <a:buNone/>
                      </a:pPr>
                      <a:r>
                        <a:rPr lang="pt-PT" sz="1400" b="0" i="0" u="none" strike="noStrike" cap="none" dirty="0" smtClean="0">
                          <a:solidFill>
                            <a:schemeClr val="bg1"/>
                          </a:solidFill>
                          <a:latin typeface="Arial"/>
                          <a:ea typeface="Arial"/>
                          <a:cs typeface="Arial"/>
                          <a:sym typeface="Arial"/>
                        </a:rPr>
                        <a:t>Vulcões</a:t>
                      </a:r>
                      <a:endParaRPr dirty="0">
                        <a:solidFill>
                          <a:schemeClr val="lt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433297">
                <a:tc>
                  <a:txBody>
                    <a:bodyPr/>
                    <a:lstStyle/>
                    <a:p>
                      <a:pPr marL="0" lvl="0" indent="0" algn="ctr" rtl="0">
                        <a:spcBef>
                          <a:spcPts val="0"/>
                        </a:spcBef>
                        <a:spcAft>
                          <a:spcPts val="0"/>
                        </a:spcAft>
                        <a:buNone/>
                      </a:pPr>
                      <a:r>
                        <a:rPr lang="en" sz="1400" dirty="0" smtClean="0">
                          <a:solidFill>
                            <a:schemeClr val="lt1"/>
                          </a:solidFill>
                          <a:latin typeface="Roboto"/>
                          <a:ea typeface="Roboto"/>
                          <a:cs typeface="Roboto"/>
                          <a:sym typeface="Roboto"/>
                        </a:rPr>
                        <a:t>Maremotos</a:t>
                      </a:r>
                      <a:endParaRPr sz="1400" dirty="0">
                        <a:solidFill>
                          <a:schemeClr val="lt1"/>
                        </a:solidFill>
                        <a:latin typeface="Roboto"/>
                        <a:ea typeface="Roboto"/>
                        <a:cs typeface="Roboto"/>
                        <a:sym typeface="Roboto"/>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393959">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pt-PT" sz="1400" b="0" i="0" u="none" strike="noStrike" cap="none" dirty="0" smtClean="0">
                          <a:solidFill>
                            <a:schemeClr val="bg1"/>
                          </a:solidFill>
                          <a:latin typeface="Arial"/>
                          <a:ea typeface="Arial"/>
                          <a:cs typeface="Arial"/>
                          <a:sym typeface="Arial"/>
                        </a:rPr>
                        <a:t>Erosão marinha</a:t>
                      </a: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bl>
          </a:graphicData>
        </a:graphic>
      </p:graphicFrame>
      <p:graphicFrame>
        <p:nvGraphicFramePr>
          <p:cNvPr id="701" name="Google Shape;701;p17"/>
          <p:cNvGraphicFramePr/>
          <p:nvPr/>
        </p:nvGraphicFramePr>
        <p:xfrm>
          <a:off x="4616335" y="3247475"/>
          <a:ext cx="1934600" cy="792420"/>
        </p:xfrm>
        <a:graphic>
          <a:graphicData uri="http://schemas.openxmlformats.org/drawingml/2006/table">
            <a:tbl>
              <a:tblPr>
                <a:noFill/>
                <a:tableStyleId>{AAD50094-DC27-4C45-B8BB-6DA99D8096B8}</a:tableStyleId>
              </a:tblPr>
              <a:tblGrid>
                <a:gridCol w="1934600"/>
              </a:tblGrid>
              <a:tr h="346925">
                <a:tc>
                  <a:txBody>
                    <a:bodyPr/>
                    <a:lstStyle/>
                    <a:p>
                      <a:pPr marL="0" lvl="0" indent="0" algn="ctr" rtl="0">
                        <a:spcBef>
                          <a:spcPts val="0"/>
                        </a:spcBef>
                        <a:spcAft>
                          <a:spcPts val="0"/>
                        </a:spcAft>
                        <a:buNone/>
                      </a:pPr>
                      <a:r>
                        <a:rPr lang="en" sz="1400" dirty="0" smtClean="0">
                          <a:solidFill>
                            <a:schemeClr val="lt1"/>
                          </a:solidFill>
                          <a:latin typeface="Roboto"/>
                          <a:ea typeface="Roboto"/>
                          <a:cs typeface="Roboto"/>
                          <a:sym typeface="Roboto"/>
                        </a:rPr>
                        <a:t>Cheias</a:t>
                      </a:r>
                      <a:endParaRPr sz="1400" dirty="0">
                        <a:solidFill>
                          <a:schemeClr val="lt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34692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pt-PT" sz="1400" b="0" i="0" u="none" strike="noStrike" cap="none" dirty="0" smtClean="0">
                          <a:solidFill>
                            <a:schemeClr val="bg1"/>
                          </a:solidFill>
                          <a:latin typeface="Arial"/>
                          <a:ea typeface="Arial"/>
                          <a:cs typeface="Arial"/>
                          <a:sym typeface="Arial"/>
                        </a:rPr>
                        <a:t>Inundações</a:t>
                      </a: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bl>
          </a:graphicData>
        </a:graphic>
      </p:graphicFrame>
      <p:graphicFrame>
        <p:nvGraphicFramePr>
          <p:cNvPr id="702" name="Google Shape;702;p17"/>
          <p:cNvGraphicFramePr/>
          <p:nvPr/>
        </p:nvGraphicFramePr>
        <p:xfrm>
          <a:off x="6639610" y="3247475"/>
          <a:ext cx="1934600" cy="792420"/>
        </p:xfrm>
        <a:graphic>
          <a:graphicData uri="http://schemas.openxmlformats.org/drawingml/2006/table">
            <a:tbl>
              <a:tblPr>
                <a:noFill/>
                <a:tableStyleId>{AAD50094-DC27-4C45-B8BB-6DA99D8096B8}</a:tableStyleId>
              </a:tblPr>
              <a:tblGrid>
                <a:gridCol w="1934600"/>
              </a:tblGrid>
              <a:tr h="346925">
                <a:tc>
                  <a:txBody>
                    <a:bodyPr/>
                    <a:lstStyle/>
                    <a:p>
                      <a:pPr marL="0" lvl="0" indent="0" algn="ctr" rtl="0">
                        <a:spcBef>
                          <a:spcPts val="0"/>
                        </a:spcBef>
                        <a:spcAft>
                          <a:spcPts val="0"/>
                        </a:spcAft>
                        <a:buNone/>
                      </a:pPr>
                      <a:r>
                        <a:rPr lang="en" sz="1400" dirty="0" smtClean="0">
                          <a:solidFill>
                            <a:schemeClr val="lt1"/>
                          </a:solidFill>
                          <a:latin typeface="Roboto"/>
                          <a:sym typeface="Roboto"/>
                        </a:rPr>
                        <a:t>Pragas</a:t>
                      </a:r>
                      <a:endParaRPr sz="1400" dirty="0">
                        <a:solidFill>
                          <a:schemeClr val="lt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r h="346925">
                <a:tc>
                  <a:txBody>
                    <a:bodyPr/>
                    <a:lstStyle/>
                    <a:p>
                      <a:pPr marL="0" lvl="0" indent="0" algn="ctr" rtl="0">
                        <a:spcBef>
                          <a:spcPts val="0"/>
                        </a:spcBef>
                        <a:spcAft>
                          <a:spcPts val="0"/>
                        </a:spcAft>
                        <a:buNone/>
                      </a:pPr>
                      <a:r>
                        <a:rPr lang="pt-PT" dirty="0" smtClean="0">
                          <a:solidFill>
                            <a:schemeClr val="lt1"/>
                          </a:solidFill>
                        </a:rPr>
                        <a:t>Epidemias</a:t>
                      </a:r>
                      <a:endParaRPr dirty="0">
                        <a:solidFill>
                          <a:schemeClr val="lt1"/>
                        </a:solidFill>
                      </a:endParaRPr>
                    </a:p>
                  </a:txBody>
                  <a:tcPr marL="91425" marR="914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chemeClr val="accent6"/>
                    </a:solidFill>
                  </a:tcPr>
                </a:tc>
              </a:tr>
            </a:tbl>
          </a:graphicData>
        </a:graphic>
      </p:graphicFrame>
      <p:sp>
        <p:nvSpPr>
          <p:cNvPr id="703" name="Google Shape;703;p17"/>
          <p:cNvSpPr txBox="1"/>
          <p:nvPr/>
        </p:nvSpPr>
        <p:spPr>
          <a:xfrm>
            <a:off x="919300" y="1272075"/>
            <a:ext cx="14151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smtClean="0">
                <a:latin typeface="Fira Sans Extra Condensed"/>
                <a:ea typeface="Fira Sans Extra Condensed"/>
                <a:cs typeface="Fira Sans Extra Condensed"/>
                <a:sym typeface="Fira Sans Extra Condensed"/>
              </a:rPr>
              <a:t>Climatica</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704" name="Google Shape;704;p17"/>
          <p:cNvSpPr txBox="1"/>
          <p:nvPr/>
        </p:nvSpPr>
        <p:spPr>
          <a:xfrm>
            <a:off x="2795360" y="1272075"/>
            <a:ext cx="1530000" cy="34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smtClean="0">
                <a:latin typeface="Fira Sans Extra Condensed"/>
                <a:ea typeface="Fira Sans Extra Condensed"/>
                <a:cs typeface="Fira Sans Extra Condensed"/>
                <a:sym typeface="Fira Sans Extra Condensed"/>
              </a:rPr>
              <a:t>Geofisica</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705" name="Google Shape;705;p17"/>
          <p:cNvSpPr txBox="1"/>
          <p:nvPr/>
        </p:nvSpPr>
        <p:spPr>
          <a:xfrm>
            <a:off x="4818635" y="1272075"/>
            <a:ext cx="1530000" cy="348600"/>
          </a:xfrm>
          <a:prstGeom prst="rect">
            <a:avLst/>
          </a:prstGeom>
          <a:noFill/>
          <a:ln>
            <a:noFill/>
          </a:ln>
        </p:spPr>
        <p:txBody>
          <a:bodyPr spcFirstLastPara="1" wrap="square" lIns="91425" tIns="91425" rIns="91425" bIns="91425" anchor="ctr" anchorCtr="0">
            <a:noAutofit/>
          </a:bodyPr>
          <a:lstStyle/>
          <a:p>
            <a:pPr lvl="0" algn="ctr">
              <a:buSzPts val="1100"/>
            </a:pPr>
            <a:r>
              <a:rPr lang="pt-PT" sz="1800" b="1" dirty="0" smtClean="0"/>
              <a:t>Hidrológica</a:t>
            </a:r>
            <a:r>
              <a:rPr lang="pt-PT" sz="1800" dirty="0" smtClean="0"/>
              <a:t> </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706" name="Google Shape;706;p17"/>
          <p:cNvSpPr txBox="1"/>
          <p:nvPr/>
        </p:nvSpPr>
        <p:spPr>
          <a:xfrm>
            <a:off x="6841909" y="1166648"/>
            <a:ext cx="1797593" cy="4540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smtClean="0">
                <a:latin typeface="Fira Sans Extra Condensed"/>
                <a:ea typeface="Fira Sans Extra Condensed"/>
                <a:cs typeface="Fira Sans Extra Condensed"/>
                <a:sym typeface="Fira Sans Extra Condensed"/>
              </a:rPr>
              <a:t>Biologicos</a:t>
            </a:r>
            <a:endParaRPr sz="1800" b="1" dirty="0">
              <a:solidFill>
                <a:srgbClr val="000000"/>
              </a:solidFill>
              <a:latin typeface="Fira Sans Extra Condensed"/>
              <a:ea typeface="Fira Sans Extra Condensed"/>
              <a:cs typeface="Fira Sans Extra Condensed"/>
              <a:sym typeface="Fira Sans Extra Condensed"/>
            </a:endParaRPr>
          </a:p>
        </p:txBody>
      </p:sp>
      <p:pic>
        <p:nvPicPr>
          <p:cNvPr id="707" name="Imagem 706" descr="transferir.png"/>
          <p:cNvPicPr>
            <a:picLocks noChangeAspect="1"/>
          </p:cNvPicPr>
          <p:nvPr/>
        </p:nvPicPr>
        <p:blipFill>
          <a:blip r:embed="rId3"/>
          <a:stretch>
            <a:fillRect/>
          </a:stretch>
        </p:blipFill>
        <p:spPr>
          <a:xfrm>
            <a:off x="8192546" y="4443958"/>
            <a:ext cx="951453" cy="69954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105" y="273844"/>
            <a:ext cx="7765245" cy="583406"/>
          </a:xfrm>
        </p:spPr>
        <p:txBody>
          <a:bodyPr/>
          <a:lstStyle/>
          <a:p>
            <a:pPr lvl="0"/>
            <a:r>
              <a:rPr lang="pt-PT" dirty="0" smtClean="0">
                <a:solidFill>
                  <a:srgbClr val="011D44"/>
                </a:solidFill>
              </a:rPr>
              <a:t>Riscos naturais versos </a:t>
            </a:r>
            <a:r>
              <a:rPr lang="pt-PT" dirty="0" smtClean="0"/>
              <a:t>Catástrofes naturais</a:t>
            </a:r>
            <a:br>
              <a:rPr lang="pt-PT" dirty="0" smtClean="0"/>
            </a:br>
            <a:endParaRPr lang="pt-PT" dirty="0">
              <a:solidFill>
                <a:srgbClr val="011D44"/>
              </a:solidFill>
            </a:endParaRPr>
          </a:p>
        </p:txBody>
      </p:sp>
      <p:sp>
        <p:nvSpPr>
          <p:cNvPr id="3" name="Marcador de Posição de Conteúdo 2"/>
          <p:cNvSpPr>
            <a:spLocks noGrp="1"/>
          </p:cNvSpPr>
          <p:nvPr>
            <p:ph idx="1"/>
          </p:nvPr>
        </p:nvSpPr>
        <p:spPr>
          <a:xfrm>
            <a:off x="750105" y="787218"/>
            <a:ext cx="7593687" cy="1384482"/>
          </a:xfrm>
        </p:spPr>
        <p:txBody>
          <a:bodyPr>
            <a:noAutofit/>
          </a:bodyPr>
          <a:lstStyle/>
          <a:p>
            <a:pPr algn="just"/>
            <a:r>
              <a:rPr lang="pt-PT" dirty="0" smtClean="0"/>
              <a:t>Entende-se por </a:t>
            </a:r>
            <a:r>
              <a:rPr lang="pt-PT" dirty="0">
                <a:solidFill>
                  <a:schemeClr val="accent6"/>
                </a:solidFill>
              </a:rPr>
              <a:t>r</a:t>
            </a:r>
            <a:r>
              <a:rPr lang="pt-PT" dirty="0" smtClean="0">
                <a:solidFill>
                  <a:schemeClr val="accent6"/>
                </a:solidFill>
              </a:rPr>
              <a:t>iscos naturais,</a:t>
            </a:r>
            <a:r>
              <a:rPr lang="pt-PT" dirty="0" smtClean="0"/>
              <a:t> todos os fenómenos naturais que representem perigo para o ser humano. Quando provocam vítimas mortais e/ou elevados danos materiais, passam a designar-se de </a:t>
            </a:r>
            <a:r>
              <a:rPr lang="pt-PT" dirty="0" smtClean="0">
                <a:solidFill>
                  <a:schemeClr val="accent6"/>
                </a:solidFill>
              </a:rPr>
              <a:t>catástrofes naturais</a:t>
            </a:r>
            <a:r>
              <a:rPr lang="pt-PT" dirty="0" smtClean="0"/>
              <a:t>.</a:t>
            </a:r>
          </a:p>
        </p:txBody>
      </p:sp>
      <p:pic>
        <p:nvPicPr>
          <p:cNvPr id="12" name="Imagem 11"/>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l="8502" r="12224"/>
          <a:stretch/>
        </p:blipFill>
        <p:spPr>
          <a:xfrm>
            <a:off x="-1" y="0"/>
            <a:ext cx="750106" cy="946222"/>
          </a:xfrm>
          <a:prstGeom prst="rect">
            <a:avLst/>
          </a:prstGeom>
        </p:spPr>
      </p:pic>
      <p:sp>
        <p:nvSpPr>
          <p:cNvPr id="10" name="CaixaDeTexto 9"/>
          <p:cNvSpPr txBox="1"/>
          <p:nvPr/>
        </p:nvSpPr>
        <p:spPr>
          <a:xfrm>
            <a:off x="4371886" y="4463424"/>
            <a:ext cx="3820706" cy="492443"/>
          </a:xfrm>
          <a:prstGeom prst="rect">
            <a:avLst/>
          </a:prstGeom>
          <a:noFill/>
        </p:spPr>
        <p:txBody>
          <a:bodyPr wrap="square" lIns="68580" tIns="34290" rIns="68580" bIns="34290" rtlCol="0">
            <a:spAutoFit/>
          </a:bodyPr>
          <a:lstStyle/>
          <a:p>
            <a:pPr algn="ctr"/>
            <a:r>
              <a:rPr lang="pt-PT" sz="1100" dirty="0" smtClean="0">
                <a:solidFill>
                  <a:schemeClr val="accent6"/>
                </a:solidFill>
              </a:rPr>
              <a:t>Figura 1 – Tsunami no Japão em 2011 </a:t>
            </a:r>
          </a:p>
          <a:p>
            <a:pPr algn="ctr">
              <a:lnSpc>
                <a:spcPct val="150000"/>
              </a:lnSpc>
            </a:pPr>
            <a:r>
              <a:rPr lang="pt-PT" sz="1100" dirty="0"/>
              <a:t>(Fonte: https://pensargeo.wordpress.com/2011/03/11</a:t>
            </a:r>
            <a:r>
              <a:rPr lang="pt-PT" sz="800" dirty="0"/>
              <a:t>/</a:t>
            </a:r>
            <a:r>
              <a:rPr lang="pt-PT" sz="800" dirty="0" smtClean="0"/>
              <a:t>)</a:t>
            </a:r>
            <a:endParaRPr lang="pt-PT" sz="800" dirty="0"/>
          </a:p>
        </p:txBody>
      </p:sp>
      <p:sp>
        <p:nvSpPr>
          <p:cNvPr id="17" name="CaixaDeTexto 16"/>
          <p:cNvSpPr txBox="1"/>
          <p:nvPr/>
        </p:nvSpPr>
        <p:spPr>
          <a:xfrm>
            <a:off x="740929" y="2932853"/>
            <a:ext cx="3365924" cy="1854354"/>
          </a:xfrm>
          <a:prstGeom prst="rect">
            <a:avLst/>
          </a:prstGeom>
          <a:noFill/>
        </p:spPr>
        <p:txBody>
          <a:bodyPr wrap="square" lIns="68580" tIns="34290" rIns="68580" bIns="34290" rtlCol="0">
            <a:spAutoFit/>
          </a:bodyPr>
          <a:lstStyle/>
          <a:p>
            <a:r>
              <a:rPr lang="pt-PT" sz="1800" b="1" dirty="0" smtClean="0">
                <a:solidFill>
                  <a:schemeClr val="accent6">
                    <a:lumMod val="75000"/>
                  </a:schemeClr>
                </a:solidFill>
              </a:rPr>
              <a:t>Sabias que…</a:t>
            </a:r>
          </a:p>
          <a:p>
            <a:r>
              <a:rPr lang="pt-PT" dirty="0" smtClean="0"/>
              <a:t>… em 2011 no Japão </a:t>
            </a:r>
            <a:r>
              <a:rPr lang="pt-PT" dirty="0"/>
              <a:t>um sismo de magnitude de </a:t>
            </a:r>
            <a:r>
              <a:rPr lang="pt-PT" dirty="0" smtClean="0"/>
              <a:t>8,9 </a:t>
            </a:r>
            <a:r>
              <a:rPr lang="pt-PT" dirty="0"/>
              <a:t>com epicentro ao largo da costa do </a:t>
            </a:r>
            <a:r>
              <a:rPr lang="pt-PT" dirty="0" smtClean="0"/>
              <a:t>Japão provocou ondas com mais de 10 metros de altura. Estas ondas percorreram mais de 10km de terra e causaram </a:t>
            </a:r>
            <a:r>
              <a:rPr lang="pt-PT" dirty="0"/>
              <a:t>15 894 </a:t>
            </a:r>
            <a:r>
              <a:rPr lang="pt-PT" dirty="0" smtClean="0"/>
              <a:t>mortos, </a:t>
            </a:r>
            <a:r>
              <a:rPr lang="pt-PT" dirty="0"/>
              <a:t>6 152 feridos e cerca de 2 562 </a:t>
            </a:r>
            <a:r>
              <a:rPr lang="pt-PT" dirty="0" smtClean="0"/>
              <a:t>desaparecidos.</a:t>
            </a:r>
            <a:endParaRPr lang="pt-PT" dirty="0"/>
          </a:p>
        </p:txBody>
      </p:sp>
      <p:pic>
        <p:nvPicPr>
          <p:cNvPr id="19" name="Imagem 18"/>
          <p:cNvPicPr>
            <a:picLocks noChangeAspect="1"/>
          </p:cNvPicPr>
          <p:nvPr/>
        </p:nvPicPr>
        <p:blipFill rotWithShape="1">
          <a:blip r:embed="rId3"/>
          <a:srcRect l="22647" t="53653" r="71414" b="22755"/>
          <a:stretch/>
        </p:blipFill>
        <p:spPr>
          <a:xfrm>
            <a:off x="237388" y="3148885"/>
            <a:ext cx="503542" cy="1131663"/>
          </a:xfrm>
          <a:prstGeom prst="rect">
            <a:avLst/>
          </a:prstGeom>
        </p:spPr>
      </p:pic>
      <p:pic>
        <p:nvPicPr>
          <p:cNvPr id="1028" name="Picture 4" descr="https://pensargeo.files.wordpress.com/2011/03/1_tsunami-japao-950.jpg?w=590&amp;h=37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00550" y="2038351"/>
            <a:ext cx="4038600" cy="240601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9" name="Imagem 8" descr="transferir.png"/>
          <p:cNvPicPr>
            <a:picLocks noChangeAspect="1"/>
          </p:cNvPicPr>
          <p:nvPr/>
        </p:nvPicPr>
        <p:blipFill>
          <a:blip r:embed="rId5"/>
          <a:stretch>
            <a:fillRect/>
          </a:stretch>
        </p:blipFill>
        <p:spPr>
          <a:xfrm>
            <a:off x="8192547" y="4443958"/>
            <a:ext cx="951453" cy="699542"/>
          </a:xfrm>
          <a:prstGeom prst="rect">
            <a:avLst/>
          </a:prstGeom>
        </p:spPr>
      </p:pic>
    </p:spTree>
    <p:extLst>
      <p:ext uri="{BB962C8B-B14F-4D97-AF65-F5344CB8AC3E}">
        <p14:creationId xmlns="" xmlns:p14="http://schemas.microsoft.com/office/powerpoint/2010/main" val="88862205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103" name="Google Shape;103;p16"/>
          <p:cNvSpPr txBox="1">
            <a:spLocks noGrp="1"/>
          </p:cNvSpPr>
          <p:nvPr>
            <p:ph type="title"/>
          </p:nvPr>
        </p:nvSpPr>
        <p:spPr>
          <a:xfrm>
            <a:off x="457200" y="162750"/>
            <a:ext cx="8229600" cy="572700"/>
          </a:xfrm>
          <a:prstGeom prst="rect">
            <a:avLst/>
          </a:prstGeom>
        </p:spPr>
        <p:txBody>
          <a:bodyPr spcFirstLastPara="1" wrap="square" lIns="91425" tIns="91425" rIns="91425" bIns="91425" anchor="t" anchorCtr="0">
            <a:noAutofit/>
          </a:bodyPr>
          <a:lstStyle/>
          <a:p>
            <a:r>
              <a:rPr lang="pt-PT" dirty="0" smtClean="0"/>
              <a:t>Riscos tecnológicos e Riscos ambientais</a:t>
            </a:r>
            <a:br>
              <a:rPr lang="pt-PT" dirty="0" smtClean="0"/>
            </a:br>
            <a:endParaRPr sz="2400" dirty="0"/>
          </a:p>
        </p:txBody>
      </p:sp>
      <p:sp>
        <p:nvSpPr>
          <p:cNvPr id="82" name="CaixaDeTexto 81"/>
          <p:cNvSpPr txBox="1"/>
          <p:nvPr/>
        </p:nvSpPr>
        <p:spPr>
          <a:xfrm>
            <a:off x="2705099" y="1051037"/>
            <a:ext cx="6165631" cy="1015663"/>
          </a:xfrm>
          <a:prstGeom prst="rect">
            <a:avLst/>
          </a:prstGeom>
          <a:noFill/>
        </p:spPr>
        <p:txBody>
          <a:bodyPr wrap="square" rtlCol="0">
            <a:spAutoFit/>
          </a:bodyPr>
          <a:lstStyle/>
          <a:p>
            <a:pPr>
              <a:buBlip>
                <a:blip r:embed="rId3"/>
              </a:buBlip>
            </a:pPr>
            <a:r>
              <a:rPr lang="pt-PT" sz="2000" dirty="0" smtClean="0"/>
              <a:t>Acidentes Industriais</a:t>
            </a:r>
          </a:p>
          <a:p>
            <a:pPr>
              <a:buBlip>
                <a:blip r:embed="rId3"/>
              </a:buBlip>
            </a:pPr>
            <a:r>
              <a:rPr lang="pt-PT" sz="2000" dirty="0" smtClean="0"/>
              <a:t>Acidentes no transporte de substancias perigosas</a:t>
            </a:r>
          </a:p>
          <a:p>
            <a:pPr>
              <a:buBlip>
                <a:blip r:embed="rId3"/>
              </a:buBlip>
            </a:pPr>
            <a:r>
              <a:rPr lang="pt-PT" sz="2000" dirty="0" smtClean="0"/>
              <a:t>Incêndios em zonas urbanas</a:t>
            </a:r>
            <a:endParaRPr lang="pt-PT" sz="2000" dirty="0"/>
          </a:p>
        </p:txBody>
      </p:sp>
      <p:sp>
        <p:nvSpPr>
          <p:cNvPr id="67586" name="AutoShape 2" descr="Desastres Natura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84" name="CaixaDeTexto 83"/>
          <p:cNvSpPr txBox="1"/>
          <p:nvPr/>
        </p:nvSpPr>
        <p:spPr>
          <a:xfrm>
            <a:off x="495300" y="1098983"/>
            <a:ext cx="2343150" cy="954107"/>
          </a:xfrm>
          <a:prstGeom prst="rect">
            <a:avLst/>
          </a:prstGeom>
          <a:solidFill>
            <a:schemeClr val="accent6">
              <a:lumMod val="20000"/>
              <a:lumOff val="80000"/>
            </a:schemeClr>
          </a:solidFill>
          <a:ln w="28575" cap="rnd" cmpd="sng">
            <a:solidFill>
              <a:schemeClr val="accent5">
                <a:lumMod val="75000"/>
                <a:alpha val="35000"/>
              </a:schemeClr>
            </a:solidFill>
            <a:bevel/>
          </a:ln>
          <a:scene3d>
            <a:camera prst="orthographicFront"/>
            <a:lightRig rig="threePt" dir="t"/>
          </a:scene3d>
          <a:sp3d extrusionH="76200">
            <a:bevelB prst="relaxedInset"/>
            <a:extrusionClr>
              <a:schemeClr val="accent1">
                <a:lumMod val="60000"/>
                <a:lumOff val="40000"/>
              </a:schemeClr>
            </a:extrusionClr>
          </a:sp3d>
        </p:spPr>
        <p:txBody>
          <a:bodyPr wrap="square" rtlCol="0">
            <a:spAutoFit/>
          </a:bodyPr>
          <a:lstStyle/>
          <a:p>
            <a:r>
              <a:rPr lang="pt-PT" sz="2800" dirty="0" smtClean="0"/>
              <a:t>Riscos Tecnológicos</a:t>
            </a:r>
            <a:endParaRPr lang="pt-PT" sz="2800" dirty="0"/>
          </a:p>
        </p:txBody>
      </p:sp>
      <p:sp>
        <p:nvSpPr>
          <p:cNvPr id="11" name="CaixaDeTexto 10"/>
          <p:cNvSpPr txBox="1"/>
          <p:nvPr/>
        </p:nvSpPr>
        <p:spPr>
          <a:xfrm>
            <a:off x="1047751" y="3156383"/>
            <a:ext cx="2057400" cy="954107"/>
          </a:xfrm>
          <a:prstGeom prst="rect">
            <a:avLst/>
          </a:prstGeom>
          <a:solidFill>
            <a:schemeClr val="accent6">
              <a:lumMod val="20000"/>
              <a:lumOff val="80000"/>
            </a:schemeClr>
          </a:solidFill>
          <a:ln w="28575" cap="rnd" cmpd="sng">
            <a:solidFill>
              <a:schemeClr val="accent5">
                <a:lumMod val="75000"/>
                <a:alpha val="35000"/>
              </a:schemeClr>
            </a:solidFill>
            <a:bevel/>
          </a:ln>
          <a:scene3d>
            <a:camera prst="orthographicFront"/>
            <a:lightRig rig="threePt" dir="t"/>
          </a:scene3d>
          <a:sp3d extrusionH="76200">
            <a:bevelB prst="relaxedInset"/>
            <a:extrusionClr>
              <a:schemeClr val="accent1">
                <a:lumMod val="60000"/>
                <a:lumOff val="40000"/>
              </a:schemeClr>
            </a:extrusionClr>
          </a:sp3d>
        </p:spPr>
        <p:txBody>
          <a:bodyPr wrap="square" rtlCol="0">
            <a:spAutoFit/>
          </a:bodyPr>
          <a:lstStyle/>
          <a:p>
            <a:r>
              <a:rPr lang="pt-PT" sz="2800" dirty="0" smtClean="0"/>
              <a:t>Riscos Ambientais</a:t>
            </a:r>
            <a:endParaRPr lang="pt-PT" sz="2800" dirty="0"/>
          </a:p>
        </p:txBody>
      </p:sp>
      <p:sp>
        <p:nvSpPr>
          <p:cNvPr id="12" name="CaixaDeTexto 11"/>
          <p:cNvSpPr txBox="1"/>
          <p:nvPr/>
        </p:nvSpPr>
        <p:spPr>
          <a:xfrm>
            <a:off x="3105151" y="2705100"/>
            <a:ext cx="5753100" cy="1938992"/>
          </a:xfrm>
          <a:prstGeom prst="rect">
            <a:avLst/>
          </a:prstGeom>
          <a:noFill/>
        </p:spPr>
        <p:txBody>
          <a:bodyPr wrap="square" rtlCol="0">
            <a:spAutoFit/>
          </a:bodyPr>
          <a:lstStyle/>
          <a:p>
            <a:pPr>
              <a:buFont typeface="Arial" pitchFamily="34" charset="0"/>
              <a:buChar char="╣"/>
            </a:pPr>
            <a:r>
              <a:rPr lang="pt-PT" sz="2000" dirty="0" smtClean="0"/>
              <a:t>Poluição ambiental (atmosférica, hídrica e dos solos)</a:t>
            </a:r>
          </a:p>
          <a:p>
            <a:pPr>
              <a:buFont typeface="Arial" pitchFamily="34" charset="0"/>
              <a:buChar char="╣"/>
            </a:pPr>
            <a:r>
              <a:rPr lang="pt-PT" sz="2000" dirty="0" smtClean="0"/>
              <a:t>Desflorestação</a:t>
            </a:r>
          </a:p>
          <a:p>
            <a:pPr>
              <a:buFont typeface="Arial" pitchFamily="34" charset="0"/>
              <a:buChar char="╣"/>
            </a:pPr>
            <a:r>
              <a:rPr lang="pt-PT" sz="2000" dirty="0" smtClean="0"/>
              <a:t>Desertificação</a:t>
            </a:r>
          </a:p>
          <a:p>
            <a:pPr>
              <a:buFont typeface="Arial" pitchFamily="34" charset="0"/>
              <a:buChar char="╣"/>
            </a:pPr>
            <a:r>
              <a:rPr lang="pt-PT" sz="2000" dirty="0" smtClean="0"/>
              <a:t>Incêndios florestais</a:t>
            </a:r>
          </a:p>
          <a:p>
            <a:pPr>
              <a:buFont typeface="Arial" pitchFamily="34" charset="0"/>
              <a:buChar char="╣"/>
            </a:pPr>
            <a:r>
              <a:rPr lang="pt-PT" sz="2000" dirty="0" smtClean="0"/>
              <a:t>Erosão hídrica dos solos</a:t>
            </a:r>
            <a:endParaRPr lang="pt-PT" sz="2000" dirty="0"/>
          </a:p>
        </p:txBody>
      </p:sp>
      <p:pic>
        <p:nvPicPr>
          <p:cNvPr id="8" name="Imagem 7" descr="transferir.png"/>
          <p:cNvPicPr>
            <a:picLocks noChangeAspect="1"/>
          </p:cNvPicPr>
          <p:nvPr/>
        </p:nvPicPr>
        <p:blipFill>
          <a:blip r:embed="rId4"/>
          <a:stretch>
            <a:fillRect/>
          </a:stretch>
        </p:blipFill>
        <p:spPr>
          <a:xfrm>
            <a:off x="8192547" y="4443958"/>
            <a:ext cx="951453" cy="69954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9605" y="273844"/>
            <a:ext cx="6184095" cy="507206"/>
          </a:xfrm>
        </p:spPr>
        <p:txBody>
          <a:bodyPr/>
          <a:lstStyle/>
          <a:p>
            <a:r>
              <a:rPr lang="pt-PT" dirty="0" smtClean="0">
                <a:solidFill>
                  <a:srgbClr val="011D44"/>
                </a:solidFill>
              </a:rPr>
              <a:t>Riscos naturais        Maremotos</a:t>
            </a:r>
            <a:endParaRPr lang="pt-PT" dirty="0">
              <a:solidFill>
                <a:srgbClr val="011D44"/>
              </a:solidFill>
            </a:endParaRPr>
          </a:p>
        </p:txBody>
      </p:sp>
      <p:sp>
        <p:nvSpPr>
          <p:cNvPr id="3" name="Marcador de Posição de Conteúdo 2"/>
          <p:cNvSpPr>
            <a:spLocks noGrp="1"/>
          </p:cNvSpPr>
          <p:nvPr>
            <p:ph idx="1"/>
          </p:nvPr>
        </p:nvSpPr>
        <p:spPr>
          <a:xfrm>
            <a:off x="-30945" y="961175"/>
            <a:ext cx="3574245" cy="4010875"/>
          </a:xfrm>
        </p:spPr>
        <p:txBody>
          <a:bodyPr>
            <a:normAutofit fontScale="92500" lnSpcReduction="10000"/>
          </a:bodyPr>
          <a:lstStyle/>
          <a:p>
            <a:pPr algn="just"/>
            <a:r>
              <a:rPr lang="pt-PT" sz="1700" dirty="0" smtClean="0">
                <a:solidFill>
                  <a:schemeClr val="tx1"/>
                </a:solidFill>
              </a:rPr>
              <a:t>Os</a:t>
            </a:r>
            <a:r>
              <a:rPr lang="pt-PT" sz="1700" dirty="0" smtClean="0"/>
              <a:t> </a:t>
            </a:r>
            <a:r>
              <a:rPr lang="pt-PT" sz="1700" dirty="0" smtClean="0">
                <a:solidFill>
                  <a:schemeClr val="accent6"/>
                </a:solidFill>
              </a:rPr>
              <a:t>maremotos</a:t>
            </a:r>
            <a:r>
              <a:rPr lang="pt-PT" sz="1700" dirty="0" smtClean="0">
                <a:solidFill>
                  <a:schemeClr val="tx1"/>
                </a:solidFill>
              </a:rPr>
              <a:t> ou </a:t>
            </a:r>
            <a:r>
              <a:rPr lang="pt-PT" sz="1700" i="1" dirty="0" smtClean="0">
                <a:solidFill>
                  <a:schemeClr val="accent6"/>
                </a:solidFill>
              </a:rPr>
              <a:t>tsunamis </a:t>
            </a:r>
            <a:r>
              <a:rPr lang="pt-PT" sz="1700" dirty="0" smtClean="0">
                <a:solidFill>
                  <a:schemeClr val="tx1"/>
                </a:solidFill>
              </a:rPr>
              <a:t>são grandes ondas marinhas provocadas por sismos, vulcões ou deslizamentos de vertentes. </a:t>
            </a:r>
          </a:p>
          <a:p>
            <a:pPr algn="just"/>
            <a:r>
              <a:rPr lang="pt-PT" sz="1700" dirty="0" smtClean="0">
                <a:solidFill>
                  <a:schemeClr val="tx1"/>
                </a:solidFill>
              </a:rPr>
              <a:t>Os abalos causados por estes fenómenos (submarinos ou não) conduzem à formação, debaixo de água, de uma serie de ondas, que se deslocam a grande velocidade. </a:t>
            </a:r>
          </a:p>
          <a:p>
            <a:pPr algn="just"/>
            <a:r>
              <a:rPr lang="pt-PT" sz="1700" dirty="0" smtClean="0">
                <a:solidFill>
                  <a:schemeClr val="tx1"/>
                </a:solidFill>
              </a:rPr>
              <a:t>Ao aproximarem-se da costa, aumentam a sua altura, alcançando um grande poder destruidor.</a:t>
            </a:r>
          </a:p>
          <a:p>
            <a:pPr algn="just"/>
            <a:endParaRPr lang="pt-PT" sz="1700" i="1" dirty="0">
              <a:solidFill>
                <a:schemeClr val="accent6"/>
              </a:solidFill>
            </a:endParaRPr>
          </a:p>
        </p:txBody>
      </p:sp>
      <p:sp>
        <p:nvSpPr>
          <p:cNvPr id="10" name="CaixaDeTexto 9"/>
          <p:cNvSpPr txBox="1"/>
          <p:nvPr/>
        </p:nvSpPr>
        <p:spPr>
          <a:xfrm>
            <a:off x="2582135" y="4345143"/>
            <a:ext cx="5886450" cy="492443"/>
          </a:xfrm>
          <a:prstGeom prst="rect">
            <a:avLst/>
          </a:prstGeom>
          <a:noFill/>
        </p:spPr>
        <p:txBody>
          <a:bodyPr wrap="square" lIns="68580" tIns="34290" rIns="68580" bIns="34290" rtlCol="0">
            <a:spAutoFit/>
          </a:bodyPr>
          <a:lstStyle/>
          <a:p>
            <a:pPr algn="ctr"/>
            <a:r>
              <a:rPr lang="pt-PT" sz="1100" dirty="0" smtClean="0">
                <a:solidFill>
                  <a:schemeClr val="accent6"/>
                </a:solidFill>
              </a:rPr>
              <a:t>Figura 3 – Esquema da formação de um maremoto </a:t>
            </a:r>
          </a:p>
          <a:p>
            <a:pPr algn="ctr">
              <a:lnSpc>
                <a:spcPct val="150000"/>
              </a:lnSpc>
            </a:pPr>
            <a:r>
              <a:rPr lang="pt-PT" sz="1100" dirty="0"/>
              <a:t>(Fonte: http://elianaduartedasilva.blogspot.pt/2011/04/sugestao-de-aula-geografia.html </a:t>
            </a:r>
            <a:r>
              <a:rPr lang="pt-PT" sz="1100" dirty="0" smtClean="0"/>
              <a:t>)</a:t>
            </a:r>
            <a:endParaRPr lang="pt-PT" sz="1100" dirty="0"/>
          </a:p>
        </p:txBody>
      </p:sp>
      <p:pic>
        <p:nvPicPr>
          <p:cNvPr id="2050" name="Picture 2" descr="http://acervo.novaescola.org.br/img/plano-de-aula/ensino-medio/veja06-geo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57600" y="1066800"/>
            <a:ext cx="5295900" cy="3216768"/>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Imagem 14" descr="c3.jpg"/>
          <p:cNvPicPr>
            <a:picLocks noChangeAspect="1"/>
          </p:cNvPicPr>
          <p:nvPr/>
        </p:nvPicPr>
        <p:blipFill>
          <a:blip r:embed="rId3"/>
          <a:stretch>
            <a:fillRect/>
          </a:stretch>
        </p:blipFill>
        <p:spPr>
          <a:xfrm>
            <a:off x="7715250" y="1"/>
            <a:ext cx="1200150" cy="914400"/>
          </a:xfrm>
          <a:prstGeom prst="rect">
            <a:avLst/>
          </a:prstGeom>
        </p:spPr>
      </p:pic>
      <p:pic>
        <p:nvPicPr>
          <p:cNvPr id="7" name="Imagem 6" descr="transferir.png"/>
          <p:cNvPicPr>
            <a:picLocks noChangeAspect="1"/>
          </p:cNvPicPr>
          <p:nvPr/>
        </p:nvPicPr>
        <p:blipFill>
          <a:blip r:embed="rId4"/>
          <a:stretch>
            <a:fillRect/>
          </a:stretch>
        </p:blipFill>
        <p:spPr>
          <a:xfrm>
            <a:off x="8179903" y="4435244"/>
            <a:ext cx="951453" cy="699542"/>
          </a:xfrm>
          <a:prstGeom prst="rect">
            <a:avLst/>
          </a:prstGeom>
        </p:spPr>
      </p:pic>
    </p:spTree>
    <p:extLst>
      <p:ext uri="{BB962C8B-B14F-4D97-AF65-F5344CB8AC3E}">
        <p14:creationId xmlns="" xmlns:p14="http://schemas.microsoft.com/office/powerpoint/2010/main" val="18779829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105" y="273844"/>
            <a:ext cx="5002995" cy="469106"/>
          </a:xfrm>
        </p:spPr>
        <p:txBody>
          <a:bodyPr/>
          <a:lstStyle/>
          <a:p>
            <a:r>
              <a:rPr lang="pt-PT" dirty="0" smtClean="0">
                <a:solidFill>
                  <a:srgbClr val="011D44"/>
                </a:solidFill>
              </a:rPr>
              <a:t>Cheias e enxurradas</a:t>
            </a:r>
            <a:endParaRPr lang="pt-PT" dirty="0">
              <a:solidFill>
                <a:srgbClr val="011D44"/>
              </a:solidFill>
            </a:endParaRPr>
          </a:p>
        </p:txBody>
      </p:sp>
      <p:sp>
        <p:nvSpPr>
          <p:cNvPr id="3" name="Marcador de Posição de Conteúdo 2"/>
          <p:cNvSpPr>
            <a:spLocks noGrp="1"/>
          </p:cNvSpPr>
          <p:nvPr>
            <p:ph idx="1"/>
          </p:nvPr>
        </p:nvSpPr>
        <p:spPr>
          <a:xfrm>
            <a:off x="266701" y="712088"/>
            <a:ext cx="8877300" cy="2870994"/>
          </a:xfrm>
        </p:spPr>
        <p:txBody>
          <a:bodyPr>
            <a:normAutofit/>
          </a:bodyPr>
          <a:lstStyle/>
          <a:p>
            <a:pPr algn="just"/>
            <a:r>
              <a:rPr lang="pt-PT" sz="1700" dirty="0" smtClean="0"/>
              <a:t>Após precipitações abundantes ao longo de várias semanas (ou muito intensas num curto período de tempo) ou o degelo das neves, observam-se escoamentos superficiais muito elevados. Estes ao convergirem para um dado curso de água causam caudais elevados, que transpõem as margens dos rios, originando as </a:t>
            </a:r>
            <a:r>
              <a:rPr lang="pt-PT" sz="1700" dirty="0" smtClean="0">
                <a:solidFill>
                  <a:schemeClr val="accent6"/>
                </a:solidFill>
              </a:rPr>
              <a:t>cheias</a:t>
            </a:r>
            <a:r>
              <a:rPr lang="pt-PT" sz="1700" dirty="0" smtClean="0"/>
              <a:t>.</a:t>
            </a:r>
          </a:p>
          <a:p>
            <a:pPr algn="just"/>
            <a:r>
              <a:rPr lang="pt-PT" sz="1700" dirty="0" smtClean="0"/>
              <a:t>As áreas mais suscetíveis a cheias são as </a:t>
            </a:r>
            <a:r>
              <a:rPr lang="pt-PT" sz="1700" b="1" dirty="0" smtClean="0"/>
              <a:t>planícies de inundação dos grandes rios </a:t>
            </a:r>
            <a:r>
              <a:rPr lang="pt-PT" sz="1700" dirty="0" smtClean="0"/>
              <a:t>e os </a:t>
            </a:r>
            <a:r>
              <a:rPr lang="pt-PT" sz="1700" b="1" dirty="0" smtClean="0"/>
              <a:t>leitos dos pequenos e médios cursos de água</a:t>
            </a:r>
            <a:r>
              <a:rPr lang="pt-PT" sz="1700" dirty="0" smtClean="0"/>
              <a:t>.</a:t>
            </a:r>
          </a:p>
          <a:p>
            <a:pPr algn="just"/>
            <a:endParaRPr lang="pt-PT" sz="1700" dirty="0" smtClean="0"/>
          </a:p>
        </p:txBody>
      </p:sp>
      <p:sp>
        <p:nvSpPr>
          <p:cNvPr id="17" name="CaixaDeTexto 16"/>
          <p:cNvSpPr txBox="1"/>
          <p:nvPr/>
        </p:nvSpPr>
        <p:spPr>
          <a:xfrm>
            <a:off x="6629399" y="3201338"/>
            <a:ext cx="2514601" cy="1423467"/>
          </a:xfrm>
          <a:prstGeom prst="rect">
            <a:avLst/>
          </a:prstGeom>
          <a:noFill/>
        </p:spPr>
        <p:txBody>
          <a:bodyPr wrap="square" lIns="68580" tIns="34290" rIns="68580" bIns="34290" rtlCol="0">
            <a:spAutoFit/>
          </a:bodyPr>
          <a:lstStyle/>
          <a:p>
            <a:r>
              <a:rPr lang="pt-PT" sz="1800" b="1" dirty="0" smtClean="0">
                <a:solidFill>
                  <a:schemeClr val="accent6">
                    <a:lumMod val="75000"/>
                  </a:schemeClr>
                </a:solidFill>
              </a:rPr>
              <a:t>Sabias que…</a:t>
            </a:r>
          </a:p>
          <a:p>
            <a:r>
              <a:rPr lang="pt-PT" dirty="0"/>
              <a:t>… em 2015, em Chennai (Índia) inundações devastadores resultantes de chuvas intensas fizeram 280 </a:t>
            </a:r>
            <a:r>
              <a:rPr lang="pt-PT" dirty="0" smtClean="0"/>
              <a:t>mortos.</a:t>
            </a:r>
            <a:endParaRPr lang="pt-PT" dirty="0"/>
          </a:p>
        </p:txBody>
      </p:sp>
      <p:pic>
        <p:nvPicPr>
          <p:cNvPr id="16" name="Picture 2" descr="Indian residents sit on wooden pallets in floodwaters in Chennai on December 3, 2015. Thousands of rescuers raced to evacuate residents from deadly flooding, as India's Prime Minister Narendra Modi went to the southern state of Tamil Nadu to survey the devast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0050" y="2667001"/>
            <a:ext cx="4495799" cy="1825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8" name="CaixaDeTexto 17"/>
          <p:cNvSpPr txBox="1"/>
          <p:nvPr/>
        </p:nvSpPr>
        <p:spPr>
          <a:xfrm>
            <a:off x="-95250" y="4620643"/>
            <a:ext cx="5543550" cy="492443"/>
          </a:xfrm>
          <a:prstGeom prst="rect">
            <a:avLst/>
          </a:prstGeom>
          <a:noFill/>
        </p:spPr>
        <p:txBody>
          <a:bodyPr wrap="square" lIns="68580" tIns="34290" rIns="68580" bIns="34290" rtlCol="0">
            <a:spAutoFit/>
          </a:bodyPr>
          <a:lstStyle/>
          <a:p>
            <a:pPr algn="ctr"/>
            <a:r>
              <a:rPr lang="pt-PT" sz="1100" dirty="0" smtClean="0">
                <a:solidFill>
                  <a:schemeClr val="accent6"/>
                </a:solidFill>
              </a:rPr>
              <a:t>Figura 2 – Inundação em Chennai </a:t>
            </a:r>
          </a:p>
          <a:p>
            <a:pPr algn="ctr">
              <a:lnSpc>
                <a:spcPct val="150000"/>
              </a:lnSpc>
            </a:pPr>
            <a:r>
              <a:rPr lang="pt-PT" sz="1100" dirty="0"/>
              <a:t>(Fonte: http://www.cnbc.com/2015/12/05/chennai-floods-death-toll-rises-to-280.html)</a:t>
            </a:r>
          </a:p>
        </p:txBody>
      </p:sp>
      <p:pic>
        <p:nvPicPr>
          <p:cNvPr id="20" name="Imagem 19" descr="c2.jpg"/>
          <p:cNvPicPr>
            <a:picLocks noChangeAspect="1"/>
          </p:cNvPicPr>
          <p:nvPr/>
        </p:nvPicPr>
        <p:blipFill>
          <a:blip r:embed="rId3"/>
          <a:stretch>
            <a:fillRect/>
          </a:stretch>
        </p:blipFill>
        <p:spPr>
          <a:xfrm>
            <a:off x="7532128" y="0"/>
            <a:ext cx="1364222" cy="819151"/>
          </a:xfrm>
          <a:prstGeom prst="rect">
            <a:avLst/>
          </a:prstGeom>
        </p:spPr>
      </p:pic>
      <p:pic>
        <p:nvPicPr>
          <p:cNvPr id="8" name="Imagem 7" descr="transferir.png"/>
          <p:cNvPicPr>
            <a:picLocks noChangeAspect="1"/>
          </p:cNvPicPr>
          <p:nvPr/>
        </p:nvPicPr>
        <p:blipFill>
          <a:blip r:embed="rId4"/>
          <a:stretch>
            <a:fillRect/>
          </a:stretch>
        </p:blipFill>
        <p:spPr>
          <a:xfrm>
            <a:off x="8192547" y="4443958"/>
            <a:ext cx="951453" cy="699542"/>
          </a:xfrm>
          <a:prstGeom prst="rect">
            <a:avLst/>
          </a:prstGeom>
        </p:spPr>
      </p:pic>
    </p:spTree>
    <p:extLst>
      <p:ext uri="{BB962C8B-B14F-4D97-AF65-F5344CB8AC3E}">
        <p14:creationId xmlns="" xmlns:p14="http://schemas.microsoft.com/office/powerpoint/2010/main" val="1865429271"/>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0105" y="273844"/>
            <a:ext cx="7765245" cy="640556"/>
          </a:xfrm>
        </p:spPr>
        <p:txBody>
          <a:bodyPr/>
          <a:lstStyle/>
          <a:p>
            <a:r>
              <a:rPr lang="pt-PT" dirty="0" smtClean="0">
                <a:solidFill>
                  <a:srgbClr val="011D44"/>
                </a:solidFill>
              </a:rPr>
              <a:t>Seca</a:t>
            </a:r>
            <a:endParaRPr lang="pt-PT" dirty="0">
              <a:solidFill>
                <a:srgbClr val="011D44"/>
              </a:solidFill>
            </a:endParaRPr>
          </a:p>
        </p:txBody>
      </p:sp>
      <p:sp>
        <p:nvSpPr>
          <p:cNvPr id="3" name="Marcador de Posição de Conteúdo 2"/>
          <p:cNvSpPr>
            <a:spLocks noGrp="1"/>
          </p:cNvSpPr>
          <p:nvPr>
            <p:ph idx="1"/>
          </p:nvPr>
        </p:nvSpPr>
        <p:spPr>
          <a:xfrm>
            <a:off x="0" y="780379"/>
            <a:ext cx="9143999" cy="2870994"/>
          </a:xfrm>
        </p:spPr>
        <p:txBody>
          <a:bodyPr>
            <a:normAutofit/>
          </a:bodyPr>
          <a:lstStyle/>
          <a:p>
            <a:pPr algn="just"/>
            <a:r>
              <a:rPr lang="pt-PT" sz="1700" dirty="0" smtClean="0"/>
              <a:t>A seca é entendida como a ausência de precipitação ou precipitação abaixo da média durante longos períodos de tempo.</a:t>
            </a:r>
          </a:p>
        </p:txBody>
      </p:sp>
      <p:pic>
        <p:nvPicPr>
          <p:cNvPr id="13" name="Picture 82"/>
          <p:cNvPicPr/>
          <p:nvPr/>
        </p:nvPicPr>
        <p:blipFill>
          <a:blip r:embed="rId2" cstate="print">
            <a:clrChange>
              <a:clrFrom>
                <a:srgbClr val="FFFFFF"/>
              </a:clrFrom>
              <a:clrTo>
                <a:srgbClr val="FFFFFF">
                  <a:alpha val="0"/>
                </a:srgbClr>
              </a:clrTo>
            </a:clrChange>
            <a:biLevel thresh="75000"/>
            <a:extLst>
              <a:ext uri="{BEBA8EAE-BF5A-486C-A8C5-ECC9F3942E4B}">
                <a14:imgProps xmlns="" xmlns:a14="http://schemas.microsoft.com/office/drawing/2010/main">
                  <a14:imgLayer r:embed="rId4">
                    <a14:imgEffect>
                      <a14:artisticPaintStrokes/>
                    </a14:imgEffect>
                  </a14:imgLayer>
                </a14:imgProps>
              </a:ext>
              <a:ext uri="{28A0092B-C50C-407E-A947-70E740481C1C}">
                <a14:useLocalDpi xmlns="" xmlns:a14="http://schemas.microsoft.com/office/drawing/2010/main" val="0"/>
              </a:ext>
            </a:extLst>
          </a:blip>
          <a:srcRect/>
          <a:stretch>
            <a:fillRect/>
          </a:stretch>
        </p:blipFill>
        <p:spPr bwMode="auto">
          <a:xfrm>
            <a:off x="8343792" y="44053"/>
            <a:ext cx="717081" cy="704093"/>
          </a:xfrm>
          <a:prstGeom prst="rect">
            <a:avLst/>
          </a:prstGeom>
          <a:noFill/>
          <a:ln>
            <a:noFill/>
          </a:ln>
        </p:spPr>
      </p:pic>
      <p:sp>
        <p:nvSpPr>
          <p:cNvPr id="10" name="CaixaDeTexto 9"/>
          <p:cNvSpPr txBox="1"/>
          <p:nvPr/>
        </p:nvSpPr>
        <p:spPr>
          <a:xfrm>
            <a:off x="207816" y="4378944"/>
            <a:ext cx="8427027" cy="407804"/>
          </a:xfrm>
          <a:prstGeom prst="rect">
            <a:avLst/>
          </a:prstGeom>
          <a:noFill/>
        </p:spPr>
        <p:txBody>
          <a:bodyPr wrap="square" lIns="68580" tIns="34290" rIns="68580" bIns="34290" rtlCol="0">
            <a:spAutoFit/>
          </a:bodyPr>
          <a:lstStyle/>
          <a:p>
            <a:pPr algn="ctr"/>
            <a:r>
              <a:rPr lang="pt-PT" sz="1100" dirty="0" smtClean="0">
                <a:solidFill>
                  <a:schemeClr val="accent6"/>
                </a:solidFill>
              </a:rPr>
              <a:t>Figura 3 – Seca</a:t>
            </a:r>
          </a:p>
          <a:p>
            <a:pPr algn="ctr"/>
            <a:r>
              <a:rPr lang="pt-PT" sz="1100" dirty="0"/>
              <a:t>(Fonte: http://www.tsf.pt/economia/interior/agricultores-do-alentejo-e-de-castelo-branco-aflitos-com-a-seca--4748311.html </a:t>
            </a:r>
            <a:r>
              <a:rPr lang="pt-PT" sz="1100" dirty="0" smtClean="0"/>
              <a:t>)</a:t>
            </a:r>
            <a:endParaRPr lang="pt-PT" sz="1100" dirty="0"/>
          </a:p>
        </p:txBody>
      </p:sp>
      <p:pic>
        <p:nvPicPr>
          <p:cNvPr id="4098" name="Picture 2" descr="http://static.globalnoticias.pt/tsf/image.aspx?type=generate&amp;name=sectionbig&amp;id=4748311&amp;source=ng4603069&amp;w=700&amp;t=2015082712090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2019300" y="1905000"/>
            <a:ext cx="4806860"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 name="Imagem 6" descr="transferir.png"/>
          <p:cNvPicPr>
            <a:picLocks noChangeAspect="1"/>
          </p:cNvPicPr>
          <p:nvPr/>
        </p:nvPicPr>
        <p:blipFill>
          <a:blip r:embed="rId6"/>
          <a:stretch>
            <a:fillRect/>
          </a:stretch>
        </p:blipFill>
        <p:spPr>
          <a:xfrm>
            <a:off x="8192547" y="4443958"/>
            <a:ext cx="951453" cy="699542"/>
          </a:xfrm>
          <a:prstGeom prst="rect">
            <a:avLst/>
          </a:prstGeom>
        </p:spPr>
      </p:pic>
    </p:spTree>
    <p:extLst>
      <p:ext uri="{BB962C8B-B14F-4D97-AF65-F5344CB8AC3E}">
        <p14:creationId xmlns="" xmlns:p14="http://schemas.microsoft.com/office/powerpoint/2010/main" val="252307230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grpSp>
        <p:nvGrpSpPr>
          <p:cNvPr id="711" name="Google Shape;711;p18"/>
          <p:cNvGrpSpPr/>
          <p:nvPr/>
        </p:nvGrpSpPr>
        <p:grpSpPr>
          <a:xfrm>
            <a:off x="2246988" y="1028700"/>
            <a:ext cx="6113700" cy="841664"/>
            <a:chOff x="2246988" y="1647071"/>
            <a:chExt cx="6113700" cy="727364"/>
          </a:xfrm>
        </p:grpSpPr>
        <p:sp>
          <p:nvSpPr>
            <p:cNvPr id="712" name="Google Shape;712;p18"/>
            <p:cNvSpPr/>
            <p:nvPr/>
          </p:nvSpPr>
          <p:spPr>
            <a:xfrm>
              <a:off x="2246988" y="1696875"/>
              <a:ext cx="6113700" cy="6318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4" name="Google Shape;714;p18"/>
            <p:cNvSpPr txBox="1"/>
            <p:nvPr/>
          </p:nvSpPr>
          <p:spPr>
            <a:xfrm>
              <a:off x="6504714" y="1647071"/>
              <a:ext cx="1846978" cy="72736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smtClean="0">
                  <a:solidFill>
                    <a:schemeClr val="lt1"/>
                  </a:solidFill>
                  <a:latin typeface="Fira Sans Extra Condensed"/>
                  <a:ea typeface="Fira Sans Extra Condensed"/>
                  <a:cs typeface="Fira Sans Extra Condensed"/>
                  <a:sym typeface="Fira Sans Extra Condensed"/>
                </a:rPr>
                <a:t>Desastre indusrial</a:t>
              </a:r>
              <a:endParaRPr sz="1800" b="1" dirty="0">
                <a:solidFill>
                  <a:schemeClr val="lt1"/>
                </a:solidFill>
                <a:latin typeface="Fira Sans Extra Condensed"/>
                <a:ea typeface="Fira Sans Extra Condensed"/>
                <a:cs typeface="Fira Sans Extra Condensed"/>
                <a:sym typeface="Fira Sans Extra Condensed"/>
              </a:endParaRPr>
            </a:p>
          </p:txBody>
        </p:sp>
        <p:sp>
          <p:nvSpPr>
            <p:cNvPr id="715" name="Google Shape;715;p18"/>
            <p:cNvSpPr txBox="1"/>
            <p:nvPr/>
          </p:nvSpPr>
          <p:spPr>
            <a:xfrm>
              <a:off x="2597727" y="1737075"/>
              <a:ext cx="5091547" cy="543842"/>
            </a:xfrm>
            <a:prstGeom prst="rect">
              <a:avLst/>
            </a:prstGeom>
            <a:noFill/>
            <a:ln>
              <a:noFill/>
            </a:ln>
          </p:spPr>
          <p:txBody>
            <a:bodyPr spcFirstLastPara="1" wrap="square" lIns="91425" tIns="91425" rIns="91425" bIns="91425" anchor="t" anchorCtr="0">
              <a:noAutofit/>
            </a:bodyPr>
            <a:lstStyle/>
            <a:p>
              <a:pPr lvl="0"/>
              <a:r>
                <a:rPr lang="pt-PT" sz="1200" dirty="0" smtClean="0">
                  <a:solidFill>
                    <a:schemeClr val="bg1"/>
                  </a:solidFill>
                </a:rPr>
                <a:t>é um grande acidentes causado por industrias</a:t>
              </a:r>
            </a:p>
            <a:p>
              <a:pPr lvl="0"/>
              <a:r>
                <a:rPr lang="pt-PT" sz="1200" dirty="0" smtClean="0">
                  <a:solidFill>
                    <a:schemeClr val="bg1"/>
                  </a:solidFill>
                </a:rPr>
                <a:t> quaisquer que sejam suas causas.</a:t>
              </a:r>
              <a:endParaRPr sz="1200" dirty="0">
                <a:solidFill>
                  <a:schemeClr val="lt1"/>
                </a:solidFill>
                <a:latin typeface="Roboto"/>
                <a:ea typeface="Roboto"/>
                <a:cs typeface="Roboto"/>
                <a:sym typeface="Roboto"/>
              </a:endParaRPr>
            </a:p>
          </p:txBody>
        </p:sp>
      </p:grpSp>
      <p:grpSp>
        <p:nvGrpSpPr>
          <p:cNvPr id="716" name="Google Shape;716;p18"/>
          <p:cNvGrpSpPr/>
          <p:nvPr/>
        </p:nvGrpSpPr>
        <p:grpSpPr>
          <a:xfrm>
            <a:off x="2246988" y="2088569"/>
            <a:ext cx="6574894" cy="1132611"/>
            <a:chOff x="2246988" y="1677851"/>
            <a:chExt cx="6113700" cy="518347"/>
          </a:xfrm>
        </p:grpSpPr>
        <p:sp>
          <p:nvSpPr>
            <p:cNvPr id="717" name="Google Shape;717;p18"/>
            <p:cNvSpPr/>
            <p:nvPr/>
          </p:nvSpPr>
          <p:spPr>
            <a:xfrm>
              <a:off x="2246988" y="1677851"/>
              <a:ext cx="6113700" cy="518347"/>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9" name="Google Shape;719;p18"/>
            <p:cNvSpPr txBox="1"/>
            <p:nvPr/>
          </p:nvSpPr>
          <p:spPr>
            <a:xfrm>
              <a:off x="6476594" y="1744043"/>
              <a:ext cx="1815687" cy="348600"/>
            </a:xfrm>
            <a:prstGeom prst="rect">
              <a:avLst/>
            </a:prstGeom>
            <a:noFill/>
            <a:ln>
              <a:noFill/>
            </a:ln>
          </p:spPr>
          <p:txBody>
            <a:bodyPr spcFirstLastPara="1" wrap="square" lIns="91425" tIns="91425" rIns="91425" bIns="91425" anchor="ctr" anchorCtr="0">
              <a:noAutofit/>
            </a:bodyPr>
            <a:lstStyle/>
            <a:p>
              <a:pPr lvl="0" algn="r"/>
              <a:r>
                <a:rPr lang="pt-PT" sz="1800" dirty="0" smtClean="0">
                  <a:solidFill>
                    <a:schemeClr val="bg1"/>
                  </a:solidFill>
                </a:rPr>
                <a:t> Transporte de substancias perigosas</a:t>
              </a:r>
              <a:endParaRPr sz="1800" b="1" dirty="0">
                <a:solidFill>
                  <a:schemeClr val="bg1"/>
                </a:solidFill>
                <a:latin typeface="Fira Sans Extra Condensed"/>
                <a:ea typeface="Fira Sans Extra Condensed"/>
                <a:cs typeface="Fira Sans Extra Condensed"/>
                <a:sym typeface="Fira Sans Extra Condensed"/>
              </a:endParaRPr>
            </a:p>
          </p:txBody>
        </p:sp>
        <p:sp>
          <p:nvSpPr>
            <p:cNvPr id="720" name="Google Shape;720;p18"/>
            <p:cNvSpPr txBox="1"/>
            <p:nvPr/>
          </p:nvSpPr>
          <p:spPr>
            <a:xfrm>
              <a:off x="2553795" y="1737088"/>
              <a:ext cx="3838590" cy="440770"/>
            </a:xfrm>
            <a:prstGeom prst="rect">
              <a:avLst/>
            </a:prstGeom>
            <a:noFill/>
            <a:ln>
              <a:noFill/>
            </a:ln>
          </p:spPr>
          <p:txBody>
            <a:bodyPr spcFirstLastPara="1" wrap="square" lIns="91425" tIns="91425" rIns="91425" bIns="91425" anchor="t" anchorCtr="0">
              <a:noAutofit/>
            </a:bodyPr>
            <a:lstStyle/>
            <a:p>
              <a:pPr lvl="0"/>
              <a:r>
                <a:rPr lang="pt-PT" sz="1200" dirty="0" smtClean="0">
                  <a:solidFill>
                    <a:schemeClr val="bg1"/>
                  </a:solidFill>
                </a:rPr>
                <a:t>São consideradas substâncias perigosas, as passíveis de originar acidentes com efeitos graves na saúde humana e no ambiente, como por exemplo, determinadas substâncias inflamáveis, explosivas /tóxicas.</a:t>
              </a:r>
              <a:endParaRPr sz="1200" dirty="0">
                <a:solidFill>
                  <a:schemeClr val="bg1"/>
                </a:solidFill>
                <a:latin typeface="Roboto"/>
                <a:ea typeface="Roboto"/>
                <a:cs typeface="Roboto"/>
                <a:sym typeface="Roboto"/>
              </a:endParaRPr>
            </a:p>
          </p:txBody>
        </p:sp>
      </p:grpSp>
      <p:grpSp>
        <p:nvGrpSpPr>
          <p:cNvPr id="721" name="Google Shape;721;p18"/>
          <p:cNvGrpSpPr/>
          <p:nvPr/>
        </p:nvGrpSpPr>
        <p:grpSpPr>
          <a:xfrm>
            <a:off x="2246988" y="3471882"/>
            <a:ext cx="6325291" cy="985822"/>
            <a:chOff x="2246988" y="1696875"/>
            <a:chExt cx="6113700" cy="659611"/>
          </a:xfrm>
        </p:grpSpPr>
        <p:sp>
          <p:nvSpPr>
            <p:cNvPr id="722" name="Google Shape;722;p18"/>
            <p:cNvSpPr/>
            <p:nvPr/>
          </p:nvSpPr>
          <p:spPr>
            <a:xfrm>
              <a:off x="2246988" y="1696875"/>
              <a:ext cx="6113700" cy="6318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4" name="Google Shape;724;p18"/>
            <p:cNvSpPr txBox="1"/>
            <p:nvPr/>
          </p:nvSpPr>
          <p:spPr>
            <a:xfrm>
              <a:off x="6456027" y="1758568"/>
              <a:ext cx="1874742" cy="597918"/>
            </a:xfrm>
            <a:prstGeom prst="rect">
              <a:avLst/>
            </a:prstGeom>
            <a:noFill/>
            <a:ln>
              <a:noFill/>
            </a:ln>
          </p:spPr>
          <p:txBody>
            <a:bodyPr spcFirstLastPara="1" wrap="square" lIns="91425" tIns="91425" rIns="91425" bIns="91425" anchor="ctr" anchorCtr="0">
              <a:noAutofit/>
            </a:bodyPr>
            <a:lstStyle/>
            <a:p>
              <a:pPr algn="r"/>
              <a:r>
                <a:rPr lang="pt-PT" sz="1800" dirty="0" smtClean="0">
                  <a:solidFill>
                    <a:schemeClr val="bg1"/>
                  </a:solidFill>
                </a:rPr>
                <a:t>Incêndios em zonas urbanas</a:t>
              </a:r>
            </a:p>
            <a:p>
              <a:pPr marL="0" lvl="0" indent="0" algn="r" rtl="0">
                <a:spcBef>
                  <a:spcPts val="0"/>
                </a:spcBef>
                <a:spcAft>
                  <a:spcPts val="0"/>
                </a:spcAft>
                <a:buNone/>
              </a:pPr>
              <a:endParaRPr sz="1800" b="1" dirty="0">
                <a:solidFill>
                  <a:schemeClr val="lt1"/>
                </a:solidFill>
                <a:latin typeface="Fira Sans Extra Condensed"/>
                <a:ea typeface="Fira Sans Extra Condensed"/>
                <a:cs typeface="Fira Sans Extra Condensed"/>
                <a:sym typeface="Fira Sans Extra Condensed"/>
              </a:endParaRPr>
            </a:p>
          </p:txBody>
        </p:sp>
        <p:sp>
          <p:nvSpPr>
            <p:cNvPr id="725" name="Google Shape;725;p18"/>
            <p:cNvSpPr txBox="1"/>
            <p:nvPr/>
          </p:nvSpPr>
          <p:spPr>
            <a:xfrm>
              <a:off x="2493818" y="1737075"/>
              <a:ext cx="4287069" cy="551400"/>
            </a:xfrm>
            <a:prstGeom prst="rect">
              <a:avLst/>
            </a:prstGeom>
            <a:noFill/>
            <a:ln>
              <a:noFill/>
            </a:ln>
          </p:spPr>
          <p:txBody>
            <a:bodyPr spcFirstLastPara="1" wrap="square" lIns="91425" tIns="91425" rIns="91425" bIns="91425" anchor="t" anchorCtr="0">
              <a:noAutofit/>
            </a:bodyPr>
            <a:lstStyle/>
            <a:p>
              <a:pPr lvl="0"/>
              <a:r>
                <a:rPr lang="pt-PT" sz="1200" dirty="0" smtClean="0">
                  <a:solidFill>
                    <a:schemeClr val="bg1"/>
                  </a:solidFill>
                </a:rPr>
                <a:t> é a combustão, sem controlo no espaço e no tempo, dos materiais combustíveis existentes em edifícios, incluindo os constituintes dos elementos de construção e revestimento.</a:t>
              </a:r>
              <a:endParaRPr sz="1200" dirty="0">
                <a:solidFill>
                  <a:schemeClr val="lt1"/>
                </a:solidFill>
                <a:latin typeface="Roboto"/>
                <a:ea typeface="Roboto"/>
                <a:cs typeface="Roboto"/>
                <a:sym typeface="Roboto"/>
              </a:endParaRPr>
            </a:p>
          </p:txBody>
        </p:sp>
      </p:grpSp>
      <p:sp>
        <p:nvSpPr>
          <p:cNvPr id="731" name="Google Shape;731;p18"/>
          <p:cNvSpPr txBox="1">
            <a:spLocks noGrp="1"/>
          </p:cNvSpPr>
          <p:nvPr>
            <p:ph type="title"/>
          </p:nvPr>
        </p:nvSpPr>
        <p:spPr>
          <a:xfrm>
            <a:off x="457200" y="410400"/>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PT" sz="2400" dirty="0" smtClean="0"/>
              <a:t>Riscos Tecnológicos</a:t>
            </a:r>
            <a:endParaRPr sz="2400" dirty="0"/>
          </a:p>
        </p:txBody>
      </p:sp>
      <p:grpSp>
        <p:nvGrpSpPr>
          <p:cNvPr id="732" name="Google Shape;732;p18"/>
          <p:cNvGrpSpPr/>
          <p:nvPr/>
        </p:nvGrpSpPr>
        <p:grpSpPr>
          <a:xfrm>
            <a:off x="1" y="872835"/>
            <a:ext cx="2514600" cy="3522519"/>
            <a:chOff x="3457276" y="1822870"/>
            <a:chExt cx="2313631" cy="2313582"/>
          </a:xfrm>
        </p:grpSpPr>
        <p:sp>
          <p:nvSpPr>
            <p:cNvPr id="733" name="Google Shape;733;p18"/>
            <p:cNvSpPr/>
            <p:nvPr/>
          </p:nvSpPr>
          <p:spPr>
            <a:xfrm>
              <a:off x="3457276" y="1822870"/>
              <a:ext cx="2313631" cy="2313582"/>
            </a:xfrm>
            <a:custGeom>
              <a:avLst/>
              <a:gdLst/>
              <a:ahLst/>
              <a:cxnLst/>
              <a:rect l="l" t="t" r="r" b="b"/>
              <a:pathLst>
                <a:path w="47104" h="47103" extrusionOk="0">
                  <a:moveTo>
                    <a:pt x="47103" y="47103"/>
                  </a:moveTo>
                  <a:lnTo>
                    <a:pt x="0" y="47103"/>
                  </a:lnTo>
                  <a:lnTo>
                    <a:pt x="0" y="0"/>
                  </a:lnTo>
                  <a:lnTo>
                    <a:pt x="47103" y="0"/>
                  </a:lnTo>
                  <a:close/>
                </a:path>
              </a:pathLst>
            </a:custGeom>
            <a:solidFill>
              <a:srgbClr val="9DC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8"/>
            <p:cNvSpPr/>
            <p:nvPr/>
          </p:nvSpPr>
          <p:spPr>
            <a:xfrm>
              <a:off x="3457276" y="1822870"/>
              <a:ext cx="1156668" cy="2313582"/>
            </a:xfrm>
            <a:custGeom>
              <a:avLst/>
              <a:gdLst/>
              <a:ahLst/>
              <a:cxnLst/>
              <a:rect l="l" t="t" r="r" b="b"/>
              <a:pathLst>
                <a:path w="23549" h="47103" extrusionOk="0">
                  <a:moveTo>
                    <a:pt x="23549" y="47103"/>
                  </a:moveTo>
                  <a:lnTo>
                    <a:pt x="0" y="47103"/>
                  </a:lnTo>
                  <a:lnTo>
                    <a:pt x="0" y="0"/>
                  </a:lnTo>
                  <a:lnTo>
                    <a:pt x="235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8"/>
            <p:cNvSpPr/>
            <p:nvPr/>
          </p:nvSpPr>
          <p:spPr>
            <a:xfrm>
              <a:off x="3457276" y="2510856"/>
              <a:ext cx="1161678" cy="406496"/>
            </a:xfrm>
            <a:custGeom>
              <a:avLst/>
              <a:gdLst/>
              <a:ahLst/>
              <a:cxnLst/>
              <a:rect l="l" t="t" r="r" b="b"/>
              <a:pathLst>
                <a:path w="23651" h="8276" extrusionOk="0">
                  <a:moveTo>
                    <a:pt x="23651" y="7863"/>
                  </a:moveTo>
                  <a:lnTo>
                    <a:pt x="23651" y="6421"/>
                  </a:lnTo>
                  <a:cubicBezTo>
                    <a:pt x="23458" y="6421"/>
                    <a:pt x="23272" y="6421"/>
                    <a:pt x="23108" y="6416"/>
                  </a:cubicBezTo>
                  <a:cubicBezTo>
                    <a:pt x="21333" y="6382"/>
                    <a:pt x="19547" y="6399"/>
                    <a:pt x="17789" y="6184"/>
                  </a:cubicBezTo>
                  <a:cubicBezTo>
                    <a:pt x="14409" y="5777"/>
                    <a:pt x="11198" y="4528"/>
                    <a:pt x="8032" y="3296"/>
                  </a:cubicBezTo>
                  <a:cubicBezTo>
                    <a:pt x="5223" y="2193"/>
                    <a:pt x="2809" y="1097"/>
                    <a:pt x="0" y="0"/>
                  </a:cubicBezTo>
                  <a:cubicBezTo>
                    <a:pt x="0" y="379"/>
                    <a:pt x="40" y="5969"/>
                    <a:pt x="0" y="8275"/>
                  </a:cubicBezTo>
                  <a:cubicBezTo>
                    <a:pt x="8061" y="8140"/>
                    <a:pt x="15680" y="7998"/>
                    <a:pt x="23651" y="7863"/>
                  </a:cubicBezTo>
                  <a:close/>
                </a:path>
              </a:pathLst>
            </a:custGeom>
            <a:solidFill>
              <a:srgbClr val="56A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8"/>
            <p:cNvSpPr/>
            <p:nvPr/>
          </p:nvSpPr>
          <p:spPr>
            <a:xfrm>
              <a:off x="4422624" y="1932795"/>
              <a:ext cx="382920" cy="382920"/>
            </a:xfrm>
            <a:custGeom>
              <a:avLst/>
              <a:gdLst/>
              <a:ahLst/>
              <a:cxnLst/>
              <a:rect l="l" t="t" r="r" b="b"/>
              <a:pathLst>
                <a:path w="7796" h="7796" extrusionOk="0">
                  <a:moveTo>
                    <a:pt x="7795" y="3895"/>
                  </a:moveTo>
                  <a:cubicBezTo>
                    <a:pt x="7795" y="6049"/>
                    <a:pt x="6048" y="7795"/>
                    <a:pt x="3895" y="7795"/>
                  </a:cubicBezTo>
                  <a:cubicBezTo>
                    <a:pt x="1747" y="7795"/>
                    <a:pt x="0" y="6049"/>
                    <a:pt x="0" y="3895"/>
                  </a:cubicBezTo>
                  <a:cubicBezTo>
                    <a:pt x="0" y="1747"/>
                    <a:pt x="1747" y="0"/>
                    <a:pt x="3895" y="0"/>
                  </a:cubicBezTo>
                  <a:cubicBezTo>
                    <a:pt x="6048" y="0"/>
                    <a:pt x="7795" y="1747"/>
                    <a:pt x="7795" y="38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4608925" y="2510856"/>
              <a:ext cx="1161973" cy="406496"/>
            </a:xfrm>
            <a:custGeom>
              <a:avLst/>
              <a:gdLst/>
              <a:ahLst/>
              <a:cxnLst/>
              <a:rect l="l" t="t" r="r" b="b"/>
              <a:pathLst>
                <a:path w="23657" h="8276" extrusionOk="0">
                  <a:moveTo>
                    <a:pt x="0" y="7863"/>
                  </a:moveTo>
                  <a:lnTo>
                    <a:pt x="0" y="6421"/>
                  </a:lnTo>
                  <a:cubicBezTo>
                    <a:pt x="198" y="6421"/>
                    <a:pt x="384" y="6421"/>
                    <a:pt x="548" y="6416"/>
                  </a:cubicBezTo>
                  <a:cubicBezTo>
                    <a:pt x="2323" y="6382"/>
                    <a:pt x="4104" y="6399"/>
                    <a:pt x="5867" y="6184"/>
                  </a:cubicBezTo>
                  <a:cubicBezTo>
                    <a:pt x="9248" y="5777"/>
                    <a:pt x="12453" y="4528"/>
                    <a:pt x="15624" y="3296"/>
                  </a:cubicBezTo>
                  <a:cubicBezTo>
                    <a:pt x="18433" y="2193"/>
                    <a:pt x="20847" y="1097"/>
                    <a:pt x="23656" y="0"/>
                  </a:cubicBezTo>
                  <a:cubicBezTo>
                    <a:pt x="23656" y="379"/>
                    <a:pt x="23617" y="5969"/>
                    <a:pt x="23656" y="8275"/>
                  </a:cubicBezTo>
                  <a:cubicBezTo>
                    <a:pt x="15596" y="8140"/>
                    <a:pt x="7976" y="7998"/>
                    <a:pt x="0" y="7863"/>
                  </a:cubicBezTo>
                  <a:close/>
                </a:path>
              </a:pathLst>
            </a:custGeom>
            <a:solidFill>
              <a:srgbClr val="A09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3594117" y="2521957"/>
              <a:ext cx="13114" cy="75297"/>
            </a:xfrm>
            <a:custGeom>
              <a:avLst/>
              <a:gdLst/>
              <a:ahLst/>
              <a:cxnLst/>
              <a:rect l="l" t="t" r="r" b="b"/>
              <a:pathLst>
                <a:path w="267" h="1533" extrusionOk="0">
                  <a:moveTo>
                    <a:pt x="266" y="1532"/>
                  </a:moveTo>
                  <a:lnTo>
                    <a:pt x="1" y="1532"/>
                  </a:lnTo>
                  <a:lnTo>
                    <a:pt x="1" y="0"/>
                  </a:lnTo>
                  <a:lnTo>
                    <a:pt x="266" y="0"/>
                  </a:lnTo>
                  <a:close/>
                </a:path>
              </a:pathLst>
            </a:custGeom>
            <a:solidFill>
              <a:srgbClr val="E28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3802619" y="2569404"/>
              <a:ext cx="25050" cy="189151"/>
            </a:xfrm>
            <a:custGeom>
              <a:avLst/>
              <a:gdLst/>
              <a:ahLst/>
              <a:cxnLst/>
              <a:rect l="l" t="t" r="r" b="b"/>
              <a:pathLst>
                <a:path w="510" h="3851" extrusionOk="0">
                  <a:moveTo>
                    <a:pt x="510" y="3850"/>
                  </a:moveTo>
                  <a:lnTo>
                    <a:pt x="1" y="3850"/>
                  </a:lnTo>
                  <a:lnTo>
                    <a:pt x="1" y="1"/>
                  </a:lnTo>
                  <a:lnTo>
                    <a:pt x="510" y="1"/>
                  </a:lnTo>
                  <a:close/>
                </a:path>
              </a:pathLst>
            </a:custGeom>
            <a:solidFill>
              <a:srgbClr val="E28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4017555" y="2707423"/>
              <a:ext cx="12525" cy="72203"/>
            </a:xfrm>
            <a:custGeom>
              <a:avLst/>
              <a:gdLst/>
              <a:ahLst/>
              <a:cxnLst/>
              <a:rect l="l" t="t" r="r" b="b"/>
              <a:pathLst>
                <a:path w="255" h="1470" extrusionOk="0">
                  <a:moveTo>
                    <a:pt x="254" y="1470"/>
                  </a:moveTo>
                  <a:lnTo>
                    <a:pt x="0" y="1470"/>
                  </a:lnTo>
                  <a:lnTo>
                    <a:pt x="0" y="0"/>
                  </a:lnTo>
                  <a:lnTo>
                    <a:pt x="254" y="0"/>
                  </a:lnTo>
                  <a:close/>
                </a:path>
              </a:pathLst>
            </a:custGeom>
            <a:solidFill>
              <a:srgbClr val="E28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8"/>
            <p:cNvSpPr/>
            <p:nvPr/>
          </p:nvSpPr>
          <p:spPr>
            <a:xfrm>
              <a:off x="4228267" y="2754625"/>
              <a:ext cx="12820" cy="72203"/>
            </a:xfrm>
            <a:custGeom>
              <a:avLst/>
              <a:gdLst/>
              <a:ahLst/>
              <a:cxnLst/>
              <a:rect l="l" t="t" r="r" b="b"/>
              <a:pathLst>
                <a:path w="261" h="1470" extrusionOk="0">
                  <a:moveTo>
                    <a:pt x="260" y="1470"/>
                  </a:moveTo>
                  <a:lnTo>
                    <a:pt x="0" y="1470"/>
                  </a:lnTo>
                  <a:lnTo>
                    <a:pt x="0" y="0"/>
                  </a:lnTo>
                  <a:lnTo>
                    <a:pt x="260" y="0"/>
                  </a:lnTo>
                  <a:close/>
                </a:path>
              </a:pathLst>
            </a:custGeom>
            <a:solidFill>
              <a:srgbClr val="E28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8"/>
            <p:cNvSpPr/>
            <p:nvPr/>
          </p:nvSpPr>
          <p:spPr>
            <a:xfrm>
              <a:off x="4429549" y="2779871"/>
              <a:ext cx="8104" cy="46956"/>
            </a:xfrm>
            <a:custGeom>
              <a:avLst/>
              <a:gdLst/>
              <a:ahLst/>
              <a:cxnLst/>
              <a:rect l="l" t="t" r="r" b="b"/>
              <a:pathLst>
                <a:path w="165" h="956" extrusionOk="0">
                  <a:moveTo>
                    <a:pt x="164" y="956"/>
                  </a:moveTo>
                  <a:lnTo>
                    <a:pt x="0" y="956"/>
                  </a:lnTo>
                  <a:lnTo>
                    <a:pt x="0" y="0"/>
                  </a:lnTo>
                  <a:lnTo>
                    <a:pt x="164" y="0"/>
                  </a:lnTo>
                  <a:close/>
                </a:path>
              </a:pathLst>
            </a:custGeom>
            <a:solidFill>
              <a:srgbClr val="E28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3" name="Google Shape;743;p18"/>
            <p:cNvGrpSpPr/>
            <p:nvPr/>
          </p:nvGrpSpPr>
          <p:grpSpPr>
            <a:xfrm>
              <a:off x="3531640" y="2248472"/>
              <a:ext cx="944866" cy="539799"/>
              <a:chOff x="3531640" y="2248472"/>
              <a:chExt cx="944866" cy="539799"/>
            </a:xfrm>
          </p:grpSpPr>
          <p:sp>
            <p:nvSpPr>
              <p:cNvPr id="744" name="Google Shape;744;p18"/>
              <p:cNvSpPr/>
              <p:nvPr/>
            </p:nvSpPr>
            <p:spPr>
              <a:xfrm>
                <a:off x="3531640" y="2398132"/>
                <a:ext cx="138069" cy="90818"/>
              </a:xfrm>
              <a:custGeom>
                <a:avLst/>
                <a:gdLst/>
                <a:ahLst/>
                <a:cxnLst/>
                <a:rect l="l" t="t" r="r" b="b"/>
                <a:pathLst>
                  <a:path w="2811" h="1849" extrusionOk="0">
                    <a:moveTo>
                      <a:pt x="1" y="1849"/>
                    </a:moveTo>
                    <a:lnTo>
                      <a:pt x="1403" y="0"/>
                    </a:lnTo>
                    <a:lnTo>
                      <a:pt x="2810" y="184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3600502" y="2398132"/>
                <a:ext cx="69207" cy="90818"/>
              </a:xfrm>
              <a:custGeom>
                <a:avLst/>
                <a:gdLst/>
                <a:ahLst/>
                <a:cxnLst/>
                <a:rect l="l" t="t" r="r" b="b"/>
                <a:pathLst>
                  <a:path w="1409" h="1849" extrusionOk="0">
                    <a:moveTo>
                      <a:pt x="1" y="0"/>
                    </a:moveTo>
                    <a:lnTo>
                      <a:pt x="1" y="1849"/>
                    </a:lnTo>
                    <a:lnTo>
                      <a:pt x="1408" y="184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3531640" y="2444204"/>
                <a:ext cx="138069" cy="90818"/>
              </a:xfrm>
              <a:custGeom>
                <a:avLst/>
                <a:gdLst/>
                <a:ahLst/>
                <a:cxnLst/>
                <a:rect l="l" t="t" r="r" b="b"/>
                <a:pathLst>
                  <a:path w="2811" h="1849" extrusionOk="0">
                    <a:moveTo>
                      <a:pt x="1" y="1849"/>
                    </a:moveTo>
                    <a:lnTo>
                      <a:pt x="1403" y="1"/>
                    </a:lnTo>
                    <a:lnTo>
                      <a:pt x="2810" y="184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3600502" y="2444204"/>
                <a:ext cx="69207" cy="90818"/>
              </a:xfrm>
              <a:custGeom>
                <a:avLst/>
                <a:gdLst/>
                <a:ahLst/>
                <a:cxnLst/>
                <a:rect l="l" t="t" r="r" b="b"/>
                <a:pathLst>
                  <a:path w="1409" h="1849" extrusionOk="0">
                    <a:moveTo>
                      <a:pt x="1" y="1"/>
                    </a:moveTo>
                    <a:lnTo>
                      <a:pt x="1" y="1849"/>
                    </a:lnTo>
                    <a:lnTo>
                      <a:pt x="1408" y="184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3531640" y="2352011"/>
                <a:ext cx="138069" cy="90867"/>
              </a:xfrm>
              <a:custGeom>
                <a:avLst/>
                <a:gdLst/>
                <a:ahLst/>
                <a:cxnLst/>
                <a:rect l="l" t="t" r="r" b="b"/>
                <a:pathLst>
                  <a:path w="2811" h="1850" extrusionOk="0">
                    <a:moveTo>
                      <a:pt x="1" y="1849"/>
                    </a:moveTo>
                    <a:lnTo>
                      <a:pt x="1403" y="1"/>
                    </a:lnTo>
                    <a:lnTo>
                      <a:pt x="2810" y="184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8"/>
              <p:cNvSpPr/>
              <p:nvPr/>
            </p:nvSpPr>
            <p:spPr>
              <a:xfrm>
                <a:off x="3600502" y="2352011"/>
                <a:ext cx="69207" cy="90867"/>
              </a:xfrm>
              <a:custGeom>
                <a:avLst/>
                <a:gdLst/>
                <a:ahLst/>
                <a:cxnLst/>
                <a:rect l="l" t="t" r="r" b="b"/>
                <a:pathLst>
                  <a:path w="1409" h="1850" extrusionOk="0">
                    <a:moveTo>
                      <a:pt x="1" y="1"/>
                    </a:moveTo>
                    <a:lnTo>
                      <a:pt x="1" y="1849"/>
                    </a:lnTo>
                    <a:lnTo>
                      <a:pt x="1408" y="184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8"/>
              <p:cNvSpPr/>
              <p:nvPr/>
            </p:nvSpPr>
            <p:spPr>
              <a:xfrm>
                <a:off x="3684639" y="2335655"/>
                <a:ext cx="260765" cy="171322"/>
              </a:xfrm>
              <a:custGeom>
                <a:avLst/>
                <a:gdLst/>
                <a:ahLst/>
                <a:cxnLst/>
                <a:rect l="l" t="t" r="r" b="b"/>
                <a:pathLst>
                  <a:path w="5309" h="3488" extrusionOk="0">
                    <a:moveTo>
                      <a:pt x="1" y="3488"/>
                    </a:moveTo>
                    <a:lnTo>
                      <a:pt x="2657" y="0"/>
                    </a:lnTo>
                    <a:lnTo>
                      <a:pt x="5308" y="3488"/>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8"/>
              <p:cNvSpPr/>
              <p:nvPr/>
            </p:nvSpPr>
            <p:spPr>
              <a:xfrm>
                <a:off x="3815144" y="2335655"/>
                <a:ext cx="130260" cy="171322"/>
              </a:xfrm>
              <a:custGeom>
                <a:avLst/>
                <a:gdLst/>
                <a:ahLst/>
                <a:cxnLst/>
                <a:rect l="l" t="t" r="r" b="b"/>
                <a:pathLst>
                  <a:path w="2652" h="3488" extrusionOk="0">
                    <a:moveTo>
                      <a:pt x="0" y="0"/>
                    </a:moveTo>
                    <a:lnTo>
                      <a:pt x="0" y="3488"/>
                    </a:lnTo>
                    <a:lnTo>
                      <a:pt x="2651" y="3488"/>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8"/>
              <p:cNvSpPr/>
              <p:nvPr/>
            </p:nvSpPr>
            <p:spPr>
              <a:xfrm>
                <a:off x="3684639" y="2422838"/>
                <a:ext cx="260765" cy="171617"/>
              </a:xfrm>
              <a:custGeom>
                <a:avLst/>
                <a:gdLst/>
                <a:ahLst/>
                <a:cxnLst/>
                <a:rect l="l" t="t" r="r" b="b"/>
                <a:pathLst>
                  <a:path w="5309" h="3494" extrusionOk="0">
                    <a:moveTo>
                      <a:pt x="1" y="3494"/>
                    </a:moveTo>
                    <a:lnTo>
                      <a:pt x="2657" y="0"/>
                    </a:lnTo>
                    <a:lnTo>
                      <a:pt x="5308" y="349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3815144" y="2422838"/>
                <a:ext cx="130260" cy="171617"/>
              </a:xfrm>
              <a:custGeom>
                <a:avLst/>
                <a:gdLst/>
                <a:ahLst/>
                <a:cxnLst/>
                <a:rect l="l" t="t" r="r" b="b"/>
                <a:pathLst>
                  <a:path w="2652" h="3494" extrusionOk="0">
                    <a:moveTo>
                      <a:pt x="0" y="0"/>
                    </a:moveTo>
                    <a:lnTo>
                      <a:pt x="0" y="3494"/>
                    </a:lnTo>
                    <a:lnTo>
                      <a:pt x="2651" y="349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3684639" y="2248472"/>
                <a:ext cx="260765" cy="171617"/>
              </a:xfrm>
              <a:custGeom>
                <a:avLst/>
                <a:gdLst/>
                <a:ahLst/>
                <a:cxnLst/>
                <a:rect l="l" t="t" r="r" b="b"/>
                <a:pathLst>
                  <a:path w="5309" h="3494" extrusionOk="0">
                    <a:moveTo>
                      <a:pt x="1" y="3494"/>
                    </a:moveTo>
                    <a:lnTo>
                      <a:pt x="2657" y="0"/>
                    </a:lnTo>
                    <a:lnTo>
                      <a:pt x="5308" y="349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3815144" y="2248472"/>
                <a:ext cx="130260" cy="171617"/>
              </a:xfrm>
              <a:custGeom>
                <a:avLst/>
                <a:gdLst/>
                <a:ahLst/>
                <a:cxnLst/>
                <a:rect l="l" t="t" r="r" b="b"/>
                <a:pathLst>
                  <a:path w="2652" h="3494" extrusionOk="0">
                    <a:moveTo>
                      <a:pt x="0" y="0"/>
                    </a:moveTo>
                    <a:lnTo>
                      <a:pt x="0" y="3494"/>
                    </a:lnTo>
                    <a:lnTo>
                      <a:pt x="2651" y="349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3957829" y="2588854"/>
                <a:ext cx="132224" cy="86938"/>
              </a:xfrm>
              <a:custGeom>
                <a:avLst/>
                <a:gdLst/>
                <a:ahLst/>
                <a:cxnLst/>
                <a:rect l="l" t="t" r="r" b="b"/>
                <a:pathLst>
                  <a:path w="2692" h="1770" extrusionOk="0">
                    <a:moveTo>
                      <a:pt x="1" y="1770"/>
                    </a:moveTo>
                    <a:lnTo>
                      <a:pt x="1346" y="0"/>
                    </a:lnTo>
                    <a:lnTo>
                      <a:pt x="2691" y="1770"/>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4023940" y="2588854"/>
                <a:ext cx="66112" cy="86938"/>
              </a:xfrm>
              <a:custGeom>
                <a:avLst/>
                <a:gdLst/>
                <a:ahLst/>
                <a:cxnLst/>
                <a:rect l="l" t="t" r="r" b="b"/>
                <a:pathLst>
                  <a:path w="1346" h="1770" extrusionOk="0">
                    <a:moveTo>
                      <a:pt x="0" y="0"/>
                    </a:moveTo>
                    <a:lnTo>
                      <a:pt x="0" y="1770"/>
                    </a:lnTo>
                    <a:lnTo>
                      <a:pt x="1345" y="1770"/>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3957829" y="2633011"/>
                <a:ext cx="132224" cy="86938"/>
              </a:xfrm>
              <a:custGeom>
                <a:avLst/>
                <a:gdLst/>
                <a:ahLst/>
                <a:cxnLst/>
                <a:rect l="l" t="t" r="r" b="b"/>
                <a:pathLst>
                  <a:path w="2692" h="1770" extrusionOk="0">
                    <a:moveTo>
                      <a:pt x="1" y="1769"/>
                    </a:moveTo>
                    <a:lnTo>
                      <a:pt x="1346" y="0"/>
                    </a:lnTo>
                    <a:lnTo>
                      <a:pt x="2691" y="176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4023940" y="2633011"/>
                <a:ext cx="66112" cy="86938"/>
              </a:xfrm>
              <a:custGeom>
                <a:avLst/>
                <a:gdLst/>
                <a:ahLst/>
                <a:cxnLst/>
                <a:rect l="l" t="t" r="r" b="b"/>
                <a:pathLst>
                  <a:path w="1346" h="1770" extrusionOk="0">
                    <a:moveTo>
                      <a:pt x="0" y="0"/>
                    </a:moveTo>
                    <a:lnTo>
                      <a:pt x="0" y="1769"/>
                    </a:lnTo>
                    <a:lnTo>
                      <a:pt x="1345" y="176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3957829" y="2544452"/>
                <a:ext cx="132224" cy="87184"/>
              </a:xfrm>
              <a:custGeom>
                <a:avLst/>
                <a:gdLst/>
                <a:ahLst/>
                <a:cxnLst/>
                <a:rect l="l" t="t" r="r" b="b"/>
                <a:pathLst>
                  <a:path w="2692" h="1775" extrusionOk="0">
                    <a:moveTo>
                      <a:pt x="1" y="1775"/>
                    </a:moveTo>
                    <a:lnTo>
                      <a:pt x="1346" y="0"/>
                    </a:lnTo>
                    <a:lnTo>
                      <a:pt x="2691" y="1775"/>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4023940" y="2544452"/>
                <a:ext cx="66112" cy="87184"/>
              </a:xfrm>
              <a:custGeom>
                <a:avLst/>
                <a:gdLst/>
                <a:ahLst/>
                <a:cxnLst/>
                <a:rect l="l" t="t" r="r" b="b"/>
                <a:pathLst>
                  <a:path w="1346" h="1775" extrusionOk="0">
                    <a:moveTo>
                      <a:pt x="0" y="0"/>
                    </a:moveTo>
                    <a:lnTo>
                      <a:pt x="0" y="1775"/>
                    </a:lnTo>
                    <a:lnTo>
                      <a:pt x="1345" y="1775"/>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4168590" y="2636056"/>
                <a:ext cx="132175" cy="86938"/>
              </a:xfrm>
              <a:custGeom>
                <a:avLst/>
                <a:gdLst/>
                <a:ahLst/>
                <a:cxnLst/>
                <a:rect l="l" t="t" r="r" b="b"/>
                <a:pathLst>
                  <a:path w="2691" h="1770" extrusionOk="0">
                    <a:moveTo>
                      <a:pt x="0" y="1770"/>
                    </a:moveTo>
                    <a:lnTo>
                      <a:pt x="1345" y="0"/>
                    </a:lnTo>
                    <a:lnTo>
                      <a:pt x="2691" y="1770"/>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4234653" y="2636056"/>
                <a:ext cx="66112" cy="86938"/>
              </a:xfrm>
              <a:custGeom>
                <a:avLst/>
                <a:gdLst/>
                <a:ahLst/>
                <a:cxnLst/>
                <a:rect l="l" t="t" r="r" b="b"/>
                <a:pathLst>
                  <a:path w="1346" h="1770" extrusionOk="0">
                    <a:moveTo>
                      <a:pt x="0" y="0"/>
                    </a:moveTo>
                    <a:lnTo>
                      <a:pt x="0" y="1770"/>
                    </a:lnTo>
                    <a:lnTo>
                      <a:pt x="1346" y="1770"/>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4168590" y="2680212"/>
                <a:ext cx="132175" cy="86938"/>
              </a:xfrm>
              <a:custGeom>
                <a:avLst/>
                <a:gdLst/>
                <a:ahLst/>
                <a:cxnLst/>
                <a:rect l="l" t="t" r="r" b="b"/>
                <a:pathLst>
                  <a:path w="2691" h="1770" extrusionOk="0">
                    <a:moveTo>
                      <a:pt x="0" y="1769"/>
                    </a:moveTo>
                    <a:lnTo>
                      <a:pt x="1345" y="0"/>
                    </a:lnTo>
                    <a:lnTo>
                      <a:pt x="2691" y="176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4234653" y="2680212"/>
                <a:ext cx="66112" cy="86938"/>
              </a:xfrm>
              <a:custGeom>
                <a:avLst/>
                <a:gdLst/>
                <a:ahLst/>
                <a:cxnLst/>
                <a:rect l="l" t="t" r="r" b="b"/>
                <a:pathLst>
                  <a:path w="1346" h="1770" extrusionOk="0">
                    <a:moveTo>
                      <a:pt x="0" y="0"/>
                    </a:moveTo>
                    <a:lnTo>
                      <a:pt x="0" y="1769"/>
                    </a:lnTo>
                    <a:lnTo>
                      <a:pt x="1346" y="1769"/>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4168590" y="2591900"/>
                <a:ext cx="132175" cy="86938"/>
              </a:xfrm>
              <a:custGeom>
                <a:avLst/>
                <a:gdLst/>
                <a:ahLst/>
                <a:cxnLst/>
                <a:rect l="l" t="t" r="r" b="b"/>
                <a:pathLst>
                  <a:path w="2691" h="1770" extrusionOk="0">
                    <a:moveTo>
                      <a:pt x="0" y="1770"/>
                    </a:moveTo>
                    <a:lnTo>
                      <a:pt x="1345" y="1"/>
                    </a:lnTo>
                    <a:lnTo>
                      <a:pt x="2691" y="1770"/>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8"/>
              <p:cNvSpPr/>
              <p:nvPr/>
            </p:nvSpPr>
            <p:spPr>
              <a:xfrm>
                <a:off x="4234653" y="2591900"/>
                <a:ext cx="66112" cy="86938"/>
              </a:xfrm>
              <a:custGeom>
                <a:avLst/>
                <a:gdLst/>
                <a:ahLst/>
                <a:cxnLst/>
                <a:rect l="l" t="t" r="r" b="b"/>
                <a:pathLst>
                  <a:path w="1346" h="1770" extrusionOk="0">
                    <a:moveTo>
                      <a:pt x="0" y="1"/>
                    </a:moveTo>
                    <a:lnTo>
                      <a:pt x="0" y="1770"/>
                    </a:lnTo>
                    <a:lnTo>
                      <a:pt x="1346" y="1770"/>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8"/>
              <p:cNvSpPr/>
              <p:nvPr/>
            </p:nvSpPr>
            <p:spPr>
              <a:xfrm>
                <a:off x="4390698" y="2702954"/>
                <a:ext cx="85808" cy="56436"/>
              </a:xfrm>
              <a:custGeom>
                <a:avLst/>
                <a:gdLst/>
                <a:ahLst/>
                <a:cxnLst/>
                <a:rect l="l" t="t" r="r" b="b"/>
                <a:pathLst>
                  <a:path w="1747" h="1149" extrusionOk="0">
                    <a:moveTo>
                      <a:pt x="0" y="1148"/>
                    </a:moveTo>
                    <a:lnTo>
                      <a:pt x="876" y="1"/>
                    </a:lnTo>
                    <a:lnTo>
                      <a:pt x="1747" y="1148"/>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433724" y="2702954"/>
                <a:ext cx="42781" cy="56436"/>
              </a:xfrm>
              <a:custGeom>
                <a:avLst/>
                <a:gdLst/>
                <a:ahLst/>
                <a:cxnLst/>
                <a:rect l="l" t="t" r="r" b="b"/>
                <a:pathLst>
                  <a:path w="871" h="1149" extrusionOk="0">
                    <a:moveTo>
                      <a:pt x="0" y="1"/>
                    </a:moveTo>
                    <a:lnTo>
                      <a:pt x="0" y="1148"/>
                    </a:lnTo>
                    <a:lnTo>
                      <a:pt x="871" y="1148"/>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390698" y="2731540"/>
                <a:ext cx="85808" cy="56731"/>
              </a:xfrm>
              <a:custGeom>
                <a:avLst/>
                <a:gdLst/>
                <a:ahLst/>
                <a:cxnLst/>
                <a:rect l="l" t="t" r="r" b="b"/>
                <a:pathLst>
                  <a:path w="1747" h="1155" extrusionOk="0">
                    <a:moveTo>
                      <a:pt x="0" y="1154"/>
                    </a:moveTo>
                    <a:lnTo>
                      <a:pt x="876" y="1"/>
                    </a:lnTo>
                    <a:lnTo>
                      <a:pt x="1747" y="115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433724" y="2731540"/>
                <a:ext cx="42781" cy="56731"/>
              </a:xfrm>
              <a:custGeom>
                <a:avLst/>
                <a:gdLst/>
                <a:ahLst/>
                <a:cxnLst/>
                <a:rect l="l" t="t" r="r" b="b"/>
                <a:pathLst>
                  <a:path w="871" h="1155" extrusionOk="0">
                    <a:moveTo>
                      <a:pt x="0" y="1"/>
                    </a:moveTo>
                    <a:lnTo>
                      <a:pt x="0" y="1154"/>
                    </a:lnTo>
                    <a:lnTo>
                      <a:pt x="871" y="115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390698" y="2674073"/>
                <a:ext cx="85808" cy="56682"/>
              </a:xfrm>
              <a:custGeom>
                <a:avLst/>
                <a:gdLst/>
                <a:ahLst/>
                <a:cxnLst/>
                <a:rect l="l" t="t" r="r" b="b"/>
                <a:pathLst>
                  <a:path w="1747" h="1154" extrusionOk="0">
                    <a:moveTo>
                      <a:pt x="0" y="1154"/>
                    </a:moveTo>
                    <a:lnTo>
                      <a:pt x="876" y="1"/>
                    </a:lnTo>
                    <a:lnTo>
                      <a:pt x="1747" y="115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433724" y="2674073"/>
                <a:ext cx="42781" cy="56682"/>
              </a:xfrm>
              <a:custGeom>
                <a:avLst/>
                <a:gdLst/>
                <a:ahLst/>
                <a:cxnLst/>
                <a:rect l="l" t="t" r="r" b="b"/>
                <a:pathLst>
                  <a:path w="871" h="1154" extrusionOk="0">
                    <a:moveTo>
                      <a:pt x="0" y="1"/>
                    </a:moveTo>
                    <a:lnTo>
                      <a:pt x="0" y="1154"/>
                    </a:lnTo>
                    <a:lnTo>
                      <a:pt x="871" y="1154"/>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18"/>
            <p:cNvSpPr/>
            <p:nvPr/>
          </p:nvSpPr>
          <p:spPr>
            <a:xfrm>
              <a:off x="3457276" y="2855119"/>
              <a:ext cx="2313631" cy="1281328"/>
            </a:xfrm>
            <a:custGeom>
              <a:avLst/>
              <a:gdLst/>
              <a:ahLst/>
              <a:cxnLst/>
              <a:rect l="l" t="t" r="r" b="b"/>
              <a:pathLst>
                <a:path w="47104" h="26087" extrusionOk="0">
                  <a:moveTo>
                    <a:pt x="47103" y="26087"/>
                  </a:moveTo>
                  <a:lnTo>
                    <a:pt x="0" y="26087"/>
                  </a:lnTo>
                  <a:lnTo>
                    <a:pt x="0" y="0"/>
                  </a:lnTo>
                  <a:lnTo>
                    <a:pt x="47103" y="0"/>
                  </a:lnTo>
                  <a:close/>
                </a:path>
              </a:pathLst>
            </a:custGeom>
            <a:solidFill>
              <a:srgbClr val="BAC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3457276" y="2855119"/>
              <a:ext cx="1156668" cy="1281328"/>
            </a:xfrm>
            <a:custGeom>
              <a:avLst/>
              <a:gdLst/>
              <a:ahLst/>
              <a:cxnLst/>
              <a:rect l="l" t="t" r="r" b="b"/>
              <a:pathLst>
                <a:path w="23549" h="26087" extrusionOk="0">
                  <a:moveTo>
                    <a:pt x="23549" y="26087"/>
                  </a:moveTo>
                  <a:lnTo>
                    <a:pt x="0" y="26087"/>
                  </a:lnTo>
                  <a:lnTo>
                    <a:pt x="0" y="0"/>
                  </a:lnTo>
                  <a:lnTo>
                    <a:pt x="23549" y="0"/>
                  </a:lnTo>
                  <a:close/>
                </a:path>
              </a:pathLst>
            </a:custGeom>
            <a:solidFill>
              <a:srgbClr val="D0E6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189661" y="3064997"/>
              <a:ext cx="328498" cy="78883"/>
            </a:xfrm>
            <a:custGeom>
              <a:avLst/>
              <a:gdLst/>
              <a:ahLst/>
              <a:cxnLst/>
              <a:rect l="l" t="t" r="r" b="b"/>
              <a:pathLst>
                <a:path w="6688" h="1606" extrusionOk="0">
                  <a:moveTo>
                    <a:pt x="6688" y="803"/>
                  </a:moveTo>
                  <a:cubicBezTo>
                    <a:pt x="6688" y="1244"/>
                    <a:pt x="5190" y="1606"/>
                    <a:pt x="3341" y="1606"/>
                  </a:cubicBezTo>
                  <a:cubicBezTo>
                    <a:pt x="1499" y="1606"/>
                    <a:pt x="1" y="1244"/>
                    <a:pt x="1" y="803"/>
                  </a:cubicBezTo>
                  <a:cubicBezTo>
                    <a:pt x="1" y="362"/>
                    <a:pt x="1499" y="1"/>
                    <a:pt x="3341" y="1"/>
                  </a:cubicBezTo>
                  <a:cubicBezTo>
                    <a:pt x="5190" y="1"/>
                    <a:pt x="6688" y="362"/>
                    <a:pt x="6688" y="8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778281" y="3008660"/>
              <a:ext cx="255460" cy="61102"/>
            </a:xfrm>
            <a:custGeom>
              <a:avLst/>
              <a:gdLst/>
              <a:ahLst/>
              <a:cxnLst/>
              <a:rect l="l" t="t" r="r" b="b"/>
              <a:pathLst>
                <a:path w="5201" h="1244" extrusionOk="0">
                  <a:moveTo>
                    <a:pt x="5201" y="622"/>
                  </a:moveTo>
                  <a:cubicBezTo>
                    <a:pt x="5201" y="967"/>
                    <a:pt x="4036" y="1244"/>
                    <a:pt x="2600" y="1244"/>
                  </a:cubicBezTo>
                  <a:cubicBezTo>
                    <a:pt x="1165" y="1244"/>
                    <a:pt x="0" y="967"/>
                    <a:pt x="0" y="622"/>
                  </a:cubicBezTo>
                  <a:cubicBezTo>
                    <a:pt x="0" y="277"/>
                    <a:pt x="1165" y="0"/>
                    <a:pt x="2600" y="0"/>
                  </a:cubicBezTo>
                  <a:cubicBezTo>
                    <a:pt x="4036" y="0"/>
                    <a:pt x="5201" y="277"/>
                    <a:pt x="5201" y="622"/>
                  </a:cubicBezTo>
                  <a:close/>
                </a:path>
              </a:pathLst>
            </a:custGeom>
            <a:solidFill>
              <a:srgbClr val="AFA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8"/>
            <p:cNvSpPr/>
            <p:nvPr/>
          </p:nvSpPr>
          <p:spPr>
            <a:xfrm>
              <a:off x="4706914" y="3337107"/>
              <a:ext cx="281001" cy="67242"/>
            </a:xfrm>
            <a:custGeom>
              <a:avLst/>
              <a:gdLst/>
              <a:ahLst/>
              <a:cxnLst/>
              <a:rect l="l" t="t" r="r" b="b"/>
              <a:pathLst>
                <a:path w="5721" h="1369" extrusionOk="0">
                  <a:moveTo>
                    <a:pt x="5721" y="684"/>
                  </a:moveTo>
                  <a:cubicBezTo>
                    <a:pt x="5721" y="1063"/>
                    <a:pt x="4443" y="1368"/>
                    <a:pt x="2861" y="1368"/>
                  </a:cubicBezTo>
                  <a:cubicBezTo>
                    <a:pt x="1278" y="1368"/>
                    <a:pt x="0" y="1063"/>
                    <a:pt x="0" y="684"/>
                  </a:cubicBezTo>
                  <a:cubicBezTo>
                    <a:pt x="0" y="305"/>
                    <a:pt x="1278" y="0"/>
                    <a:pt x="2861" y="0"/>
                  </a:cubicBezTo>
                  <a:cubicBezTo>
                    <a:pt x="4443" y="0"/>
                    <a:pt x="5721" y="305"/>
                    <a:pt x="5721" y="684"/>
                  </a:cubicBezTo>
                  <a:close/>
                </a:path>
              </a:pathLst>
            </a:custGeom>
            <a:solidFill>
              <a:srgbClr val="AFA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8"/>
            <p:cNvSpPr/>
            <p:nvPr/>
          </p:nvSpPr>
          <p:spPr>
            <a:xfrm>
              <a:off x="4993708" y="3466727"/>
              <a:ext cx="281296" cy="67242"/>
            </a:xfrm>
            <a:custGeom>
              <a:avLst/>
              <a:gdLst/>
              <a:ahLst/>
              <a:cxnLst/>
              <a:rect l="l" t="t" r="r" b="b"/>
              <a:pathLst>
                <a:path w="5727" h="1369" extrusionOk="0">
                  <a:moveTo>
                    <a:pt x="5727" y="685"/>
                  </a:moveTo>
                  <a:cubicBezTo>
                    <a:pt x="5727" y="1064"/>
                    <a:pt x="4444" y="1369"/>
                    <a:pt x="2861" y="1369"/>
                  </a:cubicBezTo>
                  <a:cubicBezTo>
                    <a:pt x="1284" y="1369"/>
                    <a:pt x="1" y="1064"/>
                    <a:pt x="1" y="685"/>
                  </a:cubicBezTo>
                  <a:cubicBezTo>
                    <a:pt x="1" y="306"/>
                    <a:pt x="1284" y="1"/>
                    <a:pt x="2861" y="1"/>
                  </a:cubicBezTo>
                  <a:cubicBezTo>
                    <a:pt x="4444" y="1"/>
                    <a:pt x="5727" y="306"/>
                    <a:pt x="5727" y="685"/>
                  </a:cubicBezTo>
                  <a:close/>
                </a:path>
              </a:pathLst>
            </a:custGeom>
            <a:solidFill>
              <a:srgbClr val="AFA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8"/>
            <p:cNvSpPr/>
            <p:nvPr/>
          </p:nvSpPr>
          <p:spPr>
            <a:xfrm>
              <a:off x="4194131" y="3425911"/>
              <a:ext cx="328743" cy="78932"/>
            </a:xfrm>
            <a:custGeom>
              <a:avLst/>
              <a:gdLst/>
              <a:ahLst/>
              <a:cxnLst/>
              <a:rect l="l" t="t" r="r" b="b"/>
              <a:pathLst>
                <a:path w="6693" h="1607" extrusionOk="0">
                  <a:moveTo>
                    <a:pt x="6693" y="804"/>
                  </a:moveTo>
                  <a:cubicBezTo>
                    <a:pt x="6693" y="1245"/>
                    <a:pt x="5195" y="1606"/>
                    <a:pt x="3346" y="1606"/>
                  </a:cubicBezTo>
                  <a:cubicBezTo>
                    <a:pt x="1498" y="1606"/>
                    <a:pt x="0" y="1245"/>
                    <a:pt x="0" y="804"/>
                  </a:cubicBezTo>
                  <a:cubicBezTo>
                    <a:pt x="0" y="363"/>
                    <a:pt x="1498" y="1"/>
                    <a:pt x="3346" y="1"/>
                  </a:cubicBezTo>
                  <a:cubicBezTo>
                    <a:pt x="5195" y="1"/>
                    <a:pt x="6693" y="363"/>
                    <a:pt x="6693" y="80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3958123" y="3786874"/>
              <a:ext cx="328793" cy="78883"/>
            </a:xfrm>
            <a:custGeom>
              <a:avLst/>
              <a:gdLst/>
              <a:ahLst/>
              <a:cxnLst/>
              <a:rect l="l" t="t" r="r" b="b"/>
              <a:pathLst>
                <a:path w="6694" h="1606" extrusionOk="0">
                  <a:moveTo>
                    <a:pt x="6693" y="803"/>
                  </a:moveTo>
                  <a:cubicBezTo>
                    <a:pt x="6693" y="1244"/>
                    <a:pt x="5195" y="1606"/>
                    <a:pt x="3347" y="1606"/>
                  </a:cubicBezTo>
                  <a:cubicBezTo>
                    <a:pt x="1498" y="1606"/>
                    <a:pt x="0" y="1244"/>
                    <a:pt x="0" y="803"/>
                  </a:cubicBezTo>
                  <a:cubicBezTo>
                    <a:pt x="0" y="362"/>
                    <a:pt x="1498" y="0"/>
                    <a:pt x="3347" y="0"/>
                  </a:cubicBezTo>
                  <a:cubicBezTo>
                    <a:pt x="5195" y="0"/>
                    <a:pt x="6693" y="362"/>
                    <a:pt x="6693" y="80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4078608" y="2923146"/>
              <a:ext cx="168326" cy="40276"/>
            </a:xfrm>
            <a:custGeom>
              <a:avLst/>
              <a:gdLst/>
              <a:ahLst/>
              <a:cxnLst/>
              <a:rect l="l" t="t" r="r" b="b"/>
              <a:pathLst>
                <a:path w="3427" h="820" extrusionOk="0">
                  <a:moveTo>
                    <a:pt x="3426" y="407"/>
                  </a:moveTo>
                  <a:cubicBezTo>
                    <a:pt x="3426" y="633"/>
                    <a:pt x="2657" y="820"/>
                    <a:pt x="1713" y="820"/>
                  </a:cubicBezTo>
                  <a:cubicBezTo>
                    <a:pt x="764" y="820"/>
                    <a:pt x="1" y="633"/>
                    <a:pt x="1" y="407"/>
                  </a:cubicBezTo>
                  <a:cubicBezTo>
                    <a:pt x="1" y="181"/>
                    <a:pt x="764" y="0"/>
                    <a:pt x="1713" y="0"/>
                  </a:cubicBezTo>
                  <a:cubicBezTo>
                    <a:pt x="2657" y="0"/>
                    <a:pt x="3426" y="181"/>
                    <a:pt x="3426" y="40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4613886" y="1932795"/>
              <a:ext cx="191656" cy="382920"/>
            </a:xfrm>
            <a:custGeom>
              <a:avLst/>
              <a:gdLst/>
              <a:ahLst/>
              <a:cxnLst/>
              <a:rect l="l" t="t" r="r" b="b"/>
              <a:pathLst>
                <a:path w="3902" h="7796" extrusionOk="0">
                  <a:moveTo>
                    <a:pt x="3901" y="3895"/>
                  </a:moveTo>
                  <a:cubicBezTo>
                    <a:pt x="3901" y="1747"/>
                    <a:pt x="2154" y="0"/>
                    <a:pt x="1" y="0"/>
                  </a:cubicBezTo>
                  <a:lnTo>
                    <a:pt x="1" y="7795"/>
                  </a:lnTo>
                  <a:cubicBezTo>
                    <a:pt x="2154" y="7795"/>
                    <a:pt x="3901" y="6049"/>
                    <a:pt x="3901" y="38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4715804" y="1957501"/>
              <a:ext cx="350994" cy="95583"/>
            </a:xfrm>
            <a:custGeom>
              <a:avLst/>
              <a:gdLst/>
              <a:ahLst/>
              <a:cxnLst/>
              <a:rect l="l" t="t" r="r" b="b"/>
              <a:pathLst>
                <a:path w="7146" h="1946" extrusionOk="0">
                  <a:moveTo>
                    <a:pt x="7145" y="1945"/>
                  </a:moveTo>
                  <a:cubicBezTo>
                    <a:pt x="6987" y="1289"/>
                    <a:pt x="6393" y="798"/>
                    <a:pt x="5687" y="798"/>
                  </a:cubicBezTo>
                  <a:cubicBezTo>
                    <a:pt x="5065" y="798"/>
                    <a:pt x="4528" y="1176"/>
                    <a:pt x="4296" y="1713"/>
                  </a:cubicBezTo>
                  <a:cubicBezTo>
                    <a:pt x="4087" y="735"/>
                    <a:pt x="3211" y="1"/>
                    <a:pt x="2171" y="1"/>
                  </a:cubicBezTo>
                  <a:cubicBezTo>
                    <a:pt x="1040" y="1"/>
                    <a:pt x="113" y="854"/>
                    <a:pt x="0" y="1945"/>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8"/>
            <p:cNvSpPr/>
            <p:nvPr/>
          </p:nvSpPr>
          <p:spPr>
            <a:xfrm>
              <a:off x="5317439" y="2059125"/>
              <a:ext cx="350994" cy="95828"/>
            </a:xfrm>
            <a:custGeom>
              <a:avLst/>
              <a:gdLst/>
              <a:ahLst/>
              <a:cxnLst/>
              <a:rect l="l" t="t" r="r" b="b"/>
              <a:pathLst>
                <a:path w="7146" h="1951" extrusionOk="0">
                  <a:moveTo>
                    <a:pt x="7145" y="1951"/>
                  </a:moveTo>
                  <a:cubicBezTo>
                    <a:pt x="6987" y="1295"/>
                    <a:pt x="6394" y="803"/>
                    <a:pt x="5681" y="803"/>
                  </a:cubicBezTo>
                  <a:cubicBezTo>
                    <a:pt x="5060" y="803"/>
                    <a:pt x="4528" y="1182"/>
                    <a:pt x="4296" y="1719"/>
                  </a:cubicBezTo>
                  <a:cubicBezTo>
                    <a:pt x="4082" y="735"/>
                    <a:pt x="3211" y="0"/>
                    <a:pt x="2165" y="0"/>
                  </a:cubicBezTo>
                  <a:cubicBezTo>
                    <a:pt x="1041" y="0"/>
                    <a:pt x="114" y="854"/>
                    <a:pt x="0" y="1951"/>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8"/>
            <p:cNvSpPr/>
            <p:nvPr/>
          </p:nvSpPr>
          <p:spPr>
            <a:xfrm>
              <a:off x="4726904" y="2562184"/>
              <a:ext cx="350994" cy="95828"/>
            </a:xfrm>
            <a:custGeom>
              <a:avLst/>
              <a:gdLst/>
              <a:ahLst/>
              <a:cxnLst/>
              <a:rect l="l" t="t" r="r" b="b"/>
              <a:pathLst>
                <a:path w="7146" h="1951" extrusionOk="0">
                  <a:moveTo>
                    <a:pt x="7145" y="1951"/>
                  </a:moveTo>
                  <a:cubicBezTo>
                    <a:pt x="6987" y="1290"/>
                    <a:pt x="6394" y="798"/>
                    <a:pt x="5681" y="798"/>
                  </a:cubicBezTo>
                  <a:cubicBezTo>
                    <a:pt x="5059" y="798"/>
                    <a:pt x="4528" y="1177"/>
                    <a:pt x="4296" y="1714"/>
                  </a:cubicBezTo>
                  <a:cubicBezTo>
                    <a:pt x="4082" y="736"/>
                    <a:pt x="3211" y="1"/>
                    <a:pt x="2165" y="1"/>
                  </a:cubicBezTo>
                  <a:cubicBezTo>
                    <a:pt x="1040" y="1"/>
                    <a:pt x="113" y="854"/>
                    <a:pt x="0" y="1951"/>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8"/>
            <p:cNvSpPr/>
            <p:nvPr/>
          </p:nvSpPr>
          <p:spPr>
            <a:xfrm>
              <a:off x="4646401" y="2171849"/>
              <a:ext cx="489800" cy="95534"/>
            </a:xfrm>
            <a:custGeom>
              <a:avLst/>
              <a:gdLst/>
              <a:ahLst/>
              <a:cxnLst/>
              <a:rect l="l" t="t" r="r" b="b"/>
              <a:pathLst>
                <a:path w="9972" h="1945" extrusionOk="0">
                  <a:moveTo>
                    <a:pt x="8513" y="797"/>
                  </a:moveTo>
                  <a:cubicBezTo>
                    <a:pt x="7891" y="797"/>
                    <a:pt x="7354" y="1176"/>
                    <a:pt x="7122" y="1713"/>
                  </a:cubicBezTo>
                  <a:cubicBezTo>
                    <a:pt x="6913" y="735"/>
                    <a:pt x="6037" y="0"/>
                    <a:pt x="4997" y="0"/>
                  </a:cubicBezTo>
                  <a:cubicBezTo>
                    <a:pt x="4991" y="0"/>
                    <a:pt x="4991" y="0"/>
                    <a:pt x="4986" y="0"/>
                  </a:cubicBezTo>
                  <a:cubicBezTo>
                    <a:pt x="4986" y="0"/>
                    <a:pt x="4980" y="0"/>
                    <a:pt x="4980" y="0"/>
                  </a:cubicBezTo>
                  <a:cubicBezTo>
                    <a:pt x="3934" y="0"/>
                    <a:pt x="3064" y="735"/>
                    <a:pt x="2849" y="1713"/>
                  </a:cubicBezTo>
                  <a:cubicBezTo>
                    <a:pt x="2617" y="1176"/>
                    <a:pt x="2086" y="797"/>
                    <a:pt x="1464" y="797"/>
                  </a:cubicBezTo>
                  <a:cubicBezTo>
                    <a:pt x="752" y="797"/>
                    <a:pt x="158" y="1289"/>
                    <a:pt x="0" y="1945"/>
                  </a:cubicBezTo>
                  <a:lnTo>
                    <a:pt x="2826" y="1945"/>
                  </a:lnTo>
                  <a:lnTo>
                    <a:pt x="7145" y="1945"/>
                  </a:lnTo>
                  <a:lnTo>
                    <a:pt x="9971" y="1945"/>
                  </a:lnTo>
                  <a:cubicBezTo>
                    <a:pt x="9813" y="1289"/>
                    <a:pt x="9220" y="797"/>
                    <a:pt x="8513" y="797"/>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8"/>
            <p:cNvSpPr/>
            <p:nvPr/>
          </p:nvSpPr>
          <p:spPr>
            <a:xfrm>
              <a:off x="5109772" y="2393417"/>
              <a:ext cx="489800" cy="95828"/>
            </a:xfrm>
            <a:custGeom>
              <a:avLst/>
              <a:gdLst/>
              <a:ahLst/>
              <a:cxnLst/>
              <a:rect l="l" t="t" r="r" b="b"/>
              <a:pathLst>
                <a:path w="9972" h="1951" extrusionOk="0">
                  <a:moveTo>
                    <a:pt x="8513" y="797"/>
                  </a:moveTo>
                  <a:cubicBezTo>
                    <a:pt x="7891" y="797"/>
                    <a:pt x="7354" y="1176"/>
                    <a:pt x="7128" y="1713"/>
                  </a:cubicBezTo>
                  <a:cubicBezTo>
                    <a:pt x="6913" y="735"/>
                    <a:pt x="6037" y="0"/>
                    <a:pt x="4997" y="0"/>
                  </a:cubicBezTo>
                  <a:cubicBezTo>
                    <a:pt x="4992" y="0"/>
                    <a:pt x="4992" y="0"/>
                    <a:pt x="4986" y="0"/>
                  </a:cubicBezTo>
                  <a:cubicBezTo>
                    <a:pt x="4986" y="0"/>
                    <a:pt x="4980" y="0"/>
                    <a:pt x="4980" y="0"/>
                  </a:cubicBezTo>
                  <a:cubicBezTo>
                    <a:pt x="3935" y="0"/>
                    <a:pt x="3064" y="735"/>
                    <a:pt x="2849" y="1713"/>
                  </a:cubicBezTo>
                  <a:cubicBezTo>
                    <a:pt x="2617" y="1176"/>
                    <a:pt x="2086" y="797"/>
                    <a:pt x="1464" y="797"/>
                  </a:cubicBezTo>
                  <a:cubicBezTo>
                    <a:pt x="752" y="797"/>
                    <a:pt x="164" y="1289"/>
                    <a:pt x="0" y="1950"/>
                  </a:cubicBezTo>
                  <a:lnTo>
                    <a:pt x="2827" y="1950"/>
                  </a:lnTo>
                  <a:lnTo>
                    <a:pt x="7145" y="1950"/>
                  </a:lnTo>
                  <a:lnTo>
                    <a:pt x="9972" y="1950"/>
                  </a:lnTo>
                  <a:cubicBezTo>
                    <a:pt x="9813" y="1289"/>
                    <a:pt x="9220" y="797"/>
                    <a:pt x="8513" y="797"/>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4118884" y="2346215"/>
              <a:ext cx="350994" cy="95534"/>
            </a:xfrm>
            <a:custGeom>
              <a:avLst/>
              <a:gdLst/>
              <a:ahLst/>
              <a:cxnLst/>
              <a:rect l="l" t="t" r="r" b="b"/>
              <a:pathLst>
                <a:path w="7146" h="1945" extrusionOk="0">
                  <a:moveTo>
                    <a:pt x="7145" y="1945"/>
                  </a:moveTo>
                  <a:cubicBezTo>
                    <a:pt x="6987" y="1289"/>
                    <a:pt x="6393" y="797"/>
                    <a:pt x="5687" y="797"/>
                  </a:cubicBezTo>
                  <a:cubicBezTo>
                    <a:pt x="5065" y="797"/>
                    <a:pt x="4528" y="1176"/>
                    <a:pt x="4296" y="1713"/>
                  </a:cubicBezTo>
                  <a:cubicBezTo>
                    <a:pt x="4087" y="735"/>
                    <a:pt x="3211" y="0"/>
                    <a:pt x="2171" y="0"/>
                  </a:cubicBezTo>
                  <a:cubicBezTo>
                    <a:pt x="1040" y="0"/>
                    <a:pt x="113" y="854"/>
                    <a:pt x="0" y="19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3651584" y="1995812"/>
              <a:ext cx="489849" cy="95828"/>
            </a:xfrm>
            <a:custGeom>
              <a:avLst/>
              <a:gdLst/>
              <a:ahLst/>
              <a:cxnLst/>
              <a:rect l="l" t="t" r="r" b="b"/>
              <a:pathLst>
                <a:path w="9973" h="1951" extrusionOk="0">
                  <a:moveTo>
                    <a:pt x="8508" y="803"/>
                  </a:moveTo>
                  <a:cubicBezTo>
                    <a:pt x="7886" y="803"/>
                    <a:pt x="7355" y="1176"/>
                    <a:pt x="7123" y="1719"/>
                  </a:cubicBezTo>
                  <a:cubicBezTo>
                    <a:pt x="6908" y="735"/>
                    <a:pt x="6038" y="1"/>
                    <a:pt x="4992" y="1"/>
                  </a:cubicBezTo>
                  <a:cubicBezTo>
                    <a:pt x="4992" y="1"/>
                    <a:pt x="4987" y="1"/>
                    <a:pt x="4987" y="1"/>
                  </a:cubicBezTo>
                  <a:cubicBezTo>
                    <a:pt x="4981" y="1"/>
                    <a:pt x="4981" y="1"/>
                    <a:pt x="4975" y="1"/>
                  </a:cubicBezTo>
                  <a:cubicBezTo>
                    <a:pt x="3935" y="1"/>
                    <a:pt x="3059" y="735"/>
                    <a:pt x="2850" y="1719"/>
                  </a:cubicBezTo>
                  <a:cubicBezTo>
                    <a:pt x="2618" y="1176"/>
                    <a:pt x="2081" y="803"/>
                    <a:pt x="1459" y="803"/>
                  </a:cubicBezTo>
                  <a:cubicBezTo>
                    <a:pt x="753" y="803"/>
                    <a:pt x="159" y="1289"/>
                    <a:pt x="1" y="1951"/>
                  </a:cubicBezTo>
                  <a:lnTo>
                    <a:pt x="2827" y="1951"/>
                  </a:lnTo>
                  <a:lnTo>
                    <a:pt x="7146" y="1951"/>
                  </a:lnTo>
                  <a:lnTo>
                    <a:pt x="9972" y="1951"/>
                  </a:lnTo>
                  <a:cubicBezTo>
                    <a:pt x="9814" y="1289"/>
                    <a:pt x="9220" y="803"/>
                    <a:pt x="8508" y="8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4054442" y="3716046"/>
              <a:ext cx="45581" cy="110563"/>
            </a:xfrm>
            <a:custGeom>
              <a:avLst/>
              <a:gdLst/>
              <a:ahLst/>
              <a:cxnLst/>
              <a:rect l="l" t="t" r="r" b="b"/>
              <a:pathLst>
                <a:path w="928" h="2251" extrusionOk="0">
                  <a:moveTo>
                    <a:pt x="871" y="2171"/>
                  </a:moveTo>
                  <a:cubicBezTo>
                    <a:pt x="820" y="2098"/>
                    <a:pt x="770" y="2025"/>
                    <a:pt x="719" y="1951"/>
                  </a:cubicBezTo>
                  <a:cubicBezTo>
                    <a:pt x="707" y="1928"/>
                    <a:pt x="702" y="1906"/>
                    <a:pt x="690" y="1883"/>
                  </a:cubicBezTo>
                  <a:cubicBezTo>
                    <a:pt x="594" y="1640"/>
                    <a:pt x="589" y="1352"/>
                    <a:pt x="498" y="1103"/>
                  </a:cubicBezTo>
                  <a:cubicBezTo>
                    <a:pt x="346" y="702"/>
                    <a:pt x="29" y="204"/>
                    <a:pt x="1" y="1"/>
                  </a:cubicBezTo>
                  <a:cubicBezTo>
                    <a:pt x="18" y="221"/>
                    <a:pt x="35" y="442"/>
                    <a:pt x="46" y="662"/>
                  </a:cubicBezTo>
                  <a:lnTo>
                    <a:pt x="23" y="679"/>
                  </a:lnTo>
                  <a:lnTo>
                    <a:pt x="57" y="753"/>
                  </a:lnTo>
                  <a:lnTo>
                    <a:pt x="91" y="1244"/>
                  </a:lnTo>
                  <a:cubicBezTo>
                    <a:pt x="103" y="1437"/>
                    <a:pt x="114" y="1634"/>
                    <a:pt x="182" y="1804"/>
                  </a:cubicBezTo>
                  <a:cubicBezTo>
                    <a:pt x="250" y="1985"/>
                    <a:pt x="363" y="2121"/>
                    <a:pt x="493" y="2251"/>
                  </a:cubicBezTo>
                  <a:lnTo>
                    <a:pt x="928" y="2251"/>
                  </a:lnTo>
                  <a:cubicBezTo>
                    <a:pt x="911" y="2228"/>
                    <a:pt x="894" y="2200"/>
                    <a:pt x="871" y="2171"/>
                  </a:cubicBezTo>
                  <a:close/>
                </a:path>
              </a:pathLst>
            </a:custGeom>
            <a:solidFill>
              <a:srgbClr val="377C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4149140" y="3745222"/>
              <a:ext cx="64197" cy="81388"/>
            </a:xfrm>
            <a:custGeom>
              <a:avLst/>
              <a:gdLst/>
              <a:ahLst/>
              <a:cxnLst/>
              <a:rect l="l" t="t" r="r" b="b"/>
              <a:pathLst>
                <a:path w="1307" h="1657" extrusionOk="0">
                  <a:moveTo>
                    <a:pt x="0" y="1657"/>
                  </a:moveTo>
                  <a:lnTo>
                    <a:pt x="786" y="1657"/>
                  </a:lnTo>
                  <a:cubicBezTo>
                    <a:pt x="792" y="1645"/>
                    <a:pt x="803" y="1634"/>
                    <a:pt x="809" y="1617"/>
                  </a:cubicBezTo>
                  <a:cubicBezTo>
                    <a:pt x="927" y="1346"/>
                    <a:pt x="944" y="1040"/>
                    <a:pt x="984" y="747"/>
                  </a:cubicBezTo>
                  <a:cubicBezTo>
                    <a:pt x="1007" y="622"/>
                    <a:pt x="1029" y="498"/>
                    <a:pt x="1063" y="385"/>
                  </a:cubicBezTo>
                  <a:lnTo>
                    <a:pt x="1114" y="351"/>
                  </a:lnTo>
                  <a:lnTo>
                    <a:pt x="1091" y="311"/>
                  </a:lnTo>
                  <a:cubicBezTo>
                    <a:pt x="1142" y="193"/>
                    <a:pt x="1210" y="85"/>
                    <a:pt x="1306" y="0"/>
                  </a:cubicBezTo>
                  <a:cubicBezTo>
                    <a:pt x="1086" y="74"/>
                    <a:pt x="854" y="170"/>
                    <a:pt x="667" y="340"/>
                  </a:cubicBezTo>
                  <a:cubicBezTo>
                    <a:pt x="323" y="662"/>
                    <a:pt x="181" y="1176"/>
                    <a:pt x="0" y="1657"/>
                  </a:cubicBezTo>
                  <a:close/>
                </a:path>
              </a:pathLst>
            </a:custGeom>
            <a:solidFill>
              <a:srgbClr val="377C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4086123" y="3622773"/>
              <a:ext cx="51131" cy="203838"/>
            </a:xfrm>
            <a:custGeom>
              <a:avLst/>
              <a:gdLst/>
              <a:ahLst/>
              <a:cxnLst/>
              <a:rect l="l" t="t" r="r" b="b"/>
              <a:pathLst>
                <a:path w="1041" h="4150" extrusionOk="0">
                  <a:moveTo>
                    <a:pt x="34" y="1"/>
                  </a:moveTo>
                  <a:cubicBezTo>
                    <a:pt x="23" y="362"/>
                    <a:pt x="12" y="724"/>
                    <a:pt x="6" y="1086"/>
                  </a:cubicBezTo>
                  <a:cubicBezTo>
                    <a:pt x="0" y="1414"/>
                    <a:pt x="6" y="1753"/>
                    <a:pt x="119" y="2047"/>
                  </a:cubicBezTo>
                  <a:cubicBezTo>
                    <a:pt x="226" y="2329"/>
                    <a:pt x="419" y="2544"/>
                    <a:pt x="543" y="2810"/>
                  </a:cubicBezTo>
                  <a:cubicBezTo>
                    <a:pt x="582" y="2883"/>
                    <a:pt x="611" y="2963"/>
                    <a:pt x="633" y="3042"/>
                  </a:cubicBezTo>
                  <a:cubicBezTo>
                    <a:pt x="633" y="3223"/>
                    <a:pt x="628" y="3415"/>
                    <a:pt x="605" y="3618"/>
                  </a:cubicBezTo>
                  <a:cubicBezTo>
                    <a:pt x="588" y="3794"/>
                    <a:pt x="565" y="3974"/>
                    <a:pt x="543" y="4150"/>
                  </a:cubicBezTo>
                  <a:lnTo>
                    <a:pt x="775" y="4150"/>
                  </a:lnTo>
                  <a:cubicBezTo>
                    <a:pt x="803" y="3980"/>
                    <a:pt x="820" y="3810"/>
                    <a:pt x="837" y="3641"/>
                  </a:cubicBezTo>
                  <a:cubicBezTo>
                    <a:pt x="859" y="3426"/>
                    <a:pt x="871" y="3223"/>
                    <a:pt x="871" y="3036"/>
                  </a:cubicBezTo>
                  <a:cubicBezTo>
                    <a:pt x="922" y="2827"/>
                    <a:pt x="972" y="2623"/>
                    <a:pt x="995" y="2414"/>
                  </a:cubicBezTo>
                  <a:cubicBezTo>
                    <a:pt x="1040" y="1877"/>
                    <a:pt x="854" y="1363"/>
                    <a:pt x="594" y="945"/>
                  </a:cubicBezTo>
                  <a:cubicBezTo>
                    <a:pt x="390" y="617"/>
                    <a:pt x="175" y="374"/>
                    <a:pt x="34" y="1"/>
                  </a:cubicBezTo>
                  <a:close/>
                </a:path>
              </a:pathLst>
            </a:custGeom>
            <a:solidFill>
              <a:srgbClr val="377C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8"/>
            <p:cNvSpPr/>
            <p:nvPr/>
          </p:nvSpPr>
          <p:spPr>
            <a:xfrm>
              <a:off x="4196587" y="3822680"/>
              <a:ext cx="2309" cy="3929"/>
            </a:xfrm>
            <a:custGeom>
              <a:avLst/>
              <a:gdLst/>
              <a:ahLst/>
              <a:cxnLst/>
              <a:rect l="l" t="t" r="r" b="b"/>
              <a:pathLst>
                <a:path w="47" h="80" extrusionOk="0">
                  <a:moveTo>
                    <a:pt x="1" y="80"/>
                  </a:moveTo>
                  <a:lnTo>
                    <a:pt x="35" y="80"/>
                  </a:lnTo>
                  <a:cubicBezTo>
                    <a:pt x="41" y="57"/>
                    <a:pt x="41" y="29"/>
                    <a:pt x="46" y="0"/>
                  </a:cubicBezTo>
                  <a:cubicBezTo>
                    <a:pt x="29" y="29"/>
                    <a:pt x="12" y="57"/>
                    <a:pt x="1" y="80"/>
                  </a:cubicBezTo>
                  <a:close/>
                </a:path>
              </a:pathLst>
            </a:custGeom>
            <a:solidFill>
              <a:srgbClr val="377C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8"/>
            <p:cNvSpPr/>
            <p:nvPr/>
          </p:nvSpPr>
          <p:spPr>
            <a:xfrm>
              <a:off x="4298210" y="3361813"/>
              <a:ext cx="40866" cy="99168"/>
            </a:xfrm>
            <a:custGeom>
              <a:avLst/>
              <a:gdLst/>
              <a:ahLst/>
              <a:cxnLst/>
              <a:rect l="l" t="t" r="r" b="b"/>
              <a:pathLst>
                <a:path w="832" h="2019" extrusionOk="0">
                  <a:moveTo>
                    <a:pt x="781" y="1950"/>
                  </a:moveTo>
                  <a:cubicBezTo>
                    <a:pt x="736" y="1883"/>
                    <a:pt x="690" y="1815"/>
                    <a:pt x="645" y="1747"/>
                  </a:cubicBezTo>
                  <a:cubicBezTo>
                    <a:pt x="634" y="1730"/>
                    <a:pt x="628" y="1707"/>
                    <a:pt x="617" y="1690"/>
                  </a:cubicBezTo>
                  <a:cubicBezTo>
                    <a:pt x="532" y="1470"/>
                    <a:pt x="527" y="1210"/>
                    <a:pt x="442" y="989"/>
                  </a:cubicBezTo>
                  <a:cubicBezTo>
                    <a:pt x="306" y="628"/>
                    <a:pt x="23" y="181"/>
                    <a:pt x="1" y="0"/>
                  </a:cubicBezTo>
                  <a:cubicBezTo>
                    <a:pt x="12" y="198"/>
                    <a:pt x="29" y="390"/>
                    <a:pt x="40" y="588"/>
                  </a:cubicBezTo>
                  <a:lnTo>
                    <a:pt x="18" y="605"/>
                  </a:lnTo>
                  <a:lnTo>
                    <a:pt x="46" y="673"/>
                  </a:lnTo>
                  <a:cubicBezTo>
                    <a:pt x="57" y="820"/>
                    <a:pt x="69" y="967"/>
                    <a:pt x="74" y="1114"/>
                  </a:cubicBezTo>
                  <a:cubicBezTo>
                    <a:pt x="86" y="1289"/>
                    <a:pt x="103" y="1464"/>
                    <a:pt x="159" y="1617"/>
                  </a:cubicBezTo>
                  <a:cubicBezTo>
                    <a:pt x="221" y="1781"/>
                    <a:pt x="323" y="1905"/>
                    <a:pt x="436" y="2018"/>
                  </a:cubicBezTo>
                  <a:lnTo>
                    <a:pt x="832" y="2018"/>
                  </a:lnTo>
                  <a:cubicBezTo>
                    <a:pt x="815" y="1996"/>
                    <a:pt x="798" y="1973"/>
                    <a:pt x="781" y="1950"/>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8"/>
            <p:cNvSpPr/>
            <p:nvPr/>
          </p:nvSpPr>
          <p:spPr>
            <a:xfrm>
              <a:off x="4383183" y="3387894"/>
              <a:ext cx="57811" cy="73087"/>
            </a:xfrm>
            <a:custGeom>
              <a:avLst/>
              <a:gdLst/>
              <a:ahLst/>
              <a:cxnLst/>
              <a:rect l="l" t="t" r="r" b="b"/>
              <a:pathLst>
                <a:path w="1177" h="1488" extrusionOk="0">
                  <a:moveTo>
                    <a:pt x="1" y="1487"/>
                  </a:moveTo>
                  <a:lnTo>
                    <a:pt x="707" y="1487"/>
                  </a:lnTo>
                  <a:cubicBezTo>
                    <a:pt x="713" y="1476"/>
                    <a:pt x="718" y="1465"/>
                    <a:pt x="724" y="1453"/>
                  </a:cubicBezTo>
                  <a:cubicBezTo>
                    <a:pt x="831" y="1210"/>
                    <a:pt x="848" y="939"/>
                    <a:pt x="888" y="673"/>
                  </a:cubicBezTo>
                  <a:cubicBezTo>
                    <a:pt x="899" y="560"/>
                    <a:pt x="922" y="447"/>
                    <a:pt x="956" y="345"/>
                  </a:cubicBezTo>
                  <a:lnTo>
                    <a:pt x="1001" y="311"/>
                  </a:lnTo>
                  <a:lnTo>
                    <a:pt x="984" y="278"/>
                  </a:lnTo>
                  <a:cubicBezTo>
                    <a:pt x="1024" y="170"/>
                    <a:pt x="1086" y="74"/>
                    <a:pt x="1176" y="1"/>
                  </a:cubicBezTo>
                  <a:cubicBezTo>
                    <a:pt x="973" y="68"/>
                    <a:pt x="769" y="153"/>
                    <a:pt x="600" y="306"/>
                  </a:cubicBezTo>
                  <a:cubicBezTo>
                    <a:pt x="289" y="594"/>
                    <a:pt x="159" y="1058"/>
                    <a:pt x="1" y="1487"/>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8"/>
            <p:cNvSpPr/>
            <p:nvPr/>
          </p:nvSpPr>
          <p:spPr>
            <a:xfrm>
              <a:off x="4326551" y="3277675"/>
              <a:ext cx="45876" cy="183552"/>
            </a:xfrm>
            <a:custGeom>
              <a:avLst/>
              <a:gdLst/>
              <a:ahLst/>
              <a:cxnLst/>
              <a:rect l="l" t="t" r="r" b="b"/>
              <a:pathLst>
                <a:path w="934" h="3737" extrusionOk="0">
                  <a:moveTo>
                    <a:pt x="29" y="1"/>
                  </a:moveTo>
                  <a:cubicBezTo>
                    <a:pt x="17" y="328"/>
                    <a:pt x="6" y="651"/>
                    <a:pt x="6" y="978"/>
                  </a:cubicBezTo>
                  <a:cubicBezTo>
                    <a:pt x="0" y="1272"/>
                    <a:pt x="6" y="1583"/>
                    <a:pt x="108" y="1843"/>
                  </a:cubicBezTo>
                  <a:cubicBezTo>
                    <a:pt x="204" y="2098"/>
                    <a:pt x="373" y="2290"/>
                    <a:pt x="486" y="2527"/>
                  </a:cubicBezTo>
                  <a:cubicBezTo>
                    <a:pt x="520" y="2595"/>
                    <a:pt x="549" y="2663"/>
                    <a:pt x="571" y="2742"/>
                  </a:cubicBezTo>
                  <a:cubicBezTo>
                    <a:pt x="571" y="2900"/>
                    <a:pt x="560" y="3075"/>
                    <a:pt x="543" y="3256"/>
                  </a:cubicBezTo>
                  <a:cubicBezTo>
                    <a:pt x="526" y="3415"/>
                    <a:pt x="509" y="3573"/>
                    <a:pt x="486" y="3737"/>
                  </a:cubicBezTo>
                  <a:lnTo>
                    <a:pt x="696" y="3737"/>
                  </a:lnTo>
                  <a:cubicBezTo>
                    <a:pt x="718" y="3584"/>
                    <a:pt x="741" y="3432"/>
                    <a:pt x="752" y="3273"/>
                  </a:cubicBezTo>
                  <a:cubicBezTo>
                    <a:pt x="775" y="3081"/>
                    <a:pt x="780" y="2900"/>
                    <a:pt x="780" y="2731"/>
                  </a:cubicBezTo>
                  <a:cubicBezTo>
                    <a:pt x="831" y="2544"/>
                    <a:pt x="877" y="2363"/>
                    <a:pt x="893" y="2171"/>
                  </a:cubicBezTo>
                  <a:cubicBezTo>
                    <a:pt x="933" y="1691"/>
                    <a:pt x="769" y="1227"/>
                    <a:pt x="532" y="854"/>
                  </a:cubicBezTo>
                  <a:cubicBezTo>
                    <a:pt x="351" y="560"/>
                    <a:pt x="159" y="340"/>
                    <a:pt x="29" y="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8"/>
            <p:cNvSpPr/>
            <p:nvPr/>
          </p:nvSpPr>
          <p:spPr>
            <a:xfrm>
              <a:off x="4425669" y="3457591"/>
              <a:ext cx="1965" cy="3389"/>
            </a:xfrm>
            <a:custGeom>
              <a:avLst/>
              <a:gdLst/>
              <a:ahLst/>
              <a:cxnLst/>
              <a:rect l="l" t="t" r="r" b="b"/>
              <a:pathLst>
                <a:path w="40" h="69" extrusionOk="0">
                  <a:moveTo>
                    <a:pt x="0" y="68"/>
                  </a:moveTo>
                  <a:lnTo>
                    <a:pt x="34" y="68"/>
                  </a:lnTo>
                  <a:cubicBezTo>
                    <a:pt x="40" y="46"/>
                    <a:pt x="40" y="23"/>
                    <a:pt x="40" y="0"/>
                  </a:cubicBezTo>
                  <a:cubicBezTo>
                    <a:pt x="29" y="23"/>
                    <a:pt x="17" y="46"/>
                    <a:pt x="0" y="68"/>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4726069" y="3232683"/>
              <a:ext cx="192197" cy="138069"/>
            </a:xfrm>
            <a:custGeom>
              <a:avLst/>
              <a:gdLst/>
              <a:ahLst/>
              <a:cxnLst/>
              <a:rect l="l" t="t" r="r" b="b"/>
              <a:pathLst>
                <a:path w="3913" h="2811" extrusionOk="0">
                  <a:moveTo>
                    <a:pt x="3912" y="2810"/>
                  </a:moveTo>
                  <a:lnTo>
                    <a:pt x="2499" y="1"/>
                  </a:lnTo>
                  <a:lnTo>
                    <a:pt x="0" y="1261"/>
                  </a:lnTo>
                  <a:lnTo>
                    <a:pt x="781" y="2810"/>
                  </a:lnTo>
                  <a:close/>
                </a:path>
              </a:pathLst>
            </a:custGeom>
            <a:solidFill>
              <a:srgbClr val="59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4719389" y="3219667"/>
              <a:ext cx="135564" cy="87233"/>
            </a:xfrm>
            <a:custGeom>
              <a:avLst/>
              <a:gdLst/>
              <a:ahLst/>
              <a:cxnLst/>
              <a:rect l="l" t="t" r="r" b="b"/>
              <a:pathLst>
                <a:path w="2760" h="1776" extrusionOk="0">
                  <a:moveTo>
                    <a:pt x="2629" y="260"/>
                  </a:moveTo>
                  <a:cubicBezTo>
                    <a:pt x="2759" y="515"/>
                    <a:pt x="2307" y="1006"/>
                    <a:pt x="1617" y="1357"/>
                  </a:cubicBezTo>
                  <a:cubicBezTo>
                    <a:pt x="928" y="1702"/>
                    <a:pt x="261" y="1775"/>
                    <a:pt x="131" y="1515"/>
                  </a:cubicBezTo>
                  <a:cubicBezTo>
                    <a:pt x="1" y="1261"/>
                    <a:pt x="459" y="769"/>
                    <a:pt x="1148" y="418"/>
                  </a:cubicBezTo>
                  <a:cubicBezTo>
                    <a:pt x="1838" y="74"/>
                    <a:pt x="2499" y="0"/>
                    <a:pt x="2629" y="260"/>
                  </a:cubicBez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4790462" y="3232438"/>
              <a:ext cx="45876" cy="30551"/>
            </a:xfrm>
            <a:custGeom>
              <a:avLst/>
              <a:gdLst/>
              <a:ahLst/>
              <a:cxnLst/>
              <a:rect l="l" t="t" r="r" b="b"/>
              <a:pathLst>
                <a:path w="934" h="622" extrusionOk="0">
                  <a:moveTo>
                    <a:pt x="883" y="102"/>
                  </a:moveTo>
                  <a:cubicBezTo>
                    <a:pt x="934" y="204"/>
                    <a:pt x="787" y="379"/>
                    <a:pt x="560" y="492"/>
                  </a:cubicBezTo>
                  <a:cubicBezTo>
                    <a:pt x="329" y="611"/>
                    <a:pt x="103" y="622"/>
                    <a:pt x="52" y="520"/>
                  </a:cubicBezTo>
                  <a:cubicBezTo>
                    <a:pt x="1" y="418"/>
                    <a:pt x="148" y="243"/>
                    <a:pt x="374" y="130"/>
                  </a:cubicBezTo>
                  <a:cubicBezTo>
                    <a:pt x="606" y="11"/>
                    <a:pt x="832" y="0"/>
                    <a:pt x="883" y="102"/>
                  </a:cubicBezTo>
                  <a:close/>
                </a:path>
              </a:pathLst>
            </a:custGeom>
            <a:solidFill>
              <a:srgbClr val="59A1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8"/>
            <p:cNvSpPr/>
            <p:nvPr/>
          </p:nvSpPr>
          <p:spPr>
            <a:xfrm>
              <a:off x="3457276" y="2696568"/>
              <a:ext cx="880136" cy="1153082"/>
            </a:xfrm>
            <a:custGeom>
              <a:avLst/>
              <a:gdLst/>
              <a:ahLst/>
              <a:cxnLst/>
              <a:rect l="l" t="t" r="r" b="b"/>
              <a:pathLst>
                <a:path w="17919" h="23476" extrusionOk="0">
                  <a:moveTo>
                    <a:pt x="0" y="1"/>
                  </a:moveTo>
                  <a:cubicBezTo>
                    <a:pt x="0" y="1"/>
                    <a:pt x="7931" y="2109"/>
                    <a:pt x="11763" y="3562"/>
                  </a:cubicBezTo>
                  <a:cubicBezTo>
                    <a:pt x="11074" y="5020"/>
                    <a:pt x="9084" y="5812"/>
                    <a:pt x="9016" y="7423"/>
                  </a:cubicBezTo>
                  <a:cubicBezTo>
                    <a:pt x="8931" y="9378"/>
                    <a:pt x="17919" y="15964"/>
                    <a:pt x="0" y="23476"/>
                  </a:cubicBezTo>
                  <a:lnTo>
                    <a:pt x="0" y="12182"/>
                  </a:lnTo>
                  <a:close/>
                </a:path>
              </a:pathLst>
            </a:custGeom>
            <a:solidFill>
              <a:srgbClr val="7EC5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8"/>
            <p:cNvSpPr/>
            <p:nvPr/>
          </p:nvSpPr>
          <p:spPr>
            <a:xfrm>
              <a:off x="3457276" y="2852319"/>
              <a:ext cx="880136" cy="997331"/>
            </a:xfrm>
            <a:custGeom>
              <a:avLst/>
              <a:gdLst/>
              <a:ahLst/>
              <a:cxnLst/>
              <a:rect l="l" t="t" r="r" b="b"/>
              <a:pathLst>
                <a:path w="17919" h="20305" extrusionOk="0">
                  <a:moveTo>
                    <a:pt x="11763" y="391"/>
                  </a:moveTo>
                  <a:cubicBezTo>
                    <a:pt x="11430" y="266"/>
                    <a:pt x="11068" y="131"/>
                    <a:pt x="10678" y="1"/>
                  </a:cubicBezTo>
                  <a:cubicBezTo>
                    <a:pt x="10407" y="363"/>
                    <a:pt x="10158" y="753"/>
                    <a:pt x="9892" y="1075"/>
                  </a:cubicBezTo>
                  <a:cubicBezTo>
                    <a:pt x="9078" y="2070"/>
                    <a:pt x="7552" y="2505"/>
                    <a:pt x="7151" y="3833"/>
                  </a:cubicBezTo>
                  <a:cubicBezTo>
                    <a:pt x="6817" y="4958"/>
                    <a:pt x="7586" y="6077"/>
                    <a:pt x="8117" y="7123"/>
                  </a:cubicBezTo>
                  <a:cubicBezTo>
                    <a:pt x="9050" y="8949"/>
                    <a:pt x="9276" y="11289"/>
                    <a:pt x="8112" y="12973"/>
                  </a:cubicBezTo>
                  <a:cubicBezTo>
                    <a:pt x="7744" y="13505"/>
                    <a:pt x="7258" y="13951"/>
                    <a:pt x="6727" y="14319"/>
                  </a:cubicBezTo>
                  <a:cubicBezTo>
                    <a:pt x="5421" y="15223"/>
                    <a:pt x="3872" y="15692"/>
                    <a:pt x="2385" y="16241"/>
                  </a:cubicBezTo>
                  <a:cubicBezTo>
                    <a:pt x="1566" y="16546"/>
                    <a:pt x="746" y="16891"/>
                    <a:pt x="0" y="17343"/>
                  </a:cubicBezTo>
                  <a:lnTo>
                    <a:pt x="0" y="20305"/>
                  </a:lnTo>
                  <a:cubicBezTo>
                    <a:pt x="17919" y="12793"/>
                    <a:pt x="8931" y="6207"/>
                    <a:pt x="9016" y="4252"/>
                  </a:cubicBezTo>
                  <a:cubicBezTo>
                    <a:pt x="9084" y="2641"/>
                    <a:pt x="11074" y="1849"/>
                    <a:pt x="11763" y="391"/>
                  </a:cubicBezTo>
                  <a:close/>
                </a:path>
              </a:pathLst>
            </a:custGeom>
            <a:solidFill>
              <a:srgbClr val="4D9B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8"/>
            <p:cNvSpPr/>
            <p:nvPr/>
          </p:nvSpPr>
          <p:spPr>
            <a:xfrm>
              <a:off x="4834913" y="2902566"/>
              <a:ext cx="150791" cy="145535"/>
            </a:xfrm>
            <a:custGeom>
              <a:avLst/>
              <a:gdLst/>
              <a:ahLst/>
              <a:cxnLst/>
              <a:rect l="l" t="t" r="r" b="b"/>
              <a:pathLst>
                <a:path w="3070" h="2963" extrusionOk="0">
                  <a:moveTo>
                    <a:pt x="2437" y="2963"/>
                  </a:moveTo>
                  <a:lnTo>
                    <a:pt x="2838" y="2126"/>
                  </a:lnTo>
                  <a:cubicBezTo>
                    <a:pt x="2957" y="1894"/>
                    <a:pt x="2957" y="1618"/>
                    <a:pt x="2855" y="1380"/>
                  </a:cubicBezTo>
                  <a:lnTo>
                    <a:pt x="2747" y="1137"/>
                  </a:lnTo>
                  <a:lnTo>
                    <a:pt x="3070" y="470"/>
                  </a:lnTo>
                  <a:lnTo>
                    <a:pt x="2097" y="1"/>
                  </a:lnTo>
                  <a:lnTo>
                    <a:pt x="1775" y="668"/>
                  </a:lnTo>
                  <a:lnTo>
                    <a:pt x="1487" y="719"/>
                  </a:lnTo>
                  <a:cubicBezTo>
                    <a:pt x="1204" y="770"/>
                    <a:pt x="967" y="956"/>
                    <a:pt x="843" y="1211"/>
                  </a:cubicBezTo>
                  <a:lnTo>
                    <a:pt x="0" y="2963"/>
                  </a:ln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8"/>
            <p:cNvSpPr/>
            <p:nvPr/>
          </p:nvSpPr>
          <p:spPr>
            <a:xfrm>
              <a:off x="4935947" y="2898440"/>
              <a:ext cx="51721" cy="31140"/>
            </a:xfrm>
            <a:custGeom>
              <a:avLst/>
              <a:gdLst/>
              <a:ahLst/>
              <a:cxnLst/>
              <a:rect l="l" t="t" r="r" b="b"/>
              <a:pathLst>
                <a:path w="1053" h="634" extrusionOk="0">
                  <a:moveTo>
                    <a:pt x="1013" y="554"/>
                  </a:moveTo>
                  <a:cubicBezTo>
                    <a:pt x="973" y="633"/>
                    <a:pt x="724" y="594"/>
                    <a:pt x="453" y="464"/>
                  </a:cubicBezTo>
                  <a:cubicBezTo>
                    <a:pt x="187" y="334"/>
                    <a:pt x="1" y="164"/>
                    <a:pt x="40" y="85"/>
                  </a:cubicBezTo>
                  <a:cubicBezTo>
                    <a:pt x="80" y="0"/>
                    <a:pt x="329" y="40"/>
                    <a:pt x="600" y="170"/>
                  </a:cubicBezTo>
                  <a:cubicBezTo>
                    <a:pt x="866" y="300"/>
                    <a:pt x="1052" y="469"/>
                    <a:pt x="1013" y="554"/>
                  </a:cubicBezTo>
                  <a:close/>
                </a:path>
              </a:pathLst>
            </a:custGeom>
            <a:solidFill>
              <a:srgbClr val="62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8"/>
            <p:cNvSpPr/>
            <p:nvPr/>
          </p:nvSpPr>
          <p:spPr>
            <a:xfrm>
              <a:off x="4877104" y="2947852"/>
              <a:ext cx="44451" cy="30305"/>
            </a:xfrm>
            <a:custGeom>
              <a:avLst/>
              <a:gdLst/>
              <a:ahLst/>
              <a:cxnLst/>
              <a:rect l="l" t="t" r="r" b="b"/>
              <a:pathLst>
                <a:path w="905" h="617" extrusionOk="0">
                  <a:moveTo>
                    <a:pt x="764" y="29"/>
                  </a:moveTo>
                  <a:cubicBezTo>
                    <a:pt x="594" y="0"/>
                    <a:pt x="419" y="79"/>
                    <a:pt x="294" y="198"/>
                  </a:cubicBezTo>
                  <a:cubicBezTo>
                    <a:pt x="170" y="317"/>
                    <a:pt x="85" y="469"/>
                    <a:pt x="0" y="616"/>
                  </a:cubicBezTo>
                  <a:cubicBezTo>
                    <a:pt x="289" y="458"/>
                    <a:pt x="571" y="430"/>
                    <a:pt x="905" y="390"/>
                  </a:cubicBezTo>
                  <a:cubicBezTo>
                    <a:pt x="899" y="255"/>
                    <a:pt x="831" y="147"/>
                    <a:pt x="764" y="29"/>
                  </a:cubicBezTo>
                  <a:close/>
                </a:path>
              </a:pathLst>
            </a:custGeom>
            <a:solidFill>
              <a:srgbClr val="C3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8"/>
            <p:cNvSpPr/>
            <p:nvPr/>
          </p:nvSpPr>
          <p:spPr>
            <a:xfrm>
              <a:off x="4336816" y="3038621"/>
              <a:ext cx="81142" cy="55306"/>
            </a:xfrm>
            <a:custGeom>
              <a:avLst/>
              <a:gdLst/>
              <a:ahLst/>
              <a:cxnLst/>
              <a:rect l="l" t="t" r="r" b="b"/>
              <a:pathLst>
                <a:path w="1652" h="1126" extrusionOk="0">
                  <a:moveTo>
                    <a:pt x="1527" y="487"/>
                  </a:moveTo>
                  <a:cubicBezTo>
                    <a:pt x="1561" y="515"/>
                    <a:pt x="1600" y="549"/>
                    <a:pt x="1617" y="589"/>
                  </a:cubicBezTo>
                  <a:cubicBezTo>
                    <a:pt x="1651" y="673"/>
                    <a:pt x="1606" y="764"/>
                    <a:pt x="1544" y="832"/>
                  </a:cubicBezTo>
                  <a:cubicBezTo>
                    <a:pt x="1402" y="973"/>
                    <a:pt x="1188" y="1024"/>
                    <a:pt x="990" y="1063"/>
                  </a:cubicBezTo>
                  <a:cubicBezTo>
                    <a:pt x="837" y="1097"/>
                    <a:pt x="668" y="1126"/>
                    <a:pt x="538" y="1046"/>
                  </a:cubicBezTo>
                  <a:cubicBezTo>
                    <a:pt x="249" y="871"/>
                    <a:pt x="1" y="357"/>
                    <a:pt x="385" y="159"/>
                  </a:cubicBezTo>
                  <a:cubicBezTo>
                    <a:pt x="701" y="1"/>
                    <a:pt x="1284" y="300"/>
                    <a:pt x="1527"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8"/>
            <p:cNvSpPr/>
            <p:nvPr/>
          </p:nvSpPr>
          <p:spPr>
            <a:xfrm>
              <a:off x="4410099" y="3169126"/>
              <a:ext cx="101968" cy="94453"/>
            </a:xfrm>
            <a:custGeom>
              <a:avLst/>
              <a:gdLst/>
              <a:ahLst/>
              <a:cxnLst/>
              <a:rect l="l" t="t" r="r" b="b"/>
              <a:pathLst>
                <a:path w="2076" h="1923" extrusionOk="0">
                  <a:moveTo>
                    <a:pt x="187" y="0"/>
                  </a:moveTo>
                  <a:cubicBezTo>
                    <a:pt x="515" y="40"/>
                    <a:pt x="837" y="113"/>
                    <a:pt x="1148" y="215"/>
                  </a:cubicBezTo>
                  <a:cubicBezTo>
                    <a:pt x="1352" y="283"/>
                    <a:pt x="1555" y="368"/>
                    <a:pt x="1725" y="498"/>
                  </a:cubicBezTo>
                  <a:cubicBezTo>
                    <a:pt x="1894" y="628"/>
                    <a:pt x="2030" y="809"/>
                    <a:pt x="2075" y="1023"/>
                  </a:cubicBezTo>
                  <a:cubicBezTo>
                    <a:pt x="1911" y="1074"/>
                    <a:pt x="1730" y="1046"/>
                    <a:pt x="1567" y="995"/>
                  </a:cubicBezTo>
                  <a:cubicBezTo>
                    <a:pt x="1295" y="916"/>
                    <a:pt x="1030" y="803"/>
                    <a:pt x="787" y="656"/>
                  </a:cubicBezTo>
                  <a:cubicBezTo>
                    <a:pt x="996" y="843"/>
                    <a:pt x="1109" y="1114"/>
                    <a:pt x="1199" y="1385"/>
                  </a:cubicBezTo>
                  <a:cubicBezTo>
                    <a:pt x="1227" y="1476"/>
                    <a:pt x="1256" y="1566"/>
                    <a:pt x="1256" y="1662"/>
                  </a:cubicBezTo>
                  <a:cubicBezTo>
                    <a:pt x="1261" y="1758"/>
                    <a:pt x="1233" y="1849"/>
                    <a:pt x="1177" y="1922"/>
                  </a:cubicBezTo>
                  <a:cubicBezTo>
                    <a:pt x="860" y="1724"/>
                    <a:pt x="606" y="1436"/>
                    <a:pt x="453" y="1097"/>
                  </a:cubicBezTo>
                  <a:cubicBezTo>
                    <a:pt x="374" y="922"/>
                    <a:pt x="57" y="306"/>
                    <a:pt x="1" y="204"/>
                  </a:cubicBezTo>
                  <a:cubicBezTo>
                    <a:pt x="63" y="136"/>
                    <a:pt x="131" y="68"/>
                    <a:pt x="1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8"/>
            <p:cNvSpPr/>
            <p:nvPr/>
          </p:nvSpPr>
          <p:spPr>
            <a:xfrm>
              <a:off x="4283230" y="3123054"/>
              <a:ext cx="28095" cy="43616"/>
            </a:xfrm>
            <a:custGeom>
              <a:avLst/>
              <a:gdLst/>
              <a:ahLst/>
              <a:cxnLst/>
              <a:rect l="l" t="t" r="r" b="b"/>
              <a:pathLst>
                <a:path w="572" h="888" extrusionOk="0">
                  <a:moveTo>
                    <a:pt x="515" y="859"/>
                  </a:moveTo>
                  <a:cubicBezTo>
                    <a:pt x="504" y="876"/>
                    <a:pt x="481" y="887"/>
                    <a:pt x="464" y="887"/>
                  </a:cubicBezTo>
                  <a:cubicBezTo>
                    <a:pt x="441" y="887"/>
                    <a:pt x="425" y="871"/>
                    <a:pt x="408" y="854"/>
                  </a:cubicBezTo>
                  <a:cubicBezTo>
                    <a:pt x="351" y="791"/>
                    <a:pt x="311" y="712"/>
                    <a:pt x="272" y="627"/>
                  </a:cubicBezTo>
                  <a:cubicBezTo>
                    <a:pt x="198" y="475"/>
                    <a:pt x="125" y="322"/>
                    <a:pt x="51" y="170"/>
                  </a:cubicBezTo>
                  <a:cubicBezTo>
                    <a:pt x="34" y="136"/>
                    <a:pt x="18" y="96"/>
                    <a:pt x="6" y="57"/>
                  </a:cubicBezTo>
                  <a:cubicBezTo>
                    <a:pt x="1" y="34"/>
                    <a:pt x="1" y="6"/>
                    <a:pt x="23" y="0"/>
                  </a:cubicBezTo>
                  <a:cubicBezTo>
                    <a:pt x="29" y="0"/>
                    <a:pt x="40" y="6"/>
                    <a:pt x="46" y="6"/>
                  </a:cubicBezTo>
                  <a:cubicBezTo>
                    <a:pt x="204" y="96"/>
                    <a:pt x="419" y="249"/>
                    <a:pt x="487" y="430"/>
                  </a:cubicBezTo>
                  <a:cubicBezTo>
                    <a:pt x="509" y="486"/>
                    <a:pt x="504" y="548"/>
                    <a:pt x="515" y="611"/>
                  </a:cubicBezTo>
                  <a:cubicBezTo>
                    <a:pt x="532" y="690"/>
                    <a:pt x="571" y="791"/>
                    <a:pt x="515" y="859"/>
                  </a:cubicBezTo>
                  <a:close/>
                </a:path>
              </a:pathLst>
            </a:custGeom>
            <a:solidFill>
              <a:srgbClr val="BBF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8"/>
            <p:cNvSpPr/>
            <p:nvPr/>
          </p:nvSpPr>
          <p:spPr>
            <a:xfrm>
              <a:off x="4217413" y="2993924"/>
              <a:ext cx="216363" cy="197747"/>
            </a:xfrm>
            <a:custGeom>
              <a:avLst/>
              <a:gdLst/>
              <a:ahLst/>
              <a:cxnLst/>
              <a:rect l="l" t="t" r="r" b="b"/>
              <a:pathLst>
                <a:path w="4405" h="4026" extrusionOk="0">
                  <a:moveTo>
                    <a:pt x="1" y="18"/>
                  </a:moveTo>
                  <a:cubicBezTo>
                    <a:pt x="2104" y="1"/>
                    <a:pt x="3992" y="1583"/>
                    <a:pt x="4404" y="3624"/>
                  </a:cubicBezTo>
                  <a:lnTo>
                    <a:pt x="4043" y="4025"/>
                  </a:lnTo>
                  <a:cubicBezTo>
                    <a:pt x="1974" y="3827"/>
                    <a:pt x="204" y="2115"/>
                    <a:pt x="1" y="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8"/>
            <p:cNvSpPr/>
            <p:nvPr/>
          </p:nvSpPr>
          <p:spPr>
            <a:xfrm>
              <a:off x="4217413" y="2994465"/>
              <a:ext cx="111939" cy="108353"/>
            </a:xfrm>
            <a:custGeom>
              <a:avLst/>
              <a:gdLst/>
              <a:ahLst/>
              <a:cxnLst/>
              <a:rect l="l" t="t" r="r" b="b"/>
              <a:pathLst>
                <a:path w="2279" h="2206" extrusionOk="0">
                  <a:moveTo>
                    <a:pt x="2279" y="640"/>
                  </a:moveTo>
                  <a:lnTo>
                    <a:pt x="866" y="2205"/>
                  </a:lnTo>
                  <a:cubicBezTo>
                    <a:pt x="391" y="1572"/>
                    <a:pt x="80" y="815"/>
                    <a:pt x="1" y="7"/>
                  </a:cubicBezTo>
                  <a:cubicBezTo>
                    <a:pt x="815" y="1"/>
                    <a:pt x="1601" y="233"/>
                    <a:pt x="2279" y="6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8"/>
            <p:cNvSpPr/>
            <p:nvPr/>
          </p:nvSpPr>
          <p:spPr>
            <a:xfrm>
              <a:off x="4322916" y="3075557"/>
              <a:ext cx="73627" cy="46121"/>
            </a:xfrm>
            <a:custGeom>
              <a:avLst/>
              <a:gdLst/>
              <a:ahLst/>
              <a:cxnLst/>
              <a:rect l="l" t="t" r="r" b="b"/>
              <a:pathLst>
                <a:path w="1499" h="939" extrusionOk="0">
                  <a:moveTo>
                    <a:pt x="1" y="0"/>
                  </a:moveTo>
                  <a:cubicBezTo>
                    <a:pt x="549" y="51"/>
                    <a:pt x="1075" y="317"/>
                    <a:pt x="1448" y="730"/>
                  </a:cubicBezTo>
                  <a:cubicBezTo>
                    <a:pt x="1471" y="758"/>
                    <a:pt x="1499" y="792"/>
                    <a:pt x="1493" y="831"/>
                  </a:cubicBezTo>
                  <a:cubicBezTo>
                    <a:pt x="1488" y="848"/>
                    <a:pt x="1471" y="871"/>
                    <a:pt x="1454" y="882"/>
                  </a:cubicBezTo>
                  <a:cubicBezTo>
                    <a:pt x="1374" y="939"/>
                    <a:pt x="1267" y="922"/>
                    <a:pt x="1171" y="905"/>
                  </a:cubicBezTo>
                  <a:cubicBezTo>
                    <a:pt x="764" y="814"/>
                    <a:pt x="374" y="673"/>
                    <a:pt x="7" y="492"/>
                  </a:cubicBezTo>
                  <a:cubicBezTo>
                    <a:pt x="7" y="323"/>
                    <a:pt x="40" y="16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18"/>
            <p:cNvGrpSpPr/>
            <p:nvPr/>
          </p:nvGrpSpPr>
          <p:grpSpPr>
            <a:xfrm>
              <a:off x="4323751" y="3056696"/>
              <a:ext cx="164444" cy="179917"/>
              <a:chOff x="4323751" y="3056696"/>
              <a:chExt cx="164444" cy="179917"/>
            </a:xfrm>
          </p:grpSpPr>
          <p:sp>
            <p:nvSpPr>
              <p:cNvPr id="814" name="Google Shape;814;p18"/>
              <p:cNvSpPr/>
              <p:nvPr/>
            </p:nvSpPr>
            <p:spPr>
              <a:xfrm>
                <a:off x="4323751" y="3086118"/>
                <a:ext cx="37280" cy="23085"/>
              </a:xfrm>
              <a:custGeom>
                <a:avLst/>
                <a:gdLst/>
                <a:ahLst/>
                <a:cxnLst/>
                <a:rect l="l" t="t" r="r" b="b"/>
                <a:pathLst>
                  <a:path w="759" h="470" extrusionOk="0">
                    <a:moveTo>
                      <a:pt x="758" y="317"/>
                    </a:moveTo>
                    <a:cubicBezTo>
                      <a:pt x="640" y="266"/>
                      <a:pt x="515" y="221"/>
                      <a:pt x="391" y="170"/>
                    </a:cubicBezTo>
                    <a:cubicBezTo>
                      <a:pt x="334" y="147"/>
                      <a:pt x="272" y="125"/>
                      <a:pt x="210" y="119"/>
                    </a:cubicBezTo>
                    <a:cubicBezTo>
                      <a:pt x="391" y="221"/>
                      <a:pt x="566" y="339"/>
                      <a:pt x="730" y="469"/>
                    </a:cubicBezTo>
                    <a:cubicBezTo>
                      <a:pt x="549" y="441"/>
                      <a:pt x="408" y="305"/>
                      <a:pt x="255" y="215"/>
                    </a:cubicBezTo>
                    <a:cubicBezTo>
                      <a:pt x="221" y="192"/>
                      <a:pt x="193" y="175"/>
                      <a:pt x="165" y="153"/>
                    </a:cubicBezTo>
                    <a:cubicBezTo>
                      <a:pt x="1" y="0"/>
                      <a:pt x="323" y="91"/>
                      <a:pt x="385" y="108"/>
                    </a:cubicBezTo>
                    <a:cubicBezTo>
                      <a:pt x="521" y="153"/>
                      <a:pt x="651" y="221"/>
                      <a:pt x="758" y="3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8"/>
              <p:cNvSpPr/>
              <p:nvPr/>
            </p:nvSpPr>
            <p:spPr>
              <a:xfrm>
                <a:off x="4439815" y="3184941"/>
                <a:ext cx="48381" cy="18075"/>
              </a:xfrm>
              <a:custGeom>
                <a:avLst/>
                <a:gdLst/>
                <a:ahLst/>
                <a:cxnLst/>
                <a:rect l="l" t="t" r="r" b="b"/>
                <a:pathLst>
                  <a:path w="985" h="368" extrusionOk="0">
                    <a:moveTo>
                      <a:pt x="6" y="46"/>
                    </a:moveTo>
                    <a:cubicBezTo>
                      <a:pt x="12" y="51"/>
                      <a:pt x="18" y="51"/>
                      <a:pt x="18" y="51"/>
                    </a:cubicBezTo>
                    <a:cubicBezTo>
                      <a:pt x="340" y="114"/>
                      <a:pt x="651" y="221"/>
                      <a:pt x="945" y="362"/>
                    </a:cubicBezTo>
                    <a:cubicBezTo>
                      <a:pt x="956" y="368"/>
                      <a:pt x="967" y="362"/>
                      <a:pt x="979" y="351"/>
                    </a:cubicBezTo>
                    <a:cubicBezTo>
                      <a:pt x="984" y="340"/>
                      <a:pt x="979" y="323"/>
                      <a:pt x="967" y="317"/>
                    </a:cubicBezTo>
                    <a:cubicBezTo>
                      <a:pt x="668" y="170"/>
                      <a:pt x="357" y="63"/>
                      <a:pt x="29" y="1"/>
                    </a:cubicBezTo>
                    <a:cubicBezTo>
                      <a:pt x="18" y="1"/>
                      <a:pt x="1" y="6"/>
                      <a:pt x="1" y="23"/>
                    </a:cubicBezTo>
                    <a:cubicBezTo>
                      <a:pt x="1" y="29"/>
                      <a:pt x="1" y="40"/>
                      <a:pt x="6" y="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8"/>
              <p:cNvSpPr/>
              <p:nvPr/>
            </p:nvSpPr>
            <p:spPr>
              <a:xfrm>
                <a:off x="4427339" y="3197172"/>
                <a:ext cx="20580" cy="37820"/>
              </a:xfrm>
              <a:custGeom>
                <a:avLst/>
                <a:gdLst/>
                <a:ahLst/>
                <a:cxnLst/>
                <a:rect l="l" t="t" r="r" b="b"/>
                <a:pathLst>
                  <a:path w="419" h="770" extrusionOk="0">
                    <a:moveTo>
                      <a:pt x="373" y="758"/>
                    </a:moveTo>
                    <a:cubicBezTo>
                      <a:pt x="379" y="763"/>
                      <a:pt x="390" y="769"/>
                      <a:pt x="402" y="763"/>
                    </a:cubicBezTo>
                    <a:cubicBezTo>
                      <a:pt x="413" y="758"/>
                      <a:pt x="419" y="741"/>
                      <a:pt x="407" y="729"/>
                    </a:cubicBezTo>
                    <a:cubicBezTo>
                      <a:pt x="289" y="498"/>
                      <a:pt x="170" y="260"/>
                      <a:pt x="51" y="23"/>
                    </a:cubicBezTo>
                    <a:cubicBezTo>
                      <a:pt x="45" y="6"/>
                      <a:pt x="34" y="0"/>
                      <a:pt x="17" y="12"/>
                    </a:cubicBezTo>
                    <a:cubicBezTo>
                      <a:pt x="6" y="17"/>
                      <a:pt x="0" y="29"/>
                      <a:pt x="6" y="45"/>
                    </a:cubicBezTo>
                    <a:cubicBezTo>
                      <a:pt x="125" y="283"/>
                      <a:pt x="243" y="520"/>
                      <a:pt x="368" y="752"/>
                    </a:cubicBezTo>
                    <a:cubicBezTo>
                      <a:pt x="368" y="752"/>
                      <a:pt x="368" y="758"/>
                      <a:pt x="373" y="75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8"/>
              <p:cNvSpPr/>
              <p:nvPr/>
            </p:nvSpPr>
            <p:spPr>
              <a:xfrm>
                <a:off x="4446495" y="3191032"/>
                <a:ext cx="24215" cy="12820"/>
              </a:xfrm>
              <a:custGeom>
                <a:avLst/>
                <a:gdLst/>
                <a:ahLst/>
                <a:cxnLst/>
                <a:rect l="l" t="t" r="r" b="b"/>
                <a:pathLst>
                  <a:path w="493" h="261" extrusionOk="0">
                    <a:moveTo>
                      <a:pt x="12" y="46"/>
                    </a:moveTo>
                    <a:cubicBezTo>
                      <a:pt x="12" y="46"/>
                      <a:pt x="17" y="52"/>
                      <a:pt x="17" y="52"/>
                    </a:cubicBezTo>
                    <a:cubicBezTo>
                      <a:pt x="164" y="114"/>
                      <a:pt x="311" y="182"/>
                      <a:pt x="453" y="255"/>
                    </a:cubicBezTo>
                    <a:cubicBezTo>
                      <a:pt x="464" y="261"/>
                      <a:pt x="481" y="255"/>
                      <a:pt x="486" y="238"/>
                    </a:cubicBezTo>
                    <a:cubicBezTo>
                      <a:pt x="492" y="227"/>
                      <a:pt x="486" y="216"/>
                      <a:pt x="475" y="210"/>
                    </a:cubicBezTo>
                    <a:cubicBezTo>
                      <a:pt x="334" y="137"/>
                      <a:pt x="187" y="69"/>
                      <a:pt x="34" y="7"/>
                    </a:cubicBezTo>
                    <a:cubicBezTo>
                      <a:pt x="23" y="1"/>
                      <a:pt x="12" y="7"/>
                      <a:pt x="6" y="18"/>
                    </a:cubicBezTo>
                    <a:cubicBezTo>
                      <a:pt x="0" y="29"/>
                      <a:pt x="0" y="40"/>
                      <a:pt x="12" y="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8"/>
              <p:cNvSpPr/>
              <p:nvPr/>
            </p:nvSpPr>
            <p:spPr>
              <a:xfrm>
                <a:off x="4437310" y="3193537"/>
                <a:ext cx="20629" cy="43076"/>
              </a:xfrm>
              <a:custGeom>
                <a:avLst/>
                <a:gdLst/>
                <a:ahLst/>
                <a:cxnLst/>
                <a:rect l="l" t="t" r="r" b="b"/>
                <a:pathLst>
                  <a:path w="420" h="877" extrusionOk="0">
                    <a:moveTo>
                      <a:pt x="368" y="866"/>
                    </a:moveTo>
                    <a:cubicBezTo>
                      <a:pt x="379" y="871"/>
                      <a:pt x="391" y="877"/>
                      <a:pt x="396" y="871"/>
                    </a:cubicBezTo>
                    <a:cubicBezTo>
                      <a:pt x="413" y="866"/>
                      <a:pt x="419" y="849"/>
                      <a:pt x="408" y="837"/>
                    </a:cubicBezTo>
                    <a:cubicBezTo>
                      <a:pt x="278" y="572"/>
                      <a:pt x="159" y="295"/>
                      <a:pt x="52" y="18"/>
                    </a:cubicBezTo>
                    <a:cubicBezTo>
                      <a:pt x="46" y="6"/>
                      <a:pt x="35" y="1"/>
                      <a:pt x="18" y="1"/>
                    </a:cubicBezTo>
                    <a:cubicBezTo>
                      <a:pt x="6" y="6"/>
                      <a:pt x="1" y="23"/>
                      <a:pt x="6" y="35"/>
                    </a:cubicBezTo>
                    <a:cubicBezTo>
                      <a:pt x="114" y="312"/>
                      <a:pt x="233" y="589"/>
                      <a:pt x="363" y="860"/>
                    </a:cubicBezTo>
                    <a:cubicBezTo>
                      <a:pt x="368" y="860"/>
                      <a:pt x="368" y="866"/>
                      <a:pt x="368" y="86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8"/>
              <p:cNvSpPr/>
              <p:nvPr/>
            </p:nvSpPr>
            <p:spPr>
              <a:xfrm>
                <a:off x="4378468" y="3056696"/>
                <a:ext cx="20040" cy="7810"/>
              </a:xfrm>
              <a:custGeom>
                <a:avLst/>
                <a:gdLst/>
                <a:ahLst/>
                <a:cxnLst/>
                <a:rect l="l" t="t" r="r" b="b"/>
                <a:pathLst>
                  <a:path w="408" h="159" extrusionOk="0">
                    <a:moveTo>
                      <a:pt x="12" y="45"/>
                    </a:moveTo>
                    <a:cubicBezTo>
                      <a:pt x="12" y="45"/>
                      <a:pt x="17" y="51"/>
                      <a:pt x="23" y="51"/>
                    </a:cubicBezTo>
                    <a:lnTo>
                      <a:pt x="368" y="158"/>
                    </a:lnTo>
                    <a:cubicBezTo>
                      <a:pt x="385" y="158"/>
                      <a:pt x="396" y="153"/>
                      <a:pt x="402" y="141"/>
                    </a:cubicBezTo>
                    <a:cubicBezTo>
                      <a:pt x="407" y="124"/>
                      <a:pt x="396" y="113"/>
                      <a:pt x="385" y="107"/>
                    </a:cubicBezTo>
                    <a:lnTo>
                      <a:pt x="34" y="0"/>
                    </a:lnTo>
                    <a:cubicBezTo>
                      <a:pt x="23" y="0"/>
                      <a:pt x="6" y="6"/>
                      <a:pt x="6" y="17"/>
                    </a:cubicBezTo>
                    <a:cubicBezTo>
                      <a:pt x="0" y="28"/>
                      <a:pt x="6" y="40"/>
                      <a:pt x="12" y="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8"/>
              <p:cNvSpPr/>
              <p:nvPr/>
            </p:nvSpPr>
            <p:spPr>
              <a:xfrm>
                <a:off x="4383478" y="3063622"/>
                <a:ext cx="16700" cy="6975"/>
              </a:xfrm>
              <a:custGeom>
                <a:avLst/>
                <a:gdLst/>
                <a:ahLst/>
                <a:cxnLst/>
                <a:rect l="l" t="t" r="r" b="b"/>
                <a:pathLst>
                  <a:path w="340" h="142" extrusionOk="0">
                    <a:moveTo>
                      <a:pt x="11" y="51"/>
                    </a:moveTo>
                    <a:cubicBezTo>
                      <a:pt x="17" y="51"/>
                      <a:pt x="17" y="51"/>
                      <a:pt x="23" y="57"/>
                    </a:cubicBezTo>
                    <a:cubicBezTo>
                      <a:pt x="113" y="91"/>
                      <a:pt x="209" y="119"/>
                      <a:pt x="305" y="136"/>
                    </a:cubicBezTo>
                    <a:cubicBezTo>
                      <a:pt x="317" y="142"/>
                      <a:pt x="334" y="130"/>
                      <a:pt x="334" y="119"/>
                    </a:cubicBezTo>
                    <a:cubicBezTo>
                      <a:pt x="339" y="108"/>
                      <a:pt x="328" y="91"/>
                      <a:pt x="317" y="91"/>
                    </a:cubicBezTo>
                    <a:cubicBezTo>
                      <a:pt x="221" y="68"/>
                      <a:pt x="130" y="40"/>
                      <a:pt x="40" y="6"/>
                    </a:cubicBezTo>
                    <a:cubicBezTo>
                      <a:pt x="23" y="0"/>
                      <a:pt x="11" y="12"/>
                      <a:pt x="6" y="23"/>
                    </a:cubicBezTo>
                    <a:cubicBezTo>
                      <a:pt x="0" y="34"/>
                      <a:pt x="6" y="46"/>
                      <a:pt x="11" y="5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1" name="Google Shape;821;p18"/>
            <p:cNvSpPr/>
            <p:nvPr/>
          </p:nvSpPr>
          <p:spPr>
            <a:xfrm>
              <a:off x="4269084" y="3020006"/>
              <a:ext cx="19451" cy="19500"/>
            </a:xfrm>
            <a:custGeom>
              <a:avLst/>
              <a:gdLst/>
              <a:ahLst/>
              <a:cxnLst/>
              <a:rect l="l" t="t" r="r" b="b"/>
              <a:pathLst>
                <a:path w="396" h="397" extrusionOk="0">
                  <a:moveTo>
                    <a:pt x="68" y="80"/>
                  </a:moveTo>
                  <a:cubicBezTo>
                    <a:pt x="0" y="154"/>
                    <a:pt x="6" y="267"/>
                    <a:pt x="79" y="334"/>
                  </a:cubicBezTo>
                  <a:cubicBezTo>
                    <a:pt x="153" y="397"/>
                    <a:pt x="266" y="391"/>
                    <a:pt x="334" y="317"/>
                  </a:cubicBezTo>
                  <a:cubicBezTo>
                    <a:pt x="396" y="244"/>
                    <a:pt x="390" y="131"/>
                    <a:pt x="317" y="69"/>
                  </a:cubicBezTo>
                  <a:cubicBezTo>
                    <a:pt x="243" y="1"/>
                    <a:pt x="136" y="7"/>
                    <a:pt x="68"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2" name="Google Shape;822;p18"/>
            <p:cNvGrpSpPr/>
            <p:nvPr/>
          </p:nvGrpSpPr>
          <p:grpSpPr>
            <a:xfrm>
              <a:off x="3554725" y="2902861"/>
              <a:ext cx="255753" cy="595596"/>
              <a:chOff x="3554725" y="2902861"/>
              <a:chExt cx="255753" cy="595596"/>
            </a:xfrm>
          </p:grpSpPr>
          <p:sp>
            <p:nvSpPr>
              <p:cNvPr id="823" name="Google Shape;823;p18"/>
              <p:cNvSpPr/>
              <p:nvPr/>
            </p:nvSpPr>
            <p:spPr>
              <a:xfrm>
                <a:off x="3701044" y="3158271"/>
                <a:ext cx="72203" cy="108648"/>
              </a:xfrm>
              <a:custGeom>
                <a:avLst/>
                <a:gdLst/>
                <a:ahLst/>
                <a:cxnLst/>
                <a:rect l="l" t="t" r="r" b="b"/>
                <a:pathLst>
                  <a:path w="1470" h="2212" extrusionOk="0">
                    <a:moveTo>
                      <a:pt x="452" y="1"/>
                    </a:moveTo>
                    <a:cubicBezTo>
                      <a:pt x="0" y="764"/>
                      <a:pt x="249" y="1753"/>
                      <a:pt x="1012" y="2211"/>
                    </a:cubicBezTo>
                    <a:cubicBezTo>
                      <a:pt x="1470" y="1442"/>
                      <a:pt x="1221" y="453"/>
                      <a:pt x="452"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8"/>
              <p:cNvSpPr/>
              <p:nvPr/>
            </p:nvSpPr>
            <p:spPr>
              <a:xfrm>
                <a:off x="3723245" y="3158271"/>
                <a:ext cx="50002" cy="108648"/>
              </a:xfrm>
              <a:custGeom>
                <a:avLst/>
                <a:gdLst/>
                <a:ahLst/>
                <a:cxnLst/>
                <a:rect l="l" t="t" r="r" b="b"/>
                <a:pathLst>
                  <a:path w="1018" h="2212" extrusionOk="0">
                    <a:moveTo>
                      <a:pt x="0" y="1"/>
                    </a:moveTo>
                    <a:lnTo>
                      <a:pt x="554" y="2205"/>
                    </a:lnTo>
                    <a:cubicBezTo>
                      <a:pt x="560" y="2205"/>
                      <a:pt x="560" y="2205"/>
                      <a:pt x="560" y="2211"/>
                    </a:cubicBezTo>
                    <a:cubicBezTo>
                      <a:pt x="1018" y="1442"/>
                      <a:pt x="769" y="453"/>
                      <a:pt x="0" y="1"/>
                    </a:cubicBezTo>
                    <a:cubicBezTo>
                      <a:pt x="0" y="1"/>
                      <a:pt x="0" y="1"/>
                      <a:pt x="0"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8"/>
              <p:cNvSpPr/>
              <p:nvPr/>
            </p:nvSpPr>
            <p:spPr>
              <a:xfrm>
                <a:off x="3731006" y="3172171"/>
                <a:ext cx="79472" cy="93078"/>
              </a:xfrm>
              <a:custGeom>
                <a:avLst/>
                <a:gdLst/>
                <a:ahLst/>
                <a:cxnLst/>
                <a:rect l="l" t="t" r="r" b="b"/>
                <a:pathLst>
                  <a:path w="1618" h="1895" extrusionOk="0">
                    <a:moveTo>
                      <a:pt x="1442" y="1"/>
                    </a:moveTo>
                    <a:cubicBezTo>
                      <a:pt x="571" y="170"/>
                      <a:pt x="1" y="1018"/>
                      <a:pt x="176" y="1894"/>
                    </a:cubicBezTo>
                    <a:cubicBezTo>
                      <a:pt x="1046" y="1719"/>
                      <a:pt x="1617" y="871"/>
                      <a:pt x="1442"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8"/>
              <p:cNvSpPr/>
              <p:nvPr/>
            </p:nvSpPr>
            <p:spPr>
              <a:xfrm>
                <a:off x="3739601" y="3172171"/>
                <a:ext cx="70877" cy="93078"/>
              </a:xfrm>
              <a:custGeom>
                <a:avLst/>
                <a:gdLst/>
                <a:ahLst/>
                <a:cxnLst/>
                <a:rect l="l" t="t" r="r" b="b"/>
                <a:pathLst>
                  <a:path w="1443" h="1895" extrusionOk="0">
                    <a:moveTo>
                      <a:pt x="1267" y="1"/>
                    </a:moveTo>
                    <a:lnTo>
                      <a:pt x="1" y="1888"/>
                    </a:lnTo>
                    <a:cubicBezTo>
                      <a:pt x="1" y="1888"/>
                      <a:pt x="1" y="1894"/>
                      <a:pt x="1" y="1894"/>
                    </a:cubicBezTo>
                    <a:cubicBezTo>
                      <a:pt x="871" y="1719"/>
                      <a:pt x="1442" y="871"/>
                      <a:pt x="1267" y="1"/>
                    </a:cubicBezTo>
                    <a:cubicBezTo>
                      <a:pt x="1267" y="1"/>
                      <a:pt x="1267" y="1"/>
                      <a:pt x="1267"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8"/>
              <p:cNvSpPr/>
              <p:nvPr/>
            </p:nvSpPr>
            <p:spPr>
              <a:xfrm>
                <a:off x="3687979" y="3202427"/>
                <a:ext cx="61102" cy="66407"/>
              </a:xfrm>
              <a:custGeom>
                <a:avLst/>
                <a:gdLst/>
                <a:ahLst/>
                <a:cxnLst/>
                <a:rect l="l" t="t" r="r" b="b"/>
                <a:pathLst>
                  <a:path w="1244" h="1352" extrusionOk="0">
                    <a:moveTo>
                      <a:pt x="74" y="1"/>
                    </a:moveTo>
                    <a:cubicBezTo>
                      <a:pt x="0" y="673"/>
                      <a:pt x="498" y="1284"/>
                      <a:pt x="1176" y="1352"/>
                    </a:cubicBezTo>
                    <a:cubicBezTo>
                      <a:pt x="1244" y="673"/>
                      <a:pt x="752" y="68"/>
                      <a:pt x="74"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8"/>
              <p:cNvSpPr/>
              <p:nvPr/>
            </p:nvSpPr>
            <p:spPr>
              <a:xfrm>
                <a:off x="3691565" y="3202427"/>
                <a:ext cx="57517" cy="66407"/>
              </a:xfrm>
              <a:custGeom>
                <a:avLst/>
                <a:gdLst/>
                <a:ahLst/>
                <a:cxnLst/>
                <a:rect l="l" t="t" r="r" b="b"/>
                <a:pathLst>
                  <a:path w="1171" h="1352" extrusionOk="0">
                    <a:moveTo>
                      <a:pt x="1" y="1"/>
                    </a:moveTo>
                    <a:lnTo>
                      <a:pt x="1097" y="1352"/>
                    </a:lnTo>
                    <a:cubicBezTo>
                      <a:pt x="1097" y="1352"/>
                      <a:pt x="1097" y="1352"/>
                      <a:pt x="1103" y="1352"/>
                    </a:cubicBezTo>
                    <a:cubicBezTo>
                      <a:pt x="1171" y="673"/>
                      <a:pt x="679" y="68"/>
                      <a:pt x="1" y="1"/>
                    </a:cubicBezTo>
                    <a:cubicBezTo>
                      <a:pt x="1" y="1"/>
                      <a:pt x="1" y="1"/>
                      <a:pt x="1"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8"/>
              <p:cNvSpPr/>
              <p:nvPr/>
            </p:nvSpPr>
            <p:spPr>
              <a:xfrm>
                <a:off x="3689895" y="2949522"/>
                <a:ext cx="106683" cy="74462"/>
              </a:xfrm>
              <a:custGeom>
                <a:avLst/>
                <a:gdLst/>
                <a:ahLst/>
                <a:cxnLst/>
                <a:rect l="l" t="t" r="r" b="b"/>
                <a:pathLst>
                  <a:path w="2172" h="1516" extrusionOk="0">
                    <a:moveTo>
                      <a:pt x="2172" y="407"/>
                    </a:moveTo>
                    <a:cubicBezTo>
                      <a:pt x="1380" y="0"/>
                      <a:pt x="408" y="317"/>
                      <a:pt x="1" y="1108"/>
                    </a:cubicBezTo>
                    <a:cubicBezTo>
                      <a:pt x="792" y="1515"/>
                      <a:pt x="1765" y="1199"/>
                      <a:pt x="2172" y="407"/>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8"/>
              <p:cNvSpPr/>
              <p:nvPr/>
            </p:nvSpPr>
            <p:spPr>
              <a:xfrm>
                <a:off x="3689895" y="2969218"/>
                <a:ext cx="106683" cy="54766"/>
              </a:xfrm>
              <a:custGeom>
                <a:avLst/>
                <a:gdLst/>
                <a:ahLst/>
                <a:cxnLst/>
                <a:rect l="l" t="t" r="r" b="b"/>
                <a:pathLst>
                  <a:path w="2172" h="1115" extrusionOk="0">
                    <a:moveTo>
                      <a:pt x="2166" y="1"/>
                    </a:moveTo>
                    <a:lnTo>
                      <a:pt x="7" y="701"/>
                    </a:lnTo>
                    <a:cubicBezTo>
                      <a:pt x="7" y="701"/>
                      <a:pt x="1" y="707"/>
                      <a:pt x="1" y="707"/>
                    </a:cubicBezTo>
                    <a:cubicBezTo>
                      <a:pt x="792" y="1114"/>
                      <a:pt x="1765" y="798"/>
                      <a:pt x="2172" y="6"/>
                    </a:cubicBezTo>
                    <a:cubicBezTo>
                      <a:pt x="2172" y="6"/>
                      <a:pt x="2166" y="6"/>
                      <a:pt x="2166" y="1"/>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8"/>
              <p:cNvSpPr/>
              <p:nvPr/>
            </p:nvSpPr>
            <p:spPr>
              <a:xfrm>
                <a:off x="3682969" y="2902861"/>
                <a:ext cx="77802" cy="99709"/>
              </a:xfrm>
              <a:custGeom>
                <a:avLst/>
                <a:gdLst/>
                <a:ahLst/>
                <a:cxnLst/>
                <a:rect l="l" t="t" r="r" b="b"/>
                <a:pathLst>
                  <a:path w="1584" h="2030" extrusionOk="0">
                    <a:moveTo>
                      <a:pt x="272" y="2030"/>
                    </a:moveTo>
                    <a:cubicBezTo>
                      <a:pt x="1120" y="1758"/>
                      <a:pt x="1583" y="848"/>
                      <a:pt x="1306" y="1"/>
                    </a:cubicBezTo>
                    <a:cubicBezTo>
                      <a:pt x="459" y="278"/>
                      <a:pt x="1" y="1188"/>
                      <a:pt x="272" y="203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8"/>
              <p:cNvSpPr/>
              <p:nvPr/>
            </p:nvSpPr>
            <p:spPr>
              <a:xfrm>
                <a:off x="3682969" y="2902861"/>
                <a:ext cx="64491" cy="99709"/>
              </a:xfrm>
              <a:custGeom>
                <a:avLst/>
                <a:gdLst/>
                <a:ahLst/>
                <a:cxnLst/>
                <a:rect l="l" t="t" r="r" b="b"/>
                <a:pathLst>
                  <a:path w="1313" h="2030" extrusionOk="0">
                    <a:moveTo>
                      <a:pt x="278" y="2030"/>
                    </a:moveTo>
                    <a:lnTo>
                      <a:pt x="1312" y="6"/>
                    </a:lnTo>
                    <a:cubicBezTo>
                      <a:pt x="1306" y="6"/>
                      <a:pt x="1306" y="1"/>
                      <a:pt x="1306" y="1"/>
                    </a:cubicBezTo>
                    <a:cubicBezTo>
                      <a:pt x="459" y="278"/>
                      <a:pt x="1" y="1188"/>
                      <a:pt x="272" y="2030"/>
                    </a:cubicBezTo>
                    <a:cubicBezTo>
                      <a:pt x="278" y="2030"/>
                      <a:pt x="278" y="2030"/>
                      <a:pt x="278" y="203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8"/>
              <p:cNvSpPr/>
              <p:nvPr/>
            </p:nvSpPr>
            <p:spPr>
              <a:xfrm>
                <a:off x="3644953" y="2944512"/>
                <a:ext cx="56141" cy="64442"/>
              </a:xfrm>
              <a:custGeom>
                <a:avLst/>
                <a:gdLst/>
                <a:ahLst/>
                <a:cxnLst/>
                <a:rect l="l" t="t" r="r" b="b"/>
                <a:pathLst>
                  <a:path w="1143" h="1312" extrusionOk="0">
                    <a:moveTo>
                      <a:pt x="1035" y="1312"/>
                    </a:moveTo>
                    <a:cubicBezTo>
                      <a:pt x="1142" y="690"/>
                      <a:pt x="724" y="108"/>
                      <a:pt x="108" y="0"/>
                    </a:cubicBezTo>
                    <a:cubicBezTo>
                      <a:pt x="0" y="617"/>
                      <a:pt x="419" y="1204"/>
                      <a:pt x="1035" y="1312"/>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8"/>
              <p:cNvSpPr/>
              <p:nvPr/>
            </p:nvSpPr>
            <p:spPr>
              <a:xfrm>
                <a:off x="3644953" y="2944512"/>
                <a:ext cx="50837" cy="64442"/>
              </a:xfrm>
              <a:custGeom>
                <a:avLst/>
                <a:gdLst/>
                <a:ahLst/>
                <a:cxnLst/>
                <a:rect l="l" t="t" r="r" b="b"/>
                <a:pathLst>
                  <a:path w="1035" h="1312" extrusionOk="0">
                    <a:moveTo>
                      <a:pt x="1035" y="1306"/>
                    </a:moveTo>
                    <a:lnTo>
                      <a:pt x="108" y="0"/>
                    </a:lnTo>
                    <a:cubicBezTo>
                      <a:pt x="108" y="0"/>
                      <a:pt x="108" y="0"/>
                      <a:pt x="108" y="0"/>
                    </a:cubicBezTo>
                    <a:cubicBezTo>
                      <a:pt x="0" y="617"/>
                      <a:pt x="419" y="1204"/>
                      <a:pt x="1035" y="1312"/>
                    </a:cubicBezTo>
                    <a:cubicBezTo>
                      <a:pt x="1035" y="1306"/>
                      <a:pt x="1035" y="1306"/>
                      <a:pt x="1035" y="1306"/>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8"/>
              <p:cNvSpPr/>
              <p:nvPr/>
            </p:nvSpPr>
            <p:spPr>
              <a:xfrm>
                <a:off x="3604971" y="3433131"/>
                <a:ext cx="84433" cy="65032"/>
              </a:xfrm>
              <a:custGeom>
                <a:avLst/>
                <a:gdLst/>
                <a:ahLst/>
                <a:cxnLst/>
                <a:rect l="l" t="t" r="r" b="b"/>
                <a:pathLst>
                  <a:path w="1719" h="1324" extrusionOk="0">
                    <a:moveTo>
                      <a:pt x="1719" y="250"/>
                    </a:moveTo>
                    <a:cubicBezTo>
                      <a:pt x="1012" y="1"/>
                      <a:pt x="249" y="374"/>
                      <a:pt x="0" y="1075"/>
                    </a:cubicBezTo>
                    <a:cubicBezTo>
                      <a:pt x="707" y="1324"/>
                      <a:pt x="1470" y="951"/>
                      <a:pt x="1719" y="25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8"/>
              <p:cNvSpPr/>
              <p:nvPr/>
            </p:nvSpPr>
            <p:spPr>
              <a:xfrm>
                <a:off x="3604971" y="3445116"/>
                <a:ext cx="84433" cy="53047"/>
              </a:xfrm>
              <a:custGeom>
                <a:avLst/>
                <a:gdLst/>
                <a:ahLst/>
                <a:cxnLst/>
                <a:rect l="l" t="t" r="r" b="b"/>
                <a:pathLst>
                  <a:path w="1719" h="1080" extrusionOk="0">
                    <a:moveTo>
                      <a:pt x="1713" y="0"/>
                    </a:moveTo>
                    <a:lnTo>
                      <a:pt x="6" y="831"/>
                    </a:lnTo>
                    <a:cubicBezTo>
                      <a:pt x="6" y="831"/>
                      <a:pt x="6" y="831"/>
                      <a:pt x="0" y="831"/>
                    </a:cubicBezTo>
                    <a:cubicBezTo>
                      <a:pt x="707" y="1080"/>
                      <a:pt x="1470" y="707"/>
                      <a:pt x="1719" y="6"/>
                    </a:cubicBezTo>
                    <a:cubicBezTo>
                      <a:pt x="1713" y="6"/>
                      <a:pt x="1713" y="0"/>
                      <a:pt x="1713" y="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8"/>
              <p:cNvSpPr/>
              <p:nvPr/>
            </p:nvSpPr>
            <p:spPr>
              <a:xfrm>
                <a:off x="3582476" y="3391234"/>
                <a:ext cx="54177" cy="93323"/>
              </a:xfrm>
              <a:custGeom>
                <a:avLst/>
                <a:gdLst/>
                <a:ahLst/>
                <a:cxnLst/>
                <a:rect l="l" t="t" r="r" b="b"/>
                <a:pathLst>
                  <a:path w="1103" h="1900" extrusionOk="0">
                    <a:moveTo>
                      <a:pt x="611" y="1900"/>
                    </a:moveTo>
                    <a:cubicBezTo>
                      <a:pt x="1103" y="1346"/>
                      <a:pt x="1052" y="492"/>
                      <a:pt x="492" y="0"/>
                    </a:cubicBezTo>
                    <a:cubicBezTo>
                      <a:pt x="0" y="560"/>
                      <a:pt x="51" y="1408"/>
                      <a:pt x="611" y="190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8"/>
              <p:cNvSpPr/>
              <p:nvPr/>
            </p:nvSpPr>
            <p:spPr>
              <a:xfrm>
                <a:off x="3582476" y="3391234"/>
                <a:ext cx="30305" cy="93323"/>
              </a:xfrm>
              <a:custGeom>
                <a:avLst/>
                <a:gdLst/>
                <a:ahLst/>
                <a:cxnLst/>
                <a:rect l="l" t="t" r="r" b="b"/>
                <a:pathLst>
                  <a:path w="617" h="1900" extrusionOk="0">
                    <a:moveTo>
                      <a:pt x="617" y="1900"/>
                    </a:moveTo>
                    <a:lnTo>
                      <a:pt x="498" y="6"/>
                    </a:lnTo>
                    <a:cubicBezTo>
                      <a:pt x="492" y="6"/>
                      <a:pt x="492" y="6"/>
                      <a:pt x="492" y="0"/>
                    </a:cubicBezTo>
                    <a:cubicBezTo>
                      <a:pt x="0" y="560"/>
                      <a:pt x="51" y="1408"/>
                      <a:pt x="611" y="1900"/>
                    </a:cubicBezTo>
                    <a:cubicBezTo>
                      <a:pt x="611" y="1900"/>
                      <a:pt x="611" y="1900"/>
                      <a:pt x="617" y="190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8"/>
              <p:cNvSpPr/>
              <p:nvPr/>
            </p:nvSpPr>
            <p:spPr>
              <a:xfrm>
                <a:off x="3554725" y="3453416"/>
                <a:ext cx="60022" cy="45041"/>
              </a:xfrm>
              <a:custGeom>
                <a:avLst/>
                <a:gdLst/>
                <a:ahLst/>
                <a:cxnLst/>
                <a:rect l="l" t="t" r="r" b="b"/>
                <a:pathLst>
                  <a:path w="1222" h="917" extrusionOk="0">
                    <a:moveTo>
                      <a:pt x="1221" y="730"/>
                    </a:moveTo>
                    <a:cubicBezTo>
                      <a:pt x="1035" y="244"/>
                      <a:pt x="486" y="1"/>
                      <a:pt x="0" y="187"/>
                    </a:cubicBezTo>
                    <a:cubicBezTo>
                      <a:pt x="187" y="673"/>
                      <a:pt x="735" y="916"/>
                      <a:pt x="1221" y="730"/>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8"/>
              <p:cNvSpPr/>
              <p:nvPr/>
            </p:nvSpPr>
            <p:spPr>
              <a:xfrm>
                <a:off x="3554725" y="3462601"/>
                <a:ext cx="60022" cy="35856"/>
              </a:xfrm>
              <a:custGeom>
                <a:avLst/>
                <a:gdLst/>
                <a:ahLst/>
                <a:cxnLst/>
                <a:rect l="l" t="t" r="r" b="b"/>
                <a:pathLst>
                  <a:path w="1222" h="730" extrusionOk="0">
                    <a:moveTo>
                      <a:pt x="1221" y="543"/>
                    </a:moveTo>
                    <a:lnTo>
                      <a:pt x="0" y="0"/>
                    </a:lnTo>
                    <a:cubicBezTo>
                      <a:pt x="0" y="0"/>
                      <a:pt x="0" y="0"/>
                      <a:pt x="0" y="0"/>
                    </a:cubicBezTo>
                    <a:cubicBezTo>
                      <a:pt x="187" y="486"/>
                      <a:pt x="735" y="729"/>
                      <a:pt x="1221" y="543"/>
                    </a:cubicBezTo>
                    <a:cubicBezTo>
                      <a:pt x="1221" y="543"/>
                      <a:pt x="1221" y="543"/>
                      <a:pt x="1221" y="543"/>
                    </a:cubicBezTo>
                    <a:close/>
                  </a:path>
                </a:pathLst>
              </a:custGeom>
              <a:solidFill>
                <a:srgbClr val="90D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1" name="Google Shape;841;p18"/>
            <p:cNvSpPr/>
            <p:nvPr/>
          </p:nvSpPr>
          <p:spPr>
            <a:xfrm>
              <a:off x="5620885" y="2521957"/>
              <a:ext cx="13114" cy="75297"/>
            </a:xfrm>
            <a:custGeom>
              <a:avLst/>
              <a:gdLst/>
              <a:ahLst/>
              <a:cxnLst/>
              <a:rect l="l" t="t" r="r" b="b"/>
              <a:pathLst>
                <a:path w="267" h="1533" extrusionOk="0">
                  <a:moveTo>
                    <a:pt x="1" y="1532"/>
                  </a:moveTo>
                  <a:lnTo>
                    <a:pt x="266" y="1532"/>
                  </a:lnTo>
                  <a:lnTo>
                    <a:pt x="266" y="0"/>
                  </a:lnTo>
                  <a:lnTo>
                    <a:pt x="1" y="0"/>
                  </a:lnTo>
                  <a:close/>
                </a:path>
              </a:pathLst>
            </a:custGeom>
            <a:solidFill>
              <a:srgbClr val="8E7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8"/>
            <p:cNvSpPr/>
            <p:nvPr/>
          </p:nvSpPr>
          <p:spPr>
            <a:xfrm>
              <a:off x="5400447" y="2569404"/>
              <a:ext cx="25050" cy="189151"/>
            </a:xfrm>
            <a:custGeom>
              <a:avLst/>
              <a:gdLst/>
              <a:ahLst/>
              <a:cxnLst/>
              <a:rect l="l" t="t" r="r" b="b"/>
              <a:pathLst>
                <a:path w="510" h="3851" extrusionOk="0">
                  <a:moveTo>
                    <a:pt x="1" y="3850"/>
                  </a:moveTo>
                  <a:lnTo>
                    <a:pt x="509" y="3850"/>
                  </a:lnTo>
                  <a:lnTo>
                    <a:pt x="509" y="1"/>
                  </a:lnTo>
                  <a:lnTo>
                    <a:pt x="1" y="1"/>
                  </a:lnTo>
                  <a:close/>
                </a:path>
              </a:pathLst>
            </a:custGeom>
            <a:solidFill>
              <a:srgbClr val="8E7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8"/>
            <p:cNvSpPr/>
            <p:nvPr/>
          </p:nvSpPr>
          <p:spPr>
            <a:xfrm>
              <a:off x="5198036" y="2707423"/>
              <a:ext cx="12574" cy="72203"/>
            </a:xfrm>
            <a:custGeom>
              <a:avLst/>
              <a:gdLst/>
              <a:ahLst/>
              <a:cxnLst/>
              <a:rect l="l" t="t" r="r" b="b"/>
              <a:pathLst>
                <a:path w="256" h="1470" extrusionOk="0">
                  <a:moveTo>
                    <a:pt x="1" y="1470"/>
                  </a:moveTo>
                  <a:lnTo>
                    <a:pt x="255" y="1470"/>
                  </a:lnTo>
                  <a:lnTo>
                    <a:pt x="255" y="0"/>
                  </a:lnTo>
                  <a:lnTo>
                    <a:pt x="1" y="0"/>
                  </a:lnTo>
                  <a:close/>
                </a:path>
              </a:pathLst>
            </a:custGeom>
            <a:solidFill>
              <a:srgbClr val="8E7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8"/>
            <p:cNvSpPr/>
            <p:nvPr/>
          </p:nvSpPr>
          <p:spPr>
            <a:xfrm>
              <a:off x="4987028" y="2754625"/>
              <a:ext cx="12820" cy="72203"/>
            </a:xfrm>
            <a:custGeom>
              <a:avLst/>
              <a:gdLst/>
              <a:ahLst/>
              <a:cxnLst/>
              <a:rect l="l" t="t" r="r" b="b"/>
              <a:pathLst>
                <a:path w="261" h="1470" extrusionOk="0">
                  <a:moveTo>
                    <a:pt x="1" y="1470"/>
                  </a:moveTo>
                  <a:lnTo>
                    <a:pt x="261" y="1470"/>
                  </a:lnTo>
                  <a:lnTo>
                    <a:pt x="261" y="0"/>
                  </a:lnTo>
                  <a:lnTo>
                    <a:pt x="1" y="0"/>
                  </a:lnTo>
                  <a:close/>
                </a:path>
              </a:pathLst>
            </a:custGeom>
            <a:solidFill>
              <a:srgbClr val="8E7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8"/>
            <p:cNvSpPr/>
            <p:nvPr/>
          </p:nvSpPr>
          <p:spPr>
            <a:xfrm>
              <a:off x="4790462" y="2779871"/>
              <a:ext cx="8104" cy="46956"/>
            </a:xfrm>
            <a:custGeom>
              <a:avLst/>
              <a:gdLst/>
              <a:ahLst/>
              <a:cxnLst/>
              <a:rect l="l" t="t" r="r" b="b"/>
              <a:pathLst>
                <a:path w="165" h="956" extrusionOk="0">
                  <a:moveTo>
                    <a:pt x="1" y="956"/>
                  </a:moveTo>
                  <a:lnTo>
                    <a:pt x="165" y="956"/>
                  </a:lnTo>
                  <a:lnTo>
                    <a:pt x="165" y="0"/>
                  </a:lnTo>
                  <a:lnTo>
                    <a:pt x="1" y="0"/>
                  </a:lnTo>
                  <a:close/>
                </a:path>
              </a:pathLst>
            </a:custGeom>
            <a:solidFill>
              <a:srgbClr val="8E7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8"/>
            <p:cNvSpPr/>
            <p:nvPr/>
          </p:nvSpPr>
          <p:spPr>
            <a:xfrm>
              <a:off x="4890710" y="2696568"/>
              <a:ext cx="880186" cy="1153082"/>
            </a:xfrm>
            <a:custGeom>
              <a:avLst/>
              <a:gdLst/>
              <a:ahLst/>
              <a:cxnLst/>
              <a:rect l="l" t="t" r="r" b="b"/>
              <a:pathLst>
                <a:path w="17920" h="23476" extrusionOk="0">
                  <a:moveTo>
                    <a:pt x="17919" y="1"/>
                  </a:moveTo>
                  <a:cubicBezTo>
                    <a:pt x="17919" y="1"/>
                    <a:pt x="9989" y="2109"/>
                    <a:pt x="6156" y="3562"/>
                  </a:cubicBezTo>
                  <a:cubicBezTo>
                    <a:pt x="6846" y="5020"/>
                    <a:pt x="8835" y="5812"/>
                    <a:pt x="8903" y="7423"/>
                  </a:cubicBezTo>
                  <a:cubicBezTo>
                    <a:pt x="8982" y="9378"/>
                    <a:pt x="0" y="15964"/>
                    <a:pt x="17919" y="23476"/>
                  </a:cubicBezTo>
                  <a:lnTo>
                    <a:pt x="17919" y="12182"/>
                  </a:lnTo>
                  <a:close/>
                </a:path>
              </a:pathLst>
            </a:custGeom>
            <a:solidFill>
              <a:srgbClr val="AFA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8"/>
            <p:cNvSpPr/>
            <p:nvPr/>
          </p:nvSpPr>
          <p:spPr>
            <a:xfrm>
              <a:off x="5008689" y="3865707"/>
              <a:ext cx="328498" cy="78637"/>
            </a:xfrm>
            <a:custGeom>
              <a:avLst/>
              <a:gdLst/>
              <a:ahLst/>
              <a:cxnLst/>
              <a:rect l="l" t="t" r="r" b="b"/>
              <a:pathLst>
                <a:path w="6688" h="1601" extrusionOk="0">
                  <a:moveTo>
                    <a:pt x="6688" y="798"/>
                  </a:moveTo>
                  <a:cubicBezTo>
                    <a:pt x="6688" y="1244"/>
                    <a:pt x="5190" y="1600"/>
                    <a:pt x="3341" y="1600"/>
                  </a:cubicBezTo>
                  <a:cubicBezTo>
                    <a:pt x="1499" y="1600"/>
                    <a:pt x="1" y="1244"/>
                    <a:pt x="1" y="798"/>
                  </a:cubicBezTo>
                  <a:cubicBezTo>
                    <a:pt x="1" y="357"/>
                    <a:pt x="1499" y="1"/>
                    <a:pt x="3341" y="1"/>
                  </a:cubicBezTo>
                  <a:cubicBezTo>
                    <a:pt x="5190" y="1"/>
                    <a:pt x="6688" y="357"/>
                    <a:pt x="6688" y="798"/>
                  </a:cubicBezTo>
                  <a:close/>
                </a:path>
              </a:pathLst>
            </a:custGeom>
            <a:solidFill>
              <a:srgbClr val="AFA3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8"/>
            <p:cNvSpPr/>
            <p:nvPr/>
          </p:nvSpPr>
          <p:spPr>
            <a:xfrm>
              <a:off x="5092532" y="3708826"/>
              <a:ext cx="202757" cy="195782"/>
            </a:xfrm>
            <a:custGeom>
              <a:avLst/>
              <a:gdLst/>
              <a:ahLst/>
              <a:cxnLst/>
              <a:rect l="l" t="t" r="r" b="b"/>
              <a:pathLst>
                <a:path w="4128" h="3986" extrusionOk="0">
                  <a:moveTo>
                    <a:pt x="3279" y="3986"/>
                  </a:moveTo>
                  <a:lnTo>
                    <a:pt x="3822" y="2867"/>
                  </a:lnTo>
                  <a:cubicBezTo>
                    <a:pt x="3975" y="2550"/>
                    <a:pt x="3980" y="2183"/>
                    <a:pt x="3839" y="1861"/>
                  </a:cubicBezTo>
                  <a:lnTo>
                    <a:pt x="3692" y="1533"/>
                  </a:lnTo>
                  <a:lnTo>
                    <a:pt x="4127" y="634"/>
                  </a:lnTo>
                  <a:lnTo>
                    <a:pt x="2822" y="1"/>
                  </a:lnTo>
                  <a:lnTo>
                    <a:pt x="2386" y="905"/>
                  </a:lnTo>
                  <a:lnTo>
                    <a:pt x="2002" y="973"/>
                  </a:lnTo>
                  <a:cubicBezTo>
                    <a:pt x="1623" y="1041"/>
                    <a:pt x="1301" y="1284"/>
                    <a:pt x="1137" y="1629"/>
                  </a:cubicBezTo>
                  <a:lnTo>
                    <a:pt x="1" y="3986"/>
                  </a:ln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8"/>
            <p:cNvSpPr/>
            <p:nvPr/>
          </p:nvSpPr>
          <p:spPr>
            <a:xfrm>
              <a:off x="5228341" y="3703571"/>
              <a:ext cx="69698" cy="41701"/>
            </a:xfrm>
            <a:custGeom>
              <a:avLst/>
              <a:gdLst/>
              <a:ahLst/>
              <a:cxnLst/>
              <a:rect l="l" t="t" r="r" b="b"/>
              <a:pathLst>
                <a:path w="1419" h="849" extrusionOk="0">
                  <a:moveTo>
                    <a:pt x="1362" y="741"/>
                  </a:moveTo>
                  <a:cubicBezTo>
                    <a:pt x="1311" y="848"/>
                    <a:pt x="972" y="798"/>
                    <a:pt x="616" y="622"/>
                  </a:cubicBezTo>
                  <a:cubicBezTo>
                    <a:pt x="254" y="447"/>
                    <a:pt x="0" y="221"/>
                    <a:pt x="57" y="108"/>
                  </a:cubicBezTo>
                  <a:cubicBezTo>
                    <a:pt x="107" y="1"/>
                    <a:pt x="447" y="51"/>
                    <a:pt x="808" y="227"/>
                  </a:cubicBezTo>
                  <a:cubicBezTo>
                    <a:pt x="1170" y="396"/>
                    <a:pt x="1419" y="628"/>
                    <a:pt x="1362" y="741"/>
                  </a:cubicBezTo>
                  <a:close/>
                </a:path>
              </a:pathLst>
            </a:custGeom>
            <a:solidFill>
              <a:srgbClr val="62CC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8"/>
            <p:cNvSpPr/>
            <p:nvPr/>
          </p:nvSpPr>
          <p:spPr>
            <a:xfrm>
              <a:off x="5149213" y="3770223"/>
              <a:ext cx="59727" cy="40571"/>
            </a:xfrm>
            <a:custGeom>
              <a:avLst/>
              <a:gdLst/>
              <a:ahLst/>
              <a:cxnLst/>
              <a:rect l="l" t="t" r="r" b="b"/>
              <a:pathLst>
                <a:path w="1216" h="826" extrusionOk="0">
                  <a:moveTo>
                    <a:pt x="1029" y="34"/>
                  </a:moveTo>
                  <a:cubicBezTo>
                    <a:pt x="797" y="0"/>
                    <a:pt x="565" y="102"/>
                    <a:pt x="401" y="260"/>
                  </a:cubicBezTo>
                  <a:cubicBezTo>
                    <a:pt x="232" y="418"/>
                    <a:pt x="113" y="622"/>
                    <a:pt x="0" y="825"/>
                  </a:cubicBezTo>
                  <a:cubicBezTo>
                    <a:pt x="390" y="605"/>
                    <a:pt x="774" y="571"/>
                    <a:pt x="1215" y="520"/>
                  </a:cubicBezTo>
                  <a:cubicBezTo>
                    <a:pt x="1215" y="339"/>
                    <a:pt x="1125" y="187"/>
                    <a:pt x="1029" y="34"/>
                  </a:cubicBezTo>
                  <a:close/>
                </a:path>
              </a:pathLst>
            </a:custGeom>
            <a:solidFill>
              <a:srgbClr val="C3F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8"/>
            <p:cNvSpPr/>
            <p:nvPr/>
          </p:nvSpPr>
          <p:spPr>
            <a:xfrm>
              <a:off x="5224166" y="3021135"/>
              <a:ext cx="435672" cy="552277"/>
            </a:xfrm>
            <a:custGeom>
              <a:avLst/>
              <a:gdLst/>
              <a:ahLst/>
              <a:cxnLst/>
              <a:rect l="l" t="t" r="r" b="b"/>
              <a:pathLst>
                <a:path w="8870" h="11244" extrusionOk="0">
                  <a:moveTo>
                    <a:pt x="4861" y="950"/>
                  </a:moveTo>
                  <a:lnTo>
                    <a:pt x="0" y="7569"/>
                  </a:lnTo>
                  <a:cubicBezTo>
                    <a:pt x="175" y="8705"/>
                    <a:pt x="746" y="9938"/>
                    <a:pt x="1962" y="11243"/>
                  </a:cubicBezTo>
                  <a:lnTo>
                    <a:pt x="8021" y="2827"/>
                  </a:lnTo>
                  <a:lnTo>
                    <a:pt x="8869" y="899"/>
                  </a:lnTo>
                  <a:lnTo>
                    <a:pt x="7077" y="1"/>
                  </a:lnTo>
                  <a:close/>
                </a:path>
              </a:pathLst>
            </a:custGeom>
            <a:solidFill>
              <a:srgbClr val="A09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8"/>
            <p:cNvSpPr/>
            <p:nvPr/>
          </p:nvSpPr>
          <p:spPr>
            <a:xfrm>
              <a:off x="4115544" y="2881741"/>
              <a:ext cx="25885" cy="63116"/>
            </a:xfrm>
            <a:custGeom>
              <a:avLst/>
              <a:gdLst/>
              <a:ahLst/>
              <a:cxnLst/>
              <a:rect l="l" t="t" r="r" b="b"/>
              <a:pathLst>
                <a:path w="527" h="1285" extrusionOk="0">
                  <a:moveTo>
                    <a:pt x="498" y="1239"/>
                  </a:moveTo>
                  <a:cubicBezTo>
                    <a:pt x="470" y="1199"/>
                    <a:pt x="436" y="1154"/>
                    <a:pt x="407" y="1109"/>
                  </a:cubicBezTo>
                  <a:cubicBezTo>
                    <a:pt x="402" y="1098"/>
                    <a:pt x="396" y="1086"/>
                    <a:pt x="390" y="1075"/>
                  </a:cubicBezTo>
                  <a:cubicBezTo>
                    <a:pt x="334" y="934"/>
                    <a:pt x="334" y="770"/>
                    <a:pt x="283" y="628"/>
                  </a:cubicBezTo>
                  <a:cubicBezTo>
                    <a:pt x="193" y="397"/>
                    <a:pt x="17" y="114"/>
                    <a:pt x="0" y="1"/>
                  </a:cubicBezTo>
                  <a:lnTo>
                    <a:pt x="23" y="374"/>
                  </a:lnTo>
                  <a:lnTo>
                    <a:pt x="12" y="385"/>
                  </a:lnTo>
                  <a:lnTo>
                    <a:pt x="29" y="425"/>
                  </a:lnTo>
                  <a:cubicBezTo>
                    <a:pt x="34" y="521"/>
                    <a:pt x="40" y="617"/>
                    <a:pt x="51" y="708"/>
                  </a:cubicBezTo>
                  <a:cubicBezTo>
                    <a:pt x="57" y="821"/>
                    <a:pt x="63" y="934"/>
                    <a:pt x="102" y="1030"/>
                  </a:cubicBezTo>
                  <a:cubicBezTo>
                    <a:pt x="142" y="1131"/>
                    <a:pt x="204" y="1211"/>
                    <a:pt x="277" y="1284"/>
                  </a:cubicBezTo>
                  <a:lnTo>
                    <a:pt x="526" y="1284"/>
                  </a:lnTo>
                  <a:cubicBezTo>
                    <a:pt x="520" y="1273"/>
                    <a:pt x="509" y="1256"/>
                    <a:pt x="498" y="1239"/>
                  </a:cubicBezTo>
                  <a:close/>
                </a:path>
              </a:pathLst>
            </a:custGeom>
            <a:solidFill>
              <a:srgbClr val="6FC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8"/>
            <p:cNvSpPr/>
            <p:nvPr/>
          </p:nvSpPr>
          <p:spPr>
            <a:xfrm>
              <a:off x="4169425" y="2898146"/>
              <a:ext cx="36936" cy="46711"/>
            </a:xfrm>
            <a:custGeom>
              <a:avLst/>
              <a:gdLst/>
              <a:ahLst/>
              <a:cxnLst/>
              <a:rect l="l" t="t" r="r" b="b"/>
              <a:pathLst>
                <a:path w="752" h="951" extrusionOk="0">
                  <a:moveTo>
                    <a:pt x="0" y="950"/>
                  </a:moveTo>
                  <a:lnTo>
                    <a:pt x="452" y="950"/>
                  </a:lnTo>
                  <a:cubicBezTo>
                    <a:pt x="458" y="944"/>
                    <a:pt x="458" y="933"/>
                    <a:pt x="464" y="927"/>
                  </a:cubicBezTo>
                  <a:cubicBezTo>
                    <a:pt x="531" y="775"/>
                    <a:pt x="543" y="600"/>
                    <a:pt x="565" y="430"/>
                  </a:cubicBezTo>
                  <a:cubicBezTo>
                    <a:pt x="577" y="357"/>
                    <a:pt x="588" y="289"/>
                    <a:pt x="610" y="227"/>
                  </a:cubicBezTo>
                  <a:lnTo>
                    <a:pt x="639" y="204"/>
                  </a:lnTo>
                  <a:lnTo>
                    <a:pt x="627" y="181"/>
                  </a:lnTo>
                  <a:cubicBezTo>
                    <a:pt x="656" y="113"/>
                    <a:pt x="695" y="51"/>
                    <a:pt x="752" y="0"/>
                  </a:cubicBezTo>
                  <a:cubicBezTo>
                    <a:pt x="622" y="46"/>
                    <a:pt x="492" y="102"/>
                    <a:pt x="384" y="198"/>
                  </a:cubicBezTo>
                  <a:cubicBezTo>
                    <a:pt x="187" y="379"/>
                    <a:pt x="107" y="679"/>
                    <a:pt x="0" y="950"/>
                  </a:cubicBezTo>
                  <a:close/>
                </a:path>
              </a:pathLst>
            </a:custGeom>
            <a:solidFill>
              <a:srgbClr val="6FC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8"/>
            <p:cNvSpPr/>
            <p:nvPr/>
          </p:nvSpPr>
          <p:spPr>
            <a:xfrm>
              <a:off x="4133570" y="2828448"/>
              <a:ext cx="29225" cy="116408"/>
            </a:xfrm>
            <a:custGeom>
              <a:avLst/>
              <a:gdLst/>
              <a:ahLst/>
              <a:cxnLst/>
              <a:rect l="l" t="t" r="r" b="b"/>
              <a:pathLst>
                <a:path w="595" h="2370" extrusionOk="0">
                  <a:moveTo>
                    <a:pt x="18" y="1"/>
                  </a:moveTo>
                  <a:cubicBezTo>
                    <a:pt x="12" y="204"/>
                    <a:pt x="6" y="413"/>
                    <a:pt x="1" y="617"/>
                  </a:cubicBezTo>
                  <a:cubicBezTo>
                    <a:pt x="1" y="809"/>
                    <a:pt x="6" y="1001"/>
                    <a:pt x="69" y="1171"/>
                  </a:cubicBezTo>
                  <a:cubicBezTo>
                    <a:pt x="131" y="1329"/>
                    <a:pt x="238" y="1453"/>
                    <a:pt x="312" y="1600"/>
                  </a:cubicBezTo>
                  <a:cubicBezTo>
                    <a:pt x="334" y="1646"/>
                    <a:pt x="351" y="1691"/>
                    <a:pt x="363" y="1736"/>
                  </a:cubicBezTo>
                  <a:cubicBezTo>
                    <a:pt x="363" y="1843"/>
                    <a:pt x="357" y="1951"/>
                    <a:pt x="346" y="2064"/>
                  </a:cubicBezTo>
                  <a:cubicBezTo>
                    <a:pt x="334" y="2166"/>
                    <a:pt x="323" y="2267"/>
                    <a:pt x="306" y="2369"/>
                  </a:cubicBezTo>
                  <a:lnTo>
                    <a:pt x="442" y="2369"/>
                  </a:lnTo>
                  <a:cubicBezTo>
                    <a:pt x="459" y="2273"/>
                    <a:pt x="470" y="2177"/>
                    <a:pt x="481" y="2081"/>
                  </a:cubicBezTo>
                  <a:cubicBezTo>
                    <a:pt x="493" y="1956"/>
                    <a:pt x="498" y="1843"/>
                    <a:pt x="498" y="1730"/>
                  </a:cubicBezTo>
                  <a:cubicBezTo>
                    <a:pt x="527" y="1617"/>
                    <a:pt x="555" y="1499"/>
                    <a:pt x="566" y="1374"/>
                  </a:cubicBezTo>
                  <a:cubicBezTo>
                    <a:pt x="594" y="1069"/>
                    <a:pt x="487" y="775"/>
                    <a:pt x="340" y="538"/>
                  </a:cubicBezTo>
                  <a:cubicBezTo>
                    <a:pt x="221" y="351"/>
                    <a:pt x="103" y="210"/>
                    <a:pt x="18" y="1"/>
                  </a:cubicBezTo>
                  <a:close/>
                </a:path>
              </a:pathLst>
            </a:custGeom>
            <a:solidFill>
              <a:srgbClr val="6FC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8"/>
            <p:cNvSpPr/>
            <p:nvPr/>
          </p:nvSpPr>
          <p:spPr>
            <a:xfrm>
              <a:off x="4196587" y="2942548"/>
              <a:ext cx="1179" cy="2309"/>
            </a:xfrm>
            <a:custGeom>
              <a:avLst/>
              <a:gdLst/>
              <a:ahLst/>
              <a:cxnLst/>
              <a:rect l="l" t="t" r="r" b="b"/>
              <a:pathLst>
                <a:path w="24" h="47" extrusionOk="0">
                  <a:moveTo>
                    <a:pt x="1" y="46"/>
                  </a:moveTo>
                  <a:lnTo>
                    <a:pt x="24" y="46"/>
                  </a:lnTo>
                  <a:cubicBezTo>
                    <a:pt x="24" y="29"/>
                    <a:pt x="24" y="18"/>
                    <a:pt x="24" y="1"/>
                  </a:cubicBezTo>
                  <a:cubicBezTo>
                    <a:pt x="18" y="18"/>
                    <a:pt x="12" y="29"/>
                    <a:pt x="1" y="46"/>
                  </a:cubicBezTo>
                  <a:close/>
                </a:path>
              </a:pathLst>
            </a:custGeom>
            <a:solidFill>
              <a:srgbClr val="6FC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8"/>
            <p:cNvSpPr/>
            <p:nvPr/>
          </p:nvSpPr>
          <p:spPr>
            <a:xfrm>
              <a:off x="5257173" y="2933412"/>
              <a:ext cx="94207" cy="269066"/>
            </a:xfrm>
            <a:custGeom>
              <a:avLst/>
              <a:gdLst/>
              <a:ahLst/>
              <a:cxnLst/>
              <a:rect l="l" t="t" r="r" b="b"/>
              <a:pathLst>
                <a:path w="1918" h="5478" extrusionOk="0">
                  <a:moveTo>
                    <a:pt x="1917" y="2736"/>
                  </a:moveTo>
                  <a:cubicBezTo>
                    <a:pt x="1917" y="4251"/>
                    <a:pt x="1488" y="5478"/>
                    <a:pt x="956" y="5478"/>
                  </a:cubicBezTo>
                  <a:cubicBezTo>
                    <a:pt x="430" y="5478"/>
                    <a:pt x="1" y="4251"/>
                    <a:pt x="1" y="2736"/>
                  </a:cubicBezTo>
                  <a:cubicBezTo>
                    <a:pt x="1" y="1221"/>
                    <a:pt x="430" y="0"/>
                    <a:pt x="956" y="0"/>
                  </a:cubicBezTo>
                  <a:cubicBezTo>
                    <a:pt x="1488" y="0"/>
                    <a:pt x="1917" y="1221"/>
                    <a:pt x="1917" y="2736"/>
                  </a:cubicBezTo>
                  <a:close/>
                </a:path>
              </a:pathLst>
            </a:custGeom>
            <a:solidFill>
              <a:srgbClr val="6F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8"/>
            <p:cNvSpPr/>
            <p:nvPr/>
          </p:nvSpPr>
          <p:spPr>
            <a:xfrm>
              <a:off x="5257173" y="3052767"/>
              <a:ext cx="94207" cy="149710"/>
            </a:xfrm>
            <a:custGeom>
              <a:avLst/>
              <a:gdLst/>
              <a:ahLst/>
              <a:cxnLst/>
              <a:rect l="l" t="t" r="r" b="b"/>
              <a:pathLst>
                <a:path w="1918" h="3048" extrusionOk="0">
                  <a:moveTo>
                    <a:pt x="1" y="306"/>
                  </a:moveTo>
                  <a:cubicBezTo>
                    <a:pt x="1" y="1821"/>
                    <a:pt x="430" y="3048"/>
                    <a:pt x="956" y="3048"/>
                  </a:cubicBezTo>
                  <a:cubicBezTo>
                    <a:pt x="1488" y="3048"/>
                    <a:pt x="1917" y="1821"/>
                    <a:pt x="1917" y="306"/>
                  </a:cubicBezTo>
                  <a:cubicBezTo>
                    <a:pt x="1917" y="204"/>
                    <a:pt x="1911" y="103"/>
                    <a:pt x="1911" y="1"/>
                  </a:cubicBezTo>
                  <a:lnTo>
                    <a:pt x="7" y="1"/>
                  </a:lnTo>
                  <a:cubicBezTo>
                    <a:pt x="7" y="103"/>
                    <a:pt x="1" y="204"/>
                    <a:pt x="1" y="306"/>
                  </a:cubicBezTo>
                  <a:close/>
                </a:path>
              </a:pathLst>
            </a:custGeom>
            <a:solidFill>
              <a:srgbClr val="4FA8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8"/>
            <p:cNvSpPr/>
            <p:nvPr/>
          </p:nvSpPr>
          <p:spPr>
            <a:xfrm>
              <a:off x="5048965" y="3086118"/>
              <a:ext cx="365139" cy="407037"/>
            </a:xfrm>
            <a:custGeom>
              <a:avLst/>
              <a:gdLst/>
              <a:ahLst/>
              <a:cxnLst/>
              <a:rect l="l" t="t" r="r" b="b"/>
              <a:pathLst>
                <a:path w="7434" h="8287" extrusionOk="0">
                  <a:moveTo>
                    <a:pt x="7434" y="0"/>
                  </a:moveTo>
                  <a:lnTo>
                    <a:pt x="6162" y="0"/>
                  </a:lnTo>
                  <a:cubicBezTo>
                    <a:pt x="4845" y="447"/>
                    <a:pt x="3748" y="1368"/>
                    <a:pt x="3087" y="2589"/>
                  </a:cubicBezTo>
                  <a:lnTo>
                    <a:pt x="0" y="8287"/>
                  </a:lnTo>
                  <a:lnTo>
                    <a:pt x="3296" y="8287"/>
                  </a:lnTo>
                  <a:lnTo>
                    <a:pt x="4144" y="5082"/>
                  </a:lnTo>
                  <a:cubicBezTo>
                    <a:pt x="4602" y="3358"/>
                    <a:pt x="5529" y="1798"/>
                    <a:pt x="6823" y="577"/>
                  </a:cubicBezTo>
                  <a:close/>
                </a:path>
              </a:pathLst>
            </a:custGeom>
            <a:solidFill>
              <a:srgbClr val="509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8"/>
            <p:cNvSpPr/>
            <p:nvPr/>
          </p:nvSpPr>
          <p:spPr>
            <a:xfrm>
              <a:off x="5308009" y="2933412"/>
              <a:ext cx="351829" cy="263810"/>
            </a:xfrm>
            <a:custGeom>
              <a:avLst/>
              <a:gdLst/>
              <a:ahLst/>
              <a:cxnLst/>
              <a:rect l="l" t="t" r="r" b="b"/>
              <a:pathLst>
                <a:path w="7163" h="5371" extrusionOk="0">
                  <a:moveTo>
                    <a:pt x="4477" y="0"/>
                  </a:moveTo>
                  <a:lnTo>
                    <a:pt x="0" y="0"/>
                  </a:lnTo>
                  <a:lnTo>
                    <a:pt x="0" y="6"/>
                  </a:lnTo>
                  <a:cubicBezTo>
                    <a:pt x="492" y="125"/>
                    <a:pt x="882" y="1300"/>
                    <a:pt x="882" y="2736"/>
                  </a:cubicBezTo>
                  <a:cubicBezTo>
                    <a:pt x="882" y="3985"/>
                    <a:pt x="588" y="5037"/>
                    <a:pt x="187" y="5370"/>
                  </a:cubicBezTo>
                  <a:lnTo>
                    <a:pt x="4477" y="5370"/>
                  </a:lnTo>
                  <a:cubicBezTo>
                    <a:pt x="5958" y="5370"/>
                    <a:pt x="7162" y="4166"/>
                    <a:pt x="7162" y="2685"/>
                  </a:cubicBezTo>
                  <a:cubicBezTo>
                    <a:pt x="7162" y="1199"/>
                    <a:pt x="5958" y="0"/>
                    <a:pt x="4477" y="0"/>
                  </a:cubicBezTo>
                  <a:close/>
                </a:path>
              </a:pathLst>
            </a:custGeom>
            <a:solidFill>
              <a:srgbClr val="9BE0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8"/>
            <p:cNvSpPr/>
            <p:nvPr/>
          </p:nvSpPr>
          <p:spPr>
            <a:xfrm>
              <a:off x="5354375" y="2928942"/>
              <a:ext cx="48332" cy="272455"/>
            </a:xfrm>
            <a:custGeom>
              <a:avLst/>
              <a:gdLst/>
              <a:ahLst/>
              <a:cxnLst/>
              <a:rect l="l" t="t" r="r" b="b"/>
              <a:pathLst>
                <a:path w="984" h="5547" extrusionOk="0">
                  <a:moveTo>
                    <a:pt x="266" y="5546"/>
                  </a:moveTo>
                  <a:lnTo>
                    <a:pt x="204" y="5473"/>
                  </a:lnTo>
                  <a:cubicBezTo>
                    <a:pt x="611" y="5139"/>
                    <a:pt x="893" y="4054"/>
                    <a:pt x="893" y="2827"/>
                  </a:cubicBezTo>
                  <a:cubicBezTo>
                    <a:pt x="893" y="1408"/>
                    <a:pt x="515" y="210"/>
                    <a:pt x="34" y="97"/>
                  </a:cubicBezTo>
                  <a:lnTo>
                    <a:pt x="0" y="86"/>
                  </a:lnTo>
                  <a:lnTo>
                    <a:pt x="0" y="40"/>
                  </a:lnTo>
                  <a:lnTo>
                    <a:pt x="51" y="40"/>
                  </a:lnTo>
                  <a:lnTo>
                    <a:pt x="57" y="1"/>
                  </a:lnTo>
                  <a:cubicBezTo>
                    <a:pt x="588" y="131"/>
                    <a:pt x="984" y="1341"/>
                    <a:pt x="984" y="2827"/>
                  </a:cubicBezTo>
                  <a:cubicBezTo>
                    <a:pt x="984" y="4099"/>
                    <a:pt x="696" y="5190"/>
                    <a:pt x="266" y="5546"/>
                  </a:cubicBezTo>
                  <a:close/>
                </a:path>
              </a:pathLst>
            </a:custGeom>
            <a:solidFill>
              <a:srgbClr val="6F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8"/>
            <p:cNvSpPr/>
            <p:nvPr/>
          </p:nvSpPr>
          <p:spPr>
            <a:xfrm>
              <a:off x="5414347" y="2928942"/>
              <a:ext cx="48626" cy="272455"/>
            </a:xfrm>
            <a:custGeom>
              <a:avLst/>
              <a:gdLst/>
              <a:ahLst/>
              <a:cxnLst/>
              <a:rect l="l" t="t" r="r" b="b"/>
              <a:pathLst>
                <a:path w="990" h="5547" extrusionOk="0">
                  <a:moveTo>
                    <a:pt x="266" y="5546"/>
                  </a:moveTo>
                  <a:lnTo>
                    <a:pt x="209" y="5473"/>
                  </a:lnTo>
                  <a:cubicBezTo>
                    <a:pt x="611" y="5139"/>
                    <a:pt x="893" y="4054"/>
                    <a:pt x="893" y="2827"/>
                  </a:cubicBezTo>
                  <a:cubicBezTo>
                    <a:pt x="893" y="1408"/>
                    <a:pt x="515" y="210"/>
                    <a:pt x="34" y="97"/>
                  </a:cubicBezTo>
                  <a:lnTo>
                    <a:pt x="0" y="86"/>
                  </a:lnTo>
                  <a:lnTo>
                    <a:pt x="0" y="40"/>
                  </a:lnTo>
                  <a:lnTo>
                    <a:pt x="51" y="40"/>
                  </a:lnTo>
                  <a:lnTo>
                    <a:pt x="57" y="1"/>
                  </a:lnTo>
                  <a:cubicBezTo>
                    <a:pt x="588" y="131"/>
                    <a:pt x="989" y="1341"/>
                    <a:pt x="989" y="2827"/>
                  </a:cubicBezTo>
                  <a:cubicBezTo>
                    <a:pt x="989" y="4099"/>
                    <a:pt x="696" y="5190"/>
                    <a:pt x="266" y="5546"/>
                  </a:cubicBezTo>
                  <a:close/>
                </a:path>
              </a:pathLst>
            </a:custGeom>
            <a:solidFill>
              <a:srgbClr val="6F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8"/>
            <p:cNvSpPr/>
            <p:nvPr/>
          </p:nvSpPr>
          <p:spPr>
            <a:xfrm>
              <a:off x="5474319" y="2928942"/>
              <a:ext cx="48626" cy="272455"/>
            </a:xfrm>
            <a:custGeom>
              <a:avLst/>
              <a:gdLst/>
              <a:ahLst/>
              <a:cxnLst/>
              <a:rect l="l" t="t" r="r" b="b"/>
              <a:pathLst>
                <a:path w="990" h="5547" extrusionOk="0">
                  <a:moveTo>
                    <a:pt x="266" y="5546"/>
                  </a:moveTo>
                  <a:lnTo>
                    <a:pt x="209" y="5473"/>
                  </a:lnTo>
                  <a:cubicBezTo>
                    <a:pt x="611" y="5139"/>
                    <a:pt x="893" y="4054"/>
                    <a:pt x="893" y="2827"/>
                  </a:cubicBezTo>
                  <a:cubicBezTo>
                    <a:pt x="893" y="1408"/>
                    <a:pt x="520" y="210"/>
                    <a:pt x="40" y="97"/>
                  </a:cubicBezTo>
                  <a:lnTo>
                    <a:pt x="0" y="86"/>
                  </a:lnTo>
                  <a:lnTo>
                    <a:pt x="0" y="40"/>
                  </a:lnTo>
                  <a:lnTo>
                    <a:pt x="51" y="40"/>
                  </a:lnTo>
                  <a:lnTo>
                    <a:pt x="62" y="1"/>
                  </a:lnTo>
                  <a:cubicBezTo>
                    <a:pt x="588" y="131"/>
                    <a:pt x="989" y="1341"/>
                    <a:pt x="989" y="2827"/>
                  </a:cubicBezTo>
                  <a:cubicBezTo>
                    <a:pt x="989" y="4099"/>
                    <a:pt x="701" y="5190"/>
                    <a:pt x="266" y="5546"/>
                  </a:cubicBezTo>
                  <a:close/>
                </a:path>
              </a:pathLst>
            </a:custGeom>
            <a:solidFill>
              <a:srgbClr val="6F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8"/>
            <p:cNvSpPr/>
            <p:nvPr/>
          </p:nvSpPr>
          <p:spPr>
            <a:xfrm>
              <a:off x="5534537" y="2928942"/>
              <a:ext cx="48381" cy="272455"/>
            </a:xfrm>
            <a:custGeom>
              <a:avLst/>
              <a:gdLst/>
              <a:ahLst/>
              <a:cxnLst/>
              <a:rect l="l" t="t" r="r" b="b"/>
              <a:pathLst>
                <a:path w="985" h="5547" extrusionOk="0">
                  <a:moveTo>
                    <a:pt x="266" y="5546"/>
                  </a:moveTo>
                  <a:lnTo>
                    <a:pt x="204" y="5473"/>
                  </a:lnTo>
                  <a:cubicBezTo>
                    <a:pt x="611" y="5139"/>
                    <a:pt x="894" y="4054"/>
                    <a:pt x="894" y="2827"/>
                  </a:cubicBezTo>
                  <a:cubicBezTo>
                    <a:pt x="894" y="1408"/>
                    <a:pt x="515" y="210"/>
                    <a:pt x="35" y="97"/>
                  </a:cubicBezTo>
                  <a:lnTo>
                    <a:pt x="1" y="86"/>
                  </a:lnTo>
                  <a:lnTo>
                    <a:pt x="1" y="40"/>
                  </a:lnTo>
                  <a:lnTo>
                    <a:pt x="46" y="40"/>
                  </a:lnTo>
                  <a:lnTo>
                    <a:pt x="57" y="1"/>
                  </a:lnTo>
                  <a:cubicBezTo>
                    <a:pt x="589" y="131"/>
                    <a:pt x="984" y="1341"/>
                    <a:pt x="984" y="2827"/>
                  </a:cubicBezTo>
                  <a:cubicBezTo>
                    <a:pt x="984" y="4099"/>
                    <a:pt x="696" y="5190"/>
                    <a:pt x="266" y="5546"/>
                  </a:cubicBezTo>
                  <a:close/>
                </a:path>
              </a:pathLst>
            </a:custGeom>
            <a:solidFill>
              <a:srgbClr val="6FBC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8"/>
            <p:cNvSpPr/>
            <p:nvPr/>
          </p:nvSpPr>
          <p:spPr>
            <a:xfrm>
              <a:off x="5169204" y="3227133"/>
              <a:ext cx="93323" cy="121664"/>
            </a:xfrm>
            <a:custGeom>
              <a:avLst/>
              <a:gdLst/>
              <a:ahLst/>
              <a:cxnLst/>
              <a:rect l="l" t="t" r="r" b="b"/>
              <a:pathLst>
                <a:path w="1900" h="2477" extrusionOk="0">
                  <a:moveTo>
                    <a:pt x="594" y="357"/>
                  </a:moveTo>
                  <a:cubicBezTo>
                    <a:pt x="650" y="289"/>
                    <a:pt x="803" y="357"/>
                    <a:pt x="786" y="442"/>
                  </a:cubicBezTo>
                  <a:cubicBezTo>
                    <a:pt x="769" y="515"/>
                    <a:pt x="707" y="656"/>
                    <a:pt x="763" y="679"/>
                  </a:cubicBezTo>
                  <a:cubicBezTo>
                    <a:pt x="916" y="690"/>
                    <a:pt x="955" y="470"/>
                    <a:pt x="995" y="323"/>
                  </a:cubicBezTo>
                  <a:cubicBezTo>
                    <a:pt x="1034" y="176"/>
                    <a:pt x="1153" y="1"/>
                    <a:pt x="1289" y="63"/>
                  </a:cubicBezTo>
                  <a:cubicBezTo>
                    <a:pt x="1368" y="97"/>
                    <a:pt x="1396" y="199"/>
                    <a:pt x="1379" y="278"/>
                  </a:cubicBezTo>
                  <a:cubicBezTo>
                    <a:pt x="1362" y="363"/>
                    <a:pt x="1306" y="436"/>
                    <a:pt x="1261" y="504"/>
                  </a:cubicBezTo>
                  <a:cubicBezTo>
                    <a:pt x="1221" y="566"/>
                    <a:pt x="1181" y="634"/>
                    <a:pt x="1187" y="707"/>
                  </a:cubicBezTo>
                  <a:cubicBezTo>
                    <a:pt x="1187" y="775"/>
                    <a:pt x="1249" y="854"/>
                    <a:pt x="1323" y="843"/>
                  </a:cubicBezTo>
                  <a:cubicBezTo>
                    <a:pt x="1362" y="837"/>
                    <a:pt x="1396" y="803"/>
                    <a:pt x="1424" y="769"/>
                  </a:cubicBezTo>
                  <a:cubicBezTo>
                    <a:pt x="1487" y="679"/>
                    <a:pt x="1515" y="572"/>
                    <a:pt x="1577" y="476"/>
                  </a:cubicBezTo>
                  <a:cubicBezTo>
                    <a:pt x="1639" y="385"/>
                    <a:pt x="1747" y="312"/>
                    <a:pt x="1854" y="346"/>
                  </a:cubicBezTo>
                  <a:cubicBezTo>
                    <a:pt x="1899" y="459"/>
                    <a:pt x="1860" y="594"/>
                    <a:pt x="1820" y="713"/>
                  </a:cubicBezTo>
                  <a:cubicBezTo>
                    <a:pt x="1656" y="1193"/>
                    <a:pt x="1492" y="1685"/>
                    <a:pt x="1221" y="2109"/>
                  </a:cubicBezTo>
                  <a:cubicBezTo>
                    <a:pt x="1159" y="2205"/>
                    <a:pt x="1012" y="2137"/>
                    <a:pt x="1040" y="2030"/>
                  </a:cubicBezTo>
                  <a:cubicBezTo>
                    <a:pt x="1040" y="2024"/>
                    <a:pt x="1040" y="2024"/>
                    <a:pt x="1040" y="2024"/>
                  </a:cubicBezTo>
                  <a:cubicBezTo>
                    <a:pt x="1068" y="1911"/>
                    <a:pt x="921" y="1843"/>
                    <a:pt x="859" y="1940"/>
                  </a:cubicBezTo>
                  <a:cubicBezTo>
                    <a:pt x="831" y="1990"/>
                    <a:pt x="803" y="2053"/>
                    <a:pt x="791" y="2115"/>
                  </a:cubicBezTo>
                  <a:cubicBezTo>
                    <a:pt x="780" y="2177"/>
                    <a:pt x="769" y="2245"/>
                    <a:pt x="757" y="2313"/>
                  </a:cubicBezTo>
                  <a:cubicBezTo>
                    <a:pt x="729" y="2477"/>
                    <a:pt x="486" y="2443"/>
                    <a:pt x="492" y="2279"/>
                  </a:cubicBezTo>
                  <a:cubicBezTo>
                    <a:pt x="492" y="2256"/>
                    <a:pt x="497" y="2234"/>
                    <a:pt x="503" y="2205"/>
                  </a:cubicBezTo>
                  <a:cubicBezTo>
                    <a:pt x="531" y="2064"/>
                    <a:pt x="605" y="1940"/>
                    <a:pt x="673" y="1810"/>
                  </a:cubicBezTo>
                  <a:cubicBezTo>
                    <a:pt x="712" y="1736"/>
                    <a:pt x="752" y="1657"/>
                    <a:pt x="746" y="1572"/>
                  </a:cubicBezTo>
                  <a:cubicBezTo>
                    <a:pt x="740" y="1487"/>
                    <a:pt x="678" y="1397"/>
                    <a:pt x="594" y="1397"/>
                  </a:cubicBezTo>
                  <a:cubicBezTo>
                    <a:pt x="447" y="1391"/>
                    <a:pt x="390" y="1600"/>
                    <a:pt x="396" y="1736"/>
                  </a:cubicBezTo>
                  <a:cubicBezTo>
                    <a:pt x="396" y="1815"/>
                    <a:pt x="373" y="1894"/>
                    <a:pt x="322" y="1957"/>
                  </a:cubicBezTo>
                  <a:cubicBezTo>
                    <a:pt x="198" y="2081"/>
                    <a:pt x="51" y="1973"/>
                    <a:pt x="23" y="1849"/>
                  </a:cubicBezTo>
                  <a:cubicBezTo>
                    <a:pt x="0" y="1759"/>
                    <a:pt x="28" y="1663"/>
                    <a:pt x="57" y="1572"/>
                  </a:cubicBezTo>
                  <a:cubicBezTo>
                    <a:pt x="153" y="1261"/>
                    <a:pt x="283" y="962"/>
                    <a:pt x="418" y="662"/>
                  </a:cubicBezTo>
                  <a:cubicBezTo>
                    <a:pt x="447" y="606"/>
                    <a:pt x="503" y="476"/>
                    <a:pt x="594" y="357"/>
                  </a:cubicBezTo>
                  <a:close/>
                </a:path>
              </a:pathLst>
            </a:custGeom>
            <a:solidFill>
              <a:srgbClr val="6CB7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8"/>
            <p:cNvSpPr/>
            <p:nvPr/>
          </p:nvSpPr>
          <p:spPr>
            <a:xfrm>
              <a:off x="3997270" y="3155815"/>
              <a:ext cx="73873" cy="152166"/>
            </a:xfrm>
            <a:custGeom>
              <a:avLst/>
              <a:gdLst/>
              <a:ahLst/>
              <a:cxnLst/>
              <a:rect l="l" t="t" r="r" b="b"/>
              <a:pathLst>
                <a:path w="1504" h="3098" extrusionOk="0">
                  <a:moveTo>
                    <a:pt x="1380" y="3098"/>
                  </a:moveTo>
                  <a:lnTo>
                    <a:pt x="1380" y="3098"/>
                  </a:lnTo>
                  <a:cubicBezTo>
                    <a:pt x="1323" y="3098"/>
                    <a:pt x="1284" y="3052"/>
                    <a:pt x="1284" y="3002"/>
                  </a:cubicBezTo>
                  <a:cubicBezTo>
                    <a:pt x="1312" y="1933"/>
                    <a:pt x="848" y="876"/>
                    <a:pt x="46" y="175"/>
                  </a:cubicBezTo>
                  <a:cubicBezTo>
                    <a:pt x="6" y="141"/>
                    <a:pt x="0" y="79"/>
                    <a:pt x="34" y="45"/>
                  </a:cubicBezTo>
                  <a:cubicBezTo>
                    <a:pt x="68" y="6"/>
                    <a:pt x="130" y="0"/>
                    <a:pt x="170" y="34"/>
                  </a:cubicBezTo>
                  <a:cubicBezTo>
                    <a:pt x="1012" y="774"/>
                    <a:pt x="1504" y="1882"/>
                    <a:pt x="1476" y="3007"/>
                  </a:cubicBezTo>
                  <a:cubicBezTo>
                    <a:pt x="1470" y="3058"/>
                    <a:pt x="1431" y="3098"/>
                    <a:pt x="1380" y="30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8"/>
            <p:cNvSpPr/>
            <p:nvPr/>
          </p:nvSpPr>
          <p:spPr>
            <a:xfrm>
              <a:off x="4062792" y="3168585"/>
              <a:ext cx="53096" cy="74413"/>
            </a:xfrm>
            <a:custGeom>
              <a:avLst/>
              <a:gdLst/>
              <a:ahLst/>
              <a:cxnLst/>
              <a:rect l="l" t="t" r="r" b="b"/>
              <a:pathLst>
                <a:path w="1081" h="1515" extrusionOk="0">
                  <a:moveTo>
                    <a:pt x="973" y="1515"/>
                  </a:moveTo>
                  <a:cubicBezTo>
                    <a:pt x="933" y="1515"/>
                    <a:pt x="894" y="1487"/>
                    <a:pt x="882" y="1441"/>
                  </a:cubicBezTo>
                  <a:cubicBezTo>
                    <a:pt x="780" y="938"/>
                    <a:pt x="475" y="481"/>
                    <a:pt x="51" y="187"/>
                  </a:cubicBezTo>
                  <a:cubicBezTo>
                    <a:pt x="12" y="153"/>
                    <a:pt x="0" y="96"/>
                    <a:pt x="29" y="57"/>
                  </a:cubicBezTo>
                  <a:cubicBezTo>
                    <a:pt x="57" y="11"/>
                    <a:pt x="119" y="0"/>
                    <a:pt x="159" y="28"/>
                  </a:cubicBezTo>
                  <a:cubicBezTo>
                    <a:pt x="622" y="351"/>
                    <a:pt x="956" y="854"/>
                    <a:pt x="1069" y="1402"/>
                  </a:cubicBezTo>
                  <a:cubicBezTo>
                    <a:pt x="1080" y="1453"/>
                    <a:pt x="1046" y="1504"/>
                    <a:pt x="995" y="1515"/>
                  </a:cubicBezTo>
                  <a:cubicBezTo>
                    <a:pt x="990" y="1515"/>
                    <a:pt x="978" y="1515"/>
                    <a:pt x="973" y="151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8"/>
            <p:cNvSpPr/>
            <p:nvPr/>
          </p:nvSpPr>
          <p:spPr>
            <a:xfrm>
              <a:off x="3660228" y="3606662"/>
              <a:ext cx="324028" cy="227463"/>
            </a:xfrm>
            <a:custGeom>
              <a:avLst/>
              <a:gdLst/>
              <a:ahLst/>
              <a:cxnLst/>
              <a:rect l="l" t="t" r="r" b="b"/>
              <a:pathLst>
                <a:path w="6597" h="4631" extrusionOk="0">
                  <a:moveTo>
                    <a:pt x="108" y="4630"/>
                  </a:moveTo>
                  <a:cubicBezTo>
                    <a:pt x="68" y="4630"/>
                    <a:pt x="34" y="4608"/>
                    <a:pt x="17" y="4574"/>
                  </a:cubicBezTo>
                  <a:cubicBezTo>
                    <a:pt x="0" y="4523"/>
                    <a:pt x="23" y="4472"/>
                    <a:pt x="68" y="4449"/>
                  </a:cubicBezTo>
                  <a:cubicBezTo>
                    <a:pt x="1261" y="3946"/>
                    <a:pt x="2493" y="3426"/>
                    <a:pt x="3607" y="2737"/>
                  </a:cubicBezTo>
                  <a:cubicBezTo>
                    <a:pt x="4856" y="1962"/>
                    <a:pt x="5800" y="1063"/>
                    <a:pt x="6410" y="57"/>
                  </a:cubicBezTo>
                  <a:cubicBezTo>
                    <a:pt x="6438" y="18"/>
                    <a:pt x="6495" y="1"/>
                    <a:pt x="6540" y="29"/>
                  </a:cubicBezTo>
                  <a:cubicBezTo>
                    <a:pt x="6585" y="57"/>
                    <a:pt x="6597" y="114"/>
                    <a:pt x="6568" y="159"/>
                  </a:cubicBezTo>
                  <a:cubicBezTo>
                    <a:pt x="5941" y="1182"/>
                    <a:pt x="4980" y="2104"/>
                    <a:pt x="3708" y="2895"/>
                  </a:cubicBezTo>
                  <a:cubicBezTo>
                    <a:pt x="2578" y="3596"/>
                    <a:pt x="1340" y="4116"/>
                    <a:pt x="141" y="4625"/>
                  </a:cubicBezTo>
                  <a:cubicBezTo>
                    <a:pt x="130" y="4630"/>
                    <a:pt x="119" y="4630"/>
                    <a:pt x="108" y="46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8"/>
            <p:cNvSpPr/>
            <p:nvPr/>
          </p:nvSpPr>
          <p:spPr>
            <a:xfrm>
              <a:off x="3720740" y="3807110"/>
              <a:ext cx="125839" cy="62281"/>
            </a:xfrm>
            <a:custGeom>
              <a:avLst/>
              <a:gdLst/>
              <a:ahLst/>
              <a:cxnLst/>
              <a:rect l="l" t="t" r="r" b="b"/>
              <a:pathLst>
                <a:path w="2562" h="1268" extrusionOk="0">
                  <a:moveTo>
                    <a:pt x="108" y="1267"/>
                  </a:moveTo>
                  <a:cubicBezTo>
                    <a:pt x="68" y="1267"/>
                    <a:pt x="29" y="1245"/>
                    <a:pt x="17" y="1205"/>
                  </a:cubicBezTo>
                  <a:cubicBezTo>
                    <a:pt x="0" y="1154"/>
                    <a:pt x="29" y="1098"/>
                    <a:pt x="80" y="1086"/>
                  </a:cubicBezTo>
                  <a:cubicBezTo>
                    <a:pt x="894" y="821"/>
                    <a:pt x="1674" y="464"/>
                    <a:pt x="2403" y="24"/>
                  </a:cubicBezTo>
                  <a:cubicBezTo>
                    <a:pt x="2448" y="1"/>
                    <a:pt x="2505" y="12"/>
                    <a:pt x="2533" y="57"/>
                  </a:cubicBezTo>
                  <a:cubicBezTo>
                    <a:pt x="2561" y="103"/>
                    <a:pt x="2544" y="159"/>
                    <a:pt x="2499" y="187"/>
                  </a:cubicBezTo>
                  <a:cubicBezTo>
                    <a:pt x="1758" y="634"/>
                    <a:pt x="961" y="996"/>
                    <a:pt x="136" y="1261"/>
                  </a:cubicBezTo>
                  <a:cubicBezTo>
                    <a:pt x="125" y="1267"/>
                    <a:pt x="119" y="1267"/>
                    <a:pt x="108" y="126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8"/>
            <p:cNvSpPr/>
            <p:nvPr/>
          </p:nvSpPr>
          <p:spPr>
            <a:xfrm>
              <a:off x="3941718" y="2970888"/>
              <a:ext cx="71957" cy="54177"/>
            </a:xfrm>
            <a:custGeom>
              <a:avLst/>
              <a:gdLst/>
              <a:ahLst/>
              <a:cxnLst/>
              <a:rect l="l" t="t" r="r" b="b"/>
              <a:pathLst>
                <a:path w="1465" h="1103" extrusionOk="0">
                  <a:moveTo>
                    <a:pt x="103" y="1103"/>
                  </a:moveTo>
                  <a:cubicBezTo>
                    <a:pt x="86" y="1103"/>
                    <a:pt x="63" y="1097"/>
                    <a:pt x="46" y="1086"/>
                  </a:cubicBezTo>
                  <a:cubicBezTo>
                    <a:pt x="7" y="1052"/>
                    <a:pt x="1" y="995"/>
                    <a:pt x="29" y="950"/>
                  </a:cubicBezTo>
                  <a:cubicBezTo>
                    <a:pt x="368" y="526"/>
                    <a:pt x="815" y="204"/>
                    <a:pt x="1324" y="17"/>
                  </a:cubicBezTo>
                  <a:cubicBezTo>
                    <a:pt x="1374" y="0"/>
                    <a:pt x="1425" y="23"/>
                    <a:pt x="1442" y="74"/>
                  </a:cubicBezTo>
                  <a:cubicBezTo>
                    <a:pt x="1465" y="125"/>
                    <a:pt x="1437" y="176"/>
                    <a:pt x="1386" y="193"/>
                  </a:cubicBezTo>
                  <a:cubicBezTo>
                    <a:pt x="917" y="368"/>
                    <a:pt x="487" y="679"/>
                    <a:pt x="176" y="1069"/>
                  </a:cubicBezTo>
                  <a:cubicBezTo>
                    <a:pt x="159" y="1091"/>
                    <a:pt x="131" y="1103"/>
                    <a:pt x="103" y="110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8"/>
            <p:cNvSpPr/>
            <p:nvPr/>
          </p:nvSpPr>
          <p:spPr>
            <a:xfrm>
              <a:off x="4419284" y="2983954"/>
              <a:ext cx="135810" cy="59432"/>
            </a:xfrm>
            <a:custGeom>
              <a:avLst/>
              <a:gdLst/>
              <a:ahLst/>
              <a:cxnLst/>
              <a:rect l="l" t="t" r="r" b="b"/>
              <a:pathLst>
                <a:path w="2765" h="1210" extrusionOk="0">
                  <a:moveTo>
                    <a:pt x="2657" y="1210"/>
                  </a:moveTo>
                  <a:cubicBezTo>
                    <a:pt x="2640" y="1210"/>
                    <a:pt x="2623" y="1210"/>
                    <a:pt x="2606" y="1198"/>
                  </a:cubicBezTo>
                  <a:cubicBezTo>
                    <a:pt x="1832" y="707"/>
                    <a:pt x="984" y="373"/>
                    <a:pt x="85" y="198"/>
                  </a:cubicBezTo>
                  <a:cubicBezTo>
                    <a:pt x="34" y="187"/>
                    <a:pt x="0" y="136"/>
                    <a:pt x="12" y="85"/>
                  </a:cubicBezTo>
                  <a:cubicBezTo>
                    <a:pt x="17" y="34"/>
                    <a:pt x="68" y="0"/>
                    <a:pt x="119" y="11"/>
                  </a:cubicBezTo>
                  <a:cubicBezTo>
                    <a:pt x="1040" y="192"/>
                    <a:pt x="1911" y="537"/>
                    <a:pt x="2708" y="1040"/>
                  </a:cubicBezTo>
                  <a:cubicBezTo>
                    <a:pt x="2753" y="1068"/>
                    <a:pt x="2764" y="1125"/>
                    <a:pt x="2736" y="1170"/>
                  </a:cubicBezTo>
                  <a:cubicBezTo>
                    <a:pt x="2719" y="1198"/>
                    <a:pt x="2691" y="1210"/>
                    <a:pt x="2657" y="12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8"/>
            <p:cNvSpPr/>
            <p:nvPr/>
          </p:nvSpPr>
          <p:spPr>
            <a:xfrm>
              <a:off x="4493402" y="2946428"/>
              <a:ext cx="65572" cy="23675"/>
            </a:xfrm>
            <a:custGeom>
              <a:avLst/>
              <a:gdLst/>
              <a:ahLst/>
              <a:cxnLst/>
              <a:rect l="l" t="t" r="r" b="b"/>
              <a:pathLst>
                <a:path w="1335" h="482" extrusionOk="0">
                  <a:moveTo>
                    <a:pt x="1233" y="481"/>
                  </a:moveTo>
                  <a:cubicBezTo>
                    <a:pt x="1227" y="481"/>
                    <a:pt x="1216" y="481"/>
                    <a:pt x="1210" y="481"/>
                  </a:cubicBezTo>
                  <a:lnTo>
                    <a:pt x="80" y="199"/>
                  </a:lnTo>
                  <a:cubicBezTo>
                    <a:pt x="29" y="188"/>
                    <a:pt x="1" y="137"/>
                    <a:pt x="12" y="86"/>
                  </a:cubicBezTo>
                  <a:cubicBezTo>
                    <a:pt x="23" y="35"/>
                    <a:pt x="74" y="1"/>
                    <a:pt x="125" y="18"/>
                  </a:cubicBezTo>
                  <a:lnTo>
                    <a:pt x="1255" y="295"/>
                  </a:lnTo>
                  <a:cubicBezTo>
                    <a:pt x="1306" y="306"/>
                    <a:pt x="1335" y="363"/>
                    <a:pt x="1323" y="408"/>
                  </a:cubicBezTo>
                  <a:cubicBezTo>
                    <a:pt x="1312" y="453"/>
                    <a:pt x="1272" y="481"/>
                    <a:pt x="1233" y="4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8"/>
            <p:cNvSpPr/>
            <p:nvPr/>
          </p:nvSpPr>
          <p:spPr>
            <a:xfrm>
              <a:off x="4247963" y="3561425"/>
              <a:ext cx="195537" cy="38901"/>
            </a:xfrm>
            <a:custGeom>
              <a:avLst/>
              <a:gdLst/>
              <a:ahLst/>
              <a:cxnLst/>
              <a:rect l="l" t="t" r="r" b="b"/>
              <a:pathLst>
                <a:path w="3981" h="792" extrusionOk="0">
                  <a:moveTo>
                    <a:pt x="2833" y="792"/>
                  </a:moveTo>
                  <a:cubicBezTo>
                    <a:pt x="1883" y="792"/>
                    <a:pt x="928" y="588"/>
                    <a:pt x="74" y="193"/>
                  </a:cubicBezTo>
                  <a:cubicBezTo>
                    <a:pt x="23" y="170"/>
                    <a:pt x="1" y="113"/>
                    <a:pt x="23" y="68"/>
                  </a:cubicBezTo>
                  <a:cubicBezTo>
                    <a:pt x="46" y="17"/>
                    <a:pt x="102" y="0"/>
                    <a:pt x="148" y="23"/>
                  </a:cubicBezTo>
                  <a:cubicBezTo>
                    <a:pt x="1295" y="549"/>
                    <a:pt x="2618" y="724"/>
                    <a:pt x="3861" y="515"/>
                  </a:cubicBezTo>
                  <a:cubicBezTo>
                    <a:pt x="3912" y="509"/>
                    <a:pt x="3963" y="543"/>
                    <a:pt x="3969" y="594"/>
                  </a:cubicBezTo>
                  <a:cubicBezTo>
                    <a:pt x="3980" y="645"/>
                    <a:pt x="3946" y="696"/>
                    <a:pt x="3890" y="701"/>
                  </a:cubicBezTo>
                  <a:cubicBezTo>
                    <a:pt x="3545" y="764"/>
                    <a:pt x="3189" y="792"/>
                    <a:pt x="2833" y="7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8"/>
            <p:cNvSpPr/>
            <p:nvPr/>
          </p:nvSpPr>
          <p:spPr>
            <a:xfrm>
              <a:off x="4321836" y="3640553"/>
              <a:ext cx="84187" cy="24215"/>
            </a:xfrm>
            <a:custGeom>
              <a:avLst/>
              <a:gdLst/>
              <a:ahLst/>
              <a:cxnLst/>
              <a:rect l="l" t="t" r="r" b="b"/>
              <a:pathLst>
                <a:path w="1714" h="493" extrusionOk="0">
                  <a:moveTo>
                    <a:pt x="1368" y="492"/>
                  </a:moveTo>
                  <a:cubicBezTo>
                    <a:pt x="922" y="492"/>
                    <a:pt x="475" y="390"/>
                    <a:pt x="68" y="193"/>
                  </a:cubicBezTo>
                  <a:cubicBezTo>
                    <a:pt x="23" y="170"/>
                    <a:pt x="0" y="113"/>
                    <a:pt x="23" y="68"/>
                  </a:cubicBezTo>
                  <a:cubicBezTo>
                    <a:pt x="46" y="23"/>
                    <a:pt x="102" y="0"/>
                    <a:pt x="147" y="23"/>
                  </a:cubicBezTo>
                  <a:cubicBezTo>
                    <a:pt x="599" y="243"/>
                    <a:pt x="1108" y="340"/>
                    <a:pt x="1606" y="294"/>
                  </a:cubicBezTo>
                  <a:cubicBezTo>
                    <a:pt x="1656" y="289"/>
                    <a:pt x="1707" y="328"/>
                    <a:pt x="1707" y="379"/>
                  </a:cubicBezTo>
                  <a:cubicBezTo>
                    <a:pt x="1713" y="430"/>
                    <a:pt x="1673" y="475"/>
                    <a:pt x="1623" y="481"/>
                  </a:cubicBezTo>
                  <a:cubicBezTo>
                    <a:pt x="1538" y="492"/>
                    <a:pt x="1453" y="492"/>
                    <a:pt x="1368" y="4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7" name="Imagem 156" descr="transferir.png"/>
          <p:cNvPicPr>
            <a:picLocks noChangeAspect="1"/>
          </p:cNvPicPr>
          <p:nvPr/>
        </p:nvPicPr>
        <p:blipFill>
          <a:blip r:embed="rId3"/>
          <a:stretch>
            <a:fillRect/>
          </a:stretch>
        </p:blipFill>
        <p:spPr>
          <a:xfrm>
            <a:off x="8192547" y="4443958"/>
            <a:ext cx="951453" cy="69954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aster Preparedness Infographics by Slidesgo">
  <a:themeElements>
    <a:clrScheme name="Simple Light">
      <a:dk1>
        <a:srgbClr val="000000"/>
      </a:dk1>
      <a:lt1>
        <a:srgbClr val="FFFFFF"/>
      </a:lt1>
      <a:dk2>
        <a:srgbClr val="818181"/>
      </a:dk2>
      <a:lt2>
        <a:srgbClr val="E6E6E6"/>
      </a:lt2>
      <a:accent1>
        <a:srgbClr val="F3CA26"/>
      </a:accent1>
      <a:accent2>
        <a:srgbClr val="EF812F"/>
      </a:accent2>
      <a:accent3>
        <a:srgbClr val="DF4849"/>
      </a:accent3>
      <a:accent4>
        <a:srgbClr val="A2D0FF"/>
      </a:accent4>
      <a:accent5>
        <a:srgbClr val="5FA0D8"/>
      </a:accent5>
      <a:accent6>
        <a:srgbClr val="355F7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589</Words>
  <Application>Microsoft Office PowerPoint</Application>
  <PresentationFormat>Apresentação no Ecrã (16:9)</PresentationFormat>
  <Paragraphs>81</Paragraphs>
  <Slides>13</Slides>
  <Notes>9</Notes>
  <HiddenSlides>0</HiddenSlides>
  <MMClips>0</MMClips>
  <ScaleCrop>false</ScaleCrop>
  <HeadingPairs>
    <vt:vector size="4" baseType="variant">
      <vt:variant>
        <vt:lpstr>Tema</vt:lpstr>
      </vt:variant>
      <vt:variant>
        <vt:i4>1</vt:i4>
      </vt:variant>
      <vt:variant>
        <vt:lpstr>Títulos dos diapositivos</vt:lpstr>
      </vt:variant>
      <vt:variant>
        <vt:i4>13</vt:i4>
      </vt:variant>
    </vt:vector>
  </HeadingPairs>
  <TitlesOfParts>
    <vt:vector size="14" baseType="lpstr">
      <vt:lpstr>Disaster Preparedness Infographics by Slidesgo</vt:lpstr>
      <vt:lpstr>Catástrofes Naturais </vt:lpstr>
      <vt:lpstr>Catástrofes Naturais </vt:lpstr>
      <vt:lpstr>Tipo de Catástrofes Naturais </vt:lpstr>
      <vt:lpstr>Riscos naturais versos Catástrofes naturais </vt:lpstr>
      <vt:lpstr>Riscos tecnológicos e Riscos ambientais </vt:lpstr>
      <vt:lpstr>Riscos naturais        Maremotos</vt:lpstr>
      <vt:lpstr>Cheias e enxurradas</vt:lpstr>
      <vt:lpstr>Seca</vt:lpstr>
      <vt:lpstr>Riscos Tecnológicos</vt:lpstr>
      <vt:lpstr>Riscos ambientais</vt:lpstr>
      <vt:lpstr>Diapositivo 11</vt:lpstr>
      <vt:lpstr>Imagens de Catástrofes Naturais </vt:lpstr>
      <vt:lpstr>Obrigado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Preparedness Infographics</dc:title>
  <dc:creator>Ana</dc:creator>
  <cp:lastModifiedBy>A</cp:lastModifiedBy>
  <cp:revision>46</cp:revision>
  <dcterms:modified xsi:type="dcterms:W3CDTF">2022-11-14T16:54:56Z</dcterms:modified>
</cp:coreProperties>
</file>