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1" r:id="rId1"/>
  </p:sldMasterIdLst>
  <p:notesMasterIdLst>
    <p:notesMasterId r:id="rId13"/>
  </p:notesMasterIdLst>
  <p:sldIdLst>
    <p:sldId id="261" r:id="rId2"/>
    <p:sldId id="283" r:id="rId3"/>
    <p:sldId id="306" r:id="rId4"/>
    <p:sldId id="307" r:id="rId5"/>
    <p:sldId id="308" r:id="rId6"/>
    <p:sldId id="309" r:id="rId7"/>
    <p:sldId id="310" r:id="rId8"/>
    <p:sldId id="311" r:id="rId9"/>
    <p:sldId id="277" r:id="rId10"/>
    <p:sldId id="257" r:id="rId11"/>
    <p:sldId id="260" r:id="rId12"/>
  </p:sldIdLst>
  <p:sldSz cx="9144000" cy="5143500" type="screen16x9"/>
  <p:notesSz cx="6858000" cy="9144000"/>
  <p:embeddedFontLst>
    <p:embeddedFont>
      <p:font typeface="Jua" charset="-127"/>
      <p:regular r:id="rId14"/>
    </p:embeddedFont>
    <p:embeddedFont>
      <p:font typeface="Questrial"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B887CE4F-A1C4-4C72-A956-52D22ADE4A63}">
  <a:tblStyle styleId="{B887CE4F-A1C4-4C72-A956-52D22ADE4A6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966" y="-10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g136140f8167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2" name="Google Shape;682;g136140f8167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13554ca6b8c_0_9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9" name="Google Shape;439;g13554ca6b8c_0_9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Google Shape;598;g13554ca6b8c_0_10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9" name="Google Shape;599;g13554ca6b8c_0_1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6"/>
        <p:cNvGrpSpPr/>
        <p:nvPr/>
      </p:nvGrpSpPr>
      <p:grpSpPr>
        <a:xfrm>
          <a:off x="0" y="0"/>
          <a:ext cx="0" cy="0"/>
          <a:chOff x="0" y="0"/>
          <a:chExt cx="0" cy="0"/>
        </a:xfrm>
      </p:grpSpPr>
      <p:sp>
        <p:nvSpPr>
          <p:cNvPr id="2847" name="Google Shape;2847;g1201707d15e_0_48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8" name="Google Shape;2848;g1201707d15e_0_48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6"/>
        <p:cNvGrpSpPr/>
        <p:nvPr/>
      </p:nvGrpSpPr>
      <p:grpSpPr>
        <a:xfrm>
          <a:off x="0" y="0"/>
          <a:ext cx="0" cy="0"/>
          <a:chOff x="0" y="0"/>
          <a:chExt cx="0" cy="0"/>
        </a:xfrm>
      </p:grpSpPr>
      <p:sp>
        <p:nvSpPr>
          <p:cNvPr id="2847" name="Google Shape;2847;g1201707d15e_0_48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8" name="Google Shape;2848;g1201707d15e_0_48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6"/>
        <p:cNvGrpSpPr/>
        <p:nvPr/>
      </p:nvGrpSpPr>
      <p:grpSpPr>
        <a:xfrm>
          <a:off x="0" y="0"/>
          <a:ext cx="0" cy="0"/>
          <a:chOff x="0" y="0"/>
          <a:chExt cx="0" cy="0"/>
        </a:xfrm>
      </p:grpSpPr>
      <p:sp>
        <p:nvSpPr>
          <p:cNvPr id="2847" name="Google Shape;2847;g1201707d15e_0_48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8" name="Google Shape;2848;g1201707d15e_0_48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6"/>
        <p:cNvGrpSpPr/>
        <p:nvPr/>
      </p:nvGrpSpPr>
      <p:grpSpPr>
        <a:xfrm>
          <a:off x="0" y="0"/>
          <a:ext cx="0" cy="0"/>
          <a:chOff x="0" y="0"/>
          <a:chExt cx="0" cy="0"/>
        </a:xfrm>
      </p:grpSpPr>
      <p:sp>
        <p:nvSpPr>
          <p:cNvPr id="2847" name="Google Shape;2847;g1201707d15e_0_48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8" name="Google Shape;2848;g1201707d15e_0_48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6"/>
        <p:cNvGrpSpPr/>
        <p:nvPr/>
      </p:nvGrpSpPr>
      <p:grpSpPr>
        <a:xfrm>
          <a:off x="0" y="0"/>
          <a:ext cx="0" cy="0"/>
          <a:chOff x="0" y="0"/>
          <a:chExt cx="0" cy="0"/>
        </a:xfrm>
      </p:grpSpPr>
      <p:sp>
        <p:nvSpPr>
          <p:cNvPr id="2847" name="Google Shape;2847;g1201707d15e_0_48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8" name="Google Shape;2848;g1201707d15e_0_48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6"/>
        <p:cNvGrpSpPr/>
        <p:nvPr/>
      </p:nvGrpSpPr>
      <p:grpSpPr>
        <a:xfrm>
          <a:off x="0" y="0"/>
          <a:ext cx="0" cy="0"/>
          <a:chOff x="0" y="0"/>
          <a:chExt cx="0" cy="0"/>
        </a:xfrm>
      </p:grpSpPr>
      <p:sp>
        <p:nvSpPr>
          <p:cNvPr id="2847" name="Google Shape;2847;g1201707d15e_0_48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8" name="Google Shape;2848;g1201707d15e_0_48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6"/>
        <p:cNvGrpSpPr/>
        <p:nvPr/>
      </p:nvGrpSpPr>
      <p:grpSpPr>
        <a:xfrm>
          <a:off x="0" y="0"/>
          <a:ext cx="0" cy="0"/>
          <a:chOff x="0" y="0"/>
          <a:chExt cx="0" cy="0"/>
        </a:xfrm>
      </p:grpSpPr>
      <p:sp>
        <p:nvSpPr>
          <p:cNvPr id="2847" name="Google Shape;2847;g1201707d15e_0_48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8" name="Google Shape;2848;g1201707d15e_0_48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6"/>
        <p:cNvGrpSpPr/>
        <p:nvPr/>
      </p:nvGrpSpPr>
      <p:grpSpPr>
        <a:xfrm>
          <a:off x="0" y="0"/>
          <a:ext cx="0" cy="0"/>
          <a:chOff x="0" y="0"/>
          <a:chExt cx="0" cy="0"/>
        </a:xfrm>
      </p:grpSpPr>
      <p:sp>
        <p:nvSpPr>
          <p:cNvPr id="2237" name="Google Shape;2237;g1201707d15e_0_477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8" name="Google Shape;2238;g1201707d15e_0_477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2"/>
        </a:solidFill>
        <a:effectLst/>
      </p:bgPr>
    </p:bg>
    <p:spTree>
      <p:nvGrpSpPr>
        <p:cNvPr id="1" name="Shape 15"/>
        <p:cNvGrpSpPr/>
        <p:nvPr/>
      </p:nvGrpSpPr>
      <p:grpSpPr>
        <a:xfrm>
          <a:off x="0" y="0"/>
          <a:ext cx="0" cy="0"/>
          <a:chOff x="0" y="0"/>
          <a:chExt cx="0" cy="0"/>
        </a:xfrm>
      </p:grpSpPr>
      <p:sp>
        <p:nvSpPr>
          <p:cNvPr id="16" name="Google Shape;16;p3"/>
          <p:cNvSpPr/>
          <p:nvPr/>
        </p:nvSpPr>
        <p:spPr>
          <a:xfrm rot="10800000">
            <a:off x="-556624" y="-1828051"/>
            <a:ext cx="5046598" cy="3896939"/>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rot="1425165">
            <a:off x="-1713836" y="3836969"/>
            <a:ext cx="12813773" cy="4406893"/>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txBox="1">
            <a:spLocks noGrp="1"/>
          </p:cNvSpPr>
          <p:nvPr>
            <p:ph type="title"/>
          </p:nvPr>
        </p:nvSpPr>
        <p:spPr>
          <a:xfrm>
            <a:off x="1297600" y="2517438"/>
            <a:ext cx="6548700" cy="732300"/>
          </a:xfrm>
          <a:prstGeom prst="rect">
            <a:avLst/>
          </a:prstGeom>
        </p:spPr>
        <p:txBody>
          <a:bodyPr spcFirstLastPara="1" wrap="square" lIns="91425" tIns="91425" rIns="91425" bIns="91425" anchor="b" anchorCtr="0">
            <a:noAutofit/>
          </a:bodyPr>
          <a:lstStyle>
            <a:lvl1pPr lvl="0" algn="ctr">
              <a:spcBef>
                <a:spcPts val="0"/>
              </a:spcBef>
              <a:spcAft>
                <a:spcPts val="0"/>
              </a:spcAft>
              <a:buSzPts val="3600"/>
              <a:buNone/>
              <a:defRPr sz="4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title" idx="2" hasCustomPrompt="1"/>
          </p:nvPr>
        </p:nvSpPr>
        <p:spPr>
          <a:xfrm>
            <a:off x="3899850" y="1227075"/>
            <a:ext cx="13443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7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0" name="Google Shape;20;p3"/>
          <p:cNvSpPr txBox="1">
            <a:spLocks noGrp="1"/>
          </p:cNvSpPr>
          <p:nvPr>
            <p:ph type="subTitle" idx="1"/>
          </p:nvPr>
        </p:nvSpPr>
        <p:spPr>
          <a:xfrm>
            <a:off x="1736800" y="3286775"/>
            <a:ext cx="5670600" cy="55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 name="Google Shape;21;p3"/>
          <p:cNvSpPr/>
          <p:nvPr/>
        </p:nvSpPr>
        <p:spPr>
          <a:xfrm rot="10800000" flipH="1">
            <a:off x="5838927" y="-1512614"/>
            <a:ext cx="5179945" cy="3896939"/>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p:nvPr/>
        </p:nvSpPr>
        <p:spPr>
          <a:xfrm rot="5400000">
            <a:off x="-642983" y="1527274"/>
            <a:ext cx="4841906" cy="6779509"/>
          </a:xfrm>
          <a:custGeom>
            <a:avLst/>
            <a:gdLst/>
            <a:ahLst/>
            <a:cxnLst/>
            <a:rect l="l" t="t" r="r" b="b"/>
            <a:pathLst>
              <a:path w="73773" h="103295" extrusionOk="0">
                <a:moveTo>
                  <a:pt x="59836" y="0"/>
                </a:moveTo>
                <a:cubicBezTo>
                  <a:pt x="55880" y="0"/>
                  <a:pt x="51977" y="590"/>
                  <a:pt x="48150" y="2163"/>
                </a:cubicBezTo>
                <a:cubicBezTo>
                  <a:pt x="36005" y="7152"/>
                  <a:pt x="33148" y="18284"/>
                  <a:pt x="29874" y="27928"/>
                </a:cubicBezTo>
                <a:cubicBezTo>
                  <a:pt x="26314" y="38417"/>
                  <a:pt x="22706" y="49288"/>
                  <a:pt x="14396" y="58110"/>
                </a:cubicBezTo>
                <a:cubicBezTo>
                  <a:pt x="10836" y="61885"/>
                  <a:pt x="5323" y="64956"/>
                  <a:pt x="2787" y="69421"/>
                </a:cubicBezTo>
                <a:cubicBezTo>
                  <a:pt x="1" y="74291"/>
                  <a:pt x="2108" y="80006"/>
                  <a:pt x="7264" y="83256"/>
                </a:cubicBezTo>
                <a:cubicBezTo>
                  <a:pt x="13479" y="87209"/>
                  <a:pt x="22385" y="86459"/>
                  <a:pt x="29671" y="88043"/>
                </a:cubicBezTo>
                <a:cubicBezTo>
                  <a:pt x="39684" y="90198"/>
                  <a:pt x="47031" y="96187"/>
                  <a:pt x="51793" y="103295"/>
                </a:cubicBezTo>
                <a:lnTo>
                  <a:pt x="73772" y="103295"/>
                </a:lnTo>
                <a:lnTo>
                  <a:pt x="73772" y="1782"/>
                </a:lnTo>
                <a:cubicBezTo>
                  <a:pt x="72879" y="1592"/>
                  <a:pt x="71986" y="1413"/>
                  <a:pt x="71093" y="1234"/>
                </a:cubicBezTo>
                <a:cubicBezTo>
                  <a:pt x="67307" y="520"/>
                  <a:pt x="63548" y="0"/>
                  <a:pt x="59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4"/>
          <p:cNvSpPr txBox="1">
            <a:spLocks noGrp="1"/>
          </p:cNvSpPr>
          <p:nvPr>
            <p:ph type="body" idx="1"/>
          </p:nvPr>
        </p:nvSpPr>
        <p:spPr>
          <a:xfrm>
            <a:off x="720000" y="1152475"/>
            <a:ext cx="7704000" cy="572700"/>
          </a:xfrm>
          <a:prstGeom prst="rect">
            <a:avLst/>
          </a:prstGeom>
        </p:spPr>
        <p:txBody>
          <a:bodyPr spcFirstLastPara="1" wrap="square" lIns="91425" tIns="91425" rIns="91425" bIns="91425" anchor="t" anchorCtr="0">
            <a:noAutofit/>
          </a:bodyPr>
          <a:lstStyle>
            <a:lvl1pPr marL="457200" lvl="0" indent="-317500" algn="ctr" rtl="0">
              <a:lnSpc>
                <a:spcPct val="115000"/>
              </a:lnSpc>
              <a:spcBef>
                <a:spcPts val="0"/>
              </a:spcBef>
              <a:spcAft>
                <a:spcPts val="0"/>
              </a:spcAft>
              <a:buSzPts val="1400"/>
              <a:buChar char="●"/>
              <a:defRPr/>
            </a:lvl1pPr>
            <a:lvl2pPr marL="914400" lvl="1" indent="-317500" rtl="0">
              <a:lnSpc>
                <a:spcPct val="115000"/>
              </a:lnSpc>
              <a:spcBef>
                <a:spcPts val="0"/>
              </a:spcBef>
              <a:spcAft>
                <a:spcPts val="0"/>
              </a:spcAft>
              <a:buSzPts val="1400"/>
              <a:buChar char="○"/>
              <a:defRPr/>
            </a:lvl2pPr>
            <a:lvl3pPr marL="1371600" lvl="2" indent="-317500" rtl="0">
              <a:lnSpc>
                <a:spcPct val="115000"/>
              </a:lnSpc>
              <a:spcBef>
                <a:spcPts val="0"/>
              </a:spcBef>
              <a:spcAft>
                <a:spcPts val="0"/>
              </a:spcAft>
              <a:buSzPts val="1400"/>
              <a:buChar char="■"/>
              <a:defRPr/>
            </a:lvl3pPr>
            <a:lvl4pPr marL="1828800" lvl="3" indent="-317500" rtl="0">
              <a:lnSpc>
                <a:spcPct val="115000"/>
              </a:lnSpc>
              <a:spcBef>
                <a:spcPts val="0"/>
              </a:spcBef>
              <a:spcAft>
                <a:spcPts val="0"/>
              </a:spcAft>
              <a:buSzPts val="1400"/>
              <a:buChar char="●"/>
              <a:defRPr/>
            </a:lvl4pPr>
            <a:lvl5pPr marL="2286000" lvl="4" indent="-317500" rtl="0">
              <a:lnSpc>
                <a:spcPct val="115000"/>
              </a:lnSpc>
              <a:spcBef>
                <a:spcPts val="0"/>
              </a:spcBef>
              <a:spcAft>
                <a:spcPts val="0"/>
              </a:spcAft>
              <a:buSzPts val="1400"/>
              <a:buChar char="○"/>
              <a:defRPr/>
            </a:lvl5pPr>
            <a:lvl6pPr marL="2743200" lvl="5" indent="-317500" rtl="0">
              <a:lnSpc>
                <a:spcPct val="115000"/>
              </a:lnSpc>
              <a:spcBef>
                <a:spcPts val="0"/>
              </a:spcBef>
              <a:spcAft>
                <a:spcPts val="0"/>
              </a:spcAft>
              <a:buSzPts val="1400"/>
              <a:buChar char="■"/>
              <a:defRPr/>
            </a:lvl6pPr>
            <a:lvl7pPr marL="3200400" lvl="6" indent="-317500" rtl="0">
              <a:lnSpc>
                <a:spcPct val="115000"/>
              </a:lnSpc>
              <a:spcBef>
                <a:spcPts val="0"/>
              </a:spcBef>
              <a:spcAft>
                <a:spcPts val="0"/>
              </a:spcAft>
              <a:buSzPts val="1400"/>
              <a:buChar char="●"/>
              <a:defRPr/>
            </a:lvl7pPr>
            <a:lvl8pPr marL="3657600" lvl="7" indent="-317500" rtl="0">
              <a:lnSpc>
                <a:spcPct val="115000"/>
              </a:lnSpc>
              <a:spcBef>
                <a:spcPts val="0"/>
              </a:spcBef>
              <a:spcAft>
                <a:spcPts val="0"/>
              </a:spcAft>
              <a:buSzPts val="1400"/>
              <a:buChar char="○"/>
              <a:defRPr/>
            </a:lvl8pPr>
            <a:lvl9pPr marL="4114800" lvl="8" indent="-317500" rtl="0">
              <a:lnSpc>
                <a:spcPct val="115000"/>
              </a:lnSpc>
              <a:spcBef>
                <a:spcPts val="0"/>
              </a:spcBef>
              <a:spcAft>
                <a:spcPts val="0"/>
              </a:spcAft>
              <a:buSzPts val="1400"/>
              <a:buChar char="■"/>
              <a:defRPr/>
            </a:lvl9pPr>
          </a:lstStyle>
          <a:p>
            <a:endParaRPr/>
          </a:p>
        </p:txBody>
      </p:sp>
      <p:sp>
        <p:nvSpPr>
          <p:cNvPr id="25" name="Google Shape;25;p4"/>
          <p:cNvSpPr txBox="1">
            <a:spLocks noGrp="1"/>
          </p:cNvSpPr>
          <p:nvPr>
            <p:ph type="title"/>
          </p:nvPr>
        </p:nvSpPr>
        <p:spPr>
          <a:xfrm>
            <a:off x="715100" y="535000"/>
            <a:ext cx="7713900" cy="572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Jua"/>
              <a:buNone/>
              <a:defRPr sz="3500">
                <a:solidFill>
                  <a:schemeClr val="dk1"/>
                </a:solidFill>
                <a:latin typeface="Jua"/>
                <a:ea typeface="Jua"/>
                <a:cs typeface="Jua"/>
                <a:sym typeface="Jua"/>
              </a:defRPr>
            </a:lvl1pPr>
            <a:lvl2pPr lvl="1" rtl="0">
              <a:spcBef>
                <a:spcPts val="0"/>
              </a:spcBef>
              <a:spcAft>
                <a:spcPts val="0"/>
              </a:spcAft>
              <a:buClr>
                <a:schemeClr val="dk1"/>
              </a:buClr>
              <a:buSzPts val="3500"/>
              <a:buFont typeface="Jua"/>
              <a:buNone/>
              <a:defRPr sz="3500">
                <a:solidFill>
                  <a:schemeClr val="dk1"/>
                </a:solidFill>
                <a:latin typeface="Jua"/>
                <a:ea typeface="Jua"/>
                <a:cs typeface="Jua"/>
                <a:sym typeface="Jua"/>
              </a:defRPr>
            </a:lvl2pPr>
            <a:lvl3pPr lvl="2" rtl="0">
              <a:spcBef>
                <a:spcPts val="0"/>
              </a:spcBef>
              <a:spcAft>
                <a:spcPts val="0"/>
              </a:spcAft>
              <a:buClr>
                <a:schemeClr val="dk1"/>
              </a:buClr>
              <a:buSzPts val="3500"/>
              <a:buFont typeface="Jua"/>
              <a:buNone/>
              <a:defRPr sz="3500">
                <a:solidFill>
                  <a:schemeClr val="dk1"/>
                </a:solidFill>
                <a:latin typeface="Jua"/>
                <a:ea typeface="Jua"/>
                <a:cs typeface="Jua"/>
                <a:sym typeface="Jua"/>
              </a:defRPr>
            </a:lvl3pPr>
            <a:lvl4pPr lvl="3" rtl="0">
              <a:spcBef>
                <a:spcPts val="0"/>
              </a:spcBef>
              <a:spcAft>
                <a:spcPts val="0"/>
              </a:spcAft>
              <a:buClr>
                <a:schemeClr val="dk1"/>
              </a:buClr>
              <a:buSzPts val="3500"/>
              <a:buFont typeface="Jua"/>
              <a:buNone/>
              <a:defRPr sz="3500">
                <a:solidFill>
                  <a:schemeClr val="dk1"/>
                </a:solidFill>
                <a:latin typeface="Jua"/>
                <a:ea typeface="Jua"/>
                <a:cs typeface="Jua"/>
                <a:sym typeface="Jua"/>
              </a:defRPr>
            </a:lvl4pPr>
            <a:lvl5pPr lvl="4" rtl="0">
              <a:spcBef>
                <a:spcPts val="0"/>
              </a:spcBef>
              <a:spcAft>
                <a:spcPts val="0"/>
              </a:spcAft>
              <a:buClr>
                <a:schemeClr val="dk1"/>
              </a:buClr>
              <a:buSzPts val="3500"/>
              <a:buFont typeface="Jua"/>
              <a:buNone/>
              <a:defRPr sz="3500">
                <a:solidFill>
                  <a:schemeClr val="dk1"/>
                </a:solidFill>
                <a:latin typeface="Jua"/>
                <a:ea typeface="Jua"/>
                <a:cs typeface="Jua"/>
                <a:sym typeface="Jua"/>
              </a:defRPr>
            </a:lvl5pPr>
            <a:lvl6pPr lvl="5" rtl="0">
              <a:spcBef>
                <a:spcPts val="0"/>
              </a:spcBef>
              <a:spcAft>
                <a:spcPts val="0"/>
              </a:spcAft>
              <a:buClr>
                <a:schemeClr val="dk1"/>
              </a:buClr>
              <a:buSzPts val="3500"/>
              <a:buFont typeface="Jua"/>
              <a:buNone/>
              <a:defRPr sz="3500">
                <a:solidFill>
                  <a:schemeClr val="dk1"/>
                </a:solidFill>
                <a:latin typeface="Jua"/>
                <a:ea typeface="Jua"/>
                <a:cs typeface="Jua"/>
                <a:sym typeface="Jua"/>
              </a:defRPr>
            </a:lvl6pPr>
            <a:lvl7pPr lvl="6" rtl="0">
              <a:spcBef>
                <a:spcPts val="0"/>
              </a:spcBef>
              <a:spcAft>
                <a:spcPts val="0"/>
              </a:spcAft>
              <a:buClr>
                <a:schemeClr val="dk1"/>
              </a:buClr>
              <a:buSzPts val="3500"/>
              <a:buFont typeface="Jua"/>
              <a:buNone/>
              <a:defRPr sz="3500">
                <a:solidFill>
                  <a:schemeClr val="dk1"/>
                </a:solidFill>
                <a:latin typeface="Jua"/>
                <a:ea typeface="Jua"/>
                <a:cs typeface="Jua"/>
                <a:sym typeface="Jua"/>
              </a:defRPr>
            </a:lvl7pPr>
            <a:lvl8pPr lvl="7" rtl="0">
              <a:spcBef>
                <a:spcPts val="0"/>
              </a:spcBef>
              <a:spcAft>
                <a:spcPts val="0"/>
              </a:spcAft>
              <a:buClr>
                <a:schemeClr val="dk1"/>
              </a:buClr>
              <a:buSzPts val="3500"/>
              <a:buFont typeface="Jua"/>
              <a:buNone/>
              <a:defRPr sz="3500">
                <a:solidFill>
                  <a:schemeClr val="dk1"/>
                </a:solidFill>
                <a:latin typeface="Jua"/>
                <a:ea typeface="Jua"/>
                <a:cs typeface="Jua"/>
                <a:sym typeface="Jua"/>
              </a:defRPr>
            </a:lvl8pPr>
            <a:lvl9pPr lvl="8" rtl="0">
              <a:spcBef>
                <a:spcPts val="0"/>
              </a:spcBef>
              <a:spcAft>
                <a:spcPts val="0"/>
              </a:spcAft>
              <a:buClr>
                <a:schemeClr val="dk1"/>
              </a:buClr>
              <a:buSzPts val="3500"/>
              <a:buFont typeface="Jua"/>
              <a:buNone/>
              <a:defRPr sz="3500">
                <a:solidFill>
                  <a:schemeClr val="dk1"/>
                </a:solidFill>
                <a:latin typeface="Jua"/>
                <a:ea typeface="Jua"/>
                <a:cs typeface="Jua"/>
                <a:sym typeface="Jua"/>
              </a:defRPr>
            </a:lvl9pPr>
          </a:lstStyle>
          <a:p>
            <a:endParaRPr/>
          </a:p>
        </p:txBody>
      </p:sp>
      <p:sp>
        <p:nvSpPr>
          <p:cNvPr id="26" name="Google Shape;26;p4"/>
          <p:cNvSpPr/>
          <p:nvPr/>
        </p:nvSpPr>
        <p:spPr>
          <a:xfrm rot="3403510">
            <a:off x="7707592" y="-734440"/>
            <a:ext cx="4841955" cy="6779577"/>
          </a:xfrm>
          <a:custGeom>
            <a:avLst/>
            <a:gdLst/>
            <a:ahLst/>
            <a:cxnLst/>
            <a:rect l="l" t="t" r="r" b="b"/>
            <a:pathLst>
              <a:path w="73773" h="103295" extrusionOk="0">
                <a:moveTo>
                  <a:pt x="59836" y="0"/>
                </a:moveTo>
                <a:cubicBezTo>
                  <a:pt x="55880" y="0"/>
                  <a:pt x="51977" y="590"/>
                  <a:pt x="48150" y="2163"/>
                </a:cubicBezTo>
                <a:cubicBezTo>
                  <a:pt x="36005" y="7152"/>
                  <a:pt x="33148" y="18284"/>
                  <a:pt x="29874" y="27928"/>
                </a:cubicBezTo>
                <a:cubicBezTo>
                  <a:pt x="26314" y="38417"/>
                  <a:pt x="22706" y="49288"/>
                  <a:pt x="14396" y="58110"/>
                </a:cubicBezTo>
                <a:cubicBezTo>
                  <a:pt x="10836" y="61885"/>
                  <a:pt x="5323" y="64956"/>
                  <a:pt x="2787" y="69421"/>
                </a:cubicBezTo>
                <a:cubicBezTo>
                  <a:pt x="1" y="74291"/>
                  <a:pt x="2108" y="80006"/>
                  <a:pt x="7264" y="83256"/>
                </a:cubicBezTo>
                <a:cubicBezTo>
                  <a:pt x="13479" y="87209"/>
                  <a:pt x="22385" y="86459"/>
                  <a:pt x="29671" y="88043"/>
                </a:cubicBezTo>
                <a:cubicBezTo>
                  <a:pt x="39684" y="90198"/>
                  <a:pt x="47031" y="96187"/>
                  <a:pt x="51793" y="103295"/>
                </a:cubicBezTo>
                <a:lnTo>
                  <a:pt x="73772" y="103295"/>
                </a:lnTo>
                <a:lnTo>
                  <a:pt x="73772" y="1782"/>
                </a:lnTo>
                <a:cubicBezTo>
                  <a:pt x="72879" y="1592"/>
                  <a:pt x="71986" y="1413"/>
                  <a:pt x="71093" y="1234"/>
                </a:cubicBezTo>
                <a:cubicBezTo>
                  <a:pt x="67307" y="520"/>
                  <a:pt x="63548" y="0"/>
                  <a:pt x="59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715100" y="535000"/>
            <a:ext cx="7713900" cy="572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Jua"/>
              <a:buNone/>
              <a:defRPr sz="3500">
                <a:solidFill>
                  <a:schemeClr val="dk1"/>
                </a:solidFill>
                <a:latin typeface="Jua"/>
                <a:ea typeface="Jua"/>
                <a:cs typeface="Jua"/>
                <a:sym typeface="Jua"/>
              </a:defRPr>
            </a:lvl1pPr>
            <a:lvl2pPr lvl="1" rtl="0">
              <a:spcBef>
                <a:spcPts val="0"/>
              </a:spcBef>
              <a:spcAft>
                <a:spcPts val="0"/>
              </a:spcAft>
              <a:buClr>
                <a:schemeClr val="dk1"/>
              </a:buClr>
              <a:buSzPts val="3500"/>
              <a:buFont typeface="Jua"/>
              <a:buNone/>
              <a:defRPr sz="3500">
                <a:solidFill>
                  <a:schemeClr val="dk1"/>
                </a:solidFill>
                <a:latin typeface="Jua"/>
                <a:ea typeface="Jua"/>
                <a:cs typeface="Jua"/>
                <a:sym typeface="Jua"/>
              </a:defRPr>
            </a:lvl2pPr>
            <a:lvl3pPr lvl="2" rtl="0">
              <a:spcBef>
                <a:spcPts val="0"/>
              </a:spcBef>
              <a:spcAft>
                <a:spcPts val="0"/>
              </a:spcAft>
              <a:buClr>
                <a:schemeClr val="dk1"/>
              </a:buClr>
              <a:buSzPts val="3500"/>
              <a:buFont typeface="Jua"/>
              <a:buNone/>
              <a:defRPr sz="3500">
                <a:solidFill>
                  <a:schemeClr val="dk1"/>
                </a:solidFill>
                <a:latin typeface="Jua"/>
                <a:ea typeface="Jua"/>
                <a:cs typeface="Jua"/>
                <a:sym typeface="Jua"/>
              </a:defRPr>
            </a:lvl3pPr>
            <a:lvl4pPr lvl="3" rtl="0">
              <a:spcBef>
                <a:spcPts val="0"/>
              </a:spcBef>
              <a:spcAft>
                <a:spcPts val="0"/>
              </a:spcAft>
              <a:buClr>
                <a:schemeClr val="dk1"/>
              </a:buClr>
              <a:buSzPts val="3500"/>
              <a:buFont typeface="Jua"/>
              <a:buNone/>
              <a:defRPr sz="3500">
                <a:solidFill>
                  <a:schemeClr val="dk1"/>
                </a:solidFill>
                <a:latin typeface="Jua"/>
                <a:ea typeface="Jua"/>
                <a:cs typeface="Jua"/>
                <a:sym typeface="Jua"/>
              </a:defRPr>
            </a:lvl4pPr>
            <a:lvl5pPr lvl="4" rtl="0">
              <a:spcBef>
                <a:spcPts val="0"/>
              </a:spcBef>
              <a:spcAft>
                <a:spcPts val="0"/>
              </a:spcAft>
              <a:buClr>
                <a:schemeClr val="dk1"/>
              </a:buClr>
              <a:buSzPts val="3500"/>
              <a:buFont typeface="Jua"/>
              <a:buNone/>
              <a:defRPr sz="3500">
                <a:solidFill>
                  <a:schemeClr val="dk1"/>
                </a:solidFill>
                <a:latin typeface="Jua"/>
                <a:ea typeface="Jua"/>
                <a:cs typeface="Jua"/>
                <a:sym typeface="Jua"/>
              </a:defRPr>
            </a:lvl5pPr>
            <a:lvl6pPr lvl="5" rtl="0">
              <a:spcBef>
                <a:spcPts val="0"/>
              </a:spcBef>
              <a:spcAft>
                <a:spcPts val="0"/>
              </a:spcAft>
              <a:buClr>
                <a:schemeClr val="dk1"/>
              </a:buClr>
              <a:buSzPts val="3500"/>
              <a:buFont typeface="Jua"/>
              <a:buNone/>
              <a:defRPr sz="3500">
                <a:solidFill>
                  <a:schemeClr val="dk1"/>
                </a:solidFill>
                <a:latin typeface="Jua"/>
                <a:ea typeface="Jua"/>
                <a:cs typeface="Jua"/>
                <a:sym typeface="Jua"/>
              </a:defRPr>
            </a:lvl6pPr>
            <a:lvl7pPr lvl="6" rtl="0">
              <a:spcBef>
                <a:spcPts val="0"/>
              </a:spcBef>
              <a:spcAft>
                <a:spcPts val="0"/>
              </a:spcAft>
              <a:buClr>
                <a:schemeClr val="dk1"/>
              </a:buClr>
              <a:buSzPts val="3500"/>
              <a:buFont typeface="Jua"/>
              <a:buNone/>
              <a:defRPr sz="3500">
                <a:solidFill>
                  <a:schemeClr val="dk1"/>
                </a:solidFill>
                <a:latin typeface="Jua"/>
                <a:ea typeface="Jua"/>
                <a:cs typeface="Jua"/>
                <a:sym typeface="Jua"/>
              </a:defRPr>
            </a:lvl7pPr>
            <a:lvl8pPr lvl="7" rtl="0">
              <a:spcBef>
                <a:spcPts val="0"/>
              </a:spcBef>
              <a:spcAft>
                <a:spcPts val="0"/>
              </a:spcAft>
              <a:buClr>
                <a:schemeClr val="dk1"/>
              </a:buClr>
              <a:buSzPts val="3500"/>
              <a:buFont typeface="Jua"/>
              <a:buNone/>
              <a:defRPr sz="3500">
                <a:solidFill>
                  <a:schemeClr val="dk1"/>
                </a:solidFill>
                <a:latin typeface="Jua"/>
                <a:ea typeface="Jua"/>
                <a:cs typeface="Jua"/>
                <a:sym typeface="Jua"/>
              </a:defRPr>
            </a:lvl8pPr>
            <a:lvl9pPr lvl="8" rtl="0">
              <a:spcBef>
                <a:spcPts val="0"/>
              </a:spcBef>
              <a:spcAft>
                <a:spcPts val="0"/>
              </a:spcAft>
              <a:buClr>
                <a:schemeClr val="dk1"/>
              </a:buClr>
              <a:buSzPts val="3500"/>
              <a:buFont typeface="Jua"/>
              <a:buNone/>
              <a:defRPr sz="3500">
                <a:solidFill>
                  <a:schemeClr val="dk1"/>
                </a:solidFill>
                <a:latin typeface="Jua"/>
                <a:ea typeface="Jua"/>
                <a:cs typeface="Jua"/>
                <a:sym typeface="Jua"/>
              </a:defRPr>
            </a:lvl9pPr>
          </a:lstStyle>
          <a:p>
            <a:endParaRPr/>
          </a:p>
        </p:txBody>
      </p:sp>
      <p:sp>
        <p:nvSpPr>
          <p:cNvPr id="38" name="Google Shape;38;p6"/>
          <p:cNvSpPr/>
          <p:nvPr/>
        </p:nvSpPr>
        <p:spPr>
          <a:xfrm rot="10800000">
            <a:off x="5107276" y="-2106376"/>
            <a:ext cx="5046598" cy="3896939"/>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6"/>
          <p:cNvSpPr/>
          <p:nvPr/>
        </p:nvSpPr>
        <p:spPr>
          <a:xfrm rot="1425165">
            <a:off x="1553814" y="3800669"/>
            <a:ext cx="12813773" cy="4406893"/>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6"/>
          <p:cNvSpPr/>
          <p:nvPr/>
        </p:nvSpPr>
        <p:spPr>
          <a:xfrm rot="10800000">
            <a:off x="-2226749" y="-992951"/>
            <a:ext cx="5046598" cy="3896939"/>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6"/>
          <p:cNvGrpSpPr/>
          <p:nvPr/>
        </p:nvGrpSpPr>
        <p:grpSpPr>
          <a:xfrm>
            <a:off x="415157" y="178230"/>
            <a:ext cx="752084" cy="482763"/>
            <a:chOff x="7061000" y="3479207"/>
            <a:chExt cx="586420" cy="376423"/>
          </a:xfrm>
        </p:grpSpPr>
        <p:sp>
          <p:nvSpPr>
            <p:cNvPr id="42" name="Google Shape;42;p6"/>
            <p:cNvSpPr/>
            <p:nvPr/>
          </p:nvSpPr>
          <p:spPr>
            <a:xfrm>
              <a:off x="7061000" y="3479207"/>
              <a:ext cx="586420" cy="376423"/>
            </a:xfrm>
            <a:custGeom>
              <a:avLst/>
              <a:gdLst/>
              <a:ahLst/>
              <a:cxnLst/>
              <a:rect l="l" t="t" r="r" b="b"/>
              <a:pathLst>
                <a:path w="26353" h="16916" extrusionOk="0">
                  <a:moveTo>
                    <a:pt x="12988" y="0"/>
                  </a:moveTo>
                  <a:cubicBezTo>
                    <a:pt x="12719" y="0"/>
                    <a:pt x="12448" y="20"/>
                    <a:pt x="12176" y="61"/>
                  </a:cubicBezTo>
                  <a:cubicBezTo>
                    <a:pt x="8907" y="495"/>
                    <a:pt x="6539" y="4231"/>
                    <a:pt x="7873" y="7133"/>
                  </a:cubicBezTo>
                  <a:cubicBezTo>
                    <a:pt x="7114" y="6439"/>
                    <a:pt x="6215" y="5887"/>
                    <a:pt x="5266" y="5887"/>
                  </a:cubicBezTo>
                  <a:cubicBezTo>
                    <a:pt x="4755" y="5887"/>
                    <a:pt x="4229" y="6047"/>
                    <a:pt x="3703" y="6432"/>
                  </a:cubicBezTo>
                  <a:cubicBezTo>
                    <a:pt x="1969" y="7733"/>
                    <a:pt x="2169" y="10068"/>
                    <a:pt x="3236" y="11670"/>
                  </a:cubicBezTo>
                  <a:cubicBezTo>
                    <a:pt x="3083" y="11637"/>
                    <a:pt x="2926" y="11621"/>
                    <a:pt x="2769" y="11621"/>
                  </a:cubicBezTo>
                  <a:cubicBezTo>
                    <a:pt x="1797" y="11621"/>
                    <a:pt x="798" y="12219"/>
                    <a:pt x="368" y="13137"/>
                  </a:cubicBezTo>
                  <a:cubicBezTo>
                    <a:pt x="1" y="13971"/>
                    <a:pt x="134" y="15005"/>
                    <a:pt x="635" y="15806"/>
                  </a:cubicBezTo>
                  <a:cubicBezTo>
                    <a:pt x="701" y="16173"/>
                    <a:pt x="1001" y="16440"/>
                    <a:pt x="1468" y="16606"/>
                  </a:cubicBezTo>
                  <a:cubicBezTo>
                    <a:pt x="1569" y="16673"/>
                    <a:pt x="1702" y="16740"/>
                    <a:pt x="1835" y="16773"/>
                  </a:cubicBezTo>
                  <a:cubicBezTo>
                    <a:pt x="1858" y="16784"/>
                    <a:pt x="1880" y="16788"/>
                    <a:pt x="1902" y="16788"/>
                  </a:cubicBezTo>
                  <a:cubicBezTo>
                    <a:pt x="1947" y="16788"/>
                    <a:pt x="1991" y="16773"/>
                    <a:pt x="2036" y="16773"/>
                  </a:cubicBezTo>
                  <a:cubicBezTo>
                    <a:pt x="2554" y="16877"/>
                    <a:pt x="3170" y="16916"/>
                    <a:pt x="3812" y="16916"/>
                  </a:cubicBezTo>
                  <a:cubicBezTo>
                    <a:pt x="5650" y="16916"/>
                    <a:pt x="7696" y="16598"/>
                    <a:pt x="8240" y="16573"/>
                  </a:cubicBezTo>
                  <a:cubicBezTo>
                    <a:pt x="11009" y="16440"/>
                    <a:pt x="13711" y="16340"/>
                    <a:pt x="16479" y="16239"/>
                  </a:cubicBezTo>
                  <a:cubicBezTo>
                    <a:pt x="18481" y="16139"/>
                    <a:pt x="20682" y="16306"/>
                    <a:pt x="22650" y="15739"/>
                  </a:cubicBezTo>
                  <a:cubicBezTo>
                    <a:pt x="25152" y="14838"/>
                    <a:pt x="26353" y="12103"/>
                    <a:pt x="25219" y="9635"/>
                  </a:cubicBezTo>
                  <a:cubicBezTo>
                    <a:pt x="24429" y="7858"/>
                    <a:pt x="22636" y="7031"/>
                    <a:pt x="20811" y="7031"/>
                  </a:cubicBezTo>
                  <a:cubicBezTo>
                    <a:pt x="20169" y="7031"/>
                    <a:pt x="19522" y="7133"/>
                    <a:pt x="18914" y="7333"/>
                  </a:cubicBezTo>
                  <a:cubicBezTo>
                    <a:pt x="19846" y="3667"/>
                    <a:pt x="16640" y="0"/>
                    <a:pt x="12988"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 name="Google Shape;43;p6"/>
            <p:cNvGrpSpPr/>
            <p:nvPr/>
          </p:nvGrpSpPr>
          <p:grpSpPr>
            <a:xfrm>
              <a:off x="7076749" y="3491364"/>
              <a:ext cx="554918" cy="355149"/>
              <a:chOff x="5243075" y="647025"/>
              <a:chExt cx="661325" cy="423250"/>
            </a:xfrm>
          </p:grpSpPr>
          <p:sp>
            <p:nvSpPr>
              <p:cNvPr id="44" name="Google Shape;44;p6"/>
              <p:cNvSpPr/>
              <p:nvPr/>
            </p:nvSpPr>
            <p:spPr>
              <a:xfrm>
                <a:off x="5258925" y="663425"/>
                <a:ext cx="612600" cy="386825"/>
              </a:xfrm>
              <a:custGeom>
                <a:avLst/>
                <a:gdLst/>
                <a:ahLst/>
                <a:cxnLst/>
                <a:rect l="l" t="t" r="r" b="b"/>
                <a:pathLst>
                  <a:path w="24504" h="15473" extrusionOk="0">
                    <a:moveTo>
                      <a:pt x="12509" y="0"/>
                    </a:moveTo>
                    <a:cubicBezTo>
                      <a:pt x="8240" y="0"/>
                      <a:pt x="6705" y="4203"/>
                      <a:pt x="8373" y="7606"/>
                    </a:cubicBezTo>
                    <a:lnTo>
                      <a:pt x="8373" y="7672"/>
                    </a:lnTo>
                    <a:cubicBezTo>
                      <a:pt x="8407" y="7706"/>
                      <a:pt x="8407" y="7772"/>
                      <a:pt x="8473" y="7806"/>
                    </a:cubicBezTo>
                    <a:cubicBezTo>
                      <a:pt x="8625" y="7983"/>
                      <a:pt x="8411" y="8219"/>
                      <a:pt x="8212" y="8219"/>
                    </a:cubicBezTo>
                    <a:cubicBezTo>
                      <a:pt x="8149" y="8219"/>
                      <a:pt x="8088" y="8195"/>
                      <a:pt x="8040" y="8139"/>
                    </a:cubicBezTo>
                    <a:cubicBezTo>
                      <a:pt x="7243" y="7183"/>
                      <a:pt x="6108" y="5846"/>
                      <a:pt x="4786" y="5846"/>
                    </a:cubicBezTo>
                    <a:cubicBezTo>
                      <a:pt x="4447" y="5846"/>
                      <a:pt x="4097" y="5934"/>
                      <a:pt x="3737" y="6138"/>
                    </a:cubicBezTo>
                    <a:cubicBezTo>
                      <a:pt x="1735" y="7305"/>
                      <a:pt x="2469" y="9707"/>
                      <a:pt x="3470" y="11308"/>
                    </a:cubicBezTo>
                    <a:lnTo>
                      <a:pt x="3470" y="11342"/>
                    </a:lnTo>
                    <a:cubicBezTo>
                      <a:pt x="3470" y="11375"/>
                      <a:pt x="3503" y="11375"/>
                      <a:pt x="3503" y="11375"/>
                    </a:cubicBezTo>
                    <a:cubicBezTo>
                      <a:pt x="3655" y="11497"/>
                      <a:pt x="3558" y="11784"/>
                      <a:pt x="3388" y="11784"/>
                    </a:cubicBezTo>
                    <a:cubicBezTo>
                      <a:pt x="3371" y="11784"/>
                      <a:pt x="3354" y="11781"/>
                      <a:pt x="3336" y="11775"/>
                    </a:cubicBezTo>
                    <a:cubicBezTo>
                      <a:pt x="3045" y="11687"/>
                      <a:pt x="2738" y="11641"/>
                      <a:pt x="2435" y="11641"/>
                    </a:cubicBezTo>
                    <a:cubicBezTo>
                      <a:pt x="1589" y="11641"/>
                      <a:pt x="769" y="11999"/>
                      <a:pt x="401" y="12809"/>
                    </a:cubicBezTo>
                    <a:cubicBezTo>
                      <a:pt x="1" y="13643"/>
                      <a:pt x="334" y="14511"/>
                      <a:pt x="901" y="15144"/>
                    </a:cubicBezTo>
                    <a:cubicBezTo>
                      <a:pt x="1548" y="15391"/>
                      <a:pt x="2685" y="15472"/>
                      <a:pt x="3922" y="15472"/>
                    </a:cubicBezTo>
                    <a:cubicBezTo>
                      <a:pt x="6192" y="15472"/>
                      <a:pt x="8801" y="15199"/>
                      <a:pt x="9341" y="15178"/>
                    </a:cubicBezTo>
                    <a:cubicBezTo>
                      <a:pt x="11909" y="15044"/>
                      <a:pt x="14544" y="14978"/>
                      <a:pt x="17146" y="14844"/>
                    </a:cubicBezTo>
                    <a:cubicBezTo>
                      <a:pt x="19748" y="14711"/>
                      <a:pt x="24084" y="14978"/>
                      <a:pt x="24351" y="11342"/>
                    </a:cubicBezTo>
                    <a:cubicBezTo>
                      <a:pt x="24504" y="8627"/>
                      <a:pt x="22340" y="7321"/>
                      <a:pt x="20077" y="7321"/>
                    </a:cubicBezTo>
                    <a:cubicBezTo>
                      <a:pt x="19365" y="7321"/>
                      <a:pt x="18643" y="7450"/>
                      <a:pt x="17980" y="7706"/>
                    </a:cubicBezTo>
                    <a:cubicBezTo>
                      <a:pt x="17933" y="7726"/>
                      <a:pt x="17887" y="7734"/>
                      <a:pt x="17845" y="7734"/>
                    </a:cubicBezTo>
                    <a:cubicBezTo>
                      <a:pt x="17533" y="7734"/>
                      <a:pt x="17394" y="7240"/>
                      <a:pt x="17747" y="7005"/>
                    </a:cubicBezTo>
                    <a:cubicBezTo>
                      <a:pt x="17780" y="7005"/>
                      <a:pt x="17780" y="6972"/>
                      <a:pt x="17847" y="6972"/>
                    </a:cubicBezTo>
                    <a:cubicBezTo>
                      <a:pt x="17913" y="3536"/>
                      <a:pt x="16546" y="0"/>
                      <a:pt x="125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6"/>
              <p:cNvSpPr/>
              <p:nvPr/>
            </p:nvSpPr>
            <p:spPr>
              <a:xfrm>
                <a:off x="5243075" y="647025"/>
                <a:ext cx="661325" cy="423250"/>
              </a:xfrm>
              <a:custGeom>
                <a:avLst/>
                <a:gdLst/>
                <a:ahLst/>
                <a:cxnLst/>
                <a:rect l="l" t="t" r="r" b="b"/>
                <a:pathLst>
                  <a:path w="26453" h="16930" extrusionOk="0">
                    <a:moveTo>
                      <a:pt x="13188" y="755"/>
                    </a:moveTo>
                    <a:cubicBezTo>
                      <a:pt x="17171" y="755"/>
                      <a:pt x="18513" y="4323"/>
                      <a:pt x="18414" y="7695"/>
                    </a:cubicBezTo>
                    <a:cubicBezTo>
                      <a:pt x="18381" y="7695"/>
                      <a:pt x="18381" y="7761"/>
                      <a:pt x="18347" y="7761"/>
                    </a:cubicBezTo>
                    <a:cubicBezTo>
                      <a:pt x="18018" y="7911"/>
                      <a:pt x="18172" y="8382"/>
                      <a:pt x="18495" y="8382"/>
                    </a:cubicBezTo>
                    <a:cubicBezTo>
                      <a:pt x="18533" y="8382"/>
                      <a:pt x="18573" y="8376"/>
                      <a:pt x="18614" y="8362"/>
                    </a:cubicBezTo>
                    <a:cubicBezTo>
                      <a:pt x="19281" y="8096"/>
                      <a:pt x="20010" y="7963"/>
                      <a:pt x="20729" y="7963"/>
                    </a:cubicBezTo>
                    <a:cubicBezTo>
                      <a:pt x="22995" y="7963"/>
                      <a:pt x="25163" y="9288"/>
                      <a:pt x="24985" y="11998"/>
                    </a:cubicBezTo>
                    <a:cubicBezTo>
                      <a:pt x="24718" y="15667"/>
                      <a:pt x="20382" y="15367"/>
                      <a:pt x="17713" y="15567"/>
                    </a:cubicBezTo>
                    <a:cubicBezTo>
                      <a:pt x="15145" y="15667"/>
                      <a:pt x="12510" y="15800"/>
                      <a:pt x="9941" y="15900"/>
                    </a:cubicBezTo>
                    <a:cubicBezTo>
                      <a:pt x="9350" y="15900"/>
                      <a:pt x="6690" y="16202"/>
                      <a:pt x="4413" y="16202"/>
                    </a:cubicBezTo>
                    <a:cubicBezTo>
                      <a:pt x="3220" y="16202"/>
                      <a:pt x="2133" y="16119"/>
                      <a:pt x="1502" y="15867"/>
                    </a:cubicBezTo>
                    <a:cubicBezTo>
                      <a:pt x="935" y="15267"/>
                      <a:pt x="601" y="14433"/>
                      <a:pt x="1001" y="13532"/>
                    </a:cubicBezTo>
                    <a:cubicBezTo>
                      <a:pt x="1398" y="12738"/>
                      <a:pt x="2220" y="12369"/>
                      <a:pt x="3068" y="12369"/>
                    </a:cubicBezTo>
                    <a:cubicBezTo>
                      <a:pt x="3360" y="12369"/>
                      <a:pt x="3655" y="12413"/>
                      <a:pt x="3937" y="12498"/>
                    </a:cubicBezTo>
                    <a:cubicBezTo>
                      <a:pt x="3958" y="12504"/>
                      <a:pt x="3977" y="12507"/>
                      <a:pt x="3996" y="12507"/>
                    </a:cubicBezTo>
                    <a:cubicBezTo>
                      <a:pt x="4181" y="12507"/>
                      <a:pt x="4225" y="12222"/>
                      <a:pt x="4104" y="12131"/>
                    </a:cubicBezTo>
                    <a:cubicBezTo>
                      <a:pt x="4104" y="12098"/>
                      <a:pt x="4037" y="12098"/>
                      <a:pt x="4037" y="12098"/>
                    </a:cubicBezTo>
                    <a:lnTo>
                      <a:pt x="4037" y="12031"/>
                    </a:lnTo>
                    <a:cubicBezTo>
                      <a:pt x="3036" y="10497"/>
                      <a:pt x="2336" y="8028"/>
                      <a:pt x="4337" y="6861"/>
                    </a:cubicBezTo>
                    <a:cubicBezTo>
                      <a:pt x="4691" y="6657"/>
                      <a:pt x="5037" y="6569"/>
                      <a:pt x="5373" y="6569"/>
                    </a:cubicBezTo>
                    <a:cubicBezTo>
                      <a:pt x="6687" y="6569"/>
                      <a:pt x="7843" y="7906"/>
                      <a:pt x="8640" y="8862"/>
                    </a:cubicBezTo>
                    <a:cubicBezTo>
                      <a:pt x="8684" y="8931"/>
                      <a:pt x="8743" y="8960"/>
                      <a:pt x="8803" y="8960"/>
                    </a:cubicBezTo>
                    <a:cubicBezTo>
                      <a:pt x="8977" y="8960"/>
                      <a:pt x="9164" y="8726"/>
                      <a:pt x="9041" y="8528"/>
                    </a:cubicBezTo>
                    <a:cubicBezTo>
                      <a:pt x="9007" y="8495"/>
                      <a:pt x="9007" y="8462"/>
                      <a:pt x="8974" y="8428"/>
                    </a:cubicBezTo>
                    <a:lnTo>
                      <a:pt x="8974" y="8328"/>
                    </a:lnTo>
                    <a:cubicBezTo>
                      <a:pt x="7339" y="4959"/>
                      <a:pt x="8874" y="756"/>
                      <a:pt x="13077" y="756"/>
                    </a:cubicBezTo>
                    <a:cubicBezTo>
                      <a:pt x="13114" y="756"/>
                      <a:pt x="13151" y="755"/>
                      <a:pt x="13188" y="755"/>
                    </a:cubicBezTo>
                    <a:close/>
                    <a:moveTo>
                      <a:pt x="12987" y="1"/>
                    </a:moveTo>
                    <a:cubicBezTo>
                      <a:pt x="12729" y="1"/>
                      <a:pt x="12470" y="19"/>
                      <a:pt x="12209" y="56"/>
                    </a:cubicBezTo>
                    <a:cubicBezTo>
                      <a:pt x="8974" y="523"/>
                      <a:pt x="6605" y="4192"/>
                      <a:pt x="7940" y="7161"/>
                    </a:cubicBezTo>
                    <a:cubicBezTo>
                      <a:pt x="7186" y="6450"/>
                      <a:pt x="6293" y="5906"/>
                      <a:pt x="5351" y="5906"/>
                    </a:cubicBezTo>
                    <a:cubicBezTo>
                      <a:pt x="4834" y="5906"/>
                      <a:pt x="4302" y="6070"/>
                      <a:pt x="3770" y="6460"/>
                    </a:cubicBezTo>
                    <a:cubicBezTo>
                      <a:pt x="2002" y="7728"/>
                      <a:pt x="2202" y="10063"/>
                      <a:pt x="3303" y="11697"/>
                    </a:cubicBezTo>
                    <a:cubicBezTo>
                      <a:pt x="3152" y="11671"/>
                      <a:pt x="2999" y="11658"/>
                      <a:pt x="2847" y="11658"/>
                    </a:cubicBezTo>
                    <a:cubicBezTo>
                      <a:pt x="1853" y="11658"/>
                      <a:pt x="868" y="12211"/>
                      <a:pt x="434" y="13165"/>
                    </a:cubicBezTo>
                    <a:cubicBezTo>
                      <a:pt x="1" y="14032"/>
                      <a:pt x="168" y="15066"/>
                      <a:pt x="668" y="15834"/>
                    </a:cubicBezTo>
                    <a:cubicBezTo>
                      <a:pt x="768" y="16201"/>
                      <a:pt x="1035" y="16467"/>
                      <a:pt x="1502" y="16634"/>
                    </a:cubicBezTo>
                    <a:cubicBezTo>
                      <a:pt x="1635" y="16668"/>
                      <a:pt x="1769" y="16768"/>
                      <a:pt x="1869" y="16801"/>
                    </a:cubicBezTo>
                    <a:cubicBezTo>
                      <a:pt x="1919" y="16818"/>
                      <a:pt x="1961" y="16826"/>
                      <a:pt x="1998" y="16826"/>
                    </a:cubicBezTo>
                    <a:cubicBezTo>
                      <a:pt x="2036" y="16826"/>
                      <a:pt x="2069" y="16818"/>
                      <a:pt x="2102" y="16801"/>
                    </a:cubicBezTo>
                    <a:cubicBezTo>
                      <a:pt x="2610" y="16894"/>
                      <a:pt x="3211" y="16929"/>
                      <a:pt x="3836" y="16929"/>
                    </a:cubicBezTo>
                    <a:cubicBezTo>
                      <a:pt x="5676" y="16929"/>
                      <a:pt x="7734" y="16626"/>
                      <a:pt x="8307" y="16601"/>
                    </a:cubicBezTo>
                    <a:cubicBezTo>
                      <a:pt x="11042" y="16467"/>
                      <a:pt x="13744" y="16367"/>
                      <a:pt x="16513" y="16267"/>
                    </a:cubicBezTo>
                    <a:cubicBezTo>
                      <a:pt x="18514" y="16167"/>
                      <a:pt x="20716" y="16334"/>
                      <a:pt x="22684" y="15767"/>
                    </a:cubicBezTo>
                    <a:cubicBezTo>
                      <a:pt x="25219" y="15000"/>
                      <a:pt x="26453" y="12264"/>
                      <a:pt x="25319" y="9796"/>
                    </a:cubicBezTo>
                    <a:cubicBezTo>
                      <a:pt x="24483" y="7947"/>
                      <a:pt x="22627" y="7117"/>
                      <a:pt x="20746" y="7117"/>
                    </a:cubicBezTo>
                    <a:cubicBezTo>
                      <a:pt x="20150" y="7117"/>
                      <a:pt x="19551" y="7200"/>
                      <a:pt x="18981" y="7361"/>
                    </a:cubicBezTo>
                    <a:cubicBezTo>
                      <a:pt x="19916" y="3652"/>
                      <a:pt x="16657" y="1"/>
                      <a:pt x="12987" y="1"/>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6"/>
              <p:cNvSpPr/>
              <p:nvPr/>
            </p:nvSpPr>
            <p:spPr>
              <a:xfrm>
                <a:off x="5258100" y="665075"/>
                <a:ext cx="614025" cy="381150"/>
              </a:xfrm>
              <a:custGeom>
                <a:avLst/>
                <a:gdLst/>
                <a:ahLst/>
                <a:cxnLst/>
                <a:rect l="l" t="t" r="r" b="b"/>
                <a:pathLst>
                  <a:path w="24561" h="15246" extrusionOk="0">
                    <a:moveTo>
                      <a:pt x="12532" y="1"/>
                    </a:moveTo>
                    <a:cubicBezTo>
                      <a:pt x="12513" y="1"/>
                      <a:pt x="12494" y="1"/>
                      <a:pt x="12476" y="1"/>
                    </a:cubicBezTo>
                    <a:cubicBezTo>
                      <a:pt x="8273" y="1"/>
                      <a:pt x="6738" y="4237"/>
                      <a:pt x="8373" y="7606"/>
                    </a:cubicBezTo>
                    <a:lnTo>
                      <a:pt x="8373" y="7673"/>
                    </a:lnTo>
                    <a:cubicBezTo>
                      <a:pt x="8406" y="7740"/>
                      <a:pt x="8406" y="7773"/>
                      <a:pt x="8440" y="7806"/>
                    </a:cubicBezTo>
                    <a:cubicBezTo>
                      <a:pt x="8563" y="8004"/>
                      <a:pt x="8376" y="8238"/>
                      <a:pt x="8202" y="8238"/>
                    </a:cubicBezTo>
                    <a:cubicBezTo>
                      <a:pt x="8142" y="8238"/>
                      <a:pt x="8083" y="8209"/>
                      <a:pt x="8039" y="8140"/>
                    </a:cubicBezTo>
                    <a:cubicBezTo>
                      <a:pt x="7242" y="7184"/>
                      <a:pt x="6086" y="5847"/>
                      <a:pt x="4772" y="5847"/>
                    </a:cubicBezTo>
                    <a:cubicBezTo>
                      <a:pt x="4436" y="5847"/>
                      <a:pt x="4090" y="5935"/>
                      <a:pt x="3736" y="6139"/>
                    </a:cubicBezTo>
                    <a:cubicBezTo>
                      <a:pt x="1735" y="7306"/>
                      <a:pt x="2435" y="9775"/>
                      <a:pt x="3436" y="11309"/>
                    </a:cubicBezTo>
                    <a:lnTo>
                      <a:pt x="3436" y="11342"/>
                    </a:lnTo>
                    <a:cubicBezTo>
                      <a:pt x="3436" y="11342"/>
                      <a:pt x="3503" y="11342"/>
                      <a:pt x="3503" y="11409"/>
                    </a:cubicBezTo>
                    <a:cubicBezTo>
                      <a:pt x="3629" y="11504"/>
                      <a:pt x="3576" y="11779"/>
                      <a:pt x="3371" y="11779"/>
                    </a:cubicBezTo>
                    <a:cubicBezTo>
                      <a:pt x="3360" y="11779"/>
                      <a:pt x="3348" y="11778"/>
                      <a:pt x="3336" y="11776"/>
                    </a:cubicBezTo>
                    <a:cubicBezTo>
                      <a:pt x="3052" y="11690"/>
                      <a:pt x="2755" y="11646"/>
                      <a:pt x="2461" y="11646"/>
                    </a:cubicBezTo>
                    <a:cubicBezTo>
                      <a:pt x="1615" y="11646"/>
                      <a:pt x="797" y="12009"/>
                      <a:pt x="400" y="12777"/>
                    </a:cubicBezTo>
                    <a:cubicBezTo>
                      <a:pt x="0" y="13644"/>
                      <a:pt x="334" y="14478"/>
                      <a:pt x="901" y="15112"/>
                    </a:cubicBezTo>
                    <a:lnTo>
                      <a:pt x="1268" y="15245"/>
                    </a:lnTo>
                    <a:cubicBezTo>
                      <a:pt x="1368" y="14244"/>
                      <a:pt x="1968" y="13277"/>
                      <a:pt x="2802" y="12743"/>
                    </a:cubicBezTo>
                    <a:cubicBezTo>
                      <a:pt x="3102" y="12577"/>
                      <a:pt x="3369" y="12443"/>
                      <a:pt x="3636" y="12343"/>
                    </a:cubicBezTo>
                    <a:cubicBezTo>
                      <a:pt x="3603" y="11576"/>
                      <a:pt x="3870" y="10775"/>
                      <a:pt x="4537" y="10108"/>
                    </a:cubicBezTo>
                    <a:cubicBezTo>
                      <a:pt x="5093" y="9535"/>
                      <a:pt x="5956" y="9206"/>
                      <a:pt x="6807" y="9206"/>
                    </a:cubicBezTo>
                    <a:cubicBezTo>
                      <a:pt x="7590" y="9206"/>
                      <a:pt x="8362" y="9485"/>
                      <a:pt x="8873" y="10108"/>
                    </a:cubicBezTo>
                    <a:cubicBezTo>
                      <a:pt x="8940" y="10242"/>
                      <a:pt x="9073" y="10342"/>
                      <a:pt x="9140" y="10442"/>
                    </a:cubicBezTo>
                    <a:cubicBezTo>
                      <a:pt x="8907" y="8740"/>
                      <a:pt x="8873" y="6973"/>
                      <a:pt x="9073" y="5271"/>
                    </a:cubicBezTo>
                    <a:cubicBezTo>
                      <a:pt x="9260" y="3448"/>
                      <a:pt x="10772" y="2217"/>
                      <a:pt x="12290" y="2217"/>
                    </a:cubicBezTo>
                    <a:cubicBezTo>
                      <a:pt x="13217" y="2217"/>
                      <a:pt x="14145" y="2675"/>
                      <a:pt x="14777" y="3737"/>
                    </a:cubicBezTo>
                    <a:cubicBezTo>
                      <a:pt x="15945" y="5672"/>
                      <a:pt x="16445" y="7806"/>
                      <a:pt x="16779" y="10008"/>
                    </a:cubicBezTo>
                    <a:cubicBezTo>
                      <a:pt x="16879" y="10442"/>
                      <a:pt x="16946" y="10909"/>
                      <a:pt x="17012" y="11309"/>
                    </a:cubicBezTo>
                    <a:cubicBezTo>
                      <a:pt x="17846" y="10508"/>
                      <a:pt x="18880" y="10041"/>
                      <a:pt x="20081" y="9941"/>
                    </a:cubicBezTo>
                    <a:cubicBezTo>
                      <a:pt x="20164" y="9935"/>
                      <a:pt x="20246" y="9933"/>
                      <a:pt x="20329" y="9933"/>
                    </a:cubicBezTo>
                    <a:cubicBezTo>
                      <a:pt x="21653" y="9933"/>
                      <a:pt x="23005" y="10669"/>
                      <a:pt x="23884" y="11643"/>
                    </a:cubicBezTo>
                    <a:cubicBezTo>
                      <a:pt x="24017" y="11776"/>
                      <a:pt x="24117" y="11943"/>
                      <a:pt x="24218" y="12076"/>
                    </a:cubicBezTo>
                    <a:cubicBezTo>
                      <a:pt x="24284" y="11809"/>
                      <a:pt x="24351" y="11576"/>
                      <a:pt x="24384" y="11276"/>
                    </a:cubicBezTo>
                    <a:cubicBezTo>
                      <a:pt x="24561" y="8554"/>
                      <a:pt x="22415" y="7223"/>
                      <a:pt x="20161" y="7223"/>
                    </a:cubicBezTo>
                    <a:cubicBezTo>
                      <a:pt x="19432" y="7223"/>
                      <a:pt x="18690" y="7362"/>
                      <a:pt x="18013" y="7640"/>
                    </a:cubicBezTo>
                    <a:cubicBezTo>
                      <a:pt x="17967" y="7659"/>
                      <a:pt x="17924" y="7667"/>
                      <a:pt x="17883" y="7667"/>
                    </a:cubicBezTo>
                    <a:cubicBezTo>
                      <a:pt x="17567" y="7667"/>
                      <a:pt x="17421" y="7154"/>
                      <a:pt x="17746" y="7006"/>
                    </a:cubicBezTo>
                    <a:cubicBezTo>
                      <a:pt x="17780" y="7006"/>
                      <a:pt x="17780" y="7006"/>
                      <a:pt x="17813" y="6973"/>
                    </a:cubicBezTo>
                    <a:cubicBezTo>
                      <a:pt x="17913" y="3586"/>
                      <a:pt x="16558" y="1"/>
                      <a:pt x="12532"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6"/>
              <p:cNvSpPr/>
              <p:nvPr/>
            </p:nvSpPr>
            <p:spPr>
              <a:xfrm>
                <a:off x="5243075" y="647025"/>
                <a:ext cx="661325" cy="423250"/>
              </a:xfrm>
              <a:custGeom>
                <a:avLst/>
                <a:gdLst/>
                <a:ahLst/>
                <a:cxnLst/>
                <a:rect l="l" t="t" r="r" b="b"/>
                <a:pathLst>
                  <a:path w="26453" h="16930" extrusionOk="0">
                    <a:moveTo>
                      <a:pt x="13188" y="755"/>
                    </a:moveTo>
                    <a:cubicBezTo>
                      <a:pt x="17171" y="755"/>
                      <a:pt x="18513" y="4323"/>
                      <a:pt x="18414" y="7695"/>
                    </a:cubicBezTo>
                    <a:cubicBezTo>
                      <a:pt x="18381" y="7695"/>
                      <a:pt x="18381" y="7761"/>
                      <a:pt x="18347" y="7761"/>
                    </a:cubicBezTo>
                    <a:cubicBezTo>
                      <a:pt x="18018" y="7911"/>
                      <a:pt x="18172" y="8382"/>
                      <a:pt x="18495" y="8382"/>
                    </a:cubicBezTo>
                    <a:cubicBezTo>
                      <a:pt x="18533" y="8382"/>
                      <a:pt x="18573" y="8376"/>
                      <a:pt x="18614" y="8362"/>
                    </a:cubicBezTo>
                    <a:cubicBezTo>
                      <a:pt x="19281" y="8096"/>
                      <a:pt x="20010" y="7963"/>
                      <a:pt x="20729" y="7963"/>
                    </a:cubicBezTo>
                    <a:cubicBezTo>
                      <a:pt x="22995" y="7963"/>
                      <a:pt x="25163" y="9288"/>
                      <a:pt x="24985" y="11998"/>
                    </a:cubicBezTo>
                    <a:cubicBezTo>
                      <a:pt x="24718" y="15667"/>
                      <a:pt x="20382" y="15367"/>
                      <a:pt x="17713" y="15567"/>
                    </a:cubicBezTo>
                    <a:cubicBezTo>
                      <a:pt x="15145" y="15667"/>
                      <a:pt x="12510" y="15800"/>
                      <a:pt x="9941" y="15900"/>
                    </a:cubicBezTo>
                    <a:cubicBezTo>
                      <a:pt x="9350" y="15900"/>
                      <a:pt x="6690" y="16202"/>
                      <a:pt x="4413" y="16202"/>
                    </a:cubicBezTo>
                    <a:cubicBezTo>
                      <a:pt x="3220" y="16202"/>
                      <a:pt x="2133" y="16119"/>
                      <a:pt x="1502" y="15867"/>
                    </a:cubicBezTo>
                    <a:cubicBezTo>
                      <a:pt x="935" y="15267"/>
                      <a:pt x="601" y="14433"/>
                      <a:pt x="1001" y="13532"/>
                    </a:cubicBezTo>
                    <a:cubicBezTo>
                      <a:pt x="1398" y="12738"/>
                      <a:pt x="2220" y="12369"/>
                      <a:pt x="3068" y="12369"/>
                    </a:cubicBezTo>
                    <a:cubicBezTo>
                      <a:pt x="3360" y="12369"/>
                      <a:pt x="3655" y="12413"/>
                      <a:pt x="3937" y="12498"/>
                    </a:cubicBezTo>
                    <a:cubicBezTo>
                      <a:pt x="3958" y="12504"/>
                      <a:pt x="3977" y="12507"/>
                      <a:pt x="3996" y="12507"/>
                    </a:cubicBezTo>
                    <a:cubicBezTo>
                      <a:pt x="4181" y="12507"/>
                      <a:pt x="4225" y="12222"/>
                      <a:pt x="4104" y="12131"/>
                    </a:cubicBezTo>
                    <a:cubicBezTo>
                      <a:pt x="4104" y="12098"/>
                      <a:pt x="4037" y="12098"/>
                      <a:pt x="4037" y="12098"/>
                    </a:cubicBezTo>
                    <a:lnTo>
                      <a:pt x="4037" y="12031"/>
                    </a:lnTo>
                    <a:cubicBezTo>
                      <a:pt x="3036" y="10497"/>
                      <a:pt x="2336" y="8028"/>
                      <a:pt x="4337" y="6861"/>
                    </a:cubicBezTo>
                    <a:cubicBezTo>
                      <a:pt x="4691" y="6657"/>
                      <a:pt x="5037" y="6569"/>
                      <a:pt x="5373" y="6569"/>
                    </a:cubicBezTo>
                    <a:cubicBezTo>
                      <a:pt x="6687" y="6569"/>
                      <a:pt x="7843" y="7906"/>
                      <a:pt x="8640" y="8862"/>
                    </a:cubicBezTo>
                    <a:cubicBezTo>
                      <a:pt x="8684" y="8931"/>
                      <a:pt x="8743" y="8960"/>
                      <a:pt x="8803" y="8960"/>
                    </a:cubicBezTo>
                    <a:cubicBezTo>
                      <a:pt x="8977" y="8960"/>
                      <a:pt x="9164" y="8726"/>
                      <a:pt x="9041" y="8528"/>
                    </a:cubicBezTo>
                    <a:cubicBezTo>
                      <a:pt x="9007" y="8495"/>
                      <a:pt x="9007" y="8462"/>
                      <a:pt x="8974" y="8428"/>
                    </a:cubicBezTo>
                    <a:lnTo>
                      <a:pt x="8974" y="8328"/>
                    </a:lnTo>
                    <a:cubicBezTo>
                      <a:pt x="7339" y="4959"/>
                      <a:pt x="8874" y="756"/>
                      <a:pt x="13077" y="756"/>
                    </a:cubicBezTo>
                    <a:cubicBezTo>
                      <a:pt x="13114" y="756"/>
                      <a:pt x="13151" y="755"/>
                      <a:pt x="13188" y="755"/>
                    </a:cubicBezTo>
                    <a:close/>
                    <a:moveTo>
                      <a:pt x="12987" y="1"/>
                    </a:moveTo>
                    <a:cubicBezTo>
                      <a:pt x="12729" y="1"/>
                      <a:pt x="12470" y="19"/>
                      <a:pt x="12209" y="56"/>
                    </a:cubicBezTo>
                    <a:cubicBezTo>
                      <a:pt x="8974" y="523"/>
                      <a:pt x="6605" y="4192"/>
                      <a:pt x="7940" y="7161"/>
                    </a:cubicBezTo>
                    <a:cubicBezTo>
                      <a:pt x="7186" y="6450"/>
                      <a:pt x="6293" y="5906"/>
                      <a:pt x="5351" y="5906"/>
                    </a:cubicBezTo>
                    <a:cubicBezTo>
                      <a:pt x="4834" y="5906"/>
                      <a:pt x="4302" y="6070"/>
                      <a:pt x="3770" y="6460"/>
                    </a:cubicBezTo>
                    <a:cubicBezTo>
                      <a:pt x="2002" y="7728"/>
                      <a:pt x="2202" y="10063"/>
                      <a:pt x="3303" y="11697"/>
                    </a:cubicBezTo>
                    <a:cubicBezTo>
                      <a:pt x="3152" y="11671"/>
                      <a:pt x="2999" y="11658"/>
                      <a:pt x="2847" y="11658"/>
                    </a:cubicBezTo>
                    <a:cubicBezTo>
                      <a:pt x="1853" y="11658"/>
                      <a:pt x="868" y="12211"/>
                      <a:pt x="434" y="13165"/>
                    </a:cubicBezTo>
                    <a:cubicBezTo>
                      <a:pt x="1" y="14032"/>
                      <a:pt x="168" y="15066"/>
                      <a:pt x="668" y="15834"/>
                    </a:cubicBezTo>
                    <a:cubicBezTo>
                      <a:pt x="768" y="16201"/>
                      <a:pt x="1035" y="16467"/>
                      <a:pt x="1502" y="16634"/>
                    </a:cubicBezTo>
                    <a:cubicBezTo>
                      <a:pt x="1635" y="16668"/>
                      <a:pt x="1769" y="16768"/>
                      <a:pt x="1869" y="16801"/>
                    </a:cubicBezTo>
                    <a:cubicBezTo>
                      <a:pt x="1919" y="16818"/>
                      <a:pt x="1961" y="16826"/>
                      <a:pt x="1998" y="16826"/>
                    </a:cubicBezTo>
                    <a:cubicBezTo>
                      <a:pt x="2036" y="16826"/>
                      <a:pt x="2069" y="16818"/>
                      <a:pt x="2102" y="16801"/>
                    </a:cubicBezTo>
                    <a:cubicBezTo>
                      <a:pt x="2610" y="16894"/>
                      <a:pt x="3211" y="16929"/>
                      <a:pt x="3836" y="16929"/>
                    </a:cubicBezTo>
                    <a:cubicBezTo>
                      <a:pt x="5676" y="16929"/>
                      <a:pt x="7734" y="16626"/>
                      <a:pt x="8307" y="16601"/>
                    </a:cubicBezTo>
                    <a:cubicBezTo>
                      <a:pt x="11042" y="16467"/>
                      <a:pt x="13744" y="16367"/>
                      <a:pt x="16513" y="16267"/>
                    </a:cubicBezTo>
                    <a:cubicBezTo>
                      <a:pt x="18514" y="16167"/>
                      <a:pt x="20716" y="16334"/>
                      <a:pt x="22684" y="15767"/>
                    </a:cubicBezTo>
                    <a:cubicBezTo>
                      <a:pt x="25219" y="15000"/>
                      <a:pt x="26453" y="12264"/>
                      <a:pt x="25319" y="9796"/>
                    </a:cubicBezTo>
                    <a:cubicBezTo>
                      <a:pt x="24483" y="7947"/>
                      <a:pt x="22627" y="7117"/>
                      <a:pt x="20746" y="7117"/>
                    </a:cubicBezTo>
                    <a:cubicBezTo>
                      <a:pt x="20150" y="7117"/>
                      <a:pt x="19551" y="7200"/>
                      <a:pt x="18981" y="7361"/>
                    </a:cubicBezTo>
                    <a:cubicBezTo>
                      <a:pt x="19916" y="3652"/>
                      <a:pt x="16657" y="1"/>
                      <a:pt x="129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8"/>
        <p:cNvGrpSpPr/>
        <p:nvPr/>
      </p:nvGrpSpPr>
      <p:grpSpPr>
        <a:xfrm>
          <a:off x="0" y="0"/>
          <a:ext cx="0" cy="0"/>
          <a:chOff x="0" y="0"/>
          <a:chExt cx="0" cy="0"/>
        </a:xfrm>
      </p:grpSpPr>
      <p:sp>
        <p:nvSpPr>
          <p:cNvPr id="49" name="Google Shape;49;p7"/>
          <p:cNvSpPr/>
          <p:nvPr/>
        </p:nvSpPr>
        <p:spPr>
          <a:xfrm>
            <a:off x="-875900" y="-1659350"/>
            <a:ext cx="5935925" cy="4043384"/>
          </a:xfrm>
          <a:custGeom>
            <a:avLst/>
            <a:gdLst/>
            <a:ahLst/>
            <a:cxnLst/>
            <a:rect l="l" t="t" r="r" b="b"/>
            <a:pathLst>
              <a:path w="142888" h="99923" extrusionOk="0">
                <a:moveTo>
                  <a:pt x="52697" y="0"/>
                </a:moveTo>
                <a:cubicBezTo>
                  <a:pt x="53138" y="2965"/>
                  <a:pt x="53447" y="5763"/>
                  <a:pt x="53447" y="6358"/>
                </a:cubicBezTo>
                <a:cubicBezTo>
                  <a:pt x="53507" y="12621"/>
                  <a:pt x="49340" y="18384"/>
                  <a:pt x="43827" y="22670"/>
                </a:cubicBezTo>
                <a:cubicBezTo>
                  <a:pt x="37219" y="27801"/>
                  <a:pt x="29159" y="30599"/>
                  <a:pt x="21086" y="33921"/>
                </a:cubicBezTo>
                <a:cubicBezTo>
                  <a:pt x="9620" y="38636"/>
                  <a:pt x="4298" y="48149"/>
                  <a:pt x="2739" y="58019"/>
                </a:cubicBezTo>
                <a:cubicBezTo>
                  <a:pt x="1060" y="68735"/>
                  <a:pt x="0" y="83094"/>
                  <a:pt x="9228" y="91964"/>
                </a:cubicBezTo>
                <a:cubicBezTo>
                  <a:pt x="15223" y="97733"/>
                  <a:pt x="24569" y="99922"/>
                  <a:pt x="33812" y="99922"/>
                </a:cubicBezTo>
                <a:cubicBezTo>
                  <a:pt x="37712" y="99922"/>
                  <a:pt x="41593" y="99533"/>
                  <a:pt x="45196" y="98858"/>
                </a:cubicBezTo>
                <a:cubicBezTo>
                  <a:pt x="55972" y="96834"/>
                  <a:pt x="66008" y="92071"/>
                  <a:pt x="73974" y="85904"/>
                </a:cubicBezTo>
                <a:cubicBezTo>
                  <a:pt x="80058" y="81201"/>
                  <a:pt x="85130" y="75605"/>
                  <a:pt x="88595" y="69426"/>
                </a:cubicBezTo>
                <a:cubicBezTo>
                  <a:pt x="92131" y="63163"/>
                  <a:pt x="94369" y="56531"/>
                  <a:pt x="99120" y="50697"/>
                </a:cubicBezTo>
                <a:cubicBezTo>
                  <a:pt x="101620" y="47625"/>
                  <a:pt x="104692" y="44875"/>
                  <a:pt x="108478" y="42815"/>
                </a:cubicBezTo>
                <a:cubicBezTo>
                  <a:pt x="114557" y="39517"/>
                  <a:pt x="121767" y="38151"/>
                  <a:pt x="129082" y="38151"/>
                </a:cubicBezTo>
                <a:cubicBezTo>
                  <a:pt x="133729" y="38151"/>
                  <a:pt x="138419" y="38703"/>
                  <a:pt x="142887" y="39660"/>
                </a:cubicBezTo>
                <a:lnTo>
                  <a:pt x="142887" y="0"/>
                </a:lnTo>
                <a:close/>
              </a:path>
            </a:pathLst>
          </a:custGeom>
          <a:solidFill>
            <a:srgbClr val="B1EA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7"/>
          <p:cNvSpPr/>
          <p:nvPr/>
        </p:nvSpPr>
        <p:spPr>
          <a:xfrm rot="5400000">
            <a:off x="2074922" y="3736901"/>
            <a:ext cx="7105106" cy="4840270"/>
          </a:xfrm>
          <a:custGeom>
            <a:avLst/>
            <a:gdLst/>
            <a:ahLst/>
            <a:cxnLst/>
            <a:rect l="l" t="t" r="r" b="b"/>
            <a:pathLst>
              <a:path w="142888" h="99923" extrusionOk="0">
                <a:moveTo>
                  <a:pt x="52697" y="0"/>
                </a:moveTo>
                <a:cubicBezTo>
                  <a:pt x="53138" y="2965"/>
                  <a:pt x="53447" y="5763"/>
                  <a:pt x="53447" y="6358"/>
                </a:cubicBezTo>
                <a:cubicBezTo>
                  <a:pt x="53507" y="12621"/>
                  <a:pt x="49340" y="18384"/>
                  <a:pt x="43827" y="22670"/>
                </a:cubicBezTo>
                <a:cubicBezTo>
                  <a:pt x="37219" y="27801"/>
                  <a:pt x="29159" y="30599"/>
                  <a:pt x="21086" y="33921"/>
                </a:cubicBezTo>
                <a:cubicBezTo>
                  <a:pt x="9620" y="38636"/>
                  <a:pt x="4298" y="48149"/>
                  <a:pt x="2739" y="58019"/>
                </a:cubicBezTo>
                <a:cubicBezTo>
                  <a:pt x="1060" y="68735"/>
                  <a:pt x="0" y="83094"/>
                  <a:pt x="9228" y="91964"/>
                </a:cubicBezTo>
                <a:cubicBezTo>
                  <a:pt x="15223" y="97733"/>
                  <a:pt x="24569" y="99922"/>
                  <a:pt x="33812" y="99922"/>
                </a:cubicBezTo>
                <a:cubicBezTo>
                  <a:pt x="37712" y="99922"/>
                  <a:pt x="41593" y="99533"/>
                  <a:pt x="45196" y="98858"/>
                </a:cubicBezTo>
                <a:cubicBezTo>
                  <a:pt x="55972" y="96834"/>
                  <a:pt x="66008" y="92071"/>
                  <a:pt x="73974" y="85904"/>
                </a:cubicBezTo>
                <a:cubicBezTo>
                  <a:pt x="80058" y="81201"/>
                  <a:pt x="85130" y="75605"/>
                  <a:pt x="88595" y="69426"/>
                </a:cubicBezTo>
                <a:cubicBezTo>
                  <a:pt x="92131" y="63163"/>
                  <a:pt x="94369" y="56531"/>
                  <a:pt x="99120" y="50697"/>
                </a:cubicBezTo>
                <a:cubicBezTo>
                  <a:pt x="101620" y="47625"/>
                  <a:pt x="104692" y="44875"/>
                  <a:pt x="108478" y="42815"/>
                </a:cubicBezTo>
                <a:cubicBezTo>
                  <a:pt x="114557" y="39517"/>
                  <a:pt x="121767" y="38151"/>
                  <a:pt x="129082" y="38151"/>
                </a:cubicBezTo>
                <a:cubicBezTo>
                  <a:pt x="133729" y="38151"/>
                  <a:pt x="138419" y="38703"/>
                  <a:pt x="142887" y="39660"/>
                </a:cubicBezTo>
                <a:lnTo>
                  <a:pt x="142887" y="0"/>
                </a:lnTo>
                <a:close/>
              </a:path>
            </a:pathLst>
          </a:custGeom>
          <a:solidFill>
            <a:srgbClr val="B1EA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txBox="1">
            <a:spLocks noGrp="1"/>
          </p:cNvSpPr>
          <p:nvPr>
            <p:ph type="body" idx="1"/>
          </p:nvPr>
        </p:nvSpPr>
        <p:spPr>
          <a:xfrm>
            <a:off x="4461800" y="1608675"/>
            <a:ext cx="3967200" cy="22119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rgbClr val="FFAE6B"/>
              </a:buClr>
              <a:buSzPts val="1200"/>
              <a:buFont typeface="Varela Round"/>
              <a:buChar char="●"/>
              <a:defRPr sz="1400">
                <a:solidFill>
                  <a:srgbClr val="434343"/>
                </a:solidFill>
              </a:defRPr>
            </a:lvl1pPr>
            <a:lvl2pPr marL="914400" lvl="1" indent="-304800" rtl="0">
              <a:lnSpc>
                <a:spcPct val="115000"/>
              </a:lnSpc>
              <a:spcBef>
                <a:spcPts val="0"/>
              </a:spcBef>
              <a:spcAft>
                <a:spcPts val="0"/>
              </a:spcAft>
              <a:buClr>
                <a:srgbClr val="F77575"/>
              </a:buClr>
              <a:buSzPts val="1200"/>
              <a:buFont typeface="Varela Round"/>
              <a:buChar char="○"/>
              <a:defRPr>
                <a:solidFill>
                  <a:srgbClr val="434343"/>
                </a:solidFill>
              </a:defRPr>
            </a:lvl2pPr>
            <a:lvl3pPr marL="1371600" lvl="2" indent="-304800" rtl="0">
              <a:lnSpc>
                <a:spcPct val="115000"/>
              </a:lnSpc>
              <a:spcBef>
                <a:spcPts val="0"/>
              </a:spcBef>
              <a:spcAft>
                <a:spcPts val="0"/>
              </a:spcAft>
              <a:buClr>
                <a:srgbClr val="F77575"/>
              </a:buClr>
              <a:buSzPts val="1200"/>
              <a:buFont typeface="Varela Round"/>
              <a:buChar char="■"/>
              <a:defRPr>
                <a:solidFill>
                  <a:srgbClr val="434343"/>
                </a:solidFill>
              </a:defRPr>
            </a:lvl3pPr>
            <a:lvl4pPr marL="1828800" lvl="3" indent="-304800" rtl="0">
              <a:lnSpc>
                <a:spcPct val="115000"/>
              </a:lnSpc>
              <a:spcBef>
                <a:spcPts val="0"/>
              </a:spcBef>
              <a:spcAft>
                <a:spcPts val="0"/>
              </a:spcAft>
              <a:buClr>
                <a:srgbClr val="F77575"/>
              </a:buClr>
              <a:buSzPts val="1200"/>
              <a:buFont typeface="Varela Round"/>
              <a:buChar char="●"/>
              <a:defRPr>
                <a:solidFill>
                  <a:srgbClr val="434343"/>
                </a:solidFill>
              </a:defRPr>
            </a:lvl4pPr>
            <a:lvl5pPr marL="2286000" lvl="4" indent="-304800" rtl="0">
              <a:lnSpc>
                <a:spcPct val="115000"/>
              </a:lnSpc>
              <a:spcBef>
                <a:spcPts val="0"/>
              </a:spcBef>
              <a:spcAft>
                <a:spcPts val="0"/>
              </a:spcAft>
              <a:buClr>
                <a:srgbClr val="F77575"/>
              </a:buClr>
              <a:buSzPts val="1200"/>
              <a:buFont typeface="Varela Round"/>
              <a:buChar char="○"/>
              <a:defRPr>
                <a:solidFill>
                  <a:srgbClr val="434343"/>
                </a:solidFill>
              </a:defRPr>
            </a:lvl5pPr>
            <a:lvl6pPr marL="2743200" lvl="5" indent="-304800" rtl="0">
              <a:lnSpc>
                <a:spcPct val="115000"/>
              </a:lnSpc>
              <a:spcBef>
                <a:spcPts val="0"/>
              </a:spcBef>
              <a:spcAft>
                <a:spcPts val="0"/>
              </a:spcAft>
              <a:buClr>
                <a:srgbClr val="F77575"/>
              </a:buClr>
              <a:buSzPts val="1200"/>
              <a:buFont typeface="Varela Round"/>
              <a:buChar char="■"/>
              <a:defRPr>
                <a:solidFill>
                  <a:srgbClr val="434343"/>
                </a:solidFill>
              </a:defRPr>
            </a:lvl6pPr>
            <a:lvl7pPr marL="3200400" lvl="6" indent="-304800" rtl="0">
              <a:lnSpc>
                <a:spcPct val="115000"/>
              </a:lnSpc>
              <a:spcBef>
                <a:spcPts val="0"/>
              </a:spcBef>
              <a:spcAft>
                <a:spcPts val="0"/>
              </a:spcAft>
              <a:buClr>
                <a:srgbClr val="F77575"/>
              </a:buClr>
              <a:buSzPts val="1200"/>
              <a:buFont typeface="Varela Round"/>
              <a:buChar char="●"/>
              <a:defRPr>
                <a:solidFill>
                  <a:srgbClr val="434343"/>
                </a:solidFill>
              </a:defRPr>
            </a:lvl7pPr>
            <a:lvl8pPr marL="3657600" lvl="7" indent="-304800" rtl="0">
              <a:lnSpc>
                <a:spcPct val="115000"/>
              </a:lnSpc>
              <a:spcBef>
                <a:spcPts val="0"/>
              </a:spcBef>
              <a:spcAft>
                <a:spcPts val="0"/>
              </a:spcAft>
              <a:buClr>
                <a:srgbClr val="F77575"/>
              </a:buClr>
              <a:buSzPts val="1200"/>
              <a:buFont typeface="Varela Round"/>
              <a:buChar char="○"/>
              <a:defRPr>
                <a:solidFill>
                  <a:srgbClr val="434343"/>
                </a:solidFill>
              </a:defRPr>
            </a:lvl8pPr>
            <a:lvl9pPr marL="4114800" lvl="8" indent="-304800" rtl="0">
              <a:lnSpc>
                <a:spcPct val="115000"/>
              </a:lnSpc>
              <a:spcBef>
                <a:spcPts val="0"/>
              </a:spcBef>
              <a:spcAft>
                <a:spcPts val="0"/>
              </a:spcAft>
              <a:buClr>
                <a:srgbClr val="F77575"/>
              </a:buClr>
              <a:buSzPts val="1200"/>
              <a:buFont typeface="Varela Round"/>
              <a:buChar char="■"/>
              <a:defRPr>
                <a:solidFill>
                  <a:srgbClr val="434343"/>
                </a:solidFill>
              </a:defRPr>
            </a:lvl9pPr>
          </a:lstStyle>
          <a:p>
            <a:endParaRPr/>
          </a:p>
        </p:txBody>
      </p:sp>
      <p:sp>
        <p:nvSpPr>
          <p:cNvPr id="52" name="Google Shape;52;p7"/>
          <p:cNvSpPr txBox="1">
            <a:spLocks noGrp="1"/>
          </p:cNvSpPr>
          <p:nvPr>
            <p:ph type="title"/>
          </p:nvPr>
        </p:nvSpPr>
        <p:spPr>
          <a:xfrm>
            <a:off x="715100" y="535000"/>
            <a:ext cx="7713900" cy="572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Jua"/>
              <a:buNone/>
              <a:defRPr sz="3500">
                <a:solidFill>
                  <a:schemeClr val="dk1"/>
                </a:solidFill>
                <a:latin typeface="Jua"/>
                <a:ea typeface="Jua"/>
                <a:cs typeface="Jua"/>
                <a:sym typeface="Jua"/>
              </a:defRPr>
            </a:lvl1pPr>
            <a:lvl2pPr lvl="1" rtl="0">
              <a:spcBef>
                <a:spcPts val="0"/>
              </a:spcBef>
              <a:spcAft>
                <a:spcPts val="0"/>
              </a:spcAft>
              <a:buClr>
                <a:schemeClr val="dk1"/>
              </a:buClr>
              <a:buSzPts val="3500"/>
              <a:buFont typeface="Jua"/>
              <a:buNone/>
              <a:defRPr sz="3500">
                <a:solidFill>
                  <a:schemeClr val="dk1"/>
                </a:solidFill>
                <a:latin typeface="Jua"/>
                <a:ea typeface="Jua"/>
                <a:cs typeface="Jua"/>
                <a:sym typeface="Jua"/>
              </a:defRPr>
            </a:lvl2pPr>
            <a:lvl3pPr lvl="2" rtl="0">
              <a:spcBef>
                <a:spcPts val="0"/>
              </a:spcBef>
              <a:spcAft>
                <a:spcPts val="0"/>
              </a:spcAft>
              <a:buClr>
                <a:schemeClr val="dk1"/>
              </a:buClr>
              <a:buSzPts val="3500"/>
              <a:buFont typeface="Jua"/>
              <a:buNone/>
              <a:defRPr sz="3500">
                <a:solidFill>
                  <a:schemeClr val="dk1"/>
                </a:solidFill>
                <a:latin typeface="Jua"/>
                <a:ea typeface="Jua"/>
                <a:cs typeface="Jua"/>
                <a:sym typeface="Jua"/>
              </a:defRPr>
            </a:lvl3pPr>
            <a:lvl4pPr lvl="3" rtl="0">
              <a:spcBef>
                <a:spcPts val="0"/>
              </a:spcBef>
              <a:spcAft>
                <a:spcPts val="0"/>
              </a:spcAft>
              <a:buClr>
                <a:schemeClr val="dk1"/>
              </a:buClr>
              <a:buSzPts val="3500"/>
              <a:buFont typeface="Jua"/>
              <a:buNone/>
              <a:defRPr sz="3500">
                <a:solidFill>
                  <a:schemeClr val="dk1"/>
                </a:solidFill>
                <a:latin typeface="Jua"/>
                <a:ea typeface="Jua"/>
                <a:cs typeface="Jua"/>
                <a:sym typeface="Jua"/>
              </a:defRPr>
            </a:lvl4pPr>
            <a:lvl5pPr lvl="4" rtl="0">
              <a:spcBef>
                <a:spcPts val="0"/>
              </a:spcBef>
              <a:spcAft>
                <a:spcPts val="0"/>
              </a:spcAft>
              <a:buClr>
                <a:schemeClr val="dk1"/>
              </a:buClr>
              <a:buSzPts val="3500"/>
              <a:buFont typeface="Jua"/>
              <a:buNone/>
              <a:defRPr sz="3500">
                <a:solidFill>
                  <a:schemeClr val="dk1"/>
                </a:solidFill>
                <a:latin typeface="Jua"/>
                <a:ea typeface="Jua"/>
                <a:cs typeface="Jua"/>
                <a:sym typeface="Jua"/>
              </a:defRPr>
            </a:lvl5pPr>
            <a:lvl6pPr lvl="5" rtl="0">
              <a:spcBef>
                <a:spcPts val="0"/>
              </a:spcBef>
              <a:spcAft>
                <a:spcPts val="0"/>
              </a:spcAft>
              <a:buClr>
                <a:schemeClr val="dk1"/>
              </a:buClr>
              <a:buSzPts val="3500"/>
              <a:buFont typeface="Jua"/>
              <a:buNone/>
              <a:defRPr sz="3500">
                <a:solidFill>
                  <a:schemeClr val="dk1"/>
                </a:solidFill>
                <a:latin typeface="Jua"/>
                <a:ea typeface="Jua"/>
                <a:cs typeface="Jua"/>
                <a:sym typeface="Jua"/>
              </a:defRPr>
            </a:lvl6pPr>
            <a:lvl7pPr lvl="6" rtl="0">
              <a:spcBef>
                <a:spcPts val="0"/>
              </a:spcBef>
              <a:spcAft>
                <a:spcPts val="0"/>
              </a:spcAft>
              <a:buClr>
                <a:schemeClr val="dk1"/>
              </a:buClr>
              <a:buSzPts val="3500"/>
              <a:buFont typeface="Jua"/>
              <a:buNone/>
              <a:defRPr sz="3500">
                <a:solidFill>
                  <a:schemeClr val="dk1"/>
                </a:solidFill>
                <a:latin typeface="Jua"/>
                <a:ea typeface="Jua"/>
                <a:cs typeface="Jua"/>
                <a:sym typeface="Jua"/>
              </a:defRPr>
            </a:lvl7pPr>
            <a:lvl8pPr lvl="7" rtl="0">
              <a:spcBef>
                <a:spcPts val="0"/>
              </a:spcBef>
              <a:spcAft>
                <a:spcPts val="0"/>
              </a:spcAft>
              <a:buClr>
                <a:schemeClr val="dk1"/>
              </a:buClr>
              <a:buSzPts val="3500"/>
              <a:buFont typeface="Jua"/>
              <a:buNone/>
              <a:defRPr sz="3500">
                <a:solidFill>
                  <a:schemeClr val="dk1"/>
                </a:solidFill>
                <a:latin typeface="Jua"/>
                <a:ea typeface="Jua"/>
                <a:cs typeface="Jua"/>
                <a:sym typeface="Jua"/>
              </a:defRPr>
            </a:lvl8pPr>
            <a:lvl9pPr lvl="8" rtl="0">
              <a:spcBef>
                <a:spcPts val="0"/>
              </a:spcBef>
              <a:spcAft>
                <a:spcPts val="0"/>
              </a:spcAft>
              <a:buClr>
                <a:schemeClr val="dk1"/>
              </a:buClr>
              <a:buSzPts val="3500"/>
              <a:buFont typeface="Jua"/>
              <a:buNone/>
              <a:defRPr sz="3500">
                <a:solidFill>
                  <a:schemeClr val="dk1"/>
                </a:solidFill>
                <a:latin typeface="Jua"/>
                <a:ea typeface="Jua"/>
                <a:cs typeface="Jua"/>
                <a:sym typeface="Jua"/>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5"/>
        <p:cNvGrpSpPr/>
        <p:nvPr/>
      </p:nvGrpSpPr>
      <p:grpSpPr>
        <a:xfrm>
          <a:off x="0" y="0"/>
          <a:ext cx="0" cy="0"/>
          <a:chOff x="0" y="0"/>
          <a:chExt cx="0" cy="0"/>
        </a:xfrm>
      </p:grpSpPr>
      <p:sp>
        <p:nvSpPr>
          <p:cNvPr id="66" name="Google Shape;66;p11"/>
          <p:cNvSpPr/>
          <p:nvPr/>
        </p:nvSpPr>
        <p:spPr>
          <a:xfrm rot="-8720389">
            <a:off x="4393232" y="-2094266"/>
            <a:ext cx="5046568" cy="3896946"/>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rot="1425165">
            <a:off x="3683839" y="4260544"/>
            <a:ext cx="12813773" cy="4406893"/>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a:off x="-4864934" y="-1198620"/>
            <a:ext cx="7527458" cy="4950371"/>
          </a:xfrm>
          <a:custGeom>
            <a:avLst/>
            <a:gdLst/>
            <a:ahLst/>
            <a:cxnLst/>
            <a:rect l="l" t="t" r="r" b="b"/>
            <a:pathLst>
              <a:path w="94572" h="49790" extrusionOk="0">
                <a:moveTo>
                  <a:pt x="69074" y="1"/>
                </a:moveTo>
                <a:cubicBezTo>
                  <a:pt x="64624" y="1"/>
                  <a:pt x="59544" y="1830"/>
                  <a:pt x="56424" y="3284"/>
                </a:cubicBezTo>
                <a:cubicBezTo>
                  <a:pt x="49875" y="6320"/>
                  <a:pt x="43077" y="9594"/>
                  <a:pt x="35552" y="10785"/>
                </a:cubicBezTo>
                <a:cubicBezTo>
                  <a:pt x="28218" y="11940"/>
                  <a:pt x="20943" y="11475"/>
                  <a:pt x="14347" y="14952"/>
                </a:cubicBezTo>
                <a:cubicBezTo>
                  <a:pt x="10359" y="17047"/>
                  <a:pt x="7334" y="20167"/>
                  <a:pt x="5286" y="23643"/>
                </a:cubicBezTo>
                <a:cubicBezTo>
                  <a:pt x="595" y="31561"/>
                  <a:pt x="274" y="41110"/>
                  <a:pt x="0" y="49789"/>
                </a:cubicBezTo>
                <a:lnTo>
                  <a:pt x="94571" y="49789"/>
                </a:lnTo>
                <a:cubicBezTo>
                  <a:pt x="89892" y="46003"/>
                  <a:pt x="83796" y="44325"/>
                  <a:pt x="77760" y="42062"/>
                </a:cubicBezTo>
                <a:cubicBezTo>
                  <a:pt x="67735" y="38300"/>
                  <a:pt x="61698" y="30847"/>
                  <a:pt x="64818" y="21881"/>
                </a:cubicBezTo>
                <a:cubicBezTo>
                  <a:pt x="66758" y="16333"/>
                  <a:pt x="71319" y="12428"/>
                  <a:pt x="75307" y="7844"/>
                </a:cubicBezTo>
                <a:cubicBezTo>
                  <a:pt x="76664" y="6284"/>
                  <a:pt x="77486" y="4367"/>
                  <a:pt x="76021" y="2653"/>
                </a:cubicBezTo>
                <a:cubicBezTo>
                  <a:pt x="74364" y="708"/>
                  <a:pt x="71841" y="1"/>
                  <a:pt x="69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txBox="1">
            <a:spLocks noGrp="1"/>
          </p:cNvSpPr>
          <p:nvPr>
            <p:ph type="title" hasCustomPrompt="1"/>
          </p:nvPr>
        </p:nvSpPr>
        <p:spPr>
          <a:xfrm>
            <a:off x="1284000" y="1558475"/>
            <a:ext cx="6576000" cy="15111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70" name="Google Shape;70;p11"/>
          <p:cNvSpPr txBox="1">
            <a:spLocks noGrp="1"/>
          </p:cNvSpPr>
          <p:nvPr>
            <p:ph type="subTitle" idx="1"/>
          </p:nvPr>
        </p:nvSpPr>
        <p:spPr>
          <a:xfrm>
            <a:off x="1284000" y="3069625"/>
            <a:ext cx="6576000" cy="500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6"/>
        </a:solidFill>
        <a:effectLst/>
      </p:bgPr>
    </p:bg>
    <p:spTree>
      <p:nvGrpSpPr>
        <p:cNvPr id="1" name="Shape 7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solidFill>
          <a:schemeClr val="accent2"/>
        </a:solidFill>
        <a:effectLst/>
      </p:bgPr>
    </p:bg>
    <p:spTree>
      <p:nvGrpSpPr>
        <p:cNvPr id="1" name="Shape 259"/>
        <p:cNvGrpSpPr/>
        <p:nvPr/>
      </p:nvGrpSpPr>
      <p:grpSpPr>
        <a:xfrm>
          <a:off x="0" y="0"/>
          <a:ext cx="0" cy="0"/>
          <a:chOff x="0" y="0"/>
          <a:chExt cx="0" cy="0"/>
        </a:xfrm>
      </p:grpSpPr>
      <p:sp>
        <p:nvSpPr>
          <p:cNvPr id="260" name="Google Shape;260;p31"/>
          <p:cNvSpPr/>
          <p:nvPr/>
        </p:nvSpPr>
        <p:spPr>
          <a:xfrm rot="-5620880">
            <a:off x="4171191" y="-2907160"/>
            <a:ext cx="3352154" cy="6391394"/>
          </a:xfrm>
          <a:custGeom>
            <a:avLst/>
            <a:gdLst/>
            <a:ahLst/>
            <a:cxnLst/>
            <a:rect l="l" t="t" r="r" b="b"/>
            <a:pathLst>
              <a:path w="73773" h="103295" extrusionOk="0">
                <a:moveTo>
                  <a:pt x="59836" y="0"/>
                </a:moveTo>
                <a:cubicBezTo>
                  <a:pt x="55880" y="0"/>
                  <a:pt x="51977" y="590"/>
                  <a:pt x="48150" y="2163"/>
                </a:cubicBezTo>
                <a:cubicBezTo>
                  <a:pt x="36005" y="7152"/>
                  <a:pt x="33148" y="18284"/>
                  <a:pt x="29874" y="27928"/>
                </a:cubicBezTo>
                <a:cubicBezTo>
                  <a:pt x="26314" y="38417"/>
                  <a:pt x="22706" y="49288"/>
                  <a:pt x="14396" y="58110"/>
                </a:cubicBezTo>
                <a:cubicBezTo>
                  <a:pt x="10836" y="61885"/>
                  <a:pt x="5323" y="64956"/>
                  <a:pt x="2787" y="69421"/>
                </a:cubicBezTo>
                <a:cubicBezTo>
                  <a:pt x="1" y="74291"/>
                  <a:pt x="2108" y="80006"/>
                  <a:pt x="7264" y="83256"/>
                </a:cubicBezTo>
                <a:cubicBezTo>
                  <a:pt x="13479" y="87209"/>
                  <a:pt x="22385" y="86459"/>
                  <a:pt x="29671" y="88043"/>
                </a:cubicBezTo>
                <a:cubicBezTo>
                  <a:pt x="39684" y="90198"/>
                  <a:pt x="47031" y="96187"/>
                  <a:pt x="51793" y="103295"/>
                </a:cubicBezTo>
                <a:lnTo>
                  <a:pt x="73772" y="103295"/>
                </a:lnTo>
                <a:lnTo>
                  <a:pt x="73772" y="1782"/>
                </a:lnTo>
                <a:cubicBezTo>
                  <a:pt x="72879" y="1592"/>
                  <a:pt x="71986" y="1413"/>
                  <a:pt x="71093" y="1234"/>
                </a:cubicBezTo>
                <a:cubicBezTo>
                  <a:pt x="67307" y="520"/>
                  <a:pt x="63548" y="0"/>
                  <a:pt x="59836" y="0"/>
                </a:cubicBezTo>
                <a:close/>
              </a:path>
            </a:pathLst>
          </a:custGeom>
          <a:solidFill>
            <a:srgbClr val="FFFFFF">
              <a:alpha val="285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1"/>
          <p:cNvSpPr/>
          <p:nvPr/>
        </p:nvSpPr>
        <p:spPr>
          <a:xfrm rot="10800000">
            <a:off x="-1600684" y="3497054"/>
            <a:ext cx="6343870" cy="5213483"/>
          </a:xfrm>
          <a:custGeom>
            <a:avLst/>
            <a:gdLst/>
            <a:ahLst/>
            <a:cxnLst/>
            <a:rect l="l" t="t" r="r" b="b"/>
            <a:pathLst>
              <a:path w="142888" h="99923" extrusionOk="0">
                <a:moveTo>
                  <a:pt x="52697" y="0"/>
                </a:moveTo>
                <a:cubicBezTo>
                  <a:pt x="53138" y="2965"/>
                  <a:pt x="53447" y="5763"/>
                  <a:pt x="53447" y="6358"/>
                </a:cubicBezTo>
                <a:cubicBezTo>
                  <a:pt x="53507" y="12621"/>
                  <a:pt x="49340" y="18384"/>
                  <a:pt x="43827" y="22670"/>
                </a:cubicBezTo>
                <a:cubicBezTo>
                  <a:pt x="37219" y="27801"/>
                  <a:pt x="29159" y="30599"/>
                  <a:pt x="21086" y="33921"/>
                </a:cubicBezTo>
                <a:cubicBezTo>
                  <a:pt x="9620" y="38636"/>
                  <a:pt x="4298" y="48149"/>
                  <a:pt x="2739" y="58019"/>
                </a:cubicBezTo>
                <a:cubicBezTo>
                  <a:pt x="1060" y="68735"/>
                  <a:pt x="0" y="83094"/>
                  <a:pt x="9228" y="91964"/>
                </a:cubicBezTo>
                <a:cubicBezTo>
                  <a:pt x="15223" y="97733"/>
                  <a:pt x="24569" y="99922"/>
                  <a:pt x="33812" y="99922"/>
                </a:cubicBezTo>
                <a:cubicBezTo>
                  <a:pt x="37712" y="99922"/>
                  <a:pt x="41593" y="99533"/>
                  <a:pt x="45196" y="98858"/>
                </a:cubicBezTo>
                <a:cubicBezTo>
                  <a:pt x="55972" y="96834"/>
                  <a:pt x="66008" y="92071"/>
                  <a:pt x="73974" y="85904"/>
                </a:cubicBezTo>
                <a:cubicBezTo>
                  <a:pt x="80058" y="81201"/>
                  <a:pt x="85130" y="75605"/>
                  <a:pt x="88595" y="69426"/>
                </a:cubicBezTo>
                <a:cubicBezTo>
                  <a:pt x="92131" y="63163"/>
                  <a:pt x="94369" y="56531"/>
                  <a:pt x="99120" y="50697"/>
                </a:cubicBezTo>
                <a:cubicBezTo>
                  <a:pt x="101620" y="47625"/>
                  <a:pt x="104692" y="44875"/>
                  <a:pt x="108478" y="42815"/>
                </a:cubicBezTo>
                <a:cubicBezTo>
                  <a:pt x="114557" y="39517"/>
                  <a:pt x="121767" y="38151"/>
                  <a:pt x="129082" y="38151"/>
                </a:cubicBezTo>
                <a:cubicBezTo>
                  <a:pt x="133729" y="38151"/>
                  <a:pt x="138419" y="38703"/>
                  <a:pt x="142887" y="39660"/>
                </a:cubicBezTo>
                <a:lnTo>
                  <a:pt x="142887" y="0"/>
                </a:lnTo>
                <a:close/>
              </a:path>
            </a:pathLst>
          </a:custGeom>
          <a:solidFill>
            <a:srgbClr val="FFFFFF">
              <a:alpha val="285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BLANK_1_1_1_1_1_1_1_1">
    <p:bg>
      <p:bgPr>
        <a:solidFill>
          <a:schemeClr val="accent5"/>
        </a:solidFill>
        <a:effectLst/>
      </p:bgPr>
    </p:bg>
    <p:spTree>
      <p:nvGrpSpPr>
        <p:cNvPr id="1" name="Shape 262"/>
        <p:cNvGrpSpPr/>
        <p:nvPr/>
      </p:nvGrpSpPr>
      <p:grpSpPr>
        <a:xfrm>
          <a:off x="0" y="0"/>
          <a:ext cx="0" cy="0"/>
          <a:chOff x="0" y="0"/>
          <a:chExt cx="0" cy="0"/>
        </a:xfrm>
      </p:grpSpPr>
      <p:sp>
        <p:nvSpPr>
          <p:cNvPr id="263" name="Google Shape;263;p32"/>
          <p:cNvSpPr/>
          <p:nvPr/>
        </p:nvSpPr>
        <p:spPr>
          <a:xfrm>
            <a:off x="4175298" y="-2024950"/>
            <a:ext cx="6010941" cy="4106585"/>
          </a:xfrm>
          <a:custGeom>
            <a:avLst/>
            <a:gdLst/>
            <a:ahLst/>
            <a:cxnLst/>
            <a:rect l="l" t="t" r="r" b="b"/>
            <a:pathLst>
              <a:path w="142888" h="99923" extrusionOk="0">
                <a:moveTo>
                  <a:pt x="52697" y="0"/>
                </a:moveTo>
                <a:cubicBezTo>
                  <a:pt x="53138" y="2965"/>
                  <a:pt x="53447" y="5763"/>
                  <a:pt x="53447" y="6358"/>
                </a:cubicBezTo>
                <a:cubicBezTo>
                  <a:pt x="53507" y="12621"/>
                  <a:pt x="49340" y="18384"/>
                  <a:pt x="43827" y="22670"/>
                </a:cubicBezTo>
                <a:cubicBezTo>
                  <a:pt x="37219" y="27801"/>
                  <a:pt x="29159" y="30599"/>
                  <a:pt x="21086" y="33921"/>
                </a:cubicBezTo>
                <a:cubicBezTo>
                  <a:pt x="9620" y="38636"/>
                  <a:pt x="4298" y="48149"/>
                  <a:pt x="2739" y="58019"/>
                </a:cubicBezTo>
                <a:cubicBezTo>
                  <a:pt x="1060" y="68735"/>
                  <a:pt x="0" y="83094"/>
                  <a:pt x="9228" y="91964"/>
                </a:cubicBezTo>
                <a:cubicBezTo>
                  <a:pt x="15223" y="97733"/>
                  <a:pt x="24569" y="99922"/>
                  <a:pt x="33812" y="99922"/>
                </a:cubicBezTo>
                <a:cubicBezTo>
                  <a:pt x="37712" y="99922"/>
                  <a:pt x="41593" y="99533"/>
                  <a:pt x="45196" y="98858"/>
                </a:cubicBezTo>
                <a:cubicBezTo>
                  <a:pt x="55972" y="96834"/>
                  <a:pt x="66008" y="92071"/>
                  <a:pt x="73974" y="85904"/>
                </a:cubicBezTo>
                <a:cubicBezTo>
                  <a:pt x="80058" y="81201"/>
                  <a:pt x="85130" y="75605"/>
                  <a:pt x="88595" y="69426"/>
                </a:cubicBezTo>
                <a:cubicBezTo>
                  <a:pt x="92131" y="63163"/>
                  <a:pt x="94369" y="56531"/>
                  <a:pt x="99120" y="50697"/>
                </a:cubicBezTo>
                <a:cubicBezTo>
                  <a:pt x="101620" y="47625"/>
                  <a:pt x="104692" y="44875"/>
                  <a:pt x="108478" y="42815"/>
                </a:cubicBezTo>
                <a:cubicBezTo>
                  <a:pt x="114557" y="39517"/>
                  <a:pt x="121767" y="38151"/>
                  <a:pt x="129082" y="38151"/>
                </a:cubicBezTo>
                <a:cubicBezTo>
                  <a:pt x="133729" y="38151"/>
                  <a:pt x="138419" y="38703"/>
                  <a:pt x="142887" y="39660"/>
                </a:cubicBezTo>
                <a:lnTo>
                  <a:pt x="142887" y="0"/>
                </a:lnTo>
                <a:close/>
              </a:path>
            </a:pathLst>
          </a:custGeom>
          <a:solidFill>
            <a:srgbClr val="FFFFFF">
              <a:alpha val="3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2"/>
          <p:cNvSpPr/>
          <p:nvPr/>
        </p:nvSpPr>
        <p:spPr>
          <a:xfrm rot="-10360232">
            <a:off x="-2093659" y="2816932"/>
            <a:ext cx="4631335" cy="3358372"/>
          </a:xfrm>
          <a:custGeom>
            <a:avLst/>
            <a:gdLst/>
            <a:ahLst/>
            <a:cxnLst/>
            <a:rect l="l" t="t" r="r" b="b"/>
            <a:pathLst>
              <a:path w="142888" h="99923" extrusionOk="0">
                <a:moveTo>
                  <a:pt x="52697" y="0"/>
                </a:moveTo>
                <a:cubicBezTo>
                  <a:pt x="53138" y="2965"/>
                  <a:pt x="53447" y="5763"/>
                  <a:pt x="53447" y="6358"/>
                </a:cubicBezTo>
                <a:cubicBezTo>
                  <a:pt x="53507" y="12621"/>
                  <a:pt x="49340" y="18384"/>
                  <a:pt x="43827" y="22670"/>
                </a:cubicBezTo>
                <a:cubicBezTo>
                  <a:pt x="37219" y="27801"/>
                  <a:pt x="29159" y="30599"/>
                  <a:pt x="21086" y="33921"/>
                </a:cubicBezTo>
                <a:cubicBezTo>
                  <a:pt x="9620" y="38636"/>
                  <a:pt x="4298" y="48149"/>
                  <a:pt x="2739" y="58019"/>
                </a:cubicBezTo>
                <a:cubicBezTo>
                  <a:pt x="1060" y="68735"/>
                  <a:pt x="0" y="83094"/>
                  <a:pt x="9228" y="91964"/>
                </a:cubicBezTo>
                <a:cubicBezTo>
                  <a:pt x="15223" y="97733"/>
                  <a:pt x="24569" y="99922"/>
                  <a:pt x="33812" y="99922"/>
                </a:cubicBezTo>
                <a:cubicBezTo>
                  <a:pt x="37712" y="99922"/>
                  <a:pt x="41593" y="99533"/>
                  <a:pt x="45196" y="98858"/>
                </a:cubicBezTo>
                <a:cubicBezTo>
                  <a:pt x="55972" y="96834"/>
                  <a:pt x="66008" y="92071"/>
                  <a:pt x="73974" y="85904"/>
                </a:cubicBezTo>
                <a:cubicBezTo>
                  <a:pt x="80058" y="81201"/>
                  <a:pt x="85130" y="75605"/>
                  <a:pt x="88595" y="69426"/>
                </a:cubicBezTo>
                <a:cubicBezTo>
                  <a:pt x="92131" y="63163"/>
                  <a:pt x="94369" y="56531"/>
                  <a:pt x="99120" y="50697"/>
                </a:cubicBezTo>
                <a:cubicBezTo>
                  <a:pt x="101620" y="47625"/>
                  <a:pt x="104692" y="44875"/>
                  <a:pt x="108478" y="42815"/>
                </a:cubicBezTo>
                <a:cubicBezTo>
                  <a:pt x="114557" y="39517"/>
                  <a:pt x="121767" y="38151"/>
                  <a:pt x="129082" y="38151"/>
                </a:cubicBezTo>
                <a:cubicBezTo>
                  <a:pt x="133729" y="38151"/>
                  <a:pt x="138419" y="38703"/>
                  <a:pt x="142887" y="39660"/>
                </a:cubicBezTo>
                <a:lnTo>
                  <a:pt x="142887" y="0"/>
                </a:lnTo>
                <a:close/>
              </a:path>
            </a:pathLst>
          </a:custGeom>
          <a:solidFill>
            <a:srgbClr val="FFFFFF">
              <a:alpha val="3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2"/>
          <p:cNvSpPr/>
          <p:nvPr/>
        </p:nvSpPr>
        <p:spPr>
          <a:xfrm rot="-10360221" flipH="1">
            <a:off x="6441882" y="3903705"/>
            <a:ext cx="5098828" cy="3358372"/>
          </a:xfrm>
          <a:custGeom>
            <a:avLst/>
            <a:gdLst/>
            <a:ahLst/>
            <a:cxnLst/>
            <a:rect l="l" t="t" r="r" b="b"/>
            <a:pathLst>
              <a:path w="142888" h="99923" extrusionOk="0">
                <a:moveTo>
                  <a:pt x="52697" y="0"/>
                </a:moveTo>
                <a:cubicBezTo>
                  <a:pt x="53138" y="2965"/>
                  <a:pt x="53447" y="5763"/>
                  <a:pt x="53447" y="6358"/>
                </a:cubicBezTo>
                <a:cubicBezTo>
                  <a:pt x="53507" y="12621"/>
                  <a:pt x="49340" y="18384"/>
                  <a:pt x="43827" y="22670"/>
                </a:cubicBezTo>
                <a:cubicBezTo>
                  <a:pt x="37219" y="27801"/>
                  <a:pt x="29159" y="30599"/>
                  <a:pt x="21086" y="33921"/>
                </a:cubicBezTo>
                <a:cubicBezTo>
                  <a:pt x="9620" y="38636"/>
                  <a:pt x="4298" y="48149"/>
                  <a:pt x="2739" y="58019"/>
                </a:cubicBezTo>
                <a:cubicBezTo>
                  <a:pt x="1060" y="68735"/>
                  <a:pt x="0" y="83094"/>
                  <a:pt x="9228" y="91964"/>
                </a:cubicBezTo>
                <a:cubicBezTo>
                  <a:pt x="15223" y="97733"/>
                  <a:pt x="24569" y="99922"/>
                  <a:pt x="33812" y="99922"/>
                </a:cubicBezTo>
                <a:cubicBezTo>
                  <a:pt x="37712" y="99922"/>
                  <a:pt x="41593" y="99533"/>
                  <a:pt x="45196" y="98858"/>
                </a:cubicBezTo>
                <a:cubicBezTo>
                  <a:pt x="55972" y="96834"/>
                  <a:pt x="66008" y="92071"/>
                  <a:pt x="73974" y="85904"/>
                </a:cubicBezTo>
                <a:cubicBezTo>
                  <a:pt x="80058" y="81201"/>
                  <a:pt x="85130" y="75605"/>
                  <a:pt x="88595" y="69426"/>
                </a:cubicBezTo>
                <a:cubicBezTo>
                  <a:pt x="92131" y="63163"/>
                  <a:pt x="94369" y="56531"/>
                  <a:pt x="99120" y="50697"/>
                </a:cubicBezTo>
                <a:cubicBezTo>
                  <a:pt x="101620" y="47625"/>
                  <a:pt x="104692" y="44875"/>
                  <a:pt x="108478" y="42815"/>
                </a:cubicBezTo>
                <a:cubicBezTo>
                  <a:pt x="114557" y="39517"/>
                  <a:pt x="121767" y="38151"/>
                  <a:pt x="129082" y="38151"/>
                </a:cubicBezTo>
                <a:cubicBezTo>
                  <a:pt x="133729" y="38151"/>
                  <a:pt x="138419" y="38703"/>
                  <a:pt x="142887" y="39660"/>
                </a:cubicBezTo>
                <a:lnTo>
                  <a:pt x="142887" y="0"/>
                </a:lnTo>
                <a:close/>
              </a:path>
            </a:pathLst>
          </a:custGeom>
          <a:solidFill>
            <a:srgbClr val="FFFFFF">
              <a:alpha val="33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CFF3F4"/>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535000"/>
            <a:ext cx="7713900" cy="5727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1pPr>
            <a:lvl2pPr lvl="1"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2pPr>
            <a:lvl3pPr lvl="2"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3pPr>
            <a:lvl4pPr lvl="3"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4pPr>
            <a:lvl5pPr lvl="4"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5pPr>
            <a:lvl6pPr lvl="5"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6pPr>
            <a:lvl7pPr lvl="6"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7pPr>
            <a:lvl8pPr lvl="7"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8pPr>
            <a:lvl9pPr lvl="8" algn="ctr" rtl="0">
              <a:lnSpc>
                <a:spcPct val="100000"/>
              </a:lnSpc>
              <a:spcBef>
                <a:spcPts val="0"/>
              </a:spcBef>
              <a:spcAft>
                <a:spcPts val="0"/>
              </a:spcAft>
              <a:buClr>
                <a:schemeClr val="dk1"/>
              </a:buClr>
              <a:buSzPts val="3500"/>
              <a:buFont typeface="Jua"/>
              <a:buNone/>
              <a:defRPr sz="3500">
                <a:solidFill>
                  <a:schemeClr val="dk1"/>
                </a:solidFill>
                <a:latin typeface="Jua"/>
                <a:ea typeface="Jua"/>
                <a:cs typeface="Jua"/>
                <a:sym typeface="Jua"/>
              </a:defRPr>
            </a:lvl9pPr>
          </a:lstStyle>
          <a:p>
            <a:endParaRPr/>
          </a:p>
        </p:txBody>
      </p:sp>
      <p:sp>
        <p:nvSpPr>
          <p:cNvPr id="7" name="Google Shape;7;p1"/>
          <p:cNvSpPr txBox="1">
            <a:spLocks noGrp="1"/>
          </p:cNvSpPr>
          <p:nvPr>
            <p:ph type="body" idx="1"/>
          </p:nvPr>
        </p:nvSpPr>
        <p:spPr>
          <a:xfrm>
            <a:off x="715100" y="1152475"/>
            <a:ext cx="77139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1pPr>
            <a:lvl2pPr marL="914400" lvl="1" indent="-317500">
              <a:lnSpc>
                <a:spcPct val="100000"/>
              </a:lnSpc>
              <a:spcBef>
                <a:spcPts val="1600"/>
              </a:spcBef>
              <a:spcAft>
                <a:spcPts val="0"/>
              </a:spcAft>
              <a:buClr>
                <a:schemeClr val="dk2"/>
              </a:buClr>
              <a:buSzPts val="1400"/>
              <a:buFont typeface="Questrial"/>
              <a:buChar char="○"/>
              <a:defRPr>
                <a:solidFill>
                  <a:schemeClr val="dk2"/>
                </a:solidFill>
                <a:latin typeface="Questrial"/>
                <a:ea typeface="Questrial"/>
                <a:cs typeface="Questrial"/>
                <a:sym typeface="Questrial"/>
              </a:defRPr>
            </a:lvl2pPr>
            <a:lvl3pPr marL="1371600" lvl="2" indent="-317500">
              <a:lnSpc>
                <a:spcPct val="100000"/>
              </a:lnSpc>
              <a:spcBef>
                <a:spcPts val="1600"/>
              </a:spcBef>
              <a:spcAft>
                <a:spcPts val="0"/>
              </a:spcAft>
              <a:buClr>
                <a:schemeClr val="dk2"/>
              </a:buClr>
              <a:buSzPts val="1400"/>
              <a:buFont typeface="Questrial"/>
              <a:buChar char="■"/>
              <a:defRPr>
                <a:solidFill>
                  <a:schemeClr val="dk2"/>
                </a:solidFill>
                <a:latin typeface="Questrial"/>
                <a:ea typeface="Questrial"/>
                <a:cs typeface="Questrial"/>
                <a:sym typeface="Questrial"/>
              </a:defRPr>
            </a:lvl3pPr>
            <a:lvl4pPr marL="1828800" lvl="3" indent="-317500">
              <a:lnSpc>
                <a:spcPct val="100000"/>
              </a:lnSpc>
              <a:spcBef>
                <a:spcPts val="1600"/>
              </a:spcBef>
              <a:spcAft>
                <a:spcPts val="0"/>
              </a:spcAft>
              <a:buClr>
                <a:schemeClr val="dk2"/>
              </a:buClr>
              <a:buSzPts val="1400"/>
              <a:buFont typeface="Questrial"/>
              <a:buChar char="●"/>
              <a:defRPr>
                <a:solidFill>
                  <a:schemeClr val="dk2"/>
                </a:solidFill>
                <a:latin typeface="Questrial"/>
                <a:ea typeface="Questrial"/>
                <a:cs typeface="Questrial"/>
                <a:sym typeface="Questrial"/>
              </a:defRPr>
            </a:lvl4pPr>
            <a:lvl5pPr marL="2286000" lvl="4" indent="-317500">
              <a:lnSpc>
                <a:spcPct val="100000"/>
              </a:lnSpc>
              <a:spcBef>
                <a:spcPts val="1600"/>
              </a:spcBef>
              <a:spcAft>
                <a:spcPts val="0"/>
              </a:spcAft>
              <a:buClr>
                <a:schemeClr val="dk2"/>
              </a:buClr>
              <a:buSzPts val="1400"/>
              <a:buFont typeface="Questrial"/>
              <a:buChar char="○"/>
              <a:defRPr>
                <a:solidFill>
                  <a:schemeClr val="dk2"/>
                </a:solidFill>
                <a:latin typeface="Questrial"/>
                <a:ea typeface="Questrial"/>
                <a:cs typeface="Questrial"/>
                <a:sym typeface="Questrial"/>
              </a:defRPr>
            </a:lvl5pPr>
            <a:lvl6pPr marL="2743200" lvl="5" indent="-317500">
              <a:lnSpc>
                <a:spcPct val="100000"/>
              </a:lnSpc>
              <a:spcBef>
                <a:spcPts val="1600"/>
              </a:spcBef>
              <a:spcAft>
                <a:spcPts val="0"/>
              </a:spcAft>
              <a:buClr>
                <a:schemeClr val="dk2"/>
              </a:buClr>
              <a:buSzPts val="1400"/>
              <a:buFont typeface="Questrial"/>
              <a:buChar char="■"/>
              <a:defRPr>
                <a:solidFill>
                  <a:schemeClr val="dk2"/>
                </a:solidFill>
                <a:latin typeface="Questrial"/>
                <a:ea typeface="Questrial"/>
                <a:cs typeface="Questrial"/>
                <a:sym typeface="Questrial"/>
              </a:defRPr>
            </a:lvl6pPr>
            <a:lvl7pPr marL="3200400" lvl="6" indent="-317500">
              <a:lnSpc>
                <a:spcPct val="100000"/>
              </a:lnSpc>
              <a:spcBef>
                <a:spcPts val="1600"/>
              </a:spcBef>
              <a:spcAft>
                <a:spcPts val="0"/>
              </a:spcAft>
              <a:buClr>
                <a:schemeClr val="dk2"/>
              </a:buClr>
              <a:buSzPts val="1400"/>
              <a:buFont typeface="Questrial"/>
              <a:buChar char="●"/>
              <a:defRPr>
                <a:solidFill>
                  <a:schemeClr val="dk2"/>
                </a:solidFill>
                <a:latin typeface="Questrial"/>
                <a:ea typeface="Questrial"/>
                <a:cs typeface="Questrial"/>
                <a:sym typeface="Questrial"/>
              </a:defRPr>
            </a:lvl7pPr>
            <a:lvl8pPr marL="3657600" lvl="7" indent="-317500">
              <a:lnSpc>
                <a:spcPct val="100000"/>
              </a:lnSpc>
              <a:spcBef>
                <a:spcPts val="1600"/>
              </a:spcBef>
              <a:spcAft>
                <a:spcPts val="0"/>
              </a:spcAft>
              <a:buClr>
                <a:schemeClr val="dk2"/>
              </a:buClr>
              <a:buSzPts val="1400"/>
              <a:buFont typeface="Questrial"/>
              <a:buChar char="○"/>
              <a:defRPr>
                <a:solidFill>
                  <a:schemeClr val="dk2"/>
                </a:solidFill>
                <a:latin typeface="Questrial"/>
                <a:ea typeface="Questrial"/>
                <a:cs typeface="Questrial"/>
                <a:sym typeface="Questrial"/>
              </a:defRPr>
            </a:lvl8pPr>
            <a:lvl9pPr marL="4114800" lvl="8" indent="-317500">
              <a:lnSpc>
                <a:spcPct val="100000"/>
              </a:lnSpc>
              <a:spcBef>
                <a:spcPts val="1600"/>
              </a:spcBef>
              <a:spcAft>
                <a:spcPts val="1600"/>
              </a:spcAft>
              <a:buClr>
                <a:schemeClr val="dk2"/>
              </a:buClr>
              <a:buSzPts val="1400"/>
              <a:buFont typeface="Questrial"/>
              <a:buChar char="■"/>
              <a:defRPr>
                <a:solidFill>
                  <a:schemeClr val="dk2"/>
                </a:solidFill>
                <a:latin typeface="Questrial"/>
                <a:ea typeface="Questrial"/>
                <a:cs typeface="Questrial"/>
                <a:sym typeface="Quest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7" r:id="rId5"/>
    <p:sldLayoutId id="2147483658" r:id="rId6"/>
    <p:sldLayoutId id="2147483677" r:id="rId7"/>
    <p:sldLayoutId id="2147483678"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3"/>
        <p:cNvGrpSpPr/>
        <p:nvPr/>
      </p:nvGrpSpPr>
      <p:grpSpPr>
        <a:xfrm>
          <a:off x="0" y="0"/>
          <a:ext cx="0" cy="0"/>
          <a:chOff x="0" y="0"/>
          <a:chExt cx="0" cy="0"/>
        </a:xfrm>
      </p:grpSpPr>
      <p:sp>
        <p:nvSpPr>
          <p:cNvPr id="684" name="Google Shape;684;p41"/>
          <p:cNvSpPr txBox="1">
            <a:spLocks noGrp="1"/>
          </p:cNvSpPr>
          <p:nvPr>
            <p:ph type="title"/>
          </p:nvPr>
        </p:nvSpPr>
        <p:spPr>
          <a:xfrm>
            <a:off x="4067944" y="1059582"/>
            <a:ext cx="4865112"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t-PT" sz="4000" dirty="0" smtClean="0"/>
              <a:t>Alteração Climática</a:t>
            </a:r>
            <a:endParaRPr sz="4000" dirty="0"/>
          </a:p>
        </p:txBody>
      </p:sp>
      <p:grpSp>
        <p:nvGrpSpPr>
          <p:cNvPr id="685" name="Google Shape;685;p41"/>
          <p:cNvGrpSpPr/>
          <p:nvPr/>
        </p:nvGrpSpPr>
        <p:grpSpPr>
          <a:xfrm>
            <a:off x="746954" y="1199291"/>
            <a:ext cx="3969062" cy="3676715"/>
            <a:chOff x="746954" y="984691"/>
            <a:chExt cx="3616231" cy="3283329"/>
          </a:xfrm>
        </p:grpSpPr>
        <p:grpSp>
          <p:nvGrpSpPr>
            <p:cNvPr id="686" name="Google Shape;686;p41"/>
            <p:cNvGrpSpPr/>
            <p:nvPr/>
          </p:nvGrpSpPr>
          <p:grpSpPr>
            <a:xfrm>
              <a:off x="746962" y="984691"/>
              <a:ext cx="3583870" cy="3283329"/>
              <a:chOff x="4040590" y="790385"/>
              <a:chExt cx="2148474" cy="1918168"/>
            </a:xfrm>
          </p:grpSpPr>
          <p:sp>
            <p:nvSpPr>
              <p:cNvPr id="687" name="Google Shape;687;p41"/>
              <p:cNvSpPr/>
              <p:nvPr/>
            </p:nvSpPr>
            <p:spPr>
              <a:xfrm>
                <a:off x="5651322" y="2477447"/>
                <a:ext cx="85126" cy="129487"/>
              </a:xfrm>
              <a:custGeom>
                <a:avLst/>
                <a:gdLst/>
                <a:ahLst/>
                <a:cxnLst/>
                <a:rect l="l" t="t" r="r" b="b"/>
                <a:pathLst>
                  <a:path w="2769" h="4212" extrusionOk="0">
                    <a:moveTo>
                      <a:pt x="234" y="1"/>
                    </a:moveTo>
                    <a:cubicBezTo>
                      <a:pt x="200" y="1"/>
                      <a:pt x="167" y="34"/>
                      <a:pt x="167" y="134"/>
                    </a:cubicBezTo>
                    <a:cubicBezTo>
                      <a:pt x="234" y="468"/>
                      <a:pt x="234" y="835"/>
                      <a:pt x="200" y="1201"/>
                    </a:cubicBezTo>
                    <a:cubicBezTo>
                      <a:pt x="167" y="2002"/>
                      <a:pt x="0" y="2836"/>
                      <a:pt x="401" y="3570"/>
                    </a:cubicBezTo>
                    <a:cubicBezTo>
                      <a:pt x="434" y="3670"/>
                      <a:pt x="501" y="3737"/>
                      <a:pt x="567" y="3803"/>
                    </a:cubicBezTo>
                    <a:cubicBezTo>
                      <a:pt x="567" y="3837"/>
                      <a:pt x="601" y="3837"/>
                      <a:pt x="601" y="3837"/>
                    </a:cubicBezTo>
                    <a:lnTo>
                      <a:pt x="734" y="3970"/>
                    </a:lnTo>
                    <a:cubicBezTo>
                      <a:pt x="767" y="4003"/>
                      <a:pt x="767" y="4003"/>
                      <a:pt x="834" y="4003"/>
                    </a:cubicBezTo>
                    <a:cubicBezTo>
                      <a:pt x="868" y="4037"/>
                      <a:pt x="901" y="4070"/>
                      <a:pt x="934" y="4070"/>
                    </a:cubicBezTo>
                    <a:cubicBezTo>
                      <a:pt x="1001" y="4070"/>
                      <a:pt x="1001" y="4137"/>
                      <a:pt x="1034" y="4137"/>
                    </a:cubicBezTo>
                    <a:cubicBezTo>
                      <a:pt x="1068" y="4170"/>
                      <a:pt x="1101" y="4170"/>
                      <a:pt x="1201" y="4170"/>
                    </a:cubicBezTo>
                    <a:lnTo>
                      <a:pt x="1234" y="4170"/>
                    </a:lnTo>
                    <a:cubicBezTo>
                      <a:pt x="1351" y="4196"/>
                      <a:pt x="1467" y="4212"/>
                      <a:pt x="1580" y="4212"/>
                    </a:cubicBezTo>
                    <a:cubicBezTo>
                      <a:pt x="1757" y="4212"/>
                      <a:pt x="1925" y="4172"/>
                      <a:pt x="2068" y="4070"/>
                    </a:cubicBezTo>
                    <a:cubicBezTo>
                      <a:pt x="2669" y="3737"/>
                      <a:pt x="2736" y="3036"/>
                      <a:pt x="2602" y="2469"/>
                    </a:cubicBezTo>
                    <a:lnTo>
                      <a:pt x="2602" y="2469"/>
                    </a:lnTo>
                    <a:cubicBezTo>
                      <a:pt x="2669" y="2502"/>
                      <a:pt x="2736" y="2536"/>
                      <a:pt x="2769" y="2636"/>
                    </a:cubicBezTo>
                    <a:cubicBezTo>
                      <a:pt x="2736" y="2502"/>
                      <a:pt x="2702" y="2302"/>
                      <a:pt x="2702" y="2135"/>
                    </a:cubicBezTo>
                    <a:cubicBezTo>
                      <a:pt x="2602" y="2135"/>
                      <a:pt x="2535" y="2069"/>
                      <a:pt x="2435" y="2069"/>
                    </a:cubicBezTo>
                    <a:cubicBezTo>
                      <a:pt x="2168" y="1502"/>
                      <a:pt x="1701" y="968"/>
                      <a:pt x="1101" y="534"/>
                    </a:cubicBezTo>
                    <a:cubicBezTo>
                      <a:pt x="1101" y="534"/>
                      <a:pt x="1068" y="534"/>
                      <a:pt x="1068" y="501"/>
                    </a:cubicBezTo>
                    <a:cubicBezTo>
                      <a:pt x="1001" y="401"/>
                      <a:pt x="901" y="368"/>
                      <a:pt x="801" y="334"/>
                    </a:cubicBezTo>
                    <a:cubicBezTo>
                      <a:pt x="767" y="334"/>
                      <a:pt x="767" y="267"/>
                      <a:pt x="734" y="267"/>
                    </a:cubicBezTo>
                    <a:cubicBezTo>
                      <a:pt x="601" y="201"/>
                      <a:pt x="467" y="167"/>
                      <a:pt x="367" y="67"/>
                    </a:cubicBezTo>
                    <a:cubicBezTo>
                      <a:pt x="300" y="34"/>
                      <a:pt x="267" y="1"/>
                      <a:pt x="234"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41"/>
              <p:cNvSpPr/>
              <p:nvPr/>
            </p:nvSpPr>
            <p:spPr>
              <a:xfrm>
                <a:off x="5485163" y="1240906"/>
                <a:ext cx="214367" cy="311360"/>
              </a:xfrm>
              <a:custGeom>
                <a:avLst/>
                <a:gdLst/>
                <a:ahLst/>
                <a:cxnLst/>
                <a:rect l="l" t="t" r="r" b="b"/>
                <a:pathLst>
                  <a:path w="6973" h="10128" extrusionOk="0">
                    <a:moveTo>
                      <a:pt x="1610" y="1"/>
                    </a:moveTo>
                    <a:cubicBezTo>
                      <a:pt x="1368" y="1"/>
                      <a:pt x="1123" y="70"/>
                      <a:pt x="902" y="220"/>
                    </a:cubicBezTo>
                    <a:lnTo>
                      <a:pt x="801" y="354"/>
                    </a:lnTo>
                    <a:cubicBezTo>
                      <a:pt x="735" y="387"/>
                      <a:pt x="668" y="454"/>
                      <a:pt x="635" y="521"/>
                    </a:cubicBezTo>
                    <a:lnTo>
                      <a:pt x="535" y="621"/>
                    </a:lnTo>
                    <a:lnTo>
                      <a:pt x="501" y="654"/>
                    </a:lnTo>
                    <a:cubicBezTo>
                      <a:pt x="1" y="1388"/>
                      <a:pt x="801" y="2188"/>
                      <a:pt x="1502" y="2722"/>
                    </a:cubicBezTo>
                    <a:cubicBezTo>
                      <a:pt x="2269" y="3690"/>
                      <a:pt x="2936" y="4724"/>
                      <a:pt x="3403" y="5958"/>
                    </a:cubicBezTo>
                    <a:cubicBezTo>
                      <a:pt x="3704" y="6725"/>
                      <a:pt x="3970" y="7526"/>
                      <a:pt x="4171" y="8326"/>
                    </a:cubicBezTo>
                    <a:cubicBezTo>
                      <a:pt x="4237" y="8626"/>
                      <a:pt x="4304" y="8860"/>
                      <a:pt x="4371" y="9160"/>
                    </a:cubicBezTo>
                    <a:lnTo>
                      <a:pt x="4371" y="9193"/>
                    </a:lnTo>
                    <a:lnTo>
                      <a:pt x="4371" y="9227"/>
                    </a:lnTo>
                    <a:cubicBezTo>
                      <a:pt x="4371" y="9227"/>
                      <a:pt x="4371" y="9294"/>
                      <a:pt x="4404" y="9294"/>
                    </a:cubicBezTo>
                    <a:cubicBezTo>
                      <a:pt x="4404" y="9327"/>
                      <a:pt x="4404" y="9360"/>
                      <a:pt x="4471" y="9394"/>
                    </a:cubicBezTo>
                    <a:lnTo>
                      <a:pt x="4471" y="9460"/>
                    </a:lnTo>
                    <a:cubicBezTo>
                      <a:pt x="4504" y="9627"/>
                      <a:pt x="4504" y="9727"/>
                      <a:pt x="4671" y="9861"/>
                    </a:cubicBezTo>
                    <a:cubicBezTo>
                      <a:pt x="4704" y="9894"/>
                      <a:pt x="4738" y="9994"/>
                      <a:pt x="4838" y="9994"/>
                    </a:cubicBezTo>
                    <a:cubicBezTo>
                      <a:pt x="4904" y="10027"/>
                      <a:pt x="5038" y="10061"/>
                      <a:pt x="5171" y="10061"/>
                    </a:cubicBezTo>
                    <a:cubicBezTo>
                      <a:pt x="5205" y="10061"/>
                      <a:pt x="5238" y="10061"/>
                      <a:pt x="5305" y="10127"/>
                    </a:cubicBezTo>
                    <a:cubicBezTo>
                      <a:pt x="5338" y="10127"/>
                      <a:pt x="5338" y="10127"/>
                      <a:pt x="5338" y="10061"/>
                    </a:cubicBezTo>
                    <a:cubicBezTo>
                      <a:pt x="5705" y="10027"/>
                      <a:pt x="6139" y="9861"/>
                      <a:pt x="6339" y="9627"/>
                    </a:cubicBezTo>
                    <a:cubicBezTo>
                      <a:pt x="6405" y="9527"/>
                      <a:pt x="6472" y="9460"/>
                      <a:pt x="6506" y="9360"/>
                    </a:cubicBezTo>
                    <a:lnTo>
                      <a:pt x="6639" y="9127"/>
                    </a:lnTo>
                    <a:cubicBezTo>
                      <a:pt x="6639" y="9060"/>
                      <a:pt x="6672" y="9027"/>
                      <a:pt x="6672" y="8993"/>
                    </a:cubicBezTo>
                    <a:cubicBezTo>
                      <a:pt x="6806" y="8360"/>
                      <a:pt x="6572" y="7692"/>
                      <a:pt x="6005" y="7392"/>
                    </a:cubicBezTo>
                    <a:cubicBezTo>
                      <a:pt x="6172" y="7359"/>
                      <a:pt x="6305" y="7292"/>
                      <a:pt x="6405" y="7159"/>
                    </a:cubicBezTo>
                    <a:cubicBezTo>
                      <a:pt x="6739" y="6892"/>
                      <a:pt x="6906" y="6492"/>
                      <a:pt x="6973" y="6058"/>
                    </a:cubicBezTo>
                    <a:lnTo>
                      <a:pt x="6973" y="5824"/>
                    </a:lnTo>
                    <a:cubicBezTo>
                      <a:pt x="6973" y="5558"/>
                      <a:pt x="6739" y="5191"/>
                      <a:pt x="6472" y="4924"/>
                    </a:cubicBezTo>
                    <a:cubicBezTo>
                      <a:pt x="6343" y="4846"/>
                      <a:pt x="6174" y="4769"/>
                      <a:pt x="5996" y="4769"/>
                    </a:cubicBezTo>
                    <a:cubicBezTo>
                      <a:pt x="5944" y="4769"/>
                      <a:pt x="5891" y="4775"/>
                      <a:pt x="5838" y="4790"/>
                    </a:cubicBezTo>
                    <a:cubicBezTo>
                      <a:pt x="6172" y="4490"/>
                      <a:pt x="6339" y="4157"/>
                      <a:pt x="6472" y="3790"/>
                    </a:cubicBezTo>
                    <a:cubicBezTo>
                      <a:pt x="6539" y="3556"/>
                      <a:pt x="6539" y="3323"/>
                      <a:pt x="6572" y="3056"/>
                    </a:cubicBezTo>
                    <a:cubicBezTo>
                      <a:pt x="6572" y="2455"/>
                      <a:pt x="6372" y="1788"/>
                      <a:pt x="6039" y="1188"/>
                    </a:cubicBezTo>
                    <a:cubicBezTo>
                      <a:pt x="5838" y="854"/>
                      <a:pt x="5572" y="521"/>
                      <a:pt x="5205" y="320"/>
                    </a:cubicBezTo>
                    <a:cubicBezTo>
                      <a:pt x="5171" y="287"/>
                      <a:pt x="5138" y="287"/>
                      <a:pt x="5038" y="220"/>
                    </a:cubicBezTo>
                    <a:cubicBezTo>
                      <a:pt x="4971" y="187"/>
                      <a:pt x="4838" y="154"/>
                      <a:pt x="4704" y="154"/>
                    </a:cubicBezTo>
                    <a:cubicBezTo>
                      <a:pt x="4621" y="137"/>
                      <a:pt x="4537" y="129"/>
                      <a:pt x="4454" y="129"/>
                    </a:cubicBezTo>
                    <a:cubicBezTo>
                      <a:pt x="4371" y="129"/>
                      <a:pt x="4287" y="137"/>
                      <a:pt x="4204" y="154"/>
                    </a:cubicBezTo>
                    <a:cubicBezTo>
                      <a:pt x="4037" y="187"/>
                      <a:pt x="3870" y="220"/>
                      <a:pt x="3737" y="320"/>
                    </a:cubicBezTo>
                    <a:cubicBezTo>
                      <a:pt x="3470" y="487"/>
                      <a:pt x="3170" y="687"/>
                      <a:pt x="2903" y="954"/>
                    </a:cubicBezTo>
                    <a:cubicBezTo>
                      <a:pt x="2717" y="372"/>
                      <a:pt x="2172" y="1"/>
                      <a:pt x="1610"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41"/>
              <p:cNvSpPr/>
              <p:nvPr/>
            </p:nvSpPr>
            <p:spPr>
              <a:xfrm>
                <a:off x="4892463" y="1023778"/>
                <a:ext cx="348681" cy="201671"/>
              </a:xfrm>
              <a:custGeom>
                <a:avLst/>
                <a:gdLst/>
                <a:ahLst/>
                <a:cxnLst/>
                <a:rect l="l" t="t" r="r" b="b"/>
                <a:pathLst>
                  <a:path w="11342" h="6560" extrusionOk="0">
                    <a:moveTo>
                      <a:pt x="5424" y="1"/>
                    </a:moveTo>
                    <a:cubicBezTo>
                      <a:pt x="5406" y="1"/>
                      <a:pt x="5388" y="1"/>
                      <a:pt x="5371" y="1"/>
                    </a:cubicBezTo>
                    <a:cubicBezTo>
                      <a:pt x="4603" y="1"/>
                      <a:pt x="3936" y="468"/>
                      <a:pt x="3603" y="1069"/>
                    </a:cubicBezTo>
                    <a:cubicBezTo>
                      <a:pt x="3536" y="1135"/>
                      <a:pt x="3503" y="1169"/>
                      <a:pt x="3469" y="1269"/>
                    </a:cubicBezTo>
                    <a:cubicBezTo>
                      <a:pt x="3369" y="1402"/>
                      <a:pt x="3336" y="1569"/>
                      <a:pt x="3336" y="1736"/>
                    </a:cubicBezTo>
                    <a:cubicBezTo>
                      <a:pt x="3269" y="2003"/>
                      <a:pt x="3269" y="2336"/>
                      <a:pt x="3336" y="2670"/>
                    </a:cubicBezTo>
                    <a:cubicBezTo>
                      <a:pt x="3136" y="2470"/>
                      <a:pt x="2869" y="2303"/>
                      <a:pt x="2635" y="2203"/>
                    </a:cubicBezTo>
                    <a:cubicBezTo>
                      <a:pt x="2440" y="2105"/>
                      <a:pt x="2263" y="2043"/>
                      <a:pt x="2064" y="2043"/>
                    </a:cubicBezTo>
                    <a:cubicBezTo>
                      <a:pt x="1991" y="2043"/>
                      <a:pt x="1915" y="2051"/>
                      <a:pt x="1835" y="2069"/>
                    </a:cubicBezTo>
                    <a:cubicBezTo>
                      <a:pt x="1668" y="2103"/>
                      <a:pt x="1468" y="2203"/>
                      <a:pt x="1301" y="2303"/>
                    </a:cubicBezTo>
                    <a:cubicBezTo>
                      <a:pt x="1034" y="2470"/>
                      <a:pt x="934" y="2670"/>
                      <a:pt x="801" y="2937"/>
                    </a:cubicBezTo>
                    <a:cubicBezTo>
                      <a:pt x="767" y="3070"/>
                      <a:pt x="701" y="3170"/>
                      <a:pt x="667" y="3337"/>
                    </a:cubicBezTo>
                    <a:cubicBezTo>
                      <a:pt x="667" y="3470"/>
                      <a:pt x="634" y="3604"/>
                      <a:pt x="634" y="3737"/>
                    </a:cubicBezTo>
                    <a:cubicBezTo>
                      <a:pt x="634" y="3871"/>
                      <a:pt x="634" y="3937"/>
                      <a:pt x="667" y="4071"/>
                    </a:cubicBezTo>
                    <a:cubicBezTo>
                      <a:pt x="701" y="4271"/>
                      <a:pt x="801" y="4471"/>
                      <a:pt x="934" y="4705"/>
                    </a:cubicBezTo>
                    <a:cubicBezTo>
                      <a:pt x="859" y="4675"/>
                      <a:pt x="791" y="4658"/>
                      <a:pt x="723" y="4658"/>
                    </a:cubicBezTo>
                    <a:cubicBezTo>
                      <a:pt x="641" y="4658"/>
                      <a:pt x="559" y="4683"/>
                      <a:pt x="467" y="4738"/>
                    </a:cubicBezTo>
                    <a:cubicBezTo>
                      <a:pt x="300" y="4771"/>
                      <a:pt x="167" y="4905"/>
                      <a:pt x="100" y="5072"/>
                    </a:cubicBezTo>
                    <a:cubicBezTo>
                      <a:pt x="33" y="5105"/>
                      <a:pt x="33" y="5205"/>
                      <a:pt x="0" y="5238"/>
                    </a:cubicBezTo>
                    <a:lnTo>
                      <a:pt x="0" y="5272"/>
                    </a:lnTo>
                    <a:cubicBezTo>
                      <a:pt x="167" y="5372"/>
                      <a:pt x="134" y="5405"/>
                      <a:pt x="134" y="5438"/>
                    </a:cubicBezTo>
                    <a:lnTo>
                      <a:pt x="134" y="5472"/>
                    </a:lnTo>
                    <a:lnTo>
                      <a:pt x="134" y="5605"/>
                    </a:lnTo>
                    <a:lnTo>
                      <a:pt x="134" y="5639"/>
                    </a:lnTo>
                    <a:cubicBezTo>
                      <a:pt x="134" y="5705"/>
                      <a:pt x="167" y="5772"/>
                      <a:pt x="167" y="5805"/>
                    </a:cubicBezTo>
                    <a:cubicBezTo>
                      <a:pt x="167" y="5805"/>
                      <a:pt x="167" y="5872"/>
                      <a:pt x="200" y="5872"/>
                    </a:cubicBezTo>
                    <a:cubicBezTo>
                      <a:pt x="200" y="5905"/>
                      <a:pt x="267" y="5939"/>
                      <a:pt x="267" y="5939"/>
                    </a:cubicBezTo>
                    <a:cubicBezTo>
                      <a:pt x="267" y="5972"/>
                      <a:pt x="300" y="5972"/>
                      <a:pt x="300" y="6006"/>
                    </a:cubicBezTo>
                    <a:cubicBezTo>
                      <a:pt x="300" y="6072"/>
                      <a:pt x="334" y="6072"/>
                      <a:pt x="334" y="6106"/>
                    </a:cubicBezTo>
                    <a:lnTo>
                      <a:pt x="367" y="6139"/>
                    </a:lnTo>
                    <a:cubicBezTo>
                      <a:pt x="467" y="6239"/>
                      <a:pt x="534" y="6306"/>
                      <a:pt x="667" y="6339"/>
                    </a:cubicBezTo>
                    <a:cubicBezTo>
                      <a:pt x="946" y="6502"/>
                      <a:pt x="1250" y="6559"/>
                      <a:pt x="1562" y="6559"/>
                    </a:cubicBezTo>
                    <a:cubicBezTo>
                      <a:pt x="2146" y="6559"/>
                      <a:pt x="2759" y="6359"/>
                      <a:pt x="3302" y="6272"/>
                    </a:cubicBezTo>
                    <a:cubicBezTo>
                      <a:pt x="4537" y="6072"/>
                      <a:pt x="5838" y="5939"/>
                      <a:pt x="7139" y="5939"/>
                    </a:cubicBezTo>
                    <a:cubicBezTo>
                      <a:pt x="7772" y="5939"/>
                      <a:pt x="8373" y="5972"/>
                      <a:pt x="9007" y="6006"/>
                    </a:cubicBezTo>
                    <a:cubicBezTo>
                      <a:pt x="9410" y="6063"/>
                      <a:pt x="9838" y="6146"/>
                      <a:pt x="10248" y="6146"/>
                    </a:cubicBezTo>
                    <a:cubicBezTo>
                      <a:pt x="10313" y="6146"/>
                      <a:pt x="10377" y="6143"/>
                      <a:pt x="10441" y="6139"/>
                    </a:cubicBezTo>
                    <a:cubicBezTo>
                      <a:pt x="10641" y="6106"/>
                      <a:pt x="10808" y="6072"/>
                      <a:pt x="10941" y="5939"/>
                    </a:cubicBezTo>
                    <a:lnTo>
                      <a:pt x="10975" y="5905"/>
                    </a:lnTo>
                    <a:cubicBezTo>
                      <a:pt x="11008" y="5839"/>
                      <a:pt x="11108" y="5805"/>
                      <a:pt x="11141" y="5739"/>
                    </a:cubicBezTo>
                    <a:lnTo>
                      <a:pt x="11175" y="5672"/>
                    </a:lnTo>
                    <a:cubicBezTo>
                      <a:pt x="11208" y="5605"/>
                      <a:pt x="11275" y="5572"/>
                      <a:pt x="11308" y="5472"/>
                    </a:cubicBezTo>
                    <a:lnTo>
                      <a:pt x="11308" y="5438"/>
                    </a:lnTo>
                    <a:cubicBezTo>
                      <a:pt x="11342" y="5338"/>
                      <a:pt x="11342" y="5305"/>
                      <a:pt x="11342" y="5238"/>
                    </a:cubicBezTo>
                    <a:lnTo>
                      <a:pt x="11342" y="5138"/>
                    </a:lnTo>
                    <a:lnTo>
                      <a:pt x="11342" y="4871"/>
                    </a:lnTo>
                    <a:cubicBezTo>
                      <a:pt x="11275" y="4204"/>
                      <a:pt x="10841" y="3737"/>
                      <a:pt x="10274" y="3437"/>
                    </a:cubicBezTo>
                    <a:cubicBezTo>
                      <a:pt x="10007" y="3304"/>
                      <a:pt x="9774" y="3270"/>
                      <a:pt x="9474" y="3237"/>
                    </a:cubicBezTo>
                    <a:cubicBezTo>
                      <a:pt x="9349" y="3223"/>
                      <a:pt x="9236" y="3215"/>
                      <a:pt x="9128" y="3215"/>
                    </a:cubicBezTo>
                    <a:cubicBezTo>
                      <a:pt x="8974" y="3215"/>
                      <a:pt x="8829" y="3231"/>
                      <a:pt x="8673" y="3270"/>
                    </a:cubicBezTo>
                    <a:cubicBezTo>
                      <a:pt x="8439" y="3304"/>
                      <a:pt x="8173" y="3404"/>
                      <a:pt x="7972" y="3504"/>
                    </a:cubicBezTo>
                    <a:cubicBezTo>
                      <a:pt x="7972" y="3304"/>
                      <a:pt x="7939" y="3137"/>
                      <a:pt x="7872" y="2937"/>
                    </a:cubicBezTo>
                    <a:cubicBezTo>
                      <a:pt x="7674" y="1518"/>
                      <a:pt x="7052" y="1"/>
                      <a:pt x="5424"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41"/>
              <p:cNvSpPr/>
              <p:nvPr/>
            </p:nvSpPr>
            <p:spPr>
              <a:xfrm>
                <a:off x="4359151" y="1023784"/>
                <a:ext cx="543558" cy="419666"/>
              </a:xfrm>
              <a:custGeom>
                <a:avLst/>
                <a:gdLst/>
                <a:ahLst/>
                <a:cxnLst/>
                <a:rect l="l" t="t" r="r" b="b"/>
                <a:pathLst>
                  <a:path w="17681" h="13651" extrusionOk="0">
                    <a:moveTo>
                      <a:pt x="2803" y="12501"/>
                    </a:moveTo>
                    <a:lnTo>
                      <a:pt x="2803" y="12501"/>
                    </a:lnTo>
                    <a:cubicBezTo>
                      <a:pt x="2734" y="12593"/>
                      <a:pt x="2697" y="12684"/>
                      <a:pt x="2669" y="12765"/>
                    </a:cubicBezTo>
                    <a:lnTo>
                      <a:pt x="2669" y="12765"/>
                    </a:lnTo>
                    <a:cubicBezTo>
                      <a:pt x="2669" y="12753"/>
                      <a:pt x="2666" y="12701"/>
                      <a:pt x="2636" y="12701"/>
                    </a:cubicBezTo>
                    <a:cubicBezTo>
                      <a:pt x="2669" y="12634"/>
                      <a:pt x="2769" y="12534"/>
                      <a:pt x="2803" y="12501"/>
                    </a:cubicBezTo>
                    <a:close/>
                    <a:moveTo>
                      <a:pt x="2651" y="12821"/>
                    </a:moveTo>
                    <a:lnTo>
                      <a:pt x="2651" y="12821"/>
                    </a:lnTo>
                    <a:cubicBezTo>
                      <a:pt x="2646" y="12837"/>
                      <a:pt x="2641" y="12853"/>
                      <a:pt x="2636" y="12868"/>
                    </a:cubicBezTo>
                    <a:cubicBezTo>
                      <a:pt x="2636" y="12852"/>
                      <a:pt x="2643" y="12836"/>
                      <a:pt x="2651" y="12821"/>
                    </a:cubicBezTo>
                    <a:close/>
                    <a:moveTo>
                      <a:pt x="11501" y="0"/>
                    </a:moveTo>
                    <a:cubicBezTo>
                      <a:pt x="11367" y="0"/>
                      <a:pt x="11226" y="9"/>
                      <a:pt x="11075" y="25"/>
                    </a:cubicBezTo>
                    <a:cubicBezTo>
                      <a:pt x="10942" y="25"/>
                      <a:pt x="10742" y="92"/>
                      <a:pt x="10575" y="159"/>
                    </a:cubicBezTo>
                    <a:cubicBezTo>
                      <a:pt x="10508" y="192"/>
                      <a:pt x="10442" y="192"/>
                      <a:pt x="10342" y="259"/>
                    </a:cubicBezTo>
                    <a:cubicBezTo>
                      <a:pt x="9307" y="659"/>
                      <a:pt x="8373" y="1693"/>
                      <a:pt x="8240" y="2827"/>
                    </a:cubicBezTo>
                    <a:cubicBezTo>
                      <a:pt x="8073" y="2594"/>
                      <a:pt x="7906" y="2327"/>
                      <a:pt x="7706" y="2093"/>
                    </a:cubicBezTo>
                    <a:cubicBezTo>
                      <a:pt x="7306" y="1626"/>
                      <a:pt x="6806" y="1293"/>
                      <a:pt x="6205" y="993"/>
                    </a:cubicBezTo>
                    <a:cubicBezTo>
                      <a:pt x="6072" y="926"/>
                      <a:pt x="5905" y="859"/>
                      <a:pt x="5805" y="826"/>
                    </a:cubicBezTo>
                    <a:cubicBezTo>
                      <a:pt x="5505" y="759"/>
                      <a:pt x="5205" y="659"/>
                      <a:pt x="4904" y="626"/>
                    </a:cubicBezTo>
                    <a:cubicBezTo>
                      <a:pt x="4752" y="599"/>
                      <a:pt x="4596" y="586"/>
                      <a:pt x="4437" y="586"/>
                    </a:cubicBezTo>
                    <a:cubicBezTo>
                      <a:pt x="4002" y="586"/>
                      <a:pt x="3552" y="679"/>
                      <a:pt x="3136" y="826"/>
                    </a:cubicBezTo>
                    <a:cubicBezTo>
                      <a:pt x="2703" y="993"/>
                      <a:pt x="2302" y="1193"/>
                      <a:pt x="1969" y="1526"/>
                    </a:cubicBezTo>
                    <a:cubicBezTo>
                      <a:pt x="1569" y="1927"/>
                      <a:pt x="1302" y="2327"/>
                      <a:pt x="1068" y="2760"/>
                    </a:cubicBezTo>
                    <a:cubicBezTo>
                      <a:pt x="1002" y="2927"/>
                      <a:pt x="968" y="3027"/>
                      <a:pt x="868" y="3194"/>
                    </a:cubicBezTo>
                    <a:cubicBezTo>
                      <a:pt x="701" y="3661"/>
                      <a:pt x="635" y="4162"/>
                      <a:pt x="568" y="4695"/>
                    </a:cubicBezTo>
                    <a:lnTo>
                      <a:pt x="568" y="5196"/>
                    </a:lnTo>
                    <a:cubicBezTo>
                      <a:pt x="635" y="6263"/>
                      <a:pt x="968" y="7531"/>
                      <a:pt x="1835" y="8164"/>
                    </a:cubicBezTo>
                    <a:cubicBezTo>
                      <a:pt x="1669" y="8164"/>
                      <a:pt x="1502" y="8164"/>
                      <a:pt x="1335" y="8198"/>
                    </a:cubicBezTo>
                    <a:cubicBezTo>
                      <a:pt x="1235" y="8198"/>
                      <a:pt x="1168" y="8264"/>
                      <a:pt x="1068" y="8298"/>
                    </a:cubicBezTo>
                    <a:cubicBezTo>
                      <a:pt x="801" y="8431"/>
                      <a:pt x="535" y="8598"/>
                      <a:pt x="334" y="8832"/>
                    </a:cubicBezTo>
                    <a:cubicBezTo>
                      <a:pt x="301" y="8932"/>
                      <a:pt x="201" y="8998"/>
                      <a:pt x="168" y="9098"/>
                    </a:cubicBezTo>
                    <a:cubicBezTo>
                      <a:pt x="134" y="9132"/>
                      <a:pt x="134" y="9198"/>
                      <a:pt x="134" y="9299"/>
                    </a:cubicBezTo>
                    <a:cubicBezTo>
                      <a:pt x="134" y="9332"/>
                      <a:pt x="68" y="9365"/>
                      <a:pt x="68" y="9432"/>
                    </a:cubicBezTo>
                    <a:cubicBezTo>
                      <a:pt x="1" y="9799"/>
                      <a:pt x="68" y="10199"/>
                      <a:pt x="301" y="10533"/>
                    </a:cubicBezTo>
                    <a:cubicBezTo>
                      <a:pt x="334" y="10633"/>
                      <a:pt x="401" y="10700"/>
                      <a:pt x="468" y="10800"/>
                    </a:cubicBezTo>
                    <a:cubicBezTo>
                      <a:pt x="568" y="10966"/>
                      <a:pt x="735" y="11033"/>
                      <a:pt x="901" y="11133"/>
                    </a:cubicBezTo>
                    <a:cubicBezTo>
                      <a:pt x="701" y="11200"/>
                      <a:pt x="334" y="11634"/>
                      <a:pt x="134" y="12101"/>
                    </a:cubicBezTo>
                    <a:cubicBezTo>
                      <a:pt x="134" y="12134"/>
                      <a:pt x="101" y="12167"/>
                      <a:pt x="101" y="12201"/>
                    </a:cubicBezTo>
                    <a:cubicBezTo>
                      <a:pt x="34" y="12301"/>
                      <a:pt x="34" y="12367"/>
                      <a:pt x="34" y="12467"/>
                    </a:cubicBezTo>
                    <a:lnTo>
                      <a:pt x="34" y="12501"/>
                    </a:lnTo>
                    <a:lnTo>
                      <a:pt x="34" y="12834"/>
                    </a:lnTo>
                    <a:cubicBezTo>
                      <a:pt x="101" y="13001"/>
                      <a:pt x="168" y="13135"/>
                      <a:pt x="301" y="13301"/>
                    </a:cubicBezTo>
                    <a:cubicBezTo>
                      <a:pt x="334" y="13335"/>
                      <a:pt x="434" y="13368"/>
                      <a:pt x="468" y="13435"/>
                    </a:cubicBezTo>
                    <a:cubicBezTo>
                      <a:pt x="468" y="13435"/>
                      <a:pt x="501" y="13435"/>
                      <a:pt x="501" y="13468"/>
                    </a:cubicBezTo>
                    <a:cubicBezTo>
                      <a:pt x="568" y="13502"/>
                      <a:pt x="635" y="13535"/>
                      <a:pt x="701" y="13535"/>
                    </a:cubicBezTo>
                    <a:cubicBezTo>
                      <a:pt x="894" y="13612"/>
                      <a:pt x="1112" y="13650"/>
                      <a:pt x="1330" y="13650"/>
                    </a:cubicBezTo>
                    <a:cubicBezTo>
                      <a:pt x="1869" y="13650"/>
                      <a:pt x="2413" y="13419"/>
                      <a:pt x="2603" y="12968"/>
                    </a:cubicBezTo>
                    <a:cubicBezTo>
                      <a:pt x="2603" y="12984"/>
                      <a:pt x="2611" y="12993"/>
                      <a:pt x="2619" y="12993"/>
                    </a:cubicBezTo>
                    <a:cubicBezTo>
                      <a:pt x="2628" y="12993"/>
                      <a:pt x="2636" y="12984"/>
                      <a:pt x="2636" y="12968"/>
                    </a:cubicBezTo>
                    <a:cubicBezTo>
                      <a:pt x="3437" y="11667"/>
                      <a:pt x="4170" y="10433"/>
                      <a:pt x="5171" y="9299"/>
                    </a:cubicBezTo>
                    <a:cubicBezTo>
                      <a:pt x="6172" y="8164"/>
                      <a:pt x="7339" y="7164"/>
                      <a:pt x="8607" y="6330"/>
                    </a:cubicBezTo>
                    <a:cubicBezTo>
                      <a:pt x="10475" y="5096"/>
                      <a:pt x="12543" y="4195"/>
                      <a:pt x="14711" y="3761"/>
                    </a:cubicBezTo>
                    <a:cubicBezTo>
                      <a:pt x="14811" y="3761"/>
                      <a:pt x="14845" y="3695"/>
                      <a:pt x="14945" y="3695"/>
                    </a:cubicBezTo>
                    <a:cubicBezTo>
                      <a:pt x="15178" y="3661"/>
                      <a:pt x="15479" y="3628"/>
                      <a:pt x="15712" y="3594"/>
                    </a:cubicBezTo>
                    <a:cubicBezTo>
                      <a:pt x="15812" y="3594"/>
                      <a:pt x="15879" y="3528"/>
                      <a:pt x="16012" y="3528"/>
                    </a:cubicBezTo>
                    <a:lnTo>
                      <a:pt x="17013" y="3428"/>
                    </a:lnTo>
                    <a:cubicBezTo>
                      <a:pt x="17080" y="3428"/>
                      <a:pt x="17080" y="3361"/>
                      <a:pt x="17080" y="3294"/>
                    </a:cubicBezTo>
                    <a:lnTo>
                      <a:pt x="17347" y="3027"/>
                    </a:lnTo>
                    <a:cubicBezTo>
                      <a:pt x="17647" y="2694"/>
                      <a:pt x="17680" y="2260"/>
                      <a:pt x="17513" y="1826"/>
                    </a:cubicBezTo>
                    <a:cubicBezTo>
                      <a:pt x="17413" y="1626"/>
                      <a:pt x="17313" y="1460"/>
                      <a:pt x="17146" y="1293"/>
                    </a:cubicBezTo>
                    <a:cubicBezTo>
                      <a:pt x="17046" y="1193"/>
                      <a:pt x="16980" y="1159"/>
                      <a:pt x="16846" y="1093"/>
                    </a:cubicBezTo>
                    <a:cubicBezTo>
                      <a:pt x="16603" y="971"/>
                      <a:pt x="16346" y="912"/>
                      <a:pt x="16093" y="912"/>
                    </a:cubicBezTo>
                    <a:cubicBezTo>
                      <a:pt x="15793" y="912"/>
                      <a:pt x="15499" y="996"/>
                      <a:pt x="15245" y="1159"/>
                    </a:cubicBezTo>
                    <a:cubicBezTo>
                      <a:pt x="15012" y="1326"/>
                      <a:pt x="14745" y="1526"/>
                      <a:pt x="14545" y="1793"/>
                    </a:cubicBezTo>
                    <a:cubicBezTo>
                      <a:pt x="14478" y="1860"/>
                      <a:pt x="14411" y="1993"/>
                      <a:pt x="14344" y="2127"/>
                    </a:cubicBezTo>
                    <a:cubicBezTo>
                      <a:pt x="14311" y="1960"/>
                      <a:pt x="14211" y="1793"/>
                      <a:pt x="14144" y="1626"/>
                    </a:cubicBezTo>
                    <a:cubicBezTo>
                      <a:pt x="14011" y="1359"/>
                      <a:pt x="13877" y="1159"/>
                      <a:pt x="13677" y="993"/>
                    </a:cubicBezTo>
                    <a:cubicBezTo>
                      <a:pt x="13577" y="926"/>
                      <a:pt x="13510" y="826"/>
                      <a:pt x="13377" y="759"/>
                    </a:cubicBezTo>
                    <a:cubicBezTo>
                      <a:pt x="13310" y="659"/>
                      <a:pt x="13210" y="626"/>
                      <a:pt x="13177" y="592"/>
                    </a:cubicBezTo>
                    <a:cubicBezTo>
                      <a:pt x="12810" y="325"/>
                      <a:pt x="12343" y="125"/>
                      <a:pt x="11876" y="25"/>
                    </a:cubicBezTo>
                    <a:cubicBezTo>
                      <a:pt x="11759" y="9"/>
                      <a:pt x="11634" y="0"/>
                      <a:pt x="11501"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41"/>
              <p:cNvSpPr/>
              <p:nvPr/>
            </p:nvSpPr>
            <p:spPr>
              <a:xfrm>
                <a:off x="5801045" y="1821656"/>
                <a:ext cx="161029" cy="198135"/>
              </a:xfrm>
              <a:custGeom>
                <a:avLst/>
                <a:gdLst/>
                <a:ahLst/>
                <a:cxnLst/>
                <a:rect l="l" t="t" r="r" b="b"/>
                <a:pathLst>
                  <a:path w="5238" h="6445" extrusionOk="0">
                    <a:moveTo>
                      <a:pt x="4184" y="1"/>
                    </a:moveTo>
                    <a:cubicBezTo>
                      <a:pt x="4093" y="1"/>
                      <a:pt x="3999" y="13"/>
                      <a:pt x="3903" y="40"/>
                    </a:cubicBezTo>
                    <a:cubicBezTo>
                      <a:pt x="3236" y="140"/>
                      <a:pt x="2803" y="807"/>
                      <a:pt x="2569" y="1407"/>
                    </a:cubicBezTo>
                    <a:cubicBezTo>
                      <a:pt x="1935" y="2742"/>
                      <a:pt x="1702" y="4243"/>
                      <a:pt x="835" y="5443"/>
                    </a:cubicBezTo>
                    <a:cubicBezTo>
                      <a:pt x="735" y="5577"/>
                      <a:pt x="668" y="5710"/>
                      <a:pt x="534" y="5810"/>
                    </a:cubicBezTo>
                    <a:lnTo>
                      <a:pt x="434" y="5910"/>
                    </a:lnTo>
                    <a:lnTo>
                      <a:pt x="101" y="6244"/>
                    </a:lnTo>
                    <a:cubicBezTo>
                      <a:pt x="101" y="6244"/>
                      <a:pt x="67" y="6277"/>
                      <a:pt x="101" y="6311"/>
                    </a:cubicBezTo>
                    <a:cubicBezTo>
                      <a:pt x="101" y="6311"/>
                      <a:pt x="67" y="6311"/>
                      <a:pt x="34" y="6377"/>
                    </a:cubicBezTo>
                    <a:lnTo>
                      <a:pt x="1" y="6411"/>
                    </a:lnTo>
                    <a:cubicBezTo>
                      <a:pt x="1" y="6411"/>
                      <a:pt x="1" y="6444"/>
                      <a:pt x="34" y="6444"/>
                    </a:cubicBezTo>
                    <a:lnTo>
                      <a:pt x="67" y="6444"/>
                    </a:lnTo>
                    <a:cubicBezTo>
                      <a:pt x="101" y="6444"/>
                      <a:pt x="167" y="6444"/>
                      <a:pt x="201" y="6411"/>
                    </a:cubicBezTo>
                    <a:lnTo>
                      <a:pt x="268" y="6411"/>
                    </a:lnTo>
                    <a:cubicBezTo>
                      <a:pt x="1602" y="6111"/>
                      <a:pt x="2869" y="5210"/>
                      <a:pt x="3770" y="4209"/>
                    </a:cubicBezTo>
                    <a:cubicBezTo>
                      <a:pt x="3903" y="4042"/>
                      <a:pt x="4070" y="3876"/>
                      <a:pt x="4237" y="3642"/>
                    </a:cubicBezTo>
                    <a:cubicBezTo>
                      <a:pt x="4270" y="3575"/>
                      <a:pt x="4370" y="3542"/>
                      <a:pt x="4404" y="3442"/>
                    </a:cubicBezTo>
                    <a:cubicBezTo>
                      <a:pt x="4504" y="3375"/>
                      <a:pt x="4537" y="3242"/>
                      <a:pt x="4604" y="3142"/>
                    </a:cubicBezTo>
                    <a:cubicBezTo>
                      <a:pt x="4904" y="2575"/>
                      <a:pt x="5238" y="1941"/>
                      <a:pt x="5238" y="1274"/>
                    </a:cubicBezTo>
                    <a:cubicBezTo>
                      <a:pt x="5238" y="1107"/>
                      <a:pt x="5204" y="907"/>
                      <a:pt x="5104" y="740"/>
                    </a:cubicBezTo>
                    <a:cubicBezTo>
                      <a:pt x="5104" y="707"/>
                      <a:pt x="5071" y="673"/>
                      <a:pt x="5071" y="607"/>
                    </a:cubicBezTo>
                    <a:cubicBezTo>
                      <a:pt x="5038" y="573"/>
                      <a:pt x="5004" y="473"/>
                      <a:pt x="5004" y="440"/>
                    </a:cubicBezTo>
                    <a:lnTo>
                      <a:pt x="4938" y="407"/>
                    </a:lnTo>
                    <a:cubicBezTo>
                      <a:pt x="4904" y="373"/>
                      <a:pt x="4871" y="306"/>
                      <a:pt x="4871" y="273"/>
                    </a:cubicBezTo>
                    <a:cubicBezTo>
                      <a:pt x="4674" y="101"/>
                      <a:pt x="4440" y="1"/>
                      <a:pt x="4184"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41"/>
              <p:cNvSpPr/>
              <p:nvPr/>
            </p:nvSpPr>
            <p:spPr>
              <a:xfrm>
                <a:off x="5768901" y="2158633"/>
                <a:ext cx="138464" cy="78977"/>
              </a:xfrm>
              <a:custGeom>
                <a:avLst/>
                <a:gdLst/>
                <a:ahLst/>
                <a:cxnLst/>
                <a:rect l="l" t="t" r="r" b="b"/>
                <a:pathLst>
                  <a:path w="4504" h="2569" extrusionOk="0">
                    <a:moveTo>
                      <a:pt x="2902" y="1"/>
                    </a:moveTo>
                    <a:cubicBezTo>
                      <a:pt x="2202" y="1"/>
                      <a:pt x="1501" y="201"/>
                      <a:pt x="867" y="534"/>
                    </a:cubicBezTo>
                    <a:cubicBezTo>
                      <a:pt x="867" y="534"/>
                      <a:pt x="834" y="534"/>
                      <a:pt x="834" y="568"/>
                    </a:cubicBezTo>
                    <a:cubicBezTo>
                      <a:pt x="734" y="634"/>
                      <a:pt x="667" y="668"/>
                      <a:pt x="534" y="734"/>
                    </a:cubicBezTo>
                    <a:cubicBezTo>
                      <a:pt x="501" y="734"/>
                      <a:pt x="501" y="801"/>
                      <a:pt x="434" y="801"/>
                    </a:cubicBezTo>
                    <a:cubicBezTo>
                      <a:pt x="334" y="868"/>
                      <a:pt x="200" y="968"/>
                      <a:pt x="100" y="1035"/>
                    </a:cubicBezTo>
                    <a:cubicBezTo>
                      <a:pt x="34" y="1035"/>
                      <a:pt x="0" y="1135"/>
                      <a:pt x="0" y="1201"/>
                    </a:cubicBezTo>
                    <a:cubicBezTo>
                      <a:pt x="0" y="1235"/>
                      <a:pt x="34" y="1235"/>
                      <a:pt x="67" y="1235"/>
                    </a:cubicBezTo>
                    <a:cubicBezTo>
                      <a:pt x="701" y="1368"/>
                      <a:pt x="1234" y="1802"/>
                      <a:pt x="1835" y="2135"/>
                    </a:cubicBezTo>
                    <a:cubicBezTo>
                      <a:pt x="1935" y="2202"/>
                      <a:pt x="2068" y="2235"/>
                      <a:pt x="2202" y="2336"/>
                    </a:cubicBezTo>
                    <a:cubicBezTo>
                      <a:pt x="2402" y="2402"/>
                      <a:pt x="2602" y="2502"/>
                      <a:pt x="2836" y="2536"/>
                    </a:cubicBezTo>
                    <a:cubicBezTo>
                      <a:pt x="2936" y="2569"/>
                      <a:pt x="3102" y="2569"/>
                      <a:pt x="3236" y="2569"/>
                    </a:cubicBezTo>
                    <a:cubicBezTo>
                      <a:pt x="3303" y="2569"/>
                      <a:pt x="3403" y="2569"/>
                      <a:pt x="3503" y="2536"/>
                    </a:cubicBezTo>
                    <a:cubicBezTo>
                      <a:pt x="3536" y="2536"/>
                      <a:pt x="3536" y="2536"/>
                      <a:pt x="3569" y="2502"/>
                    </a:cubicBezTo>
                    <a:cubicBezTo>
                      <a:pt x="3603" y="2502"/>
                      <a:pt x="3703" y="2469"/>
                      <a:pt x="3736" y="2469"/>
                    </a:cubicBezTo>
                    <a:cubicBezTo>
                      <a:pt x="3770" y="2469"/>
                      <a:pt x="3770" y="2402"/>
                      <a:pt x="3803" y="2402"/>
                    </a:cubicBezTo>
                    <a:cubicBezTo>
                      <a:pt x="3870" y="2369"/>
                      <a:pt x="3903" y="2369"/>
                      <a:pt x="3936" y="2336"/>
                    </a:cubicBezTo>
                    <a:cubicBezTo>
                      <a:pt x="4003" y="2336"/>
                      <a:pt x="4003" y="2302"/>
                      <a:pt x="4036" y="2302"/>
                    </a:cubicBezTo>
                    <a:lnTo>
                      <a:pt x="4136" y="2169"/>
                    </a:lnTo>
                    <a:cubicBezTo>
                      <a:pt x="4136" y="2169"/>
                      <a:pt x="4203" y="2169"/>
                      <a:pt x="4203" y="2135"/>
                    </a:cubicBezTo>
                    <a:cubicBezTo>
                      <a:pt x="4403" y="1902"/>
                      <a:pt x="4503" y="1668"/>
                      <a:pt x="4503" y="1335"/>
                    </a:cubicBezTo>
                    <a:cubicBezTo>
                      <a:pt x="4403" y="401"/>
                      <a:pt x="3603" y="34"/>
                      <a:pt x="2902"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41"/>
              <p:cNvSpPr/>
              <p:nvPr/>
            </p:nvSpPr>
            <p:spPr>
              <a:xfrm>
                <a:off x="5824652" y="2029544"/>
                <a:ext cx="76948" cy="39258"/>
              </a:xfrm>
              <a:custGeom>
                <a:avLst/>
                <a:gdLst/>
                <a:ahLst/>
                <a:cxnLst/>
                <a:rect l="l" t="t" r="r" b="b"/>
                <a:pathLst>
                  <a:path w="2503" h="1277" extrusionOk="0">
                    <a:moveTo>
                      <a:pt x="1204" y="1"/>
                    </a:moveTo>
                    <a:cubicBezTo>
                      <a:pt x="965" y="1"/>
                      <a:pt x="721" y="49"/>
                      <a:pt x="501" y="109"/>
                    </a:cubicBezTo>
                    <a:cubicBezTo>
                      <a:pt x="367" y="176"/>
                      <a:pt x="301" y="209"/>
                      <a:pt x="167" y="209"/>
                    </a:cubicBezTo>
                    <a:cubicBezTo>
                      <a:pt x="134" y="209"/>
                      <a:pt x="100" y="209"/>
                      <a:pt x="100" y="242"/>
                    </a:cubicBezTo>
                    <a:lnTo>
                      <a:pt x="0" y="242"/>
                    </a:lnTo>
                    <a:lnTo>
                      <a:pt x="0" y="276"/>
                    </a:lnTo>
                    <a:cubicBezTo>
                      <a:pt x="0" y="276"/>
                      <a:pt x="0" y="305"/>
                      <a:pt x="10" y="305"/>
                    </a:cubicBezTo>
                    <a:cubicBezTo>
                      <a:pt x="15" y="305"/>
                      <a:pt x="23" y="298"/>
                      <a:pt x="34" y="276"/>
                    </a:cubicBezTo>
                    <a:lnTo>
                      <a:pt x="100" y="276"/>
                    </a:lnTo>
                    <a:cubicBezTo>
                      <a:pt x="301" y="576"/>
                      <a:pt x="534" y="876"/>
                      <a:pt x="834" y="1043"/>
                    </a:cubicBezTo>
                    <a:cubicBezTo>
                      <a:pt x="934" y="1110"/>
                      <a:pt x="1034" y="1176"/>
                      <a:pt x="1134" y="1210"/>
                    </a:cubicBezTo>
                    <a:cubicBezTo>
                      <a:pt x="1201" y="1243"/>
                      <a:pt x="1301" y="1276"/>
                      <a:pt x="1435" y="1276"/>
                    </a:cubicBezTo>
                    <a:lnTo>
                      <a:pt x="1935" y="1276"/>
                    </a:lnTo>
                    <a:cubicBezTo>
                      <a:pt x="1968" y="1276"/>
                      <a:pt x="2002" y="1276"/>
                      <a:pt x="2035" y="1243"/>
                    </a:cubicBezTo>
                    <a:lnTo>
                      <a:pt x="2102" y="1243"/>
                    </a:lnTo>
                    <a:cubicBezTo>
                      <a:pt x="2269" y="1243"/>
                      <a:pt x="2335" y="1176"/>
                      <a:pt x="2369" y="1010"/>
                    </a:cubicBezTo>
                    <a:cubicBezTo>
                      <a:pt x="2502" y="576"/>
                      <a:pt x="2035" y="209"/>
                      <a:pt x="1668" y="76"/>
                    </a:cubicBezTo>
                    <a:cubicBezTo>
                      <a:pt x="1521" y="22"/>
                      <a:pt x="1364" y="1"/>
                      <a:pt x="1204"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41"/>
              <p:cNvSpPr/>
              <p:nvPr/>
            </p:nvSpPr>
            <p:spPr>
              <a:xfrm>
                <a:off x="5746309" y="1715366"/>
                <a:ext cx="131301" cy="62991"/>
              </a:xfrm>
              <a:custGeom>
                <a:avLst/>
                <a:gdLst/>
                <a:ahLst/>
                <a:cxnLst/>
                <a:rect l="l" t="t" r="r" b="b"/>
                <a:pathLst>
                  <a:path w="4271" h="2049" extrusionOk="0">
                    <a:moveTo>
                      <a:pt x="2760" y="1"/>
                    </a:moveTo>
                    <a:cubicBezTo>
                      <a:pt x="2524" y="1"/>
                      <a:pt x="2287" y="41"/>
                      <a:pt x="2069" y="114"/>
                    </a:cubicBezTo>
                    <a:cubicBezTo>
                      <a:pt x="1568" y="247"/>
                      <a:pt x="1135" y="547"/>
                      <a:pt x="801" y="948"/>
                    </a:cubicBezTo>
                    <a:cubicBezTo>
                      <a:pt x="801" y="948"/>
                      <a:pt x="801" y="981"/>
                      <a:pt x="768" y="981"/>
                    </a:cubicBezTo>
                    <a:cubicBezTo>
                      <a:pt x="634" y="1114"/>
                      <a:pt x="501" y="1281"/>
                      <a:pt x="401" y="1448"/>
                    </a:cubicBezTo>
                    <a:cubicBezTo>
                      <a:pt x="401" y="1448"/>
                      <a:pt x="401" y="1481"/>
                      <a:pt x="334" y="1481"/>
                    </a:cubicBezTo>
                    <a:cubicBezTo>
                      <a:pt x="201" y="1648"/>
                      <a:pt x="101" y="1815"/>
                      <a:pt x="0" y="1982"/>
                    </a:cubicBezTo>
                    <a:lnTo>
                      <a:pt x="0" y="2015"/>
                    </a:lnTo>
                    <a:cubicBezTo>
                      <a:pt x="0" y="2048"/>
                      <a:pt x="34" y="2048"/>
                      <a:pt x="34" y="2048"/>
                    </a:cubicBezTo>
                    <a:cubicBezTo>
                      <a:pt x="101" y="2015"/>
                      <a:pt x="101" y="1982"/>
                      <a:pt x="134" y="1982"/>
                    </a:cubicBezTo>
                    <a:cubicBezTo>
                      <a:pt x="134" y="2015"/>
                      <a:pt x="167" y="2048"/>
                      <a:pt x="201" y="2048"/>
                    </a:cubicBezTo>
                    <a:lnTo>
                      <a:pt x="2536" y="2048"/>
                    </a:lnTo>
                    <a:cubicBezTo>
                      <a:pt x="2769" y="2048"/>
                      <a:pt x="2969" y="2015"/>
                      <a:pt x="3169" y="2015"/>
                    </a:cubicBezTo>
                    <a:lnTo>
                      <a:pt x="3236" y="2015"/>
                    </a:lnTo>
                    <a:cubicBezTo>
                      <a:pt x="3269" y="2015"/>
                      <a:pt x="3303" y="2015"/>
                      <a:pt x="3336" y="1982"/>
                    </a:cubicBezTo>
                    <a:lnTo>
                      <a:pt x="3403" y="1982"/>
                    </a:lnTo>
                    <a:cubicBezTo>
                      <a:pt x="3436" y="1982"/>
                      <a:pt x="3470" y="1982"/>
                      <a:pt x="3470" y="1948"/>
                    </a:cubicBezTo>
                    <a:lnTo>
                      <a:pt x="3503" y="1948"/>
                    </a:lnTo>
                    <a:cubicBezTo>
                      <a:pt x="3570" y="1948"/>
                      <a:pt x="3570" y="1948"/>
                      <a:pt x="3603" y="1882"/>
                    </a:cubicBezTo>
                    <a:lnTo>
                      <a:pt x="3636" y="1882"/>
                    </a:lnTo>
                    <a:cubicBezTo>
                      <a:pt x="3670" y="1882"/>
                      <a:pt x="3670" y="1848"/>
                      <a:pt x="3736" y="1848"/>
                    </a:cubicBezTo>
                    <a:cubicBezTo>
                      <a:pt x="3736" y="1848"/>
                      <a:pt x="3770" y="1848"/>
                      <a:pt x="3770" y="1815"/>
                    </a:cubicBezTo>
                    <a:cubicBezTo>
                      <a:pt x="3803" y="1815"/>
                      <a:pt x="3803" y="1748"/>
                      <a:pt x="3837" y="1748"/>
                    </a:cubicBezTo>
                    <a:cubicBezTo>
                      <a:pt x="3837" y="1748"/>
                      <a:pt x="3903" y="1748"/>
                      <a:pt x="3903" y="1715"/>
                    </a:cubicBezTo>
                    <a:cubicBezTo>
                      <a:pt x="3937" y="1715"/>
                      <a:pt x="3937" y="1682"/>
                      <a:pt x="3970" y="1682"/>
                    </a:cubicBezTo>
                    <a:cubicBezTo>
                      <a:pt x="3970" y="1682"/>
                      <a:pt x="4003" y="1682"/>
                      <a:pt x="4003" y="1648"/>
                    </a:cubicBezTo>
                    <a:lnTo>
                      <a:pt x="4070" y="1581"/>
                    </a:lnTo>
                    <a:lnTo>
                      <a:pt x="4103" y="1548"/>
                    </a:lnTo>
                    <a:lnTo>
                      <a:pt x="4137" y="1515"/>
                    </a:lnTo>
                    <a:cubicBezTo>
                      <a:pt x="4137" y="1515"/>
                      <a:pt x="4137" y="1481"/>
                      <a:pt x="4170" y="1481"/>
                    </a:cubicBezTo>
                    <a:lnTo>
                      <a:pt x="4237" y="1415"/>
                    </a:lnTo>
                    <a:lnTo>
                      <a:pt x="4237" y="1381"/>
                    </a:lnTo>
                    <a:cubicBezTo>
                      <a:pt x="4237" y="1348"/>
                      <a:pt x="4237" y="1348"/>
                      <a:pt x="4270" y="1315"/>
                    </a:cubicBezTo>
                    <a:lnTo>
                      <a:pt x="4270" y="1248"/>
                    </a:lnTo>
                    <a:lnTo>
                      <a:pt x="4270" y="1181"/>
                    </a:lnTo>
                    <a:cubicBezTo>
                      <a:pt x="4215" y="1236"/>
                      <a:pt x="4190" y="1261"/>
                      <a:pt x="4179" y="1261"/>
                    </a:cubicBezTo>
                    <a:cubicBezTo>
                      <a:pt x="4170" y="1261"/>
                      <a:pt x="4170" y="1245"/>
                      <a:pt x="4170" y="1215"/>
                    </a:cubicBezTo>
                    <a:lnTo>
                      <a:pt x="4170" y="1148"/>
                    </a:lnTo>
                    <a:lnTo>
                      <a:pt x="4170" y="1081"/>
                    </a:lnTo>
                    <a:lnTo>
                      <a:pt x="4170" y="1014"/>
                    </a:lnTo>
                    <a:cubicBezTo>
                      <a:pt x="4137" y="948"/>
                      <a:pt x="4103" y="814"/>
                      <a:pt x="4070" y="681"/>
                    </a:cubicBezTo>
                    <a:cubicBezTo>
                      <a:pt x="3794" y="198"/>
                      <a:pt x="3281" y="1"/>
                      <a:pt x="2760"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41"/>
              <p:cNvSpPr/>
              <p:nvPr/>
            </p:nvSpPr>
            <p:spPr>
              <a:xfrm>
                <a:off x="4198217" y="1240908"/>
                <a:ext cx="1626432" cy="1382982"/>
              </a:xfrm>
              <a:custGeom>
                <a:avLst/>
                <a:gdLst/>
                <a:ahLst/>
                <a:cxnLst/>
                <a:rect l="l" t="t" r="r" b="b"/>
                <a:pathLst>
                  <a:path w="52905" h="44986" extrusionOk="0">
                    <a:moveTo>
                      <a:pt x="27980" y="1"/>
                    </a:moveTo>
                    <a:cubicBezTo>
                      <a:pt x="24360" y="1"/>
                      <a:pt x="20707" y="886"/>
                      <a:pt x="17446" y="2578"/>
                    </a:cubicBezTo>
                    <a:cubicBezTo>
                      <a:pt x="15578" y="3579"/>
                      <a:pt x="13844" y="4780"/>
                      <a:pt x="12443" y="6415"/>
                    </a:cubicBezTo>
                    <a:cubicBezTo>
                      <a:pt x="11008" y="8116"/>
                      <a:pt x="9874" y="10184"/>
                      <a:pt x="9040" y="12219"/>
                    </a:cubicBezTo>
                    <a:cubicBezTo>
                      <a:pt x="7539" y="15921"/>
                      <a:pt x="7105" y="19958"/>
                      <a:pt x="7906" y="23894"/>
                    </a:cubicBezTo>
                    <a:cubicBezTo>
                      <a:pt x="7739" y="23360"/>
                      <a:pt x="7572" y="22860"/>
                      <a:pt x="7205" y="22426"/>
                    </a:cubicBezTo>
                    <a:cubicBezTo>
                      <a:pt x="6939" y="22126"/>
                      <a:pt x="6505" y="21892"/>
                      <a:pt x="6105" y="21892"/>
                    </a:cubicBezTo>
                    <a:lnTo>
                      <a:pt x="5905" y="21892"/>
                    </a:lnTo>
                    <a:cubicBezTo>
                      <a:pt x="5871" y="21892"/>
                      <a:pt x="5838" y="21892"/>
                      <a:pt x="5838" y="21926"/>
                    </a:cubicBezTo>
                    <a:cubicBezTo>
                      <a:pt x="5771" y="21926"/>
                      <a:pt x="5738" y="21959"/>
                      <a:pt x="5704" y="21959"/>
                    </a:cubicBezTo>
                    <a:cubicBezTo>
                      <a:pt x="5671" y="21959"/>
                      <a:pt x="5671" y="21959"/>
                      <a:pt x="5604" y="22026"/>
                    </a:cubicBezTo>
                    <a:cubicBezTo>
                      <a:pt x="5538" y="22059"/>
                      <a:pt x="5504" y="22092"/>
                      <a:pt x="5404" y="22126"/>
                    </a:cubicBezTo>
                    <a:cubicBezTo>
                      <a:pt x="5371" y="22192"/>
                      <a:pt x="5337" y="22226"/>
                      <a:pt x="5337" y="22259"/>
                    </a:cubicBezTo>
                    <a:cubicBezTo>
                      <a:pt x="5004" y="22693"/>
                      <a:pt x="5104" y="23227"/>
                      <a:pt x="5371" y="23694"/>
                    </a:cubicBezTo>
                    <a:cubicBezTo>
                      <a:pt x="5404" y="23727"/>
                      <a:pt x="5404" y="23760"/>
                      <a:pt x="5438" y="23794"/>
                    </a:cubicBezTo>
                    <a:cubicBezTo>
                      <a:pt x="5538" y="23927"/>
                      <a:pt x="5604" y="24027"/>
                      <a:pt x="5704" y="24094"/>
                    </a:cubicBezTo>
                    <a:cubicBezTo>
                      <a:pt x="6405" y="24761"/>
                      <a:pt x="7406" y="25295"/>
                      <a:pt x="8373" y="25562"/>
                    </a:cubicBezTo>
                    <a:cubicBezTo>
                      <a:pt x="8440" y="25862"/>
                      <a:pt x="8540" y="26195"/>
                      <a:pt x="8673" y="26462"/>
                    </a:cubicBezTo>
                    <a:cubicBezTo>
                      <a:pt x="8373" y="26362"/>
                      <a:pt x="8073" y="26195"/>
                      <a:pt x="7773" y="26062"/>
                    </a:cubicBezTo>
                    <a:cubicBezTo>
                      <a:pt x="6572" y="25461"/>
                      <a:pt x="5371" y="24794"/>
                      <a:pt x="4403" y="23760"/>
                    </a:cubicBezTo>
                    <a:cubicBezTo>
                      <a:pt x="3870" y="23193"/>
                      <a:pt x="3369" y="22426"/>
                      <a:pt x="3203" y="21625"/>
                    </a:cubicBezTo>
                    <a:cubicBezTo>
                      <a:pt x="3103" y="21125"/>
                      <a:pt x="3203" y="20591"/>
                      <a:pt x="3570" y="20224"/>
                    </a:cubicBezTo>
                    <a:cubicBezTo>
                      <a:pt x="3783" y="20011"/>
                      <a:pt x="4098" y="19899"/>
                      <a:pt x="4399" y="19899"/>
                    </a:cubicBezTo>
                    <a:cubicBezTo>
                      <a:pt x="4850" y="19899"/>
                      <a:pt x="5271" y="20151"/>
                      <a:pt x="5271" y="20691"/>
                    </a:cubicBezTo>
                    <a:cubicBezTo>
                      <a:pt x="5271" y="20758"/>
                      <a:pt x="5271" y="20858"/>
                      <a:pt x="5237" y="20925"/>
                    </a:cubicBezTo>
                    <a:lnTo>
                      <a:pt x="5237" y="21025"/>
                    </a:lnTo>
                    <a:cubicBezTo>
                      <a:pt x="5257" y="21044"/>
                      <a:pt x="5298" y="21064"/>
                      <a:pt x="5336" y="21064"/>
                    </a:cubicBezTo>
                    <a:cubicBezTo>
                      <a:pt x="5364" y="21064"/>
                      <a:pt x="5390" y="21053"/>
                      <a:pt x="5404" y="21025"/>
                    </a:cubicBezTo>
                    <a:cubicBezTo>
                      <a:pt x="5504" y="20958"/>
                      <a:pt x="5538" y="20892"/>
                      <a:pt x="5604" y="20791"/>
                    </a:cubicBezTo>
                    <a:lnTo>
                      <a:pt x="5704" y="20725"/>
                    </a:lnTo>
                    <a:lnTo>
                      <a:pt x="5738" y="20691"/>
                    </a:lnTo>
                    <a:cubicBezTo>
                      <a:pt x="6205" y="20091"/>
                      <a:pt x="6238" y="19290"/>
                      <a:pt x="5871" y="18623"/>
                    </a:cubicBezTo>
                    <a:cubicBezTo>
                      <a:pt x="5468" y="17943"/>
                      <a:pt x="4665" y="17624"/>
                      <a:pt x="3893" y="17624"/>
                    </a:cubicBezTo>
                    <a:cubicBezTo>
                      <a:pt x="3644" y="17624"/>
                      <a:pt x="3398" y="17657"/>
                      <a:pt x="3169" y="17723"/>
                    </a:cubicBezTo>
                    <a:cubicBezTo>
                      <a:pt x="567" y="18456"/>
                      <a:pt x="0" y="21926"/>
                      <a:pt x="100" y="24227"/>
                    </a:cubicBezTo>
                    <a:cubicBezTo>
                      <a:pt x="267" y="26862"/>
                      <a:pt x="1101" y="29531"/>
                      <a:pt x="2169" y="31933"/>
                    </a:cubicBezTo>
                    <a:cubicBezTo>
                      <a:pt x="2269" y="32200"/>
                      <a:pt x="2402" y="32467"/>
                      <a:pt x="2502" y="32733"/>
                    </a:cubicBezTo>
                    <a:lnTo>
                      <a:pt x="3002" y="33734"/>
                    </a:lnTo>
                    <a:cubicBezTo>
                      <a:pt x="3336" y="34401"/>
                      <a:pt x="3703" y="35035"/>
                      <a:pt x="4103" y="35702"/>
                    </a:cubicBezTo>
                    <a:cubicBezTo>
                      <a:pt x="4704" y="36636"/>
                      <a:pt x="5371" y="37537"/>
                      <a:pt x="6105" y="38404"/>
                    </a:cubicBezTo>
                    <a:cubicBezTo>
                      <a:pt x="6605" y="38971"/>
                      <a:pt x="7105" y="39472"/>
                      <a:pt x="7672" y="40039"/>
                    </a:cubicBezTo>
                    <a:cubicBezTo>
                      <a:pt x="9707" y="41940"/>
                      <a:pt x="12176" y="43408"/>
                      <a:pt x="14844" y="44208"/>
                    </a:cubicBezTo>
                    <a:cubicBezTo>
                      <a:pt x="16555" y="44718"/>
                      <a:pt x="18373" y="44986"/>
                      <a:pt x="20178" y="44986"/>
                    </a:cubicBezTo>
                    <a:cubicBezTo>
                      <a:pt x="20379" y="44986"/>
                      <a:pt x="20581" y="44982"/>
                      <a:pt x="20782" y="44975"/>
                    </a:cubicBezTo>
                    <a:cubicBezTo>
                      <a:pt x="22016" y="44975"/>
                      <a:pt x="23217" y="44875"/>
                      <a:pt x="24384" y="44642"/>
                    </a:cubicBezTo>
                    <a:cubicBezTo>
                      <a:pt x="24785" y="44575"/>
                      <a:pt x="25185" y="44542"/>
                      <a:pt x="25552" y="44442"/>
                    </a:cubicBezTo>
                    <a:cubicBezTo>
                      <a:pt x="26352" y="44275"/>
                      <a:pt x="27120" y="44075"/>
                      <a:pt x="27887" y="43875"/>
                    </a:cubicBezTo>
                    <a:cubicBezTo>
                      <a:pt x="28621" y="43641"/>
                      <a:pt x="29421" y="43374"/>
                      <a:pt x="30189" y="43107"/>
                    </a:cubicBezTo>
                    <a:cubicBezTo>
                      <a:pt x="31289" y="42707"/>
                      <a:pt x="32423" y="42240"/>
                      <a:pt x="33524" y="41706"/>
                    </a:cubicBezTo>
                    <a:cubicBezTo>
                      <a:pt x="35292" y="40873"/>
                      <a:pt x="37060" y="39872"/>
                      <a:pt x="38895" y="39038"/>
                    </a:cubicBezTo>
                    <a:cubicBezTo>
                      <a:pt x="39262" y="38871"/>
                      <a:pt x="39595" y="38704"/>
                      <a:pt x="39962" y="38571"/>
                    </a:cubicBezTo>
                    <a:cubicBezTo>
                      <a:pt x="40729" y="38271"/>
                      <a:pt x="41463" y="37970"/>
                      <a:pt x="42230" y="37770"/>
                    </a:cubicBezTo>
                    <a:cubicBezTo>
                      <a:pt x="42431" y="37737"/>
                      <a:pt x="42697" y="37637"/>
                      <a:pt x="42898" y="37604"/>
                    </a:cubicBezTo>
                    <a:cubicBezTo>
                      <a:pt x="43565" y="37437"/>
                      <a:pt x="44265" y="37370"/>
                      <a:pt x="44966" y="37370"/>
                    </a:cubicBezTo>
                    <a:cubicBezTo>
                      <a:pt x="45525" y="37258"/>
                      <a:pt x="46053" y="37240"/>
                      <a:pt x="46556" y="37240"/>
                    </a:cubicBezTo>
                    <a:cubicBezTo>
                      <a:pt x="46796" y="37240"/>
                      <a:pt x="47030" y="37244"/>
                      <a:pt x="47258" y="37244"/>
                    </a:cubicBezTo>
                    <a:cubicBezTo>
                      <a:pt x="47408" y="37244"/>
                      <a:pt x="47556" y="37242"/>
                      <a:pt x="47701" y="37237"/>
                    </a:cubicBezTo>
                    <a:cubicBezTo>
                      <a:pt x="47868" y="37237"/>
                      <a:pt x="48035" y="37203"/>
                      <a:pt x="48201" y="37203"/>
                    </a:cubicBezTo>
                    <a:cubicBezTo>
                      <a:pt x="48635" y="37103"/>
                      <a:pt x="49102" y="36936"/>
                      <a:pt x="49469" y="36703"/>
                    </a:cubicBezTo>
                    <a:cubicBezTo>
                      <a:pt x="49636" y="36569"/>
                      <a:pt x="49769" y="36503"/>
                      <a:pt x="49903" y="36336"/>
                    </a:cubicBezTo>
                    <a:cubicBezTo>
                      <a:pt x="50069" y="36102"/>
                      <a:pt x="50236" y="35869"/>
                      <a:pt x="50303" y="35569"/>
                    </a:cubicBezTo>
                    <a:cubicBezTo>
                      <a:pt x="50370" y="35435"/>
                      <a:pt x="50370" y="35335"/>
                      <a:pt x="50403" y="35235"/>
                    </a:cubicBezTo>
                    <a:lnTo>
                      <a:pt x="50403" y="35102"/>
                    </a:lnTo>
                    <a:lnTo>
                      <a:pt x="50403" y="34902"/>
                    </a:lnTo>
                    <a:cubicBezTo>
                      <a:pt x="50403" y="34868"/>
                      <a:pt x="50403" y="34835"/>
                      <a:pt x="50370" y="34768"/>
                    </a:cubicBezTo>
                    <a:cubicBezTo>
                      <a:pt x="50370" y="34735"/>
                      <a:pt x="50303" y="34668"/>
                      <a:pt x="50303" y="34601"/>
                    </a:cubicBezTo>
                    <a:cubicBezTo>
                      <a:pt x="50303" y="34568"/>
                      <a:pt x="50270" y="34535"/>
                      <a:pt x="50270" y="34501"/>
                    </a:cubicBezTo>
                    <a:cubicBezTo>
                      <a:pt x="50270" y="34501"/>
                      <a:pt x="50270" y="34435"/>
                      <a:pt x="50236" y="34435"/>
                    </a:cubicBezTo>
                    <a:cubicBezTo>
                      <a:pt x="49969" y="33968"/>
                      <a:pt x="49502" y="33667"/>
                      <a:pt x="48902" y="33601"/>
                    </a:cubicBezTo>
                    <a:cubicBezTo>
                      <a:pt x="48867" y="33599"/>
                      <a:pt x="48833" y="33598"/>
                      <a:pt x="48798" y="33598"/>
                    </a:cubicBezTo>
                    <a:cubicBezTo>
                      <a:pt x="47254" y="33598"/>
                      <a:pt x="46199" y="35035"/>
                      <a:pt x="44666" y="35035"/>
                    </a:cubicBezTo>
                    <a:cubicBezTo>
                      <a:pt x="43998" y="34735"/>
                      <a:pt x="44098" y="33868"/>
                      <a:pt x="44465" y="33367"/>
                    </a:cubicBezTo>
                    <a:cubicBezTo>
                      <a:pt x="44565" y="33234"/>
                      <a:pt x="44632" y="33100"/>
                      <a:pt x="44766" y="33034"/>
                    </a:cubicBezTo>
                    <a:cubicBezTo>
                      <a:pt x="44832" y="32934"/>
                      <a:pt x="44966" y="32867"/>
                      <a:pt x="45066" y="32800"/>
                    </a:cubicBezTo>
                    <a:cubicBezTo>
                      <a:pt x="45099" y="32767"/>
                      <a:pt x="45133" y="32767"/>
                      <a:pt x="45166" y="32767"/>
                    </a:cubicBezTo>
                    <a:lnTo>
                      <a:pt x="45433" y="32633"/>
                    </a:lnTo>
                    <a:cubicBezTo>
                      <a:pt x="45466" y="32633"/>
                      <a:pt x="45499" y="32600"/>
                      <a:pt x="45566" y="32600"/>
                    </a:cubicBezTo>
                    <a:lnTo>
                      <a:pt x="45933" y="32467"/>
                    </a:lnTo>
                    <a:cubicBezTo>
                      <a:pt x="46133" y="32433"/>
                      <a:pt x="46333" y="32400"/>
                      <a:pt x="46567" y="32400"/>
                    </a:cubicBezTo>
                    <a:cubicBezTo>
                      <a:pt x="46834" y="32366"/>
                      <a:pt x="47167" y="32366"/>
                      <a:pt x="47468" y="32366"/>
                    </a:cubicBezTo>
                    <a:cubicBezTo>
                      <a:pt x="47768" y="32366"/>
                      <a:pt x="48101" y="32300"/>
                      <a:pt x="48402" y="32266"/>
                    </a:cubicBezTo>
                    <a:cubicBezTo>
                      <a:pt x="49069" y="32200"/>
                      <a:pt x="49769" y="31966"/>
                      <a:pt x="50470" y="31699"/>
                    </a:cubicBezTo>
                    <a:cubicBezTo>
                      <a:pt x="50503" y="31633"/>
                      <a:pt x="50603" y="31633"/>
                      <a:pt x="50636" y="31599"/>
                    </a:cubicBezTo>
                    <a:cubicBezTo>
                      <a:pt x="51137" y="31366"/>
                      <a:pt x="51570" y="31032"/>
                      <a:pt x="51904" y="30632"/>
                    </a:cubicBezTo>
                    <a:cubicBezTo>
                      <a:pt x="52004" y="30532"/>
                      <a:pt x="52104" y="30365"/>
                      <a:pt x="52171" y="30198"/>
                    </a:cubicBezTo>
                    <a:cubicBezTo>
                      <a:pt x="52238" y="30098"/>
                      <a:pt x="52271" y="30031"/>
                      <a:pt x="52271" y="29931"/>
                    </a:cubicBezTo>
                    <a:lnTo>
                      <a:pt x="52271" y="29865"/>
                    </a:lnTo>
                    <a:cubicBezTo>
                      <a:pt x="52271" y="29798"/>
                      <a:pt x="52304" y="29731"/>
                      <a:pt x="52304" y="29698"/>
                    </a:cubicBezTo>
                    <a:lnTo>
                      <a:pt x="52304" y="29631"/>
                    </a:lnTo>
                    <a:cubicBezTo>
                      <a:pt x="52304" y="29464"/>
                      <a:pt x="52304" y="29364"/>
                      <a:pt x="52271" y="29197"/>
                    </a:cubicBezTo>
                    <a:lnTo>
                      <a:pt x="52271" y="29131"/>
                    </a:lnTo>
                    <a:cubicBezTo>
                      <a:pt x="52271" y="29064"/>
                      <a:pt x="52238" y="29031"/>
                      <a:pt x="52238" y="28964"/>
                    </a:cubicBezTo>
                    <a:lnTo>
                      <a:pt x="52238" y="28931"/>
                    </a:lnTo>
                    <a:cubicBezTo>
                      <a:pt x="52171" y="28797"/>
                      <a:pt x="52071" y="28697"/>
                      <a:pt x="51971" y="28564"/>
                    </a:cubicBezTo>
                    <a:cubicBezTo>
                      <a:pt x="51671" y="28263"/>
                      <a:pt x="51304" y="28130"/>
                      <a:pt x="50803" y="28130"/>
                    </a:cubicBezTo>
                    <a:cubicBezTo>
                      <a:pt x="50236" y="28197"/>
                      <a:pt x="49736" y="28464"/>
                      <a:pt x="49269" y="28864"/>
                    </a:cubicBezTo>
                    <a:cubicBezTo>
                      <a:pt x="48935" y="29097"/>
                      <a:pt x="48635" y="29398"/>
                      <a:pt x="48301" y="29631"/>
                    </a:cubicBezTo>
                    <a:cubicBezTo>
                      <a:pt x="48135" y="29765"/>
                      <a:pt x="47935" y="29931"/>
                      <a:pt x="47734" y="30031"/>
                    </a:cubicBezTo>
                    <a:cubicBezTo>
                      <a:pt x="47734" y="30031"/>
                      <a:pt x="47075" y="30271"/>
                      <a:pt x="46761" y="30271"/>
                    </a:cubicBezTo>
                    <a:cubicBezTo>
                      <a:pt x="46670" y="30271"/>
                      <a:pt x="46608" y="30251"/>
                      <a:pt x="46600" y="30198"/>
                    </a:cubicBezTo>
                    <a:cubicBezTo>
                      <a:pt x="46600" y="29898"/>
                      <a:pt x="46667" y="29631"/>
                      <a:pt x="46800" y="29398"/>
                    </a:cubicBezTo>
                    <a:cubicBezTo>
                      <a:pt x="46834" y="29298"/>
                      <a:pt x="46934" y="29231"/>
                      <a:pt x="46967" y="29131"/>
                    </a:cubicBezTo>
                    <a:cubicBezTo>
                      <a:pt x="47067" y="29064"/>
                      <a:pt x="47101" y="28964"/>
                      <a:pt x="47167" y="28897"/>
                    </a:cubicBezTo>
                    <a:cubicBezTo>
                      <a:pt x="47267" y="28797"/>
                      <a:pt x="47334" y="28730"/>
                      <a:pt x="47434" y="28697"/>
                    </a:cubicBezTo>
                    <a:cubicBezTo>
                      <a:pt x="47501" y="28597"/>
                      <a:pt x="47601" y="28564"/>
                      <a:pt x="47668" y="28464"/>
                    </a:cubicBezTo>
                    <a:cubicBezTo>
                      <a:pt x="47768" y="28397"/>
                      <a:pt x="47901" y="28364"/>
                      <a:pt x="47968" y="28263"/>
                    </a:cubicBezTo>
                    <a:cubicBezTo>
                      <a:pt x="47968" y="28263"/>
                      <a:pt x="48001" y="28263"/>
                      <a:pt x="48001" y="28230"/>
                    </a:cubicBezTo>
                    <a:cubicBezTo>
                      <a:pt x="48101" y="28197"/>
                      <a:pt x="48168" y="28097"/>
                      <a:pt x="48301" y="28063"/>
                    </a:cubicBezTo>
                    <a:cubicBezTo>
                      <a:pt x="48435" y="27963"/>
                      <a:pt x="48502" y="27930"/>
                      <a:pt x="48635" y="27897"/>
                    </a:cubicBezTo>
                    <a:cubicBezTo>
                      <a:pt x="48735" y="27863"/>
                      <a:pt x="48802" y="27763"/>
                      <a:pt x="48935" y="27730"/>
                    </a:cubicBezTo>
                    <a:cubicBezTo>
                      <a:pt x="49669" y="27263"/>
                      <a:pt x="50336" y="26729"/>
                      <a:pt x="50937" y="26095"/>
                    </a:cubicBezTo>
                    <a:cubicBezTo>
                      <a:pt x="50970" y="26062"/>
                      <a:pt x="50970" y="26029"/>
                      <a:pt x="51003" y="25962"/>
                    </a:cubicBezTo>
                    <a:cubicBezTo>
                      <a:pt x="51170" y="25795"/>
                      <a:pt x="51337" y="25595"/>
                      <a:pt x="51470" y="25428"/>
                    </a:cubicBezTo>
                    <a:cubicBezTo>
                      <a:pt x="51804" y="24961"/>
                      <a:pt x="52171" y="24394"/>
                      <a:pt x="52438" y="23727"/>
                    </a:cubicBezTo>
                    <a:cubicBezTo>
                      <a:pt x="52504" y="23527"/>
                      <a:pt x="52571" y="23360"/>
                      <a:pt x="52638" y="23126"/>
                    </a:cubicBezTo>
                    <a:lnTo>
                      <a:pt x="52771" y="22626"/>
                    </a:lnTo>
                    <a:cubicBezTo>
                      <a:pt x="52905" y="21892"/>
                      <a:pt x="52771" y="21192"/>
                      <a:pt x="52238" y="20691"/>
                    </a:cubicBezTo>
                    <a:cubicBezTo>
                      <a:pt x="52071" y="20525"/>
                      <a:pt x="51804" y="20358"/>
                      <a:pt x="51504" y="20258"/>
                    </a:cubicBezTo>
                    <a:cubicBezTo>
                      <a:pt x="51404" y="20224"/>
                      <a:pt x="51304" y="20191"/>
                      <a:pt x="51170" y="20191"/>
                    </a:cubicBezTo>
                    <a:lnTo>
                      <a:pt x="50737" y="20191"/>
                    </a:lnTo>
                    <a:cubicBezTo>
                      <a:pt x="50670" y="20191"/>
                      <a:pt x="50603" y="20191"/>
                      <a:pt x="50570" y="20224"/>
                    </a:cubicBezTo>
                    <a:cubicBezTo>
                      <a:pt x="50503" y="20224"/>
                      <a:pt x="50470" y="20224"/>
                      <a:pt x="50436" y="20258"/>
                    </a:cubicBezTo>
                    <a:lnTo>
                      <a:pt x="50336" y="20258"/>
                    </a:lnTo>
                    <a:cubicBezTo>
                      <a:pt x="49903" y="20391"/>
                      <a:pt x="49436" y="20725"/>
                      <a:pt x="49102" y="21058"/>
                    </a:cubicBezTo>
                    <a:cubicBezTo>
                      <a:pt x="48502" y="21592"/>
                      <a:pt x="48068" y="22259"/>
                      <a:pt x="47568" y="22893"/>
                    </a:cubicBezTo>
                    <a:cubicBezTo>
                      <a:pt x="47568" y="22793"/>
                      <a:pt x="47601" y="22693"/>
                      <a:pt x="47601" y="22593"/>
                    </a:cubicBezTo>
                    <a:cubicBezTo>
                      <a:pt x="47601" y="22459"/>
                      <a:pt x="47634" y="22359"/>
                      <a:pt x="47634" y="22259"/>
                    </a:cubicBezTo>
                    <a:cubicBezTo>
                      <a:pt x="47634" y="22126"/>
                      <a:pt x="47701" y="22026"/>
                      <a:pt x="47701" y="21859"/>
                    </a:cubicBezTo>
                    <a:cubicBezTo>
                      <a:pt x="47701" y="21725"/>
                      <a:pt x="47734" y="21592"/>
                      <a:pt x="47734" y="21525"/>
                    </a:cubicBezTo>
                    <a:cubicBezTo>
                      <a:pt x="47734" y="21392"/>
                      <a:pt x="47734" y="21258"/>
                      <a:pt x="47768" y="21092"/>
                    </a:cubicBezTo>
                    <a:lnTo>
                      <a:pt x="47768" y="20758"/>
                    </a:lnTo>
                    <a:lnTo>
                      <a:pt x="47768" y="20358"/>
                    </a:lnTo>
                    <a:lnTo>
                      <a:pt x="47768" y="20024"/>
                    </a:lnTo>
                    <a:lnTo>
                      <a:pt x="47768" y="19591"/>
                    </a:lnTo>
                    <a:lnTo>
                      <a:pt x="47768" y="19257"/>
                    </a:lnTo>
                    <a:lnTo>
                      <a:pt x="47768" y="18857"/>
                    </a:lnTo>
                    <a:lnTo>
                      <a:pt x="47768" y="18523"/>
                    </a:lnTo>
                    <a:cubicBezTo>
                      <a:pt x="47768" y="18356"/>
                      <a:pt x="47734" y="18223"/>
                      <a:pt x="47734" y="18056"/>
                    </a:cubicBezTo>
                    <a:cubicBezTo>
                      <a:pt x="47734" y="17956"/>
                      <a:pt x="47734" y="17856"/>
                      <a:pt x="47701" y="17756"/>
                    </a:cubicBezTo>
                    <a:cubicBezTo>
                      <a:pt x="47634" y="17522"/>
                      <a:pt x="47634" y="17256"/>
                      <a:pt x="47601" y="17055"/>
                    </a:cubicBezTo>
                    <a:cubicBezTo>
                      <a:pt x="47601" y="16955"/>
                      <a:pt x="47568" y="16855"/>
                      <a:pt x="47568" y="16755"/>
                    </a:cubicBezTo>
                    <a:cubicBezTo>
                      <a:pt x="47501" y="16622"/>
                      <a:pt x="47501" y="16455"/>
                      <a:pt x="47468" y="16355"/>
                    </a:cubicBezTo>
                    <a:cubicBezTo>
                      <a:pt x="47468" y="16222"/>
                      <a:pt x="47434" y="16088"/>
                      <a:pt x="47401" y="16021"/>
                    </a:cubicBezTo>
                    <a:cubicBezTo>
                      <a:pt x="47334" y="15888"/>
                      <a:pt x="47334" y="15755"/>
                      <a:pt x="47301" y="15621"/>
                    </a:cubicBezTo>
                    <a:cubicBezTo>
                      <a:pt x="47267" y="15521"/>
                      <a:pt x="47267" y="15388"/>
                      <a:pt x="47234" y="15254"/>
                    </a:cubicBezTo>
                    <a:cubicBezTo>
                      <a:pt x="47201" y="15121"/>
                      <a:pt x="47201" y="15021"/>
                      <a:pt x="47134" y="14887"/>
                    </a:cubicBezTo>
                    <a:cubicBezTo>
                      <a:pt x="47101" y="14754"/>
                      <a:pt x="47067" y="14620"/>
                      <a:pt x="47067" y="14520"/>
                    </a:cubicBezTo>
                    <a:cubicBezTo>
                      <a:pt x="47034" y="14387"/>
                      <a:pt x="46967" y="14253"/>
                      <a:pt x="46967" y="14120"/>
                    </a:cubicBezTo>
                    <a:lnTo>
                      <a:pt x="46867" y="13753"/>
                    </a:lnTo>
                    <a:cubicBezTo>
                      <a:pt x="46800" y="13620"/>
                      <a:pt x="46767" y="13520"/>
                      <a:pt x="46734" y="13420"/>
                    </a:cubicBezTo>
                    <a:lnTo>
                      <a:pt x="46600" y="13053"/>
                    </a:lnTo>
                    <a:cubicBezTo>
                      <a:pt x="46567" y="12919"/>
                      <a:pt x="46534" y="12852"/>
                      <a:pt x="46467" y="12719"/>
                    </a:cubicBezTo>
                    <a:lnTo>
                      <a:pt x="46367" y="12352"/>
                    </a:lnTo>
                    <a:cubicBezTo>
                      <a:pt x="46300" y="12219"/>
                      <a:pt x="46267" y="12119"/>
                      <a:pt x="46233" y="12019"/>
                    </a:cubicBezTo>
                    <a:cubicBezTo>
                      <a:pt x="46167" y="11885"/>
                      <a:pt x="46133" y="11752"/>
                      <a:pt x="46067" y="11618"/>
                    </a:cubicBezTo>
                    <a:cubicBezTo>
                      <a:pt x="46033" y="11518"/>
                      <a:pt x="45966" y="11418"/>
                      <a:pt x="45933" y="11285"/>
                    </a:cubicBezTo>
                    <a:cubicBezTo>
                      <a:pt x="45900" y="11185"/>
                      <a:pt x="45800" y="11051"/>
                      <a:pt x="45766" y="10918"/>
                    </a:cubicBezTo>
                    <a:cubicBezTo>
                      <a:pt x="45733" y="10784"/>
                      <a:pt x="45700" y="10718"/>
                      <a:pt x="45600" y="10584"/>
                    </a:cubicBezTo>
                    <a:cubicBezTo>
                      <a:pt x="45566" y="10451"/>
                      <a:pt x="45466" y="10351"/>
                      <a:pt x="45433" y="10251"/>
                    </a:cubicBezTo>
                    <a:cubicBezTo>
                      <a:pt x="45399" y="10184"/>
                      <a:pt x="45299" y="10050"/>
                      <a:pt x="45266" y="9950"/>
                    </a:cubicBezTo>
                    <a:cubicBezTo>
                      <a:pt x="45199" y="9850"/>
                      <a:pt x="45133" y="9717"/>
                      <a:pt x="45066" y="9617"/>
                    </a:cubicBezTo>
                    <a:cubicBezTo>
                      <a:pt x="45032" y="9550"/>
                      <a:pt x="44932" y="9417"/>
                      <a:pt x="44899" y="9350"/>
                    </a:cubicBezTo>
                    <a:cubicBezTo>
                      <a:pt x="44799" y="9217"/>
                      <a:pt x="44766" y="9083"/>
                      <a:pt x="44699" y="9016"/>
                    </a:cubicBezTo>
                    <a:cubicBezTo>
                      <a:pt x="44632" y="8916"/>
                      <a:pt x="44565" y="8783"/>
                      <a:pt x="44532" y="8716"/>
                    </a:cubicBezTo>
                    <a:cubicBezTo>
                      <a:pt x="44432" y="8583"/>
                      <a:pt x="44365" y="8449"/>
                      <a:pt x="44299" y="8383"/>
                    </a:cubicBezTo>
                    <a:cubicBezTo>
                      <a:pt x="44265" y="8283"/>
                      <a:pt x="44199" y="8216"/>
                      <a:pt x="44098" y="8116"/>
                    </a:cubicBezTo>
                    <a:cubicBezTo>
                      <a:pt x="44032" y="8016"/>
                      <a:pt x="43932" y="7882"/>
                      <a:pt x="43865" y="7782"/>
                    </a:cubicBezTo>
                    <a:cubicBezTo>
                      <a:pt x="43798" y="7715"/>
                      <a:pt x="43732" y="7615"/>
                      <a:pt x="43698" y="7549"/>
                    </a:cubicBezTo>
                    <a:cubicBezTo>
                      <a:pt x="43431" y="7248"/>
                      <a:pt x="43231" y="6948"/>
                      <a:pt x="42964" y="6681"/>
                    </a:cubicBezTo>
                    <a:lnTo>
                      <a:pt x="42931" y="6615"/>
                    </a:lnTo>
                    <a:cubicBezTo>
                      <a:pt x="42597" y="6214"/>
                      <a:pt x="42230" y="5847"/>
                      <a:pt x="41864" y="5447"/>
                    </a:cubicBezTo>
                    <a:cubicBezTo>
                      <a:pt x="38084" y="1745"/>
                      <a:pt x="33064" y="1"/>
                      <a:pt x="27980"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41"/>
              <p:cNvSpPr/>
              <p:nvPr/>
            </p:nvSpPr>
            <p:spPr>
              <a:xfrm>
                <a:off x="5718980" y="1539761"/>
                <a:ext cx="83097" cy="238593"/>
              </a:xfrm>
              <a:custGeom>
                <a:avLst/>
                <a:gdLst/>
                <a:ahLst/>
                <a:cxnLst/>
                <a:rect l="l" t="t" r="r" b="b"/>
                <a:pathLst>
                  <a:path w="2703" h="7761" extrusionOk="0">
                    <a:moveTo>
                      <a:pt x="1137" y="1"/>
                    </a:moveTo>
                    <a:cubicBezTo>
                      <a:pt x="316" y="1"/>
                      <a:pt x="94" y="1366"/>
                      <a:pt x="34" y="2056"/>
                    </a:cubicBezTo>
                    <a:cubicBezTo>
                      <a:pt x="1" y="2923"/>
                      <a:pt x="1" y="3757"/>
                      <a:pt x="101" y="4625"/>
                    </a:cubicBezTo>
                    <a:cubicBezTo>
                      <a:pt x="301" y="5125"/>
                      <a:pt x="434" y="5759"/>
                      <a:pt x="468" y="6392"/>
                    </a:cubicBezTo>
                    <a:lnTo>
                      <a:pt x="468" y="6526"/>
                    </a:lnTo>
                    <a:lnTo>
                      <a:pt x="468" y="6759"/>
                    </a:lnTo>
                    <a:lnTo>
                      <a:pt x="468" y="6893"/>
                    </a:lnTo>
                    <a:lnTo>
                      <a:pt x="468" y="7126"/>
                    </a:lnTo>
                    <a:lnTo>
                      <a:pt x="468" y="7260"/>
                    </a:lnTo>
                    <a:cubicBezTo>
                      <a:pt x="468" y="7393"/>
                      <a:pt x="468" y="7527"/>
                      <a:pt x="401" y="7593"/>
                    </a:cubicBezTo>
                    <a:lnTo>
                      <a:pt x="401" y="7627"/>
                    </a:lnTo>
                    <a:lnTo>
                      <a:pt x="468" y="7693"/>
                    </a:lnTo>
                    <a:cubicBezTo>
                      <a:pt x="468" y="7693"/>
                      <a:pt x="468" y="7727"/>
                      <a:pt x="401" y="7727"/>
                    </a:cubicBezTo>
                    <a:lnTo>
                      <a:pt x="401" y="7760"/>
                    </a:lnTo>
                    <a:lnTo>
                      <a:pt x="501" y="7760"/>
                    </a:lnTo>
                    <a:lnTo>
                      <a:pt x="534" y="7727"/>
                    </a:lnTo>
                    <a:cubicBezTo>
                      <a:pt x="601" y="7727"/>
                      <a:pt x="601" y="7693"/>
                      <a:pt x="601" y="7693"/>
                    </a:cubicBezTo>
                    <a:cubicBezTo>
                      <a:pt x="1201" y="6893"/>
                      <a:pt x="1802" y="6059"/>
                      <a:pt x="2202" y="5125"/>
                    </a:cubicBezTo>
                    <a:cubicBezTo>
                      <a:pt x="2336" y="4891"/>
                      <a:pt x="2436" y="4625"/>
                      <a:pt x="2502" y="4391"/>
                    </a:cubicBezTo>
                    <a:cubicBezTo>
                      <a:pt x="2536" y="4291"/>
                      <a:pt x="2536" y="4224"/>
                      <a:pt x="2602" y="4124"/>
                    </a:cubicBezTo>
                    <a:cubicBezTo>
                      <a:pt x="2636" y="4024"/>
                      <a:pt x="2669" y="3857"/>
                      <a:pt x="2669" y="3724"/>
                    </a:cubicBezTo>
                    <a:cubicBezTo>
                      <a:pt x="2703" y="3590"/>
                      <a:pt x="2703" y="3424"/>
                      <a:pt x="2703" y="3290"/>
                    </a:cubicBezTo>
                    <a:lnTo>
                      <a:pt x="2703" y="3057"/>
                    </a:lnTo>
                    <a:lnTo>
                      <a:pt x="2703" y="2790"/>
                    </a:lnTo>
                    <a:cubicBezTo>
                      <a:pt x="2703" y="2456"/>
                      <a:pt x="2703" y="2089"/>
                      <a:pt x="2636" y="1756"/>
                    </a:cubicBezTo>
                    <a:lnTo>
                      <a:pt x="2502" y="1255"/>
                    </a:lnTo>
                    <a:cubicBezTo>
                      <a:pt x="2469" y="1089"/>
                      <a:pt x="2369" y="955"/>
                      <a:pt x="2302" y="788"/>
                    </a:cubicBezTo>
                    <a:cubicBezTo>
                      <a:pt x="2135" y="522"/>
                      <a:pt x="1935" y="288"/>
                      <a:pt x="1635" y="121"/>
                    </a:cubicBezTo>
                    <a:cubicBezTo>
                      <a:pt x="1535" y="88"/>
                      <a:pt x="1502" y="55"/>
                      <a:pt x="1435" y="55"/>
                    </a:cubicBezTo>
                    <a:cubicBezTo>
                      <a:pt x="1328" y="18"/>
                      <a:pt x="1229" y="1"/>
                      <a:pt x="1137"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41"/>
              <p:cNvSpPr/>
              <p:nvPr/>
            </p:nvSpPr>
            <p:spPr>
              <a:xfrm>
                <a:off x="4282406" y="1450891"/>
                <a:ext cx="209018" cy="285260"/>
              </a:xfrm>
              <a:custGeom>
                <a:avLst/>
                <a:gdLst/>
                <a:ahLst/>
                <a:cxnLst/>
                <a:rect l="l" t="t" r="r" b="b"/>
                <a:pathLst>
                  <a:path w="6799" h="9279" extrusionOk="0">
                    <a:moveTo>
                      <a:pt x="5654" y="1"/>
                    </a:moveTo>
                    <a:cubicBezTo>
                      <a:pt x="5626" y="1"/>
                      <a:pt x="5599" y="1"/>
                      <a:pt x="5572" y="3"/>
                    </a:cubicBezTo>
                    <a:cubicBezTo>
                      <a:pt x="5472" y="3"/>
                      <a:pt x="5405" y="3"/>
                      <a:pt x="5305" y="70"/>
                    </a:cubicBezTo>
                    <a:cubicBezTo>
                      <a:pt x="5138" y="103"/>
                      <a:pt x="4971" y="136"/>
                      <a:pt x="4838" y="170"/>
                    </a:cubicBezTo>
                    <a:cubicBezTo>
                      <a:pt x="4471" y="336"/>
                      <a:pt x="4237" y="637"/>
                      <a:pt x="4237" y="1070"/>
                    </a:cubicBezTo>
                    <a:cubicBezTo>
                      <a:pt x="3719" y="525"/>
                      <a:pt x="3044" y="224"/>
                      <a:pt x="2360" y="224"/>
                    </a:cubicBezTo>
                    <a:cubicBezTo>
                      <a:pt x="2207" y="224"/>
                      <a:pt x="2054" y="239"/>
                      <a:pt x="1902" y="270"/>
                    </a:cubicBezTo>
                    <a:cubicBezTo>
                      <a:pt x="1335" y="403"/>
                      <a:pt x="835" y="670"/>
                      <a:pt x="468" y="1170"/>
                    </a:cubicBezTo>
                    <a:lnTo>
                      <a:pt x="435" y="1237"/>
                    </a:lnTo>
                    <a:cubicBezTo>
                      <a:pt x="427" y="1222"/>
                      <a:pt x="419" y="1215"/>
                      <a:pt x="411" y="1215"/>
                    </a:cubicBezTo>
                    <a:cubicBezTo>
                      <a:pt x="384" y="1215"/>
                      <a:pt x="352" y="1286"/>
                      <a:pt x="301" y="1337"/>
                    </a:cubicBezTo>
                    <a:cubicBezTo>
                      <a:pt x="301" y="1404"/>
                      <a:pt x="268" y="1437"/>
                      <a:pt x="268" y="1471"/>
                    </a:cubicBezTo>
                    <a:cubicBezTo>
                      <a:pt x="234" y="1504"/>
                      <a:pt x="234" y="1604"/>
                      <a:pt x="201" y="1637"/>
                    </a:cubicBezTo>
                    <a:cubicBezTo>
                      <a:pt x="201" y="1671"/>
                      <a:pt x="134" y="1737"/>
                      <a:pt x="134" y="1771"/>
                    </a:cubicBezTo>
                    <a:cubicBezTo>
                      <a:pt x="134" y="1804"/>
                      <a:pt x="101" y="1837"/>
                      <a:pt x="101" y="1938"/>
                    </a:cubicBezTo>
                    <a:cubicBezTo>
                      <a:pt x="101" y="1971"/>
                      <a:pt x="101" y="2004"/>
                      <a:pt x="68" y="2104"/>
                    </a:cubicBezTo>
                    <a:cubicBezTo>
                      <a:pt x="68" y="2138"/>
                      <a:pt x="68" y="2171"/>
                      <a:pt x="1" y="2204"/>
                    </a:cubicBezTo>
                    <a:lnTo>
                      <a:pt x="1" y="2371"/>
                    </a:lnTo>
                    <a:lnTo>
                      <a:pt x="1" y="2505"/>
                    </a:lnTo>
                    <a:lnTo>
                      <a:pt x="1" y="2671"/>
                    </a:lnTo>
                    <a:lnTo>
                      <a:pt x="1" y="2805"/>
                    </a:lnTo>
                    <a:cubicBezTo>
                      <a:pt x="1" y="2838"/>
                      <a:pt x="1" y="2938"/>
                      <a:pt x="68" y="2972"/>
                    </a:cubicBezTo>
                    <a:lnTo>
                      <a:pt x="68" y="3038"/>
                    </a:lnTo>
                    <a:cubicBezTo>
                      <a:pt x="68" y="3138"/>
                      <a:pt x="101" y="3172"/>
                      <a:pt x="101" y="3272"/>
                    </a:cubicBezTo>
                    <a:cubicBezTo>
                      <a:pt x="101" y="3305"/>
                      <a:pt x="101" y="3305"/>
                      <a:pt x="134" y="3339"/>
                    </a:cubicBezTo>
                    <a:cubicBezTo>
                      <a:pt x="201" y="3439"/>
                      <a:pt x="201" y="3472"/>
                      <a:pt x="234" y="3539"/>
                    </a:cubicBezTo>
                    <a:cubicBezTo>
                      <a:pt x="234" y="3605"/>
                      <a:pt x="234" y="3605"/>
                      <a:pt x="268" y="3639"/>
                    </a:cubicBezTo>
                    <a:cubicBezTo>
                      <a:pt x="301" y="3705"/>
                      <a:pt x="335" y="3772"/>
                      <a:pt x="401" y="3839"/>
                    </a:cubicBezTo>
                    <a:lnTo>
                      <a:pt x="435" y="3872"/>
                    </a:lnTo>
                    <a:cubicBezTo>
                      <a:pt x="468" y="3939"/>
                      <a:pt x="535" y="4006"/>
                      <a:pt x="568" y="4039"/>
                    </a:cubicBezTo>
                    <a:lnTo>
                      <a:pt x="601" y="4106"/>
                    </a:lnTo>
                    <a:cubicBezTo>
                      <a:pt x="635" y="4139"/>
                      <a:pt x="701" y="4206"/>
                      <a:pt x="768" y="4273"/>
                    </a:cubicBezTo>
                    <a:lnTo>
                      <a:pt x="802" y="4306"/>
                    </a:lnTo>
                    <a:cubicBezTo>
                      <a:pt x="868" y="4339"/>
                      <a:pt x="935" y="4373"/>
                      <a:pt x="968" y="4439"/>
                    </a:cubicBezTo>
                    <a:lnTo>
                      <a:pt x="1035" y="4473"/>
                    </a:lnTo>
                    <a:cubicBezTo>
                      <a:pt x="1102" y="4506"/>
                      <a:pt x="1135" y="4539"/>
                      <a:pt x="1235" y="4606"/>
                    </a:cubicBezTo>
                    <a:lnTo>
                      <a:pt x="1269" y="4639"/>
                    </a:lnTo>
                    <a:cubicBezTo>
                      <a:pt x="1369" y="4673"/>
                      <a:pt x="1402" y="4673"/>
                      <a:pt x="1469" y="4706"/>
                    </a:cubicBezTo>
                    <a:cubicBezTo>
                      <a:pt x="1535" y="4706"/>
                      <a:pt x="1535" y="4706"/>
                      <a:pt x="1569" y="4773"/>
                    </a:cubicBezTo>
                    <a:cubicBezTo>
                      <a:pt x="1635" y="4806"/>
                      <a:pt x="1736" y="4806"/>
                      <a:pt x="1769" y="4806"/>
                    </a:cubicBezTo>
                    <a:lnTo>
                      <a:pt x="1869" y="4806"/>
                    </a:lnTo>
                    <a:cubicBezTo>
                      <a:pt x="1802" y="4806"/>
                      <a:pt x="1769" y="4806"/>
                      <a:pt x="1736" y="4840"/>
                    </a:cubicBezTo>
                    <a:cubicBezTo>
                      <a:pt x="1736" y="4840"/>
                      <a:pt x="1702" y="4840"/>
                      <a:pt x="1702" y="4906"/>
                    </a:cubicBezTo>
                    <a:cubicBezTo>
                      <a:pt x="1635" y="4906"/>
                      <a:pt x="1602" y="4940"/>
                      <a:pt x="1569" y="4973"/>
                    </a:cubicBezTo>
                    <a:cubicBezTo>
                      <a:pt x="1569" y="4973"/>
                      <a:pt x="1502" y="4973"/>
                      <a:pt x="1502" y="5006"/>
                    </a:cubicBezTo>
                    <a:cubicBezTo>
                      <a:pt x="1469" y="5073"/>
                      <a:pt x="1435" y="5073"/>
                      <a:pt x="1402" y="5106"/>
                    </a:cubicBezTo>
                    <a:lnTo>
                      <a:pt x="1335" y="5140"/>
                    </a:lnTo>
                    <a:lnTo>
                      <a:pt x="1235" y="5273"/>
                    </a:lnTo>
                    <a:lnTo>
                      <a:pt x="1168" y="5307"/>
                    </a:lnTo>
                    <a:cubicBezTo>
                      <a:pt x="1135" y="5340"/>
                      <a:pt x="1135" y="5407"/>
                      <a:pt x="1102" y="5440"/>
                    </a:cubicBezTo>
                    <a:cubicBezTo>
                      <a:pt x="1102" y="5473"/>
                      <a:pt x="1068" y="5473"/>
                      <a:pt x="1068" y="5507"/>
                    </a:cubicBezTo>
                    <a:cubicBezTo>
                      <a:pt x="1068" y="5573"/>
                      <a:pt x="1002" y="5607"/>
                      <a:pt x="1002" y="5640"/>
                    </a:cubicBezTo>
                    <a:cubicBezTo>
                      <a:pt x="1002" y="5674"/>
                      <a:pt x="1002" y="5740"/>
                      <a:pt x="968" y="5774"/>
                    </a:cubicBezTo>
                    <a:lnTo>
                      <a:pt x="968" y="5840"/>
                    </a:lnTo>
                    <a:lnTo>
                      <a:pt x="968" y="6074"/>
                    </a:lnTo>
                    <a:cubicBezTo>
                      <a:pt x="1002" y="6341"/>
                      <a:pt x="1235" y="6641"/>
                      <a:pt x="1502" y="6808"/>
                    </a:cubicBezTo>
                    <a:cubicBezTo>
                      <a:pt x="1635" y="6908"/>
                      <a:pt x="1802" y="6941"/>
                      <a:pt x="1969" y="6974"/>
                    </a:cubicBezTo>
                    <a:lnTo>
                      <a:pt x="2169" y="6974"/>
                    </a:lnTo>
                    <a:cubicBezTo>
                      <a:pt x="1969" y="7108"/>
                      <a:pt x="1802" y="7275"/>
                      <a:pt x="1669" y="7475"/>
                    </a:cubicBezTo>
                    <a:cubicBezTo>
                      <a:pt x="1502" y="7775"/>
                      <a:pt x="1469" y="8142"/>
                      <a:pt x="1569" y="8476"/>
                    </a:cubicBezTo>
                    <a:cubicBezTo>
                      <a:pt x="1602" y="8609"/>
                      <a:pt x="1635" y="8742"/>
                      <a:pt x="1736" y="8842"/>
                    </a:cubicBezTo>
                    <a:cubicBezTo>
                      <a:pt x="1836" y="9009"/>
                      <a:pt x="2002" y="9143"/>
                      <a:pt x="2269" y="9243"/>
                    </a:cubicBezTo>
                    <a:lnTo>
                      <a:pt x="2336" y="9243"/>
                    </a:lnTo>
                    <a:cubicBezTo>
                      <a:pt x="2437" y="9266"/>
                      <a:pt x="2541" y="9278"/>
                      <a:pt x="2644" y="9278"/>
                    </a:cubicBezTo>
                    <a:cubicBezTo>
                      <a:pt x="2987" y="9278"/>
                      <a:pt x="3324" y="9142"/>
                      <a:pt x="3503" y="8809"/>
                    </a:cubicBezTo>
                    <a:cubicBezTo>
                      <a:pt x="3604" y="8742"/>
                      <a:pt x="3637" y="8609"/>
                      <a:pt x="3637" y="8476"/>
                    </a:cubicBezTo>
                    <a:cubicBezTo>
                      <a:pt x="3637" y="8492"/>
                      <a:pt x="3645" y="8501"/>
                      <a:pt x="3654" y="8501"/>
                    </a:cubicBezTo>
                    <a:cubicBezTo>
                      <a:pt x="3662" y="8501"/>
                      <a:pt x="3670" y="8492"/>
                      <a:pt x="3670" y="8476"/>
                    </a:cubicBezTo>
                    <a:cubicBezTo>
                      <a:pt x="3670" y="8309"/>
                      <a:pt x="3737" y="8142"/>
                      <a:pt x="3737" y="8009"/>
                    </a:cubicBezTo>
                    <a:lnTo>
                      <a:pt x="3737" y="7975"/>
                    </a:lnTo>
                    <a:cubicBezTo>
                      <a:pt x="4004" y="5407"/>
                      <a:pt x="4938" y="3038"/>
                      <a:pt x="6639" y="1104"/>
                    </a:cubicBezTo>
                    <a:lnTo>
                      <a:pt x="6639" y="1037"/>
                    </a:lnTo>
                    <a:lnTo>
                      <a:pt x="6639" y="1004"/>
                    </a:lnTo>
                    <a:cubicBezTo>
                      <a:pt x="6798" y="335"/>
                      <a:pt x="6228" y="1"/>
                      <a:pt x="5654"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41"/>
              <p:cNvSpPr/>
              <p:nvPr/>
            </p:nvSpPr>
            <p:spPr>
              <a:xfrm>
                <a:off x="5191889" y="790385"/>
                <a:ext cx="507651" cy="471774"/>
              </a:xfrm>
              <a:custGeom>
                <a:avLst/>
                <a:gdLst/>
                <a:ahLst/>
                <a:cxnLst/>
                <a:rect l="l" t="t" r="r" b="b"/>
                <a:pathLst>
                  <a:path w="16513" h="15346" extrusionOk="0">
                    <a:moveTo>
                      <a:pt x="7570" y="0"/>
                    </a:moveTo>
                    <a:cubicBezTo>
                      <a:pt x="7517" y="0"/>
                      <a:pt x="7463" y="7"/>
                      <a:pt x="7406" y="21"/>
                    </a:cubicBezTo>
                    <a:cubicBezTo>
                      <a:pt x="6939" y="88"/>
                      <a:pt x="6739" y="755"/>
                      <a:pt x="6572" y="1155"/>
                    </a:cubicBezTo>
                    <a:cubicBezTo>
                      <a:pt x="6238" y="1856"/>
                      <a:pt x="6005" y="2656"/>
                      <a:pt x="5905" y="3390"/>
                    </a:cubicBezTo>
                    <a:cubicBezTo>
                      <a:pt x="5104" y="2756"/>
                      <a:pt x="4137" y="2423"/>
                      <a:pt x="3103" y="2423"/>
                    </a:cubicBezTo>
                    <a:cubicBezTo>
                      <a:pt x="3069" y="2423"/>
                      <a:pt x="2969" y="2490"/>
                      <a:pt x="2969" y="2523"/>
                    </a:cubicBezTo>
                    <a:cubicBezTo>
                      <a:pt x="2969" y="3390"/>
                      <a:pt x="3136" y="4324"/>
                      <a:pt x="3570" y="5058"/>
                    </a:cubicBezTo>
                    <a:cubicBezTo>
                      <a:pt x="2802" y="5158"/>
                      <a:pt x="2102" y="5425"/>
                      <a:pt x="1401" y="5692"/>
                    </a:cubicBezTo>
                    <a:cubicBezTo>
                      <a:pt x="1001" y="5859"/>
                      <a:pt x="134" y="6059"/>
                      <a:pt x="0" y="6492"/>
                    </a:cubicBezTo>
                    <a:cubicBezTo>
                      <a:pt x="67" y="6993"/>
                      <a:pt x="1034" y="7460"/>
                      <a:pt x="1301" y="7627"/>
                    </a:cubicBezTo>
                    <a:cubicBezTo>
                      <a:pt x="1935" y="8027"/>
                      <a:pt x="2602" y="8494"/>
                      <a:pt x="3336" y="8694"/>
                    </a:cubicBezTo>
                    <a:lnTo>
                      <a:pt x="3303" y="8694"/>
                    </a:lnTo>
                    <a:cubicBezTo>
                      <a:pt x="2936" y="8827"/>
                      <a:pt x="2602" y="9128"/>
                      <a:pt x="2302" y="9394"/>
                    </a:cubicBezTo>
                    <a:cubicBezTo>
                      <a:pt x="2135" y="9561"/>
                      <a:pt x="1802" y="9861"/>
                      <a:pt x="1902" y="10162"/>
                    </a:cubicBezTo>
                    <a:cubicBezTo>
                      <a:pt x="1968" y="10395"/>
                      <a:pt x="2402" y="10429"/>
                      <a:pt x="2602" y="10529"/>
                    </a:cubicBezTo>
                    <a:cubicBezTo>
                      <a:pt x="3003" y="10629"/>
                      <a:pt x="3470" y="10795"/>
                      <a:pt x="3903" y="10795"/>
                    </a:cubicBezTo>
                    <a:cubicBezTo>
                      <a:pt x="3470" y="11663"/>
                      <a:pt x="3236" y="12563"/>
                      <a:pt x="3069" y="13564"/>
                    </a:cubicBezTo>
                    <a:cubicBezTo>
                      <a:pt x="3069" y="13664"/>
                      <a:pt x="3136" y="13698"/>
                      <a:pt x="3203" y="13698"/>
                    </a:cubicBezTo>
                    <a:cubicBezTo>
                      <a:pt x="4137" y="13497"/>
                      <a:pt x="5137" y="13131"/>
                      <a:pt x="5905" y="12463"/>
                    </a:cubicBezTo>
                    <a:lnTo>
                      <a:pt x="5905" y="12463"/>
                    </a:lnTo>
                    <a:cubicBezTo>
                      <a:pt x="5805" y="12864"/>
                      <a:pt x="5905" y="13331"/>
                      <a:pt x="5971" y="13731"/>
                    </a:cubicBezTo>
                    <a:cubicBezTo>
                      <a:pt x="6071" y="14031"/>
                      <a:pt x="6138" y="14565"/>
                      <a:pt x="6438" y="14698"/>
                    </a:cubicBezTo>
                    <a:cubicBezTo>
                      <a:pt x="6485" y="14721"/>
                      <a:pt x="6529" y="14732"/>
                      <a:pt x="6571" y="14732"/>
                    </a:cubicBezTo>
                    <a:cubicBezTo>
                      <a:pt x="6774" y="14732"/>
                      <a:pt x="6934" y="14503"/>
                      <a:pt x="7072" y="14365"/>
                    </a:cubicBezTo>
                    <a:cubicBezTo>
                      <a:pt x="7406" y="13998"/>
                      <a:pt x="7706" y="13598"/>
                      <a:pt x="7973" y="13164"/>
                    </a:cubicBezTo>
                    <a:lnTo>
                      <a:pt x="7973" y="13131"/>
                    </a:lnTo>
                    <a:cubicBezTo>
                      <a:pt x="8607" y="14031"/>
                      <a:pt x="9574" y="14732"/>
                      <a:pt x="10475" y="15332"/>
                    </a:cubicBezTo>
                    <a:cubicBezTo>
                      <a:pt x="10492" y="15341"/>
                      <a:pt x="10510" y="15345"/>
                      <a:pt x="10527" y="15345"/>
                    </a:cubicBezTo>
                    <a:cubicBezTo>
                      <a:pt x="10572" y="15345"/>
                      <a:pt x="10608" y="15314"/>
                      <a:pt x="10608" y="15265"/>
                    </a:cubicBezTo>
                    <a:cubicBezTo>
                      <a:pt x="10908" y="14365"/>
                      <a:pt x="11075" y="13431"/>
                      <a:pt x="11108" y="12497"/>
                    </a:cubicBezTo>
                    <a:cubicBezTo>
                      <a:pt x="11642" y="12864"/>
                      <a:pt x="12376" y="13030"/>
                      <a:pt x="13043" y="13030"/>
                    </a:cubicBezTo>
                    <a:cubicBezTo>
                      <a:pt x="13076" y="13030"/>
                      <a:pt x="13110" y="12997"/>
                      <a:pt x="13110" y="12930"/>
                    </a:cubicBezTo>
                    <a:cubicBezTo>
                      <a:pt x="13243" y="12197"/>
                      <a:pt x="13110" y="11363"/>
                      <a:pt x="12643" y="10729"/>
                    </a:cubicBezTo>
                    <a:cubicBezTo>
                      <a:pt x="13477" y="10595"/>
                      <a:pt x="14311" y="10395"/>
                      <a:pt x="15111" y="10095"/>
                    </a:cubicBezTo>
                    <a:cubicBezTo>
                      <a:pt x="15478" y="9995"/>
                      <a:pt x="16345" y="9828"/>
                      <a:pt x="16445" y="9328"/>
                    </a:cubicBezTo>
                    <a:cubicBezTo>
                      <a:pt x="16512" y="8861"/>
                      <a:pt x="15945" y="8427"/>
                      <a:pt x="15645" y="8227"/>
                    </a:cubicBezTo>
                    <a:cubicBezTo>
                      <a:pt x="14978" y="7693"/>
                      <a:pt x="14311" y="7193"/>
                      <a:pt x="13610" y="6726"/>
                    </a:cubicBezTo>
                    <a:cubicBezTo>
                      <a:pt x="14144" y="6359"/>
                      <a:pt x="14611" y="5825"/>
                      <a:pt x="14944" y="5225"/>
                    </a:cubicBezTo>
                    <a:cubicBezTo>
                      <a:pt x="15145" y="4858"/>
                      <a:pt x="15645" y="4124"/>
                      <a:pt x="15478" y="3657"/>
                    </a:cubicBezTo>
                    <a:cubicBezTo>
                      <a:pt x="15378" y="3407"/>
                      <a:pt x="15111" y="3340"/>
                      <a:pt x="14824" y="3340"/>
                    </a:cubicBezTo>
                    <a:cubicBezTo>
                      <a:pt x="14536" y="3340"/>
                      <a:pt x="14227" y="3407"/>
                      <a:pt x="14044" y="3424"/>
                    </a:cubicBezTo>
                    <a:cubicBezTo>
                      <a:pt x="13210" y="3524"/>
                      <a:pt x="12309" y="3690"/>
                      <a:pt x="11542" y="3991"/>
                    </a:cubicBezTo>
                    <a:cubicBezTo>
                      <a:pt x="11542" y="3524"/>
                      <a:pt x="11575" y="3023"/>
                      <a:pt x="11542" y="2556"/>
                    </a:cubicBezTo>
                    <a:cubicBezTo>
                      <a:pt x="11542" y="2356"/>
                      <a:pt x="11475" y="2089"/>
                      <a:pt x="11275" y="2023"/>
                    </a:cubicBezTo>
                    <a:cubicBezTo>
                      <a:pt x="11224" y="1997"/>
                      <a:pt x="11171" y="1986"/>
                      <a:pt x="11118" y="1986"/>
                    </a:cubicBezTo>
                    <a:cubicBezTo>
                      <a:pt x="10895" y="1986"/>
                      <a:pt x="10663" y="2175"/>
                      <a:pt x="10475" y="2256"/>
                    </a:cubicBezTo>
                    <a:cubicBezTo>
                      <a:pt x="10141" y="2490"/>
                      <a:pt x="9807" y="2690"/>
                      <a:pt x="9541" y="2923"/>
                    </a:cubicBezTo>
                    <a:cubicBezTo>
                      <a:pt x="9274" y="2189"/>
                      <a:pt x="8940" y="1489"/>
                      <a:pt x="8473" y="822"/>
                    </a:cubicBezTo>
                    <a:cubicBezTo>
                      <a:pt x="8294" y="464"/>
                      <a:pt x="8009" y="0"/>
                      <a:pt x="7570"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41"/>
              <p:cNvSpPr/>
              <p:nvPr/>
            </p:nvSpPr>
            <p:spPr>
              <a:xfrm>
                <a:off x="4040590" y="1196728"/>
                <a:ext cx="244095" cy="312805"/>
              </a:xfrm>
              <a:custGeom>
                <a:avLst/>
                <a:gdLst/>
                <a:ahLst/>
                <a:cxnLst/>
                <a:rect l="l" t="t" r="r" b="b"/>
                <a:pathLst>
                  <a:path w="7940" h="10175" extrusionOk="0">
                    <a:moveTo>
                      <a:pt x="6672" y="1"/>
                    </a:moveTo>
                    <a:cubicBezTo>
                      <a:pt x="6471" y="1"/>
                      <a:pt x="6305" y="67"/>
                      <a:pt x="6138" y="101"/>
                    </a:cubicBezTo>
                    <a:cubicBezTo>
                      <a:pt x="6071" y="101"/>
                      <a:pt x="6038" y="134"/>
                      <a:pt x="6004" y="134"/>
                    </a:cubicBezTo>
                    <a:cubicBezTo>
                      <a:pt x="5804" y="234"/>
                      <a:pt x="5571" y="401"/>
                      <a:pt x="5471" y="568"/>
                    </a:cubicBezTo>
                    <a:cubicBezTo>
                      <a:pt x="5204" y="834"/>
                      <a:pt x="5070" y="1235"/>
                      <a:pt x="5170" y="1635"/>
                    </a:cubicBezTo>
                    <a:cubicBezTo>
                      <a:pt x="5070" y="1602"/>
                      <a:pt x="5037" y="1568"/>
                      <a:pt x="4970" y="1502"/>
                    </a:cubicBezTo>
                    <a:cubicBezTo>
                      <a:pt x="4799" y="1453"/>
                      <a:pt x="4628" y="1422"/>
                      <a:pt x="4444" y="1422"/>
                    </a:cubicBezTo>
                    <a:cubicBezTo>
                      <a:pt x="4377" y="1422"/>
                      <a:pt x="4308" y="1426"/>
                      <a:pt x="4236" y="1435"/>
                    </a:cubicBezTo>
                    <a:cubicBezTo>
                      <a:pt x="4170" y="1435"/>
                      <a:pt x="4103" y="1468"/>
                      <a:pt x="4003" y="1468"/>
                    </a:cubicBezTo>
                    <a:cubicBezTo>
                      <a:pt x="3836" y="1535"/>
                      <a:pt x="3669" y="1602"/>
                      <a:pt x="3536" y="1702"/>
                    </a:cubicBezTo>
                    <a:cubicBezTo>
                      <a:pt x="3469" y="1735"/>
                      <a:pt x="3403" y="1768"/>
                      <a:pt x="3336" y="1835"/>
                    </a:cubicBezTo>
                    <a:cubicBezTo>
                      <a:pt x="3169" y="1969"/>
                      <a:pt x="3036" y="2202"/>
                      <a:pt x="3002" y="2436"/>
                    </a:cubicBezTo>
                    <a:cubicBezTo>
                      <a:pt x="2869" y="2803"/>
                      <a:pt x="2902" y="3236"/>
                      <a:pt x="3169" y="3470"/>
                    </a:cubicBezTo>
                    <a:cubicBezTo>
                      <a:pt x="3036" y="3453"/>
                      <a:pt x="2911" y="3445"/>
                      <a:pt x="2785" y="3445"/>
                    </a:cubicBezTo>
                    <a:cubicBezTo>
                      <a:pt x="2660" y="3445"/>
                      <a:pt x="2535" y="3453"/>
                      <a:pt x="2402" y="3470"/>
                    </a:cubicBezTo>
                    <a:cubicBezTo>
                      <a:pt x="2235" y="3503"/>
                      <a:pt x="2135" y="3570"/>
                      <a:pt x="1968" y="3603"/>
                    </a:cubicBezTo>
                    <a:cubicBezTo>
                      <a:pt x="1568" y="3737"/>
                      <a:pt x="1234" y="3970"/>
                      <a:pt x="1001" y="4270"/>
                    </a:cubicBezTo>
                    <a:cubicBezTo>
                      <a:pt x="701" y="4570"/>
                      <a:pt x="500" y="4904"/>
                      <a:pt x="300" y="5271"/>
                    </a:cubicBezTo>
                    <a:cubicBezTo>
                      <a:pt x="234" y="5338"/>
                      <a:pt x="200" y="5438"/>
                      <a:pt x="200" y="5538"/>
                    </a:cubicBezTo>
                    <a:cubicBezTo>
                      <a:pt x="67" y="5871"/>
                      <a:pt x="0" y="6238"/>
                      <a:pt x="0" y="6572"/>
                    </a:cubicBezTo>
                    <a:cubicBezTo>
                      <a:pt x="0" y="6772"/>
                      <a:pt x="33" y="6972"/>
                      <a:pt x="167" y="7206"/>
                    </a:cubicBezTo>
                    <a:cubicBezTo>
                      <a:pt x="234" y="7339"/>
                      <a:pt x="367" y="7473"/>
                      <a:pt x="500" y="7573"/>
                    </a:cubicBezTo>
                    <a:cubicBezTo>
                      <a:pt x="634" y="7673"/>
                      <a:pt x="801" y="7773"/>
                      <a:pt x="901" y="7806"/>
                    </a:cubicBezTo>
                    <a:cubicBezTo>
                      <a:pt x="1034" y="7873"/>
                      <a:pt x="1234" y="7940"/>
                      <a:pt x="1401" y="7973"/>
                    </a:cubicBezTo>
                    <a:cubicBezTo>
                      <a:pt x="1568" y="8040"/>
                      <a:pt x="1735" y="8073"/>
                      <a:pt x="1901" y="8073"/>
                    </a:cubicBezTo>
                    <a:cubicBezTo>
                      <a:pt x="1701" y="8340"/>
                      <a:pt x="1668" y="8673"/>
                      <a:pt x="1701" y="9007"/>
                    </a:cubicBezTo>
                    <a:cubicBezTo>
                      <a:pt x="1801" y="9574"/>
                      <a:pt x="2168" y="10008"/>
                      <a:pt x="2802" y="10141"/>
                    </a:cubicBezTo>
                    <a:cubicBezTo>
                      <a:pt x="2869" y="10141"/>
                      <a:pt x="2969" y="10174"/>
                      <a:pt x="3002" y="10174"/>
                    </a:cubicBezTo>
                    <a:lnTo>
                      <a:pt x="3169" y="10174"/>
                    </a:lnTo>
                    <a:cubicBezTo>
                      <a:pt x="4070" y="10108"/>
                      <a:pt x="4170" y="9007"/>
                      <a:pt x="4203" y="8106"/>
                    </a:cubicBezTo>
                    <a:cubicBezTo>
                      <a:pt x="4470" y="6905"/>
                      <a:pt x="4870" y="5738"/>
                      <a:pt x="5537" y="4604"/>
                    </a:cubicBezTo>
                    <a:cubicBezTo>
                      <a:pt x="5971" y="3903"/>
                      <a:pt x="6471" y="3203"/>
                      <a:pt x="6972" y="2536"/>
                    </a:cubicBezTo>
                    <a:cubicBezTo>
                      <a:pt x="7105" y="2369"/>
                      <a:pt x="7272" y="2102"/>
                      <a:pt x="7472" y="1902"/>
                    </a:cubicBezTo>
                    <a:cubicBezTo>
                      <a:pt x="7505" y="1835"/>
                      <a:pt x="7505" y="1802"/>
                      <a:pt x="7539" y="1802"/>
                    </a:cubicBezTo>
                    <a:lnTo>
                      <a:pt x="7672" y="1702"/>
                    </a:lnTo>
                    <a:lnTo>
                      <a:pt x="7706" y="1635"/>
                    </a:lnTo>
                    <a:cubicBezTo>
                      <a:pt x="7772" y="1602"/>
                      <a:pt x="7806" y="1568"/>
                      <a:pt x="7806" y="1502"/>
                    </a:cubicBezTo>
                    <a:cubicBezTo>
                      <a:pt x="7839" y="1435"/>
                      <a:pt x="7872" y="1402"/>
                      <a:pt x="7872" y="1268"/>
                    </a:cubicBezTo>
                    <a:lnTo>
                      <a:pt x="7872" y="1235"/>
                    </a:lnTo>
                    <a:cubicBezTo>
                      <a:pt x="7939" y="1101"/>
                      <a:pt x="7872" y="1001"/>
                      <a:pt x="7839" y="901"/>
                    </a:cubicBezTo>
                    <a:cubicBezTo>
                      <a:pt x="7806" y="801"/>
                      <a:pt x="7806" y="768"/>
                      <a:pt x="7772" y="668"/>
                    </a:cubicBezTo>
                    <a:cubicBezTo>
                      <a:pt x="7772" y="634"/>
                      <a:pt x="7706" y="601"/>
                      <a:pt x="7706" y="568"/>
                    </a:cubicBezTo>
                    <a:cubicBezTo>
                      <a:pt x="7706" y="501"/>
                      <a:pt x="7672" y="501"/>
                      <a:pt x="7672" y="501"/>
                    </a:cubicBezTo>
                    <a:cubicBezTo>
                      <a:pt x="7505" y="334"/>
                      <a:pt x="7305" y="167"/>
                      <a:pt x="7105" y="101"/>
                    </a:cubicBezTo>
                    <a:cubicBezTo>
                      <a:pt x="6972" y="67"/>
                      <a:pt x="6872" y="1"/>
                      <a:pt x="6738"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41"/>
              <p:cNvSpPr/>
              <p:nvPr/>
            </p:nvSpPr>
            <p:spPr>
              <a:xfrm>
                <a:off x="5810624" y="1130977"/>
                <a:ext cx="378440" cy="605166"/>
              </a:xfrm>
              <a:custGeom>
                <a:avLst/>
                <a:gdLst/>
                <a:ahLst/>
                <a:cxnLst/>
                <a:rect l="l" t="t" r="r" b="b"/>
                <a:pathLst>
                  <a:path w="12310" h="19685" extrusionOk="0">
                    <a:moveTo>
                      <a:pt x="748" y="2593"/>
                    </a:moveTo>
                    <a:cubicBezTo>
                      <a:pt x="754" y="2596"/>
                      <a:pt x="761" y="2599"/>
                      <a:pt x="768" y="2602"/>
                    </a:cubicBezTo>
                    <a:lnTo>
                      <a:pt x="801" y="2602"/>
                    </a:lnTo>
                    <a:cubicBezTo>
                      <a:pt x="834" y="2669"/>
                      <a:pt x="934" y="2736"/>
                      <a:pt x="968" y="2803"/>
                    </a:cubicBezTo>
                    <a:cubicBezTo>
                      <a:pt x="878" y="2713"/>
                      <a:pt x="818" y="2653"/>
                      <a:pt x="748" y="2593"/>
                    </a:cubicBezTo>
                    <a:close/>
                    <a:moveTo>
                      <a:pt x="1235" y="1"/>
                    </a:moveTo>
                    <a:cubicBezTo>
                      <a:pt x="1101" y="1"/>
                      <a:pt x="901" y="67"/>
                      <a:pt x="768" y="134"/>
                    </a:cubicBezTo>
                    <a:cubicBezTo>
                      <a:pt x="667" y="167"/>
                      <a:pt x="601" y="267"/>
                      <a:pt x="534" y="301"/>
                    </a:cubicBezTo>
                    <a:lnTo>
                      <a:pt x="467" y="401"/>
                    </a:lnTo>
                    <a:cubicBezTo>
                      <a:pt x="401" y="434"/>
                      <a:pt x="367" y="468"/>
                      <a:pt x="334" y="568"/>
                    </a:cubicBezTo>
                    <a:cubicBezTo>
                      <a:pt x="301" y="601"/>
                      <a:pt x="301" y="634"/>
                      <a:pt x="267" y="668"/>
                    </a:cubicBezTo>
                    <a:cubicBezTo>
                      <a:pt x="200" y="734"/>
                      <a:pt x="200" y="768"/>
                      <a:pt x="167" y="834"/>
                    </a:cubicBezTo>
                    <a:cubicBezTo>
                      <a:pt x="167" y="901"/>
                      <a:pt x="134" y="935"/>
                      <a:pt x="134" y="968"/>
                    </a:cubicBezTo>
                    <a:lnTo>
                      <a:pt x="134" y="1001"/>
                    </a:lnTo>
                    <a:cubicBezTo>
                      <a:pt x="0" y="1568"/>
                      <a:pt x="67" y="2169"/>
                      <a:pt x="501" y="2469"/>
                    </a:cubicBezTo>
                    <a:cubicBezTo>
                      <a:pt x="467" y="2469"/>
                      <a:pt x="467" y="2469"/>
                      <a:pt x="501" y="2502"/>
                    </a:cubicBezTo>
                    <a:cubicBezTo>
                      <a:pt x="1601" y="3570"/>
                      <a:pt x="2569" y="4604"/>
                      <a:pt x="3469" y="5838"/>
                    </a:cubicBezTo>
                    <a:cubicBezTo>
                      <a:pt x="4337" y="7106"/>
                      <a:pt x="5004" y="8473"/>
                      <a:pt x="5538" y="9908"/>
                    </a:cubicBezTo>
                    <a:cubicBezTo>
                      <a:pt x="6338" y="11976"/>
                      <a:pt x="6705" y="14211"/>
                      <a:pt x="6638" y="16446"/>
                    </a:cubicBezTo>
                    <a:lnTo>
                      <a:pt x="6638" y="16646"/>
                    </a:lnTo>
                    <a:cubicBezTo>
                      <a:pt x="6638" y="16913"/>
                      <a:pt x="6605" y="17179"/>
                      <a:pt x="6605" y="17446"/>
                    </a:cubicBezTo>
                    <a:cubicBezTo>
                      <a:pt x="6605" y="17513"/>
                      <a:pt x="6605" y="17613"/>
                      <a:pt x="6538" y="17713"/>
                    </a:cubicBezTo>
                    <a:lnTo>
                      <a:pt x="6405" y="18714"/>
                    </a:lnTo>
                    <a:cubicBezTo>
                      <a:pt x="6405" y="18814"/>
                      <a:pt x="6472" y="18847"/>
                      <a:pt x="6505" y="18847"/>
                    </a:cubicBezTo>
                    <a:lnTo>
                      <a:pt x="6505" y="18881"/>
                    </a:lnTo>
                    <a:cubicBezTo>
                      <a:pt x="6505" y="18947"/>
                      <a:pt x="6538" y="18947"/>
                      <a:pt x="6538" y="18981"/>
                    </a:cubicBezTo>
                    <a:cubicBezTo>
                      <a:pt x="6750" y="19447"/>
                      <a:pt x="7204" y="19684"/>
                      <a:pt x="7661" y="19684"/>
                    </a:cubicBezTo>
                    <a:cubicBezTo>
                      <a:pt x="7924" y="19684"/>
                      <a:pt x="8187" y="19606"/>
                      <a:pt x="8406" y="19448"/>
                    </a:cubicBezTo>
                    <a:cubicBezTo>
                      <a:pt x="8506" y="19348"/>
                      <a:pt x="8573" y="19314"/>
                      <a:pt x="8673" y="19181"/>
                    </a:cubicBezTo>
                    <a:cubicBezTo>
                      <a:pt x="8840" y="18981"/>
                      <a:pt x="8973" y="18781"/>
                      <a:pt x="9007" y="18514"/>
                    </a:cubicBezTo>
                    <a:cubicBezTo>
                      <a:pt x="9140" y="18047"/>
                      <a:pt x="9007" y="17546"/>
                      <a:pt x="8740" y="17113"/>
                    </a:cubicBezTo>
                    <a:cubicBezTo>
                      <a:pt x="8707" y="16979"/>
                      <a:pt x="8640" y="16879"/>
                      <a:pt x="8540" y="16813"/>
                    </a:cubicBezTo>
                    <a:lnTo>
                      <a:pt x="8306" y="16546"/>
                    </a:lnTo>
                    <a:cubicBezTo>
                      <a:pt x="8540" y="16546"/>
                      <a:pt x="8807" y="16512"/>
                      <a:pt x="9040" y="16446"/>
                    </a:cubicBezTo>
                    <a:cubicBezTo>
                      <a:pt x="9207" y="16379"/>
                      <a:pt x="9374" y="16312"/>
                      <a:pt x="9507" y="16212"/>
                    </a:cubicBezTo>
                    <a:cubicBezTo>
                      <a:pt x="9874" y="16012"/>
                      <a:pt x="10208" y="15712"/>
                      <a:pt x="10474" y="15378"/>
                    </a:cubicBezTo>
                    <a:cubicBezTo>
                      <a:pt x="10541" y="15311"/>
                      <a:pt x="10608" y="15178"/>
                      <a:pt x="10675" y="15111"/>
                    </a:cubicBezTo>
                    <a:cubicBezTo>
                      <a:pt x="10808" y="14844"/>
                      <a:pt x="10941" y="14611"/>
                      <a:pt x="11008" y="14344"/>
                    </a:cubicBezTo>
                    <a:cubicBezTo>
                      <a:pt x="11042" y="14211"/>
                      <a:pt x="11042" y="14111"/>
                      <a:pt x="11108" y="13977"/>
                    </a:cubicBezTo>
                    <a:cubicBezTo>
                      <a:pt x="11108" y="13810"/>
                      <a:pt x="11142" y="13644"/>
                      <a:pt x="11108" y="13477"/>
                    </a:cubicBezTo>
                    <a:lnTo>
                      <a:pt x="11108" y="13443"/>
                    </a:lnTo>
                    <a:cubicBezTo>
                      <a:pt x="11008" y="12376"/>
                      <a:pt x="10374" y="11342"/>
                      <a:pt x="9507" y="10808"/>
                    </a:cubicBezTo>
                    <a:cubicBezTo>
                      <a:pt x="9340" y="10708"/>
                      <a:pt x="9207" y="10641"/>
                      <a:pt x="9040" y="10541"/>
                    </a:cubicBezTo>
                    <a:cubicBezTo>
                      <a:pt x="9641" y="10375"/>
                      <a:pt x="10174" y="10041"/>
                      <a:pt x="10641" y="9674"/>
                    </a:cubicBezTo>
                    <a:cubicBezTo>
                      <a:pt x="10875" y="9474"/>
                      <a:pt x="11108" y="9274"/>
                      <a:pt x="11242" y="9007"/>
                    </a:cubicBezTo>
                    <a:lnTo>
                      <a:pt x="11509" y="8640"/>
                    </a:lnTo>
                    <a:cubicBezTo>
                      <a:pt x="11842" y="8140"/>
                      <a:pt x="12042" y="7539"/>
                      <a:pt x="12142" y="6939"/>
                    </a:cubicBezTo>
                    <a:cubicBezTo>
                      <a:pt x="12309" y="6605"/>
                      <a:pt x="12309" y="6305"/>
                      <a:pt x="12276" y="6005"/>
                    </a:cubicBezTo>
                    <a:cubicBezTo>
                      <a:pt x="12209" y="5538"/>
                      <a:pt x="12042" y="5138"/>
                      <a:pt x="11842" y="4671"/>
                    </a:cubicBezTo>
                    <a:cubicBezTo>
                      <a:pt x="11609" y="4204"/>
                      <a:pt x="11275" y="3837"/>
                      <a:pt x="10841" y="3503"/>
                    </a:cubicBezTo>
                    <a:cubicBezTo>
                      <a:pt x="10708" y="3370"/>
                      <a:pt x="10608" y="3303"/>
                      <a:pt x="10441" y="3236"/>
                    </a:cubicBezTo>
                    <a:cubicBezTo>
                      <a:pt x="10208" y="3103"/>
                      <a:pt x="9974" y="2969"/>
                      <a:pt x="9707" y="2836"/>
                    </a:cubicBezTo>
                    <a:cubicBezTo>
                      <a:pt x="9340" y="2669"/>
                      <a:pt x="8940" y="2569"/>
                      <a:pt x="8540" y="2469"/>
                    </a:cubicBezTo>
                    <a:lnTo>
                      <a:pt x="8473" y="2469"/>
                    </a:lnTo>
                    <a:cubicBezTo>
                      <a:pt x="8145" y="2414"/>
                      <a:pt x="7781" y="2377"/>
                      <a:pt x="7412" y="2377"/>
                    </a:cubicBezTo>
                    <a:cubicBezTo>
                      <a:pt x="6655" y="2377"/>
                      <a:pt x="5876" y="2532"/>
                      <a:pt x="5337" y="3003"/>
                    </a:cubicBezTo>
                    <a:cubicBezTo>
                      <a:pt x="5371" y="2936"/>
                      <a:pt x="5371" y="2836"/>
                      <a:pt x="5438" y="2769"/>
                    </a:cubicBezTo>
                    <a:cubicBezTo>
                      <a:pt x="5538" y="2235"/>
                      <a:pt x="5337" y="1602"/>
                      <a:pt x="4870" y="1235"/>
                    </a:cubicBezTo>
                    <a:cubicBezTo>
                      <a:pt x="4837" y="1168"/>
                      <a:pt x="4804" y="1135"/>
                      <a:pt x="4704" y="1135"/>
                    </a:cubicBezTo>
                    <a:cubicBezTo>
                      <a:pt x="4468" y="1006"/>
                      <a:pt x="4192" y="947"/>
                      <a:pt x="3919" y="947"/>
                    </a:cubicBezTo>
                    <a:cubicBezTo>
                      <a:pt x="3765" y="947"/>
                      <a:pt x="3613" y="965"/>
                      <a:pt x="3469" y="1001"/>
                    </a:cubicBezTo>
                    <a:cubicBezTo>
                      <a:pt x="3369" y="1068"/>
                      <a:pt x="3303" y="1101"/>
                      <a:pt x="3169" y="1135"/>
                    </a:cubicBezTo>
                    <a:cubicBezTo>
                      <a:pt x="3002" y="1235"/>
                      <a:pt x="2836" y="1335"/>
                      <a:pt x="2702" y="1502"/>
                    </a:cubicBezTo>
                    <a:cubicBezTo>
                      <a:pt x="2702" y="1435"/>
                      <a:pt x="2669" y="1402"/>
                      <a:pt x="2669" y="1301"/>
                    </a:cubicBezTo>
                    <a:cubicBezTo>
                      <a:pt x="2636" y="1268"/>
                      <a:pt x="2636" y="1168"/>
                      <a:pt x="2602" y="1135"/>
                    </a:cubicBezTo>
                    <a:cubicBezTo>
                      <a:pt x="2535" y="1068"/>
                      <a:pt x="2502" y="968"/>
                      <a:pt x="2469" y="935"/>
                    </a:cubicBezTo>
                    <a:cubicBezTo>
                      <a:pt x="2435" y="901"/>
                      <a:pt x="2369" y="834"/>
                      <a:pt x="2369" y="768"/>
                    </a:cubicBezTo>
                    <a:cubicBezTo>
                      <a:pt x="2302" y="668"/>
                      <a:pt x="2202" y="568"/>
                      <a:pt x="2135" y="468"/>
                    </a:cubicBezTo>
                    <a:lnTo>
                      <a:pt x="2002" y="334"/>
                    </a:lnTo>
                    <a:cubicBezTo>
                      <a:pt x="1935" y="267"/>
                      <a:pt x="1835" y="234"/>
                      <a:pt x="1702" y="134"/>
                    </a:cubicBezTo>
                    <a:cubicBezTo>
                      <a:pt x="1535" y="67"/>
                      <a:pt x="1435" y="1"/>
                      <a:pt x="1235"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41"/>
              <p:cNvSpPr/>
              <p:nvPr/>
            </p:nvSpPr>
            <p:spPr>
              <a:xfrm>
                <a:off x="5617801" y="2401414"/>
                <a:ext cx="235887" cy="85956"/>
              </a:xfrm>
              <a:custGeom>
                <a:avLst/>
                <a:gdLst/>
                <a:ahLst/>
                <a:cxnLst/>
                <a:rect l="l" t="t" r="r" b="b"/>
                <a:pathLst>
                  <a:path w="7673" h="2796" extrusionOk="0">
                    <a:moveTo>
                      <a:pt x="34" y="1"/>
                    </a:moveTo>
                    <a:cubicBezTo>
                      <a:pt x="0" y="1"/>
                      <a:pt x="0" y="1"/>
                      <a:pt x="0" y="68"/>
                    </a:cubicBezTo>
                    <a:lnTo>
                      <a:pt x="0" y="101"/>
                    </a:lnTo>
                    <a:cubicBezTo>
                      <a:pt x="34" y="134"/>
                      <a:pt x="34" y="168"/>
                      <a:pt x="67" y="168"/>
                    </a:cubicBezTo>
                    <a:cubicBezTo>
                      <a:pt x="67" y="234"/>
                      <a:pt x="100" y="234"/>
                      <a:pt x="100" y="268"/>
                    </a:cubicBezTo>
                    <a:cubicBezTo>
                      <a:pt x="200" y="401"/>
                      <a:pt x="334" y="535"/>
                      <a:pt x="434" y="635"/>
                    </a:cubicBezTo>
                    <a:lnTo>
                      <a:pt x="434" y="668"/>
                    </a:lnTo>
                    <a:cubicBezTo>
                      <a:pt x="601" y="835"/>
                      <a:pt x="734" y="968"/>
                      <a:pt x="901" y="1102"/>
                    </a:cubicBezTo>
                    <a:cubicBezTo>
                      <a:pt x="1702" y="1735"/>
                      <a:pt x="2669" y="2236"/>
                      <a:pt x="3570" y="2469"/>
                    </a:cubicBezTo>
                    <a:cubicBezTo>
                      <a:pt x="3836" y="2569"/>
                      <a:pt x="4170" y="2636"/>
                      <a:pt x="4504" y="2669"/>
                    </a:cubicBezTo>
                    <a:cubicBezTo>
                      <a:pt x="4670" y="2736"/>
                      <a:pt x="4837" y="2736"/>
                      <a:pt x="5037" y="2770"/>
                    </a:cubicBezTo>
                    <a:cubicBezTo>
                      <a:pt x="5224" y="2785"/>
                      <a:pt x="5413" y="2795"/>
                      <a:pt x="5599" y="2795"/>
                    </a:cubicBezTo>
                    <a:cubicBezTo>
                      <a:pt x="6211" y="2795"/>
                      <a:pt x="6796" y="2686"/>
                      <a:pt x="7205" y="2303"/>
                    </a:cubicBezTo>
                    <a:lnTo>
                      <a:pt x="7372" y="2136"/>
                    </a:lnTo>
                    <a:cubicBezTo>
                      <a:pt x="7406" y="2102"/>
                      <a:pt x="7439" y="2002"/>
                      <a:pt x="7439" y="1969"/>
                    </a:cubicBezTo>
                    <a:lnTo>
                      <a:pt x="7439" y="1936"/>
                    </a:lnTo>
                    <a:cubicBezTo>
                      <a:pt x="7506" y="1902"/>
                      <a:pt x="7506" y="1836"/>
                      <a:pt x="7506" y="1802"/>
                    </a:cubicBezTo>
                    <a:cubicBezTo>
                      <a:pt x="7672" y="1469"/>
                      <a:pt x="7639" y="1135"/>
                      <a:pt x="7372" y="868"/>
                    </a:cubicBezTo>
                    <a:cubicBezTo>
                      <a:pt x="6972" y="301"/>
                      <a:pt x="6205" y="234"/>
                      <a:pt x="5571" y="234"/>
                    </a:cubicBezTo>
                    <a:cubicBezTo>
                      <a:pt x="4461" y="234"/>
                      <a:pt x="3310" y="474"/>
                      <a:pt x="2182" y="474"/>
                    </a:cubicBezTo>
                    <a:cubicBezTo>
                      <a:pt x="1852" y="474"/>
                      <a:pt x="1525" y="454"/>
                      <a:pt x="1201" y="401"/>
                    </a:cubicBezTo>
                    <a:cubicBezTo>
                      <a:pt x="1034" y="334"/>
                      <a:pt x="901" y="301"/>
                      <a:pt x="734" y="268"/>
                    </a:cubicBezTo>
                    <a:cubicBezTo>
                      <a:pt x="701" y="268"/>
                      <a:pt x="667" y="234"/>
                      <a:pt x="634" y="234"/>
                    </a:cubicBezTo>
                    <a:cubicBezTo>
                      <a:pt x="467" y="168"/>
                      <a:pt x="334" y="134"/>
                      <a:pt x="167" y="68"/>
                    </a:cubicBezTo>
                    <a:lnTo>
                      <a:pt x="67" y="68"/>
                    </a:lnTo>
                    <a:lnTo>
                      <a:pt x="34" y="1"/>
                    </a:ln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41"/>
              <p:cNvSpPr/>
              <p:nvPr/>
            </p:nvSpPr>
            <p:spPr>
              <a:xfrm>
                <a:off x="5598313" y="2449612"/>
                <a:ext cx="41041" cy="72491"/>
              </a:xfrm>
              <a:custGeom>
                <a:avLst/>
                <a:gdLst/>
                <a:ahLst/>
                <a:cxnLst/>
                <a:rect l="l" t="t" r="r" b="b"/>
                <a:pathLst>
                  <a:path w="1335" h="2358" extrusionOk="0">
                    <a:moveTo>
                      <a:pt x="334" y="0"/>
                    </a:moveTo>
                    <a:lnTo>
                      <a:pt x="334" y="67"/>
                    </a:lnTo>
                    <a:lnTo>
                      <a:pt x="367" y="100"/>
                    </a:lnTo>
                    <a:cubicBezTo>
                      <a:pt x="167" y="467"/>
                      <a:pt x="0" y="901"/>
                      <a:pt x="0" y="1301"/>
                    </a:cubicBezTo>
                    <a:cubicBezTo>
                      <a:pt x="0" y="1434"/>
                      <a:pt x="0" y="1601"/>
                      <a:pt x="33" y="1735"/>
                    </a:cubicBezTo>
                    <a:cubicBezTo>
                      <a:pt x="33" y="1768"/>
                      <a:pt x="100" y="1801"/>
                      <a:pt x="100" y="1835"/>
                    </a:cubicBezTo>
                    <a:lnTo>
                      <a:pt x="100" y="1901"/>
                    </a:lnTo>
                    <a:cubicBezTo>
                      <a:pt x="100" y="1935"/>
                      <a:pt x="134" y="1968"/>
                      <a:pt x="134" y="1968"/>
                    </a:cubicBezTo>
                    <a:cubicBezTo>
                      <a:pt x="134" y="1968"/>
                      <a:pt x="134" y="2001"/>
                      <a:pt x="167" y="2001"/>
                    </a:cubicBezTo>
                    <a:cubicBezTo>
                      <a:pt x="167" y="2068"/>
                      <a:pt x="200" y="2068"/>
                      <a:pt x="200" y="2102"/>
                    </a:cubicBezTo>
                    <a:cubicBezTo>
                      <a:pt x="200" y="2102"/>
                      <a:pt x="200" y="2135"/>
                      <a:pt x="267" y="2135"/>
                    </a:cubicBezTo>
                    <a:lnTo>
                      <a:pt x="334" y="2235"/>
                    </a:lnTo>
                    <a:cubicBezTo>
                      <a:pt x="436" y="2286"/>
                      <a:pt x="539" y="2357"/>
                      <a:pt x="656" y="2357"/>
                    </a:cubicBezTo>
                    <a:cubicBezTo>
                      <a:pt x="692" y="2357"/>
                      <a:pt x="729" y="2351"/>
                      <a:pt x="767" y="2335"/>
                    </a:cubicBezTo>
                    <a:cubicBezTo>
                      <a:pt x="1201" y="2268"/>
                      <a:pt x="1334" y="1668"/>
                      <a:pt x="1268" y="1301"/>
                    </a:cubicBezTo>
                    <a:cubicBezTo>
                      <a:pt x="1168" y="1001"/>
                      <a:pt x="967" y="667"/>
                      <a:pt x="701" y="400"/>
                    </a:cubicBezTo>
                    <a:cubicBezTo>
                      <a:pt x="634" y="300"/>
                      <a:pt x="534" y="234"/>
                      <a:pt x="500" y="133"/>
                    </a:cubicBezTo>
                    <a:cubicBezTo>
                      <a:pt x="500" y="100"/>
                      <a:pt x="467" y="100"/>
                      <a:pt x="434" y="67"/>
                    </a:cubicBezTo>
                    <a:lnTo>
                      <a:pt x="367" y="0"/>
                    </a:ln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41"/>
              <p:cNvSpPr/>
              <p:nvPr/>
            </p:nvSpPr>
            <p:spPr>
              <a:xfrm>
                <a:off x="4340737" y="2444141"/>
                <a:ext cx="125153" cy="83435"/>
              </a:xfrm>
              <a:custGeom>
                <a:avLst/>
                <a:gdLst/>
                <a:ahLst/>
                <a:cxnLst/>
                <a:rect l="l" t="t" r="r" b="b"/>
                <a:pathLst>
                  <a:path w="4071" h="2714" extrusionOk="0">
                    <a:moveTo>
                      <a:pt x="902" y="1"/>
                    </a:moveTo>
                    <a:cubicBezTo>
                      <a:pt x="835" y="1"/>
                      <a:pt x="835" y="1"/>
                      <a:pt x="802" y="67"/>
                    </a:cubicBezTo>
                    <a:cubicBezTo>
                      <a:pt x="802" y="67"/>
                      <a:pt x="768" y="67"/>
                      <a:pt x="768" y="101"/>
                    </a:cubicBezTo>
                    <a:lnTo>
                      <a:pt x="735" y="134"/>
                    </a:lnTo>
                    <a:lnTo>
                      <a:pt x="668" y="167"/>
                    </a:lnTo>
                    <a:lnTo>
                      <a:pt x="635" y="234"/>
                    </a:lnTo>
                    <a:lnTo>
                      <a:pt x="601" y="267"/>
                    </a:lnTo>
                    <a:cubicBezTo>
                      <a:pt x="601" y="267"/>
                      <a:pt x="568" y="301"/>
                      <a:pt x="568" y="334"/>
                    </a:cubicBezTo>
                    <a:cubicBezTo>
                      <a:pt x="568" y="334"/>
                      <a:pt x="568" y="401"/>
                      <a:pt x="501" y="401"/>
                    </a:cubicBezTo>
                    <a:cubicBezTo>
                      <a:pt x="501" y="434"/>
                      <a:pt x="468" y="434"/>
                      <a:pt x="468" y="468"/>
                    </a:cubicBezTo>
                    <a:cubicBezTo>
                      <a:pt x="435" y="568"/>
                      <a:pt x="401" y="668"/>
                      <a:pt x="335" y="801"/>
                    </a:cubicBezTo>
                    <a:cubicBezTo>
                      <a:pt x="1" y="1468"/>
                      <a:pt x="635" y="2202"/>
                      <a:pt x="1302" y="2469"/>
                    </a:cubicBezTo>
                    <a:cubicBezTo>
                      <a:pt x="1672" y="2654"/>
                      <a:pt x="2063" y="2713"/>
                      <a:pt x="2476" y="2713"/>
                    </a:cubicBezTo>
                    <a:cubicBezTo>
                      <a:pt x="2583" y="2713"/>
                      <a:pt x="2692" y="2709"/>
                      <a:pt x="2803" y="2703"/>
                    </a:cubicBezTo>
                    <a:lnTo>
                      <a:pt x="2870" y="2703"/>
                    </a:lnTo>
                    <a:cubicBezTo>
                      <a:pt x="3070" y="2703"/>
                      <a:pt x="3237" y="2636"/>
                      <a:pt x="3437" y="2602"/>
                    </a:cubicBezTo>
                    <a:lnTo>
                      <a:pt x="3470" y="2602"/>
                    </a:lnTo>
                    <a:cubicBezTo>
                      <a:pt x="3704" y="2569"/>
                      <a:pt x="3904" y="2536"/>
                      <a:pt x="4071" y="2469"/>
                    </a:cubicBezTo>
                    <a:lnTo>
                      <a:pt x="4071" y="2436"/>
                    </a:lnTo>
                    <a:cubicBezTo>
                      <a:pt x="4071" y="2436"/>
                      <a:pt x="4071" y="2402"/>
                      <a:pt x="4037" y="2402"/>
                    </a:cubicBezTo>
                    <a:lnTo>
                      <a:pt x="3904" y="2402"/>
                    </a:lnTo>
                    <a:lnTo>
                      <a:pt x="3904" y="2336"/>
                    </a:lnTo>
                    <a:lnTo>
                      <a:pt x="3904" y="2302"/>
                    </a:lnTo>
                    <a:lnTo>
                      <a:pt x="3770" y="2169"/>
                    </a:lnTo>
                    <a:cubicBezTo>
                      <a:pt x="3770" y="2135"/>
                      <a:pt x="3737" y="2135"/>
                      <a:pt x="3704" y="2102"/>
                    </a:cubicBezTo>
                    <a:lnTo>
                      <a:pt x="3604" y="2002"/>
                    </a:lnTo>
                    <a:cubicBezTo>
                      <a:pt x="3604" y="2002"/>
                      <a:pt x="3604" y="1969"/>
                      <a:pt x="3570" y="1969"/>
                    </a:cubicBezTo>
                    <a:cubicBezTo>
                      <a:pt x="3570" y="1935"/>
                      <a:pt x="3503" y="1935"/>
                      <a:pt x="3503" y="1902"/>
                    </a:cubicBezTo>
                    <a:lnTo>
                      <a:pt x="3470" y="1835"/>
                    </a:lnTo>
                    <a:lnTo>
                      <a:pt x="3437" y="1802"/>
                    </a:lnTo>
                    <a:lnTo>
                      <a:pt x="3403" y="1769"/>
                    </a:lnTo>
                    <a:lnTo>
                      <a:pt x="3337" y="1735"/>
                    </a:lnTo>
                    <a:lnTo>
                      <a:pt x="3303" y="1668"/>
                    </a:lnTo>
                    <a:cubicBezTo>
                      <a:pt x="3303" y="1635"/>
                      <a:pt x="3270" y="1635"/>
                      <a:pt x="3270" y="1602"/>
                    </a:cubicBezTo>
                    <a:lnTo>
                      <a:pt x="3237" y="1568"/>
                    </a:lnTo>
                    <a:cubicBezTo>
                      <a:pt x="3237" y="1502"/>
                      <a:pt x="3170" y="1502"/>
                      <a:pt x="3170" y="1468"/>
                    </a:cubicBezTo>
                    <a:lnTo>
                      <a:pt x="3103" y="1402"/>
                    </a:lnTo>
                    <a:lnTo>
                      <a:pt x="3070" y="1335"/>
                    </a:lnTo>
                    <a:lnTo>
                      <a:pt x="2970" y="1268"/>
                    </a:lnTo>
                    <a:cubicBezTo>
                      <a:pt x="2936" y="1268"/>
                      <a:pt x="2936" y="1235"/>
                      <a:pt x="2903" y="1235"/>
                    </a:cubicBezTo>
                    <a:lnTo>
                      <a:pt x="2803" y="1135"/>
                    </a:lnTo>
                    <a:lnTo>
                      <a:pt x="2770" y="1101"/>
                    </a:lnTo>
                    <a:lnTo>
                      <a:pt x="2670" y="1001"/>
                    </a:lnTo>
                    <a:lnTo>
                      <a:pt x="2636" y="968"/>
                    </a:lnTo>
                    <a:lnTo>
                      <a:pt x="2569" y="901"/>
                    </a:lnTo>
                    <a:lnTo>
                      <a:pt x="2503" y="835"/>
                    </a:lnTo>
                    <a:lnTo>
                      <a:pt x="2436" y="768"/>
                    </a:lnTo>
                    <a:lnTo>
                      <a:pt x="2403" y="734"/>
                    </a:lnTo>
                    <a:cubicBezTo>
                      <a:pt x="2336" y="668"/>
                      <a:pt x="2303" y="668"/>
                      <a:pt x="2303" y="634"/>
                    </a:cubicBezTo>
                    <a:cubicBezTo>
                      <a:pt x="2169" y="568"/>
                      <a:pt x="2069" y="434"/>
                      <a:pt x="1936" y="334"/>
                    </a:cubicBezTo>
                    <a:cubicBezTo>
                      <a:pt x="1936" y="334"/>
                      <a:pt x="1902" y="334"/>
                      <a:pt x="1902" y="301"/>
                    </a:cubicBezTo>
                    <a:cubicBezTo>
                      <a:pt x="1836" y="301"/>
                      <a:pt x="1802" y="267"/>
                      <a:pt x="1802" y="267"/>
                    </a:cubicBezTo>
                    <a:cubicBezTo>
                      <a:pt x="1802" y="267"/>
                      <a:pt x="1769" y="267"/>
                      <a:pt x="1769" y="234"/>
                    </a:cubicBezTo>
                    <a:cubicBezTo>
                      <a:pt x="1736" y="234"/>
                      <a:pt x="1736" y="167"/>
                      <a:pt x="1669" y="167"/>
                    </a:cubicBezTo>
                    <a:cubicBezTo>
                      <a:pt x="1669" y="167"/>
                      <a:pt x="1635" y="167"/>
                      <a:pt x="1635" y="134"/>
                    </a:cubicBezTo>
                    <a:cubicBezTo>
                      <a:pt x="1602" y="134"/>
                      <a:pt x="1602" y="101"/>
                      <a:pt x="1569" y="101"/>
                    </a:cubicBezTo>
                    <a:cubicBezTo>
                      <a:pt x="1569" y="101"/>
                      <a:pt x="1502" y="101"/>
                      <a:pt x="1502" y="67"/>
                    </a:cubicBezTo>
                    <a:cubicBezTo>
                      <a:pt x="1469" y="67"/>
                      <a:pt x="1469" y="67"/>
                      <a:pt x="1435"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41"/>
              <p:cNvSpPr/>
              <p:nvPr/>
            </p:nvSpPr>
            <p:spPr>
              <a:xfrm>
                <a:off x="4291519" y="2537840"/>
                <a:ext cx="190788" cy="170713"/>
              </a:xfrm>
              <a:custGeom>
                <a:avLst/>
                <a:gdLst/>
                <a:ahLst/>
                <a:cxnLst/>
                <a:rect l="l" t="t" r="r" b="b"/>
                <a:pathLst>
                  <a:path w="6206" h="5553" extrusionOk="0">
                    <a:moveTo>
                      <a:pt x="6179" y="1"/>
                    </a:moveTo>
                    <a:cubicBezTo>
                      <a:pt x="6175" y="1"/>
                      <a:pt x="6172" y="9"/>
                      <a:pt x="6172" y="28"/>
                    </a:cubicBezTo>
                    <a:lnTo>
                      <a:pt x="6005" y="28"/>
                    </a:lnTo>
                    <a:cubicBezTo>
                      <a:pt x="5638" y="95"/>
                      <a:pt x="5238" y="128"/>
                      <a:pt x="4871" y="262"/>
                    </a:cubicBezTo>
                    <a:cubicBezTo>
                      <a:pt x="4504" y="362"/>
                      <a:pt x="4104" y="462"/>
                      <a:pt x="3770" y="595"/>
                    </a:cubicBezTo>
                    <a:cubicBezTo>
                      <a:pt x="3070" y="862"/>
                      <a:pt x="2369" y="1196"/>
                      <a:pt x="1769" y="1629"/>
                    </a:cubicBezTo>
                    <a:cubicBezTo>
                      <a:pt x="1669" y="1730"/>
                      <a:pt x="1502" y="1863"/>
                      <a:pt x="1368" y="2030"/>
                    </a:cubicBezTo>
                    <a:lnTo>
                      <a:pt x="1102" y="2263"/>
                    </a:lnTo>
                    <a:cubicBezTo>
                      <a:pt x="1035" y="2363"/>
                      <a:pt x="1002" y="2430"/>
                      <a:pt x="901" y="2530"/>
                    </a:cubicBezTo>
                    <a:cubicBezTo>
                      <a:pt x="835" y="2597"/>
                      <a:pt x="735" y="2730"/>
                      <a:pt x="668" y="2864"/>
                    </a:cubicBezTo>
                    <a:cubicBezTo>
                      <a:pt x="601" y="2897"/>
                      <a:pt x="601" y="2930"/>
                      <a:pt x="568" y="2964"/>
                    </a:cubicBezTo>
                    <a:cubicBezTo>
                      <a:pt x="434" y="3197"/>
                      <a:pt x="334" y="3431"/>
                      <a:pt x="201" y="3631"/>
                    </a:cubicBezTo>
                    <a:cubicBezTo>
                      <a:pt x="34" y="4065"/>
                      <a:pt x="1" y="4532"/>
                      <a:pt x="101" y="4932"/>
                    </a:cubicBezTo>
                    <a:cubicBezTo>
                      <a:pt x="168" y="5032"/>
                      <a:pt x="168" y="5065"/>
                      <a:pt x="201" y="5132"/>
                    </a:cubicBezTo>
                    <a:cubicBezTo>
                      <a:pt x="363" y="5437"/>
                      <a:pt x="597" y="5553"/>
                      <a:pt x="858" y="5553"/>
                    </a:cubicBezTo>
                    <a:cubicBezTo>
                      <a:pt x="1456" y="5553"/>
                      <a:pt x="2198" y="4946"/>
                      <a:pt x="2569" y="4598"/>
                    </a:cubicBezTo>
                    <a:cubicBezTo>
                      <a:pt x="3203" y="3964"/>
                      <a:pt x="3737" y="3364"/>
                      <a:pt x="4237" y="2630"/>
                    </a:cubicBezTo>
                    <a:cubicBezTo>
                      <a:pt x="4604" y="2130"/>
                      <a:pt x="4904" y="1596"/>
                      <a:pt x="5271" y="1062"/>
                    </a:cubicBezTo>
                    <a:cubicBezTo>
                      <a:pt x="5371" y="929"/>
                      <a:pt x="5505" y="762"/>
                      <a:pt x="5605" y="629"/>
                    </a:cubicBezTo>
                    <a:lnTo>
                      <a:pt x="5705" y="562"/>
                    </a:lnTo>
                    <a:lnTo>
                      <a:pt x="6072" y="195"/>
                    </a:lnTo>
                    <a:lnTo>
                      <a:pt x="6105" y="128"/>
                    </a:lnTo>
                    <a:lnTo>
                      <a:pt x="6205" y="128"/>
                    </a:lnTo>
                    <a:lnTo>
                      <a:pt x="6205" y="95"/>
                    </a:lnTo>
                    <a:cubicBezTo>
                      <a:pt x="6205" y="48"/>
                      <a:pt x="6189" y="1"/>
                      <a:pt x="617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5" name="Google Shape;705;p41"/>
            <p:cNvGrpSpPr/>
            <p:nvPr/>
          </p:nvGrpSpPr>
          <p:grpSpPr>
            <a:xfrm>
              <a:off x="746954" y="984751"/>
              <a:ext cx="3616231" cy="3242618"/>
              <a:chOff x="1322800" y="788325"/>
              <a:chExt cx="2196581" cy="1969640"/>
            </a:xfrm>
          </p:grpSpPr>
          <p:sp>
            <p:nvSpPr>
              <p:cNvPr id="706" name="Google Shape;706;p41"/>
              <p:cNvSpPr/>
              <p:nvPr/>
            </p:nvSpPr>
            <p:spPr>
              <a:xfrm>
                <a:off x="3015851" y="2601977"/>
                <a:ext cx="28744" cy="23641"/>
              </a:xfrm>
              <a:custGeom>
                <a:avLst/>
                <a:gdLst/>
                <a:ahLst/>
                <a:cxnLst/>
                <a:rect l="l" t="t" r="r" b="b"/>
                <a:pathLst>
                  <a:path w="935" h="769" extrusionOk="0">
                    <a:moveTo>
                      <a:pt x="1" y="1"/>
                    </a:moveTo>
                    <a:cubicBezTo>
                      <a:pt x="301" y="268"/>
                      <a:pt x="634" y="568"/>
                      <a:pt x="935" y="768"/>
                    </a:cubicBezTo>
                    <a:cubicBezTo>
                      <a:pt x="834" y="601"/>
                      <a:pt x="801" y="401"/>
                      <a:pt x="801" y="234"/>
                    </a:cubicBezTo>
                    <a:cubicBezTo>
                      <a:pt x="501" y="168"/>
                      <a:pt x="267" y="101"/>
                      <a:pt x="1" y="1"/>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1"/>
              <p:cNvSpPr/>
              <p:nvPr/>
            </p:nvSpPr>
            <p:spPr>
              <a:xfrm>
                <a:off x="2799489" y="1275985"/>
                <a:ext cx="194877" cy="291746"/>
              </a:xfrm>
              <a:custGeom>
                <a:avLst/>
                <a:gdLst/>
                <a:ahLst/>
                <a:cxnLst/>
                <a:rect l="l" t="t" r="r" b="b"/>
                <a:pathLst>
                  <a:path w="6339" h="9490" extrusionOk="0">
                    <a:moveTo>
                      <a:pt x="5122" y="4677"/>
                    </a:moveTo>
                    <a:cubicBezTo>
                      <a:pt x="5108" y="4677"/>
                      <a:pt x="5093" y="4706"/>
                      <a:pt x="5137" y="4706"/>
                    </a:cubicBezTo>
                    <a:cubicBezTo>
                      <a:pt x="5137" y="4684"/>
                      <a:pt x="5130" y="4677"/>
                      <a:pt x="5122" y="4677"/>
                    </a:cubicBezTo>
                    <a:close/>
                    <a:moveTo>
                      <a:pt x="1088" y="0"/>
                    </a:moveTo>
                    <a:cubicBezTo>
                      <a:pt x="638" y="0"/>
                      <a:pt x="208" y="256"/>
                      <a:pt x="67" y="837"/>
                    </a:cubicBezTo>
                    <a:cubicBezTo>
                      <a:pt x="0" y="1104"/>
                      <a:pt x="200" y="1437"/>
                      <a:pt x="467" y="1771"/>
                    </a:cubicBezTo>
                    <a:cubicBezTo>
                      <a:pt x="1535" y="2572"/>
                      <a:pt x="2302" y="3772"/>
                      <a:pt x="2869" y="5007"/>
                    </a:cubicBezTo>
                    <a:cubicBezTo>
                      <a:pt x="3169" y="5674"/>
                      <a:pt x="3469" y="6374"/>
                      <a:pt x="3669" y="7075"/>
                    </a:cubicBezTo>
                    <a:cubicBezTo>
                      <a:pt x="3803" y="7408"/>
                      <a:pt x="3870" y="7742"/>
                      <a:pt x="3970" y="8076"/>
                    </a:cubicBezTo>
                    <a:cubicBezTo>
                      <a:pt x="4003" y="8176"/>
                      <a:pt x="4070" y="8743"/>
                      <a:pt x="4170" y="9110"/>
                    </a:cubicBezTo>
                    <a:cubicBezTo>
                      <a:pt x="4399" y="9338"/>
                      <a:pt x="4685" y="9490"/>
                      <a:pt x="5016" y="9490"/>
                    </a:cubicBezTo>
                    <a:cubicBezTo>
                      <a:pt x="5119" y="9490"/>
                      <a:pt x="5226" y="9475"/>
                      <a:pt x="5337" y="9443"/>
                    </a:cubicBezTo>
                    <a:cubicBezTo>
                      <a:pt x="5704" y="9376"/>
                      <a:pt x="5904" y="9076"/>
                      <a:pt x="6038" y="8743"/>
                    </a:cubicBezTo>
                    <a:cubicBezTo>
                      <a:pt x="6205" y="8109"/>
                      <a:pt x="5738" y="7575"/>
                      <a:pt x="5204" y="7242"/>
                    </a:cubicBezTo>
                    <a:cubicBezTo>
                      <a:pt x="5171" y="7208"/>
                      <a:pt x="5171" y="7108"/>
                      <a:pt x="5237" y="7108"/>
                    </a:cubicBezTo>
                    <a:cubicBezTo>
                      <a:pt x="5237" y="7175"/>
                      <a:pt x="5304" y="7175"/>
                      <a:pt x="5337" y="7175"/>
                    </a:cubicBezTo>
                    <a:cubicBezTo>
                      <a:pt x="5838" y="6875"/>
                      <a:pt x="6238" y="6508"/>
                      <a:pt x="6305" y="5874"/>
                    </a:cubicBezTo>
                    <a:cubicBezTo>
                      <a:pt x="6338" y="5173"/>
                      <a:pt x="5804" y="4706"/>
                      <a:pt x="5137" y="4706"/>
                    </a:cubicBezTo>
                    <a:cubicBezTo>
                      <a:pt x="5123" y="4711"/>
                      <a:pt x="5109" y="4713"/>
                      <a:pt x="5096" y="4713"/>
                    </a:cubicBezTo>
                    <a:cubicBezTo>
                      <a:pt x="5033" y="4713"/>
                      <a:pt x="4995" y="4666"/>
                      <a:pt x="5016" y="4666"/>
                    </a:cubicBezTo>
                    <a:cubicBezTo>
                      <a:pt x="5020" y="4666"/>
                      <a:pt x="5027" y="4668"/>
                      <a:pt x="5037" y="4673"/>
                    </a:cubicBezTo>
                    <a:cubicBezTo>
                      <a:pt x="6004" y="3772"/>
                      <a:pt x="6138" y="2605"/>
                      <a:pt x="5571" y="1437"/>
                    </a:cubicBezTo>
                    <a:cubicBezTo>
                      <a:pt x="5337" y="937"/>
                      <a:pt x="4970" y="370"/>
                      <a:pt x="4403" y="203"/>
                    </a:cubicBezTo>
                    <a:cubicBezTo>
                      <a:pt x="4272" y="156"/>
                      <a:pt x="4145" y="135"/>
                      <a:pt x="4020" y="135"/>
                    </a:cubicBezTo>
                    <a:cubicBezTo>
                      <a:pt x="3447" y="135"/>
                      <a:pt x="2946" y="581"/>
                      <a:pt x="2535" y="937"/>
                    </a:cubicBezTo>
                    <a:cubicBezTo>
                      <a:pt x="2505" y="982"/>
                      <a:pt x="2475" y="1000"/>
                      <a:pt x="2448" y="1000"/>
                    </a:cubicBezTo>
                    <a:cubicBezTo>
                      <a:pt x="2415" y="1000"/>
                      <a:pt x="2387" y="974"/>
                      <a:pt x="2369" y="937"/>
                    </a:cubicBezTo>
                    <a:cubicBezTo>
                      <a:pt x="2335" y="904"/>
                      <a:pt x="2302" y="904"/>
                      <a:pt x="2302" y="870"/>
                    </a:cubicBezTo>
                    <a:cubicBezTo>
                      <a:pt x="2125" y="323"/>
                      <a:pt x="1594" y="0"/>
                      <a:pt x="10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1"/>
              <p:cNvSpPr/>
              <p:nvPr/>
            </p:nvSpPr>
            <p:spPr>
              <a:xfrm>
                <a:off x="2880495" y="1277399"/>
                <a:ext cx="114885" cy="215075"/>
              </a:xfrm>
              <a:custGeom>
                <a:avLst/>
                <a:gdLst/>
                <a:ahLst/>
                <a:cxnLst/>
                <a:rect l="l" t="t" r="r" b="b"/>
                <a:pathLst>
                  <a:path w="3737" h="6996" extrusionOk="0">
                    <a:moveTo>
                      <a:pt x="1426" y="0"/>
                    </a:moveTo>
                    <a:cubicBezTo>
                      <a:pt x="879" y="0"/>
                      <a:pt x="417" y="430"/>
                      <a:pt x="0" y="791"/>
                    </a:cubicBezTo>
                    <a:cubicBezTo>
                      <a:pt x="67" y="824"/>
                      <a:pt x="234" y="824"/>
                      <a:pt x="401" y="858"/>
                    </a:cubicBezTo>
                    <a:cubicBezTo>
                      <a:pt x="1268" y="1158"/>
                      <a:pt x="1768" y="1992"/>
                      <a:pt x="2002" y="2859"/>
                    </a:cubicBezTo>
                    <a:cubicBezTo>
                      <a:pt x="2102" y="3426"/>
                      <a:pt x="2069" y="4060"/>
                      <a:pt x="1835" y="4594"/>
                    </a:cubicBezTo>
                    <a:cubicBezTo>
                      <a:pt x="2536" y="4861"/>
                      <a:pt x="3069" y="5428"/>
                      <a:pt x="3069" y="6195"/>
                    </a:cubicBezTo>
                    <a:cubicBezTo>
                      <a:pt x="3069" y="6528"/>
                      <a:pt x="3003" y="6762"/>
                      <a:pt x="2869" y="6995"/>
                    </a:cubicBezTo>
                    <a:cubicBezTo>
                      <a:pt x="3336" y="6729"/>
                      <a:pt x="3670" y="6328"/>
                      <a:pt x="3703" y="5795"/>
                    </a:cubicBezTo>
                    <a:cubicBezTo>
                      <a:pt x="3736" y="5061"/>
                      <a:pt x="3203" y="4594"/>
                      <a:pt x="2536" y="4594"/>
                    </a:cubicBezTo>
                    <a:lnTo>
                      <a:pt x="2502" y="4594"/>
                    </a:lnTo>
                    <a:cubicBezTo>
                      <a:pt x="2478" y="4610"/>
                      <a:pt x="2456" y="4616"/>
                      <a:pt x="2437" y="4616"/>
                    </a:cubicBezTo>
                    <a:cubicBezTo>
                      <a:pt x="2378" y="4616"/>
                      <a:pt x="2351" y="4552"/>
                      <a:pt x="2402" y="4527"/>
                    </a:cubicBezTo>
                    <a:cubicBezTo>
                      <a:pt x="3369" y="3626"/>
                      <a:pt x="3503" y="2492"/>
                      <a:pt x="2936" y="1325"/>
                    </a:cubicBezTo>
                    <a:cubicBezTo>
                      <a:pt x="2702" y="824"/>
                      <a:pt x="2369" y="291"/>
                      <a:pt x="1768" y="57"/>
                    </a:cubicBezTo>
                    <a:cubicBezTo>
                      <a:pt x="1651" y="18"/>
                      <a:pt x="1537" y="0"/>
                      <a:pt x="14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1"/>
              <p:cNvSpPr/>
              <p:nvPr/>
            </p:nvSpPr>
            <p:spPr>
              <a:xfrm>
                <a:off x="2811786" y="1273279"/>
                <a:ext cx="59517" cy="29482"/>
              </a:xfrm>
              <a:custGeom>
                <a:avLst/>
                <a:gdLst/>
                <a:ahLst/>
                <a:cxnLst/>
                <a:rect l="l" t="t" r="r" b="b"/>
                <a:pathLst>
                  <a:path w="1936" h="959" extrusionOk="0">
                    <a:moveTo>
                      <a:pt x="749" y="0"/>
                    </a:moveTo>
                    <a:cubicBezTo>
                      <a:pt x="479" y="0"/>
                      <a:pt x="211" y="92"/>
                      <a:pt x="0" y="291"/>
                    </a:cubicBezTo>
                    <a:cubicBezTo>
                      <a:pt x="43" y="286"/>
                      <a:pt x="87" y="283"/>
                      <a:pt x="131" y="283"/>
                    </a:cubicBezTo>
                    <a:cubicBezTo>
                      <a:pt x="370" y="283"/>
                      <a:pt x="633" y="362"/>
                      <a:pt x="801" y="558"/>
                    </a:cubicBezTo>
                    <a:lnTo>
                      <a:pt x="968" y="558"/>
                    </a:lnTo>
                    <a:cubicBezTo>
                      <a:pt x="1301" y="558"/>
                      <a:pt x="1568" y="725"/>
                      <a:pt x="1735" y="958"/>
                    </a:cubicBezTo>
                    <a:cubicBezTo>
                      <a:pt x="1802" y="958"/>
                      <a:pt x="1902" y="892"/>
                      <a:pt x="1935" y="892"/>
                    </a:cubicBezTo>
                    <a:lnTo>
                      <a:pt x="1935" y="858"/>
                    </a:lnTo>
                    <a:cubicBezTo>
                      <a:pt x="1762" y="317"/>
                      <a:pt x="1251" y="0"/>
                      <a:pt x="7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1"/>
              <p:cNvSpPr/>
              <p:nvPr/>
            </p:nvSpPr>
            <p:spPr>
              <a:xfrm>
                <a:off x="2779999" y="1266608"/>
                <a:ext cx="220516" cy="313020"/>
              </a:xfrm>
              <a:custGeom>
                <a:avLst/>
                <a:gdLst/>
                <a:ahLst/>
                <a:cxnLst/>
                <a:rect l="l" t="t" r="r" b="b"/>
                <a:pathLst>
                  <a:path w="7173" h="10182" extrusionOk="0">
                    <a:moveTo>
                      <a:pt x="1669" y="218"/>
                    </a:moveTo>
                    <a:cubicBezTo>
                      <a:pt x="2168" y="218"/>
                      <a:pt x="2694" y="531"/>
                      <a:pt x="2869" y="1075"/>
                    </a:cubicBezTo>
                    <a:cubicBezTo>
                      <a:pt x="2936" y="1142"/>
                      <a:pt x="2936" y="1175"/>
                      <a:pt x="2969" y="1175"/>
                    </a:cubicBezTo>
                    <a:cubicBezTo>
                      <a:pt x="2986" y="1192"/>
                      <a:pt x="3019" y="1200"/>
                      <a:pt x="3053" y="1200"/>
                    </a:cubicBezTo>
                    <a:cubicBezTo>
                      <a:pt x="3086" y="1200"/>
                      <a:pt x="3119" y="1192"/>
                      <a:pt x="3136" y="1175"/>
                    </a:cubicBezTo>
                    <a:cubicBezTo>
                      <a:pt x="3556" y="812"/>
                      <a:pt x="4070" y="354"/>
                      <a:pt x="4658" y="354"/>
                    </a:cubicBezTo>
                    <a:cubicBezTo>
                      <a:pt x="4770" y="354"/>
                      <a:pt x="4886" y="371"/>
                      <a:pt x="5004" y="408"/>
                    </a:cubicBezTo>
                    <a:cubicBezTo>
                      <a:pt x="5604" y="642"/>
                      <a:pt x="5938" y="1175"/>
                      <a:pt x="6171" y="1676"/>
                    </a:cubicBezTo>
                    <a:cubicBezTo>
                      <a:pt x="6705" y="2843"/>
                      <a:pt x="6605" y="3977"/>
                      <a:pt x="5638" y="4878"/>
                    </a:cubicBezTo>
                    <a:cubicBezTo>
                      <a:pt x="5562" y="4903"/>
                      <a:pt x="5601" y="4967"/>
                      <a:pt x="5654" y="4967"/>
                    </a:cubicBezTo>
                    <a:cubicBezTo>
                      <a:pt x="5670" y="4967"/>
                      <a:pt x="5688" y="4961"/>
                      <a:pt x="5704" y="4945"/>
                    </a:cubicBezTo>
                    <a:lnTo>
                      <a:pt x="5738" y="4945"/>
                    </a:lnTo>
                    <a:cubicBezTo>
                      <a:pt x="6438" y="4945"/>
                      <a:pt x="6972" y="5412"/>
                      <a:pt x="6939" y="6146"/>
                    </a:cubicBezTo>
                    <a:cubicBezTo>
                      <a:pt x="6872" y="6746"/>
                      <a:pt x="6472" y="7180"/>
                      <a:pt x="5938" y="7380"/>
                    </a:cubicBezTo>
                    <a:cubicBezTo>
                      <a:pt x="5938" y="7346"/>
                      <a:pt x="5871" y="7346"/>
                      <a:pt x="5838" y="7346"/>
                    </a:cubicBezTo>
                    <a:cubicBezTo>
                      <a:pt x="5771" y="7346"/>
                      <a:pt x="5771" y="7413"/>
                      <a:pt x="5805" y="7447"/>
                    </a:cubicBezTo>
                    <a:cubicBezTo>
                      <a:pt x="6338" y="7813"/>
                      <a:pt x="6805" y="8347"/>
                      <a:pt x="6638" y="8981"/>
                    </a:cubicBezTo>
                    <a:cubicBezTo>
                      <a:pt x="6505" y="9315"/>
                      <a:pt x="6305" y="9548"/>
                      <a:pt x="5938" y="9681"/>
                    </a:cubicBezTo>
                    <a:cubicBezTo>
                      <a:pt x="5836" y="9711"/>
                      <a:pt x="5735" y="9724"/>
                      <a:pt x="5637" y="9724"/>
                    </a:cubicBezTo>
                    <a:cubicBezTo>
                      <a:pt x="5289" y="9724"/>
                      <a:pt x="4979" y="9556"/>
                      <a:pt x="4770" y="9348"/>
                    </a:cubicBezTo>
                    <a:cubicBezTo>
                      <a:pt x="4670" y="8914"/>
                      <a:pt x="4604" y="8381"/>
                      <a:pt x="4537" y="8280"/>
                    </a:cubicBezTo>
                    <a:cubicBezTo>
                      <a:pt x="4470" y="7980"/>
                      <a:pt x="4370" y="7647"/>
                      <a:pt x="4270" y="7313"/>
                    </a:cubicBezTo>
                    <a:cubicBezTo>
                      <a:pt x="4037" y="6579"/>
                      <a:pt x="3803" y="5879"/>
                      <a:pt x="3470" y="5212"/>
                    </a:cubicBezTo>
                    <a:cubicBezTo>
                      <a:pt x="2869" y="4044"/>
                      <a:pt x="2102" y="2843"/>
                      <a:pt x="1034" y="2009"/>
                    </a:cubicBezTo>
                    <a:cubicBezTo>
                      <a:pt x="801" y="1676"/>
                      <a:pt x="601" y="1342"/>
                      <a:pt x="668" y="1042"/>
                    </a:cubicBezTo>
                    <a:cubicBezTo>
                      <a:pt x="794" y="473"/>
                      <a:pt x="1220" y="218"/>
                      <a:pt x="1669" y="218"/>
                    </a:cubicBezTo>
                    <a:close/>
                    <a:moveTo>
                      <a:pt x="1873" y="1"/>
                    </a:moveTo>
                    <a:cubicBezTo>
                      <a:pt x="1575" y="1"/>
                      <a:pt x="1270" y="108"/>
                      <a:pt x="1001" y="341"/>
                    </a:cubicBezTo>
                    <a:cubicBezTo>
                      <a:pt x="0" y="1209"/>
                      <a:pt x="968" y="2076"/>
                      <a:pt x="1702" y="2743"/>
                    </a:cubicBezTo>
                    <a:cubicBezTo>
                      <a:pt x="2502" y="3711"/>
                      <a:pt x="3136" y="4745"/>
                      <a:pt x="3636" y="5979"/>
                    </a:cubicBezTo>
                    <a:cubicBezTo>
                      <a:pt x="3937" y="6713"/>
                      <a:pt x="4170" y="7547"/>
                      <a:pt x="4370" y="8347"/>
                    </a:cubicBezTo>
                    <a:cubicBezTo>
                      <a:pt x="4470" y="8581"/>
                      <a:pt x="4504" y="8881"/>
                      <a:pt x="4604" y="9181"/>
                    </a:cubicBezTo>
                    <a:lnTo>
                      <a:pt x="4604" y="9214"/>
                    </a:lnTo>
                    <a:cubicBezTo>
                      <a:pt x="4604" y="9248"/>
                      <a:pt x="4637" y="9248"/>
                      <a:pt x="4637" y="9315"/>
                    </a:cubicBezTo>
                    <a:cubicBezTo>
                      <a:pt x="4637" y="9348"/>
                      <a:pt x="4670" y="9415"/>
                      <a:pt x="4670" y="9481"/>
                    </a:cubicBezTo>
                    <a:cubicBezTo>
                      <a:pt x="4704" y="9681"/>
                      <a:pt x="4704" y="9815"/>
                      <a:pt x="4871" y="9882"/>
                    </a:cubicBezTo>
                    <a:cubicBezTo>
                      <a:pt x="5004" y="10048"/>
                      <a:pt x="5171" y="10148"/>
                      <a:pt x="5371" y="10148"/>
                    </a:cubicBezTo>
                    <a:cubicBezTo>
                      <a:pt x="5438" y="10182"/>
                      <a:pt x="5471" y="10182"/>
                      <a:pt x="5504" y="10182"/>
                    </a:cubicBezTo>
                    <a:lnTo>
                      <a:pt x="5538" y="10148"/>
                    </a:lnTo>
                    <a:cubicBezTo>
                      <a:pt x="5938" y="10082"/>
                      <a:pt x="6338" y="9915"/>
                      <a:pt x="6538" y="9681"/>
                    </a:cubicBezTo>
                    <a:cubicBezTo>
                      <a:pt x="6672" y="9515"/>
                      <a:pt x="6772" y="9348"/>
                      <a:pt x="6805" y="9181"/>
                    </a:cubicBezTo>
                    <a:cubicBezTo>
                      <a:pt x="6839" y="9114"/>
                      <a:pt x="6839" y="9081"/>
                      <a:pt x="6839" y="9048"/>
                    </a:cubicBezTo>
                    <a:cubicBezTo>
                      <a:pt x="6972" y="8414"/>
                      <a:pt x="6772" y="7713"/>
                      <a:pt x="6171" y="7447"/>
                    </a:cubicBezTo>
                    <a:cubicBezTo>
                      <a:pt x="6805" y="7246"/>
                      <a:pt x="7172" y="6546"/>
                      <a:pt x="7139" y="5912"/>
                    </a:cubicBezTo>
                    <a:cubicBezTo>
                      <a:pt x="7108" y="5415"/>
                      <a:pt x="6613" y="4801"/>
                      <a:pt x="6141" y="4801"/>
                    </a:cubicBezTo>
                    <a:cubicBezTo>
                      <a:pt x="6106" y="4801"/>
                      <a:pt x="6072" y="4805"/>
                      <a:pt x="6038" y="4811"/>
                    </a:cubicBezTo>
                    <a:cubicBezTo>
                      <a:pt x="7039" y="3844"/>
                      <a:pt x="6972" y="2376"/>
                      <a:pt x="6272" y="1209"/>
                    </a:cubicBezTo>
                    <a:cubicBezTo>
                      <a:pt x="5971" y="742"/>
                      <a:pt x="5538" y="241"/>
                      <a:pt x="4971" y="175"/>
                    </a:cubicBezTo>
                    <a:cubicBezTo>
                      <a:pt x="4888" y="159"/>
                      <a:pt x="4807" y="152"/>
                      <a:pt x="4727" y="152"/>
                    </a:cubicBezTo>
                    <a:cubicBezTo>
                      <a:pt x="4130" y="152"/>
                      <a:pt x="3611" y="563"/>
                      <a:pt x="3169" y="975"/>
                    </a:cubicBezTo>
                    <a:cubicBezTo>
                      <a:pt x="2953" y="368"/>
                      <a:pt x="2426" y="1"/>
                      <a:pt x="18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1"/>
              <p:cNvSpPr/>
              <p:nvPr/>
            </p:nvSpPr>
            <p:spPr>
              <a:xfrm>
                <a:off x="2927653" y="1507810"/>
                <a:ext cx="61577" cy="62991"/>
              </a:xfrm>
              <a:custGeom>
                <a:avLst/>
                <a:gdLst/>
                <a:ahLst/>
                <a:cxnLst/>
                <a:rect l="l" t="t" r="r" b="b"/>
                <a:pathLst>
                  <a:path w="2003" h="2049" extrusionOk="0">
                    <a:moveTo>
                      <a:pt x="1402" y="1"/>
                    </a:moveTo>
                    <a:cubicBezTo>
                      <a:pt x="1402" y="34"/>
                      <a:pt x="1402" y="34"/>
                      <a:pt x="1469" y="68"/>
                    </a:cubicBezTo>
                    <a:cubicBezTo>
                      <a:pt x="1502" y="201"/>
                      <a:pt x="1535" y="334"/>
                      <a:pt x="1535" y="434"/>
                    </a:cubicBezTo>
                    <a:lnTo>
                      <a:pt x="1535" y="568"/>
                    </a:lnTo>
                    <a:cubicBezTo>
                      <a:pt x="1535" y="735"/>
                      <a:pt x="1502" y="901"/>
                      <a:pt x="1368" y="1068"/>
                    </a:cubicBezTo>
                    <a:lnTo>
                      <a:pt x="1202" y="1268"/>
                    </a:lnTo>
                    <a:cubicBezTo>
                      <a:pt x="1068" y="1402"/>
                      <a:pt x="901" y="1502"/>
                      <a:pt x="735" y="1535"/>
                    </a:cubicBezTo>
                    <a:cubicBezTo>
                      <a:pt x="668" y="1535"/>
                      <a:pt x="568" y="1535"/>
                      <a:pt x="501" y="1569"/>
                    </a:cubicBezTo>
                    <a:cubicBezTo>
                      <a:pt x="368" y="1569"/>
                      <a:pt x="234" y="1535"/>
                      <a:pt x="101" y="1502"/>
                    </a:cubicBezTo>
                    <a:cubicBezTo>
                      <a:pt x="68" y="1502"/>
                      <a:pt x="34" y="1469"/>
                      <a:pt x="1" y="1402"/>
                    </a:cubicBezTo>
                    <a:lnTo>
                      <a:pt x="1" y="1402"/>
                    </a:lnTo>
                    <a:cubicBezTo>
                      <a:pt x="1" y="1502"/>
                      <a:pt x="34" y="1569"/>
                      <a:pt x="34" y="1669"/>
                    </a:cubicBezTo>
                    <a:cubicBezTo>
                      <a:pt x="263" y="1897"/>
                      <a:pt x="550" y="2049"/>
                      <a:pt x="880" y="2049"/>
                    </a:cubicBezTo>
                    <a:cubicBezTo>
                      <a:pt x="983" y="2049"/>
                      <a:pt x="1091" y="2034"/>
                      <a:pt x="1202" y="2002"/>
                    </a:cubicBezTo>
                    <a:cubicBezTo>
                      <a:pt x="1569" y="1869"/>
                      <a:pt x="1769" y="1635"/>
                      <a:pt x="1902" y="1302"/>
                    </a:cubicBezTo>
                    <a:cubicBezTo>
                      <a:pt x="2002" y="701"/>
                      <a:pt x="1735" y="301"/>
                      <a:pt x="14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1"/>
              <p:cNvSpPr/>
              <p:nvPr/>
            </p:nvSpPr>
            <p:spPr>
              <a:xfrm>
                <a:off x="2198823" y="1034107"/>
                <a:ext cx="339213" cy="185623"/>
              </a:xfrm>
              <a:custGeom>
                <a:avLst/>
                <a:gdLst/>
                <a:ahLst/>
                <a:cxnLst/>
                <a:rect l="l" t="t" r="r" b="b"/>
                <a:pathLst>
                  <a:path w="11034" h="6038" extrusionOk="0">
                    <a:moveTo>
                      <a:pt x="5281" y="0"/>
                    </a:moveTo>
                    <a:cubicBezTo>
                      <a:pt x="3908" y="0"/>
                      <a:pt x="2916" y="1498"/>
                      <a:pt x="3528" y="2867"/>
                    </a:cubicBezTo>
                    <a:cubicBezTo>
                      <a:pt x="3551" y="2938"/>
                      <a:pt x="3492" y="3009"/>
                      <a:pt x="3431" y="3009"/>
                    </a:cubicBezTo>
                    <a:cubicBezTo>
                      <a:pt x="3406" y="3009"/>
                      <a:pt x="3380" y="2997"/>
                      <a:pt x="3361" y="2968"/>
                    </a:cubicBezTo>
                    <a:cubicBezTo>
                      <a:pt x="2999" y="2534"/>
                      <a:pt x="2464" y="2065"/>
                      <a:pt x="1892" y="2065"/>
                    </a:cubicBezTo>
                    <a:cubicBezTo>
                      <a:pt x="1673" y="2065"/>
                      <a:pt x="1448" y="2134"/>
                      <a:pt x="1226" y="2300"/>
                    </a:cubicBezTo>
                    <a:cubicBezTo>
                      <a:pt x="526" y="2867"/>
                      <a:pt x="692" y="3768"/>
                      <a:pt x="993" y="4535"/>
                    </a:cubicBezTo>
                    <a:lnTo>
                      <a:pt x="1059" y="4602"/>
                    </a:lnTo>
                    <a:cubicBezTo>
                      <a:pt x="1088" y="4631"/>
                      <a:pt x="1043" y="4709"/>
                      <a:pt x="1008" y="4709"/>
                    </a:cubicBezTo>
                    <a:cubicBezTo>
                      <a:pt x="1003" y="4709"/>
                      <a:pt x="997" y="4707"/>
                      <a:pt x="993" y="4702"/>
                    </a:cubicBezTo>
                    <a:cubicBezTo>
                      <a:pt x="845" y="4604"/>
                      <a:pt x="716" y="4562"/>
                      <a:pt x="606" y="4562"/>
                    </a:cubicBezTo>
                    <a:cubicBezTo>
                      <a:pt x="45" y="4562"/>
                      <a:pt x="0" y="5657"/>
                      <a:pt x="726" y="5936"/>
                    </a:cubicBezTo>
                    <a:cubicBezTo>
                      <a:pt x="917" y="6010"/>
                      <a:pt x="1120" y="6038"/>
                      <a:pt x="1323" y="6038"/>
                    </a:cubicBezTo>
                    <a:cubicBezTo>
                      <a:pt x="1580" y="6038"/>
                      <a:pt x="1836" y="5992"/>
                      <a:pt x="2060" y="5936"/>
                    </a:cubicBezTo>
                    <a:cubicBezTo>
                      <a:pt x="2660" y="5870"/>
                      <a:pt x="3194" y="5736"/>
                      <a:pt x="3761" y="5636"/>
                    </a:cubicBezTo>
                    <a:cubicBezTo>
                      <a:pt x="4862" y="5469"/>
                      <a:pt x="5929" y="5436"/>
                      <a:pt x="7030" y="5436"/>
                    </a:cubicBezTo>
                    <a:cubicBezTo>
                      <a:pt x="7597" y="5436"/>
                      <a:pt x="8198" y="5469"/>
                      <a:pt x="8765" y="5536"/>
                    </a:cubicBezTo>
                    <a:cubicBezTo>
                      <a:pt x="9070" y="5564"/>
                      <a:pt x="9485" y="5638"/>
                      <a:pt x="9871" y="5638"/>
                    </a:cubicBezTo>
                    <a:cubicBezTo>
                      <a:pt x="10412" y="5638"/>
                      <a:pt x="10894" y="5492"/>
                      <a:pt x="10933" y="4869"/>
                    </a:cubicBezTo>
                    <a:cubicBezTo>
                      <a:pt x="11033" y="4102"/>
                      <a:pt x="10266" y="3468"/>
                      <a:pt x="9599" y="3301"/>
                    </a:cubicBezTo>
                    <a:cubicBezTo>
                      <a:pt x="9403" y="3236"/>
                      <a:pt x="9210" y="3206"/>
                      <a:pt x="9020" y="3206"/>
                    </a:cubicBezTo>
                    <a:cubicBezTo>
                      <a:pt x="8628" y="3206"/>
                      <a:pt x="8246" y="3333"/>
                      <a:pt x="7864" y="3535"/>
                    </a:cubicBezTo>
                    <a:cubicBezTo>
                      <a:pt x="7847" y="3551"/>
                      <a:pt x="7822" y="3560"/>
                      <a:pt x="7797" y="3560"/>
                    </a:cubicBezTo>
                    <a:cubicBezTo>
                      <a:pt x="7772" y="3560"/>
                      <a:pt x="7747" y="3551"/>
                      <a:pt x="7731" y="3535"/>
                    </a:cubicBezTo>
                    <a:cubicBezTo>
                      <a:pt x="7714" y="3543"/>
                      <a:pt x="7695" y="3547"/>
                      <a:pt x="7677" y="3547"/>
                    </a:cubicBezTo>
                    <a:cubicBezTo>
                      <a:pt x="7620" y="3547"/>
                      <a:pt x="7564" y="3510"/>
                      <a:pt x="7564" y="3435"/>
                    </a:cubicBezTo>
                    <a:cubicBezTo>
                      <a:pt x="7497" y="2200"/>
                      <a:pt x="7264" y="566"/>
                      <a:pt x="5896" y="99"/>
                    </a:cubicBezTo>
                    <a:cubicBezTo>
                      <a:pt x="5686" y="31"/>
                      <a:pt x="5479" y="0"/>
                      <a:pt x="528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1"/>
              <p:cNvSpPr/>
              <p:nvPr/>
            </p:nvSpPr>
            <p:spPr>
              <a:xfrm>
                <a:off x="2202296" y="1174075"/>
                <a:ext cx="23979" cy="22042"/>
              </a:xfrm>
              <a:custGeom>
                <a:avLst/>
                <a:gdLst/>
                <a:ahLst/>
                <a:cxnLst/>
                <a:rect l="l" t="t" r="r" b="b"/>
                <a:pathLst>
                  <a:path w="780" h="717" extrusionOk="0">
                    <a:moveTo>
                      <a:pt x="477" y="1"/>
                    </a:moveTo>
                    <a:cubicBezTo>
                      <a:pt x="149" y="1"/>
                      <a:pt x="0" y="348"/>
                      <a:pt x="79" y="716"/>
                    </a:cubicBezTo>
                    <a:cubicBezTo>
                      <a:pt x="212" y="416"/>
                      <a:pt x="479" y="183"/>
                      <a:pt x="780" y="82"/>
                    </a:cubicBezTo>
                    <a:cubicBezTo>
                      <a:pt x="666" y="26"/>
                      <a:pt x="565" y="1"/>
                      <a:pt x="4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1"/>
              <p:cNvSpPr/>
              <p:nvPr/>
            </p:nvSpPr>
            <p:spPr>
              <a:xfrm>
                <a:off x="2214962" y="1034045"/>
                <a:ext cx="215382" cy="141569"/>
              </a:xfrm>
              <a:custGeom>
                <a:avLst/>
                <a:gdLst/>
                <a:ahLst/>
                <a:cxnLst/>
                <a:rect l="l" t="t" r="r" b="b"/>
                <a:pathLst>
                  <a:path w="7006" h="4605" extrusionOk="0">
                    <a:moveTo>
                      <a:pt x="4746" y="1"/>
                    </a:moveTo>
                    <a:cubicBezTo>
                      <a:pt x="3372" y="1"/>
                      <a:pt x="2363" y="1473"/>
                      <a:pt x="3003" y="2869"/>
                    </a:cubicBezTo>
                    <a:cubicBezTo>
                      <a:pt x="3026" y="2940"/>
                      <a:pt x="2967" y="3011"/>
                      <a:pt x="2906" y="3011"/>
                    </a:cubicBezTo>
                    <a:cubicBezTo>
                      <a:pt x="2881" y="3011"/>
                      <a:pt x="2855" y="2999"/>
                      <a:pt x="2836" y="2970"/>
                    </a:cubicBezTo>
                    <a:cubicBezTo>
                      <a:pt x="2474" y="2536"/>
                      <a:pt x="1939" y="2067"/>
                      <a:pt x="1367" y="2067"/>
                    </a:cubicBezTo>
                    <a:cubicBezTo>
                      <a:pt x="1148" y="2067"/>
                      <a:pt x="923" y="2136"/>
                      <a:pt x="701" y="2302"/>
                    </a:cubicBezTo>
                    <a:cubicBezTo>
                      <a:pt x="1" y="2903"/>
                      <a:pt x="167" y="3804"/>
                      <a:pt x="434" y="4537"/>
                    </a:cubicBezTo>
                    <a:cubicBezTo>
                      <a:pt x="501" y="4571"/>
                      <a:pt x="534" y="4571"/>
                      <a:pt x="534" y="4604"/>
                    </a:cubicBezTo>
                    <a:lnTo>
                      <a:pt x="568" y="4604"/>
                    </a:lnTo>
                    <a:cubicBezTo>
                      <a:pt x="501" y="4371"/>
                      <a:pt x="434" y="4104"/>
                      <a:pt x="401" y="3804"/>
                    </a:cubicBezTo>
                    <a:cubicBezTo>
                      <a:pt x="343" y="3163"/>
                      <a:pt x="767" y="2599"/>
                      <a:pt x="1409" y="2599"/>
                    </a:cubicBezTo>
                    <a:cubicBezTo>
                      <a:pt x="1502" y="2599"/>
                      <a:pt x="1600" y="2611"/>
                      <a:pt x="1702" y="2636"/>
                    </a:cubicBezTo>
                    <a:cubicBezTo>
                      <a:pt x="2269" y="2803"/>
                      <a:pt x="2703" y="3136"/>
                      <a:pt x="3036" y="3603"/>
                    </a:cubicBezTo>
                    <a:cubicBezTo>
                      <a:pt x="3069" y="3070"/>
                      <a:pt x="3203" y="2469"/>
                      <a:pt x="3503" y="2069"/>
                    </a:cubicBezTo>
                    <a:cubicBezTo>
                      <a:pt x="3821" y="1573"/>
                      <a:pt x="4256" y="1377"/>
                      <a:pt x="4712" y="1377"/>
                    </a:cubicBezTo>
                    <a:cubicBezTo>
                      <a:pt x="5453" y="1377"/>
                      <a:pt x="6251" y="1891"/>
                      <a:pt x="6705" y="2469"/>
                    </a:cubicBezTo>
                    <a:cubicBezTo>
                      <a:pt x="6839" y="2603"/>
                      <a:pt x="6906" y="2769"/>
                      <a:pt x="7006" y="2903"/>
                    </a:cubicBezTo>
                    <a:cubicBezTo>
                      <a:pt x="6872" y="1769"/>
                      <a:pt x="6539" y="468"/>
                      <a:pt x="5371" y="101"/>
                    </a:cubicBezTo>
                    <a:cubicBezTo>
                      <a:pt x="5158" y="33"/>
                      <a:pt x="4948" y="1"/>
                      <a:pt x="47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1"/>
              <p:cNvSpPr/>
              <p:nvPr/>
            </p:nvSpPr>
            <p:spPr>
              <a:xfrm>
                <a:off x="2439532" y="1132112"/>
                <a:ext cx="99513" cy="68095"/>
              </a:xfrm>
              <a:custGeom>
                <a:avLst/>
                <a:gdLst/>
                <a:ahLst/>
                <a:cxnLst/>
                <a:rect l="l" t="t" r="r" b="b"/>
                <a:pathLst>
                  <a:path w="3237" h="2215" extrusionOk="0">
                    <a:moveTo>
                      <a:pt x="1230" y="1"/>
                    </a:moveTo>
                    <a:cubicBezTo>
                      <a:pt x="826" y="1"/>
                      <a:pt x="431" y="119"/>
                      <a:pt x="68" y="347"/>
                    </a:cubicBezTo>
                    <a:lnTo>
                      <a:pt x="1" y="347"/>
                    </a:lnTo>
                    <a:cubicBezTo>
                      <a:pt x="34" y="413"/>
                      <a:pt x="34" y="547"/>
                      <a:pt x="34" y="614"/>
                    </a:cubicBezTo>
                    <a:cubicBezTo>
                      <a:pt x="182" y="546"/>
                      <a:pt x="352" y="517"/>
                      <a:pt x="528" y="517"/>
                    </a:cubicBezTo>
                    <a:cubicBezTo>
                      <a:pt x="789" y="517"/>
                      <a:pt x="1063" y="581"/>
                      <a:pt x="1302" y="680"/>
                    </a:cubicBezTo>
                    <a:cubicBezTo>
                      <a:pt x="1735" y="880"/>
                      <a:pt x="2102" y="1081"/>
                      <a:pt x="2436" y="1447"/>
                    </a:cubicBezTo>
                    <a:cubicBezTo>
                      <a:pt x="2636" y="1681"/>
                      <a:pt x="2769" y="1948"/>
                      <a:pt x="2870" y="2215"/>
                    </a:cubicBezTo>
                    <a:cubicBezTo>
                      <a:pt x="3036" y="2081"/>
                      <a:pt x="3103" y="1914"/>
                      <a:pt x="3136" y="1614"/>
                    </a:cubicBezTo>
                    <a:cubicBezTo>
                      <a:pt x="3236" y="880"/>
                      <a:pt x="2469" y="280"/>
                      <a:pt x="1802" y="80"/>
                    </a:cubicBezTo>
                    <a:cubicBezTo>
                      <a:pt x="1611" y="27"/>
                      <a:pt x="1419" y="1"/>
                      <a:pt x="1230"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1"/>
              <p:cNvSpPr/>
              <p:nvPr/>
            </p:nvSpPr>
            <p:spPr>
              <a:xfrm>
                <a:off x="2189323" y="1029895"/>
                <a:ext cx="355875" cy="198381"/>
              </a:xfrm>
              <a:custGeom>
                <a:avLst/>
                <a:gdLst/>
                <a:ahLst/>
                <a:cxnLst/>
                <a:rect l="l" t="t" r="r" b="b"/>
                <a:pathLst>
                  <a:path w="11576" h="6453" extrusionOk="0">
                    <a:moveTo>
                      <a:pt x="5582" y="169"/>
                    </a:moveTo>
                    <a:cubicBezTo>
                      <a:pt x="5783" y="169"/>
                      <a:pt x="5992" y="201"/>
                      <a:pt x="6205" y="269"/>
                    </a:cubicBezTo>
                    <a:cubicBezTo>
                      <a:pt x="7539" y="736"/>
                      <a:pt x="7740" y="2404"/>
                      <a:pt x="7873" y="3605"/>
                    </a:cubicBezTo>
                    <a:cubicBezTo>
                      <a:pt x="7898" y="3680"/>
                      <a:pt x="7942" y="3718"/>
                      <a:pt x="7990" y="3718"/>
                    </a:cubicBezTo>
                    <a:cubicBezTo>
                      <a:pt x="8006" y="3718"/>
                      <a:pt x="8023" y="3713"/>
                      <a:pt x="8040" y="3705"/>
                    </a:cubicBezTo>
                    <a:cubicBezTo>
                      <a:pt x="8062" y="3705"/>
                      <a:pt x="8099" y="3720"/>
                      <a:pt x="8131" y="3720"/>
                    </a:cubicBezTo>
                    <a:cubicBezTo>
                      <a:pt x="8147" y="3720"/>
                      <a:pt x="8162" y="3716"/>
                      <a:pt x="8173" y="3705"/>
                    </a:cubicBezTo>
                    <a:cubicBezTo>
                      <a:pt x="8537" y="3478"/>
                      <a:pt x="8931" y="3359"/>
                      <a:pt x="9336" y="3359"/>
                    </a:cubicBezTo>
                    <a:cubicBezTo>
                      <a:pt x="9525" y="3359"/>
                      <a:pt x="9716" y="3385"/>
                      <a:pt x="9908" y="3438"/>
                    </a:cubicBezTo>
                    <a:cubicBezTo>
                      <a:pt x="10575" y="3672"/>
                      <a:pt x="11342" y="4239"/>
                      <a:pt x="11242" y="5006"/>
                    </a:cubicBezTo>
                    <a:cubicBezTo>
                      <a:pt x="11202" y="5638"/>
                      <a:pt x="10718" y="5767"/>
                      <a:pt x="10170" y="5767"/>
                    </a:cubicBezTo>
                    <a:cubicBezTo>
                      <a:pt x="9793" y="5767"/>
                      <a:pt x="9386" y="5706"/>
                      <a:pt x="9074" y="5706"/>
                    </a:cubicBezTo>
                    <a:cubicBezTo>
                      <a:pt x="8507" y="5673"/>
                      <a:pt x="7906" y="5606"/>
                      <a:pt x="7339" y="5606"/>
                    </a:cubicBezTo>
                    <a:cubicBezTo>
                      <a:pt x="6238" y="5606"/>
                      <a:pt x="5171" y="5673"/>
                      <a:pt x="4070" y="5840"/>
                    </a:cubicBezTo>
                    <a:cubicBezTo>
                      <a:pt x="3503" y="5907"/>
                      <a:pt x="2969" y="6040"/>
                      <a:pt x="2369" y="6107"/>
                    </a:cubicBezTo>
                    <a:cubicBezTo>
                      <a:pt x="2145" y="6163"/>
                      <a:pt x="1889" y="6208"/>
                      <a:pt x="1632" y="6208"/>
                    </a:cubicBezTo>
                    <a:cubicBezTo>
                      <a:pt x="1429" y="6208"/>
                      <a:pt x="1226" y="6180"/>
                      <a:pt x="1035" y="6107"/>
                    </a:cubicBezTo>
                    <a:cubicBezTo>
                      <a:pt x="309" y="5828"/>
                      <a:pt x="331" y="4732"/>
                      <a:pt x="903" y="4732"/>
                    </a:cubicBezTo>
                    <a:cubicBezTo>
                      <a:pt x="1015" y="4732"/>
                      <a:pt x="1149" y="4774"/>
                      <a:pt x="1302" y="4873"/>
                    </a:cubicBezTo>
                    <a:cubicBezTo>
                      <a:pt x="1314" y="4879"/>
                      <a:pt x="1325" y="4881"/>
                      <a:pt x="1335" y="4881"/>
                    </a:cubicBezTo>
                    <a:cubicBezTo>
                      <a:pt x="1378" y="4881"/>
                      <a:pt x="1396" y="4827"/>
                      <a:pt x="1368" y="4772"/>
                    </a:cubicBezTo>
                    <a:cubicBezTo>
                      <a:pt x="1368" y="4739"/>
                      <a:pt x="1335" y="4739"/>
                      <a:pt x="1302" y="4706"/>
                    </a:cubicBezTo>
                    <a:cubicBezTo>
                      <a:pt x="1001" y="4005"/>
                      <a:pt x="835" y="3071"/>
                      <a:pt x="1535" y="2504"/>
                    </a:cubicBezTo>
                    <a:cubicBezTo>
                      <a:pt x="1764" y="2323"/>
                      <a:pt x="1995" y="2248"/>
                      <a:pt x="2220" y="2248"/>
                    </a:cubicBezTo>
                    <a:cubicBezTo>
                      <a:pt x="2784" y="2248"/>
                      <a:pt x="3312" y="2718"/>
                      <a:pt x="3670" y="3171"/>
                    </a:cubicBezTo>
                    <a:cubicBezTo>
                      <a:pt x="3688" y="3189"/>
                      <a:pt x="3710" y="3197"/>
                      <a:pt x="3733" y="3197"/>
                    </a:cubicBezTo>
                    <a:cubicBezTo>
                      <a:pt x="3796" y="3197"/>
                      <a:pt x="3861" y="3136"/>
                      <a:pt x="3837" y="3038"/>
                    </a:cubicBezTo>
                    <a:cubicBezTo>
                      <a:pt x="3226" y="1642"/>
                      <a:pt x="4213" y="169"/>
                      <a:pt x="5582" y="169"/>
                    </a:cubicBezTo>
                    <a:close/>
                    <a:moveTo>
                      <a:pt x="5633" y="1"/>
                    </a:moveTo>
                    <a:cubicBezTo>
                      <a:pt x="5602" y="1"/>
                      <a:pt x="5570" y="1"/>
                      <a:pt x="5538" y="2"/>
                    </a:cubicBezTo>
                    <a:cubicBezTo>
                      <a:pt x="4070" y="36"/>
                      <a:pt x="3203" y="1370"/>
                      <a:pt x="3503" y="2671"/>
                    </a:cubicBezTo>
                    <a:cubicBezTo>
                      <a:pt x="3130" y="2298"/>
                      <a:pt x="2685" y="2026"/>
                      <a:pt x="2224" y="2026"/>
                    </a:cubicBezTo>
                    <a:cubicBezTo>
                      <a:pt x="1985" y="2026"/>
                      <a:pt x="1741" y="2099"/>
                      <a:pt x="1502" y="2271"/>
                    </a:cubicBezTo>
                    <a:cubicBezTo>
                      <a:pt x="701" y="2838"/>
                      <a:pt x="668" y="3872"/>
                      <a:pt x="1101" y="4606"/>
                    </a:cubicBezTo>
                    <a:cubicBezTo>
                      <a:pt x="1056" y="4594"/>
                      <a:pt x="1006" y="4589"/>
                      <a:pt x="954" y="4589"/>
                    </a:cubicBezTo>
                    <a:cubicBezTo>
                      <a:pt x="704" y="4589"/>
                      <a:pt x="406" y="4718"/>
                      <a:pt x="268" y="4939"/>
                    </a:cubicBezTo>
                    <a:cubicBezTo>
                      <a:pt x="1" y="5406"/>
                      <a:pt x="334" y="6007"/>
                      <a:pt x="768" y="6240"/>
                    </a:cubicBezTo>
                    <a:cubicBezTo>
                      <a:pt x="1038" y="6398"/>
                      <a:pt x="1330" y="6453"/>
                      <a:pt x="1632" y="6453"/>
                    </a:cubicBezTo>
                    <a:cubicBezTo>
                      <a:pt x="2224" y="6453"/>
                      <a:pt x="2850" y="6240"/>
                      <a:pt x="3403" y="6173"/>
                    </a:cubicBezTo>
                    <a:cubicBezTo>
                      <a:pt x="4704" y="5907"/>
                      <a:pt x="5938" y="5840"/>
                      <a:pt x="7239" y="5840"/>
                    </a:cubicBezTo>
                    <a:cubicBezTo>
                      <a:pt x="7873" y="5840"/>
                      <a:pt x="8507" y="5873"/>
                      <a:pt x="9107" y="5907"/>
                    </a:cubicBezTo>
                    <a:cubicBezTo>
                      <a:pt x="9498" y="5934"/>
                      <a:pt x="9911" y="6056"/>
                      <a:pt x="10309" y="6056"/>
                    </a:cubicBezTo>
                    <a:cubicBezTo>
                      <a:pt x="10387" y="6056"/>
                      <a:pt x="10465" y="6051"/>
                      <a:pt x="10542" y="6040"/>
                    </a:cubicBezTo>
                    <a:cubicBezTo>
                      <a:pt x="11175" y="5907"/>
                      <a:pt x="11576" y="5406"/>
                      <a:pt x="11509" y="4772"/>
                    </a:cubicBezTo>
                    <a:cubicBezTo>
                      <a:pt x="11394" y="3716"/>
                      <a:pt x="10362" y="3150"/>
                      <a:pt x="9361" y="3150"/>
                    </a:cubicBezTo>
                    <a:cubicBezTo>
                      <a:pt x="8907" y="3150"/>
                      <a:pt x="8460" y="3266"/>
                      <a:pt x="8106" y="3505"/>
                    </a:cubicBezTo>
                    <a:cubicBezTo>
                      <a:pt x="7975" y="1963"/>
                      <a:pt x="7521" y="1"/>
                      <a:pt x="56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1"/>
              <p:cNvSpPr/>
              <p:nvPr/>
            </p:nvSpPr>
            <p:spPr>
              <a:xfrm>
                <a:off x="1646851" y="1041485"/>
                <a:ext cx="549707" cy="408506"/>
              </a:xfrm>
              <a:custGeom>
                <a:avLst/>
                <a:gdLst/>
                <a:ahLst/>
                <a:cxnLst/>
                <a:rect l="l" t="t" r="r" b="b"/>
                <a:pathLst>
                  <a:path w="17881" h="13288" extrusionOk="0">
                    <a:moveTo>
                      <a:pt x="11610" y="0"/>
                    </a:moveTo>
                    <a:cubicBezTo>
                      <a:pt x="11488" y="0"/>
                      <a:pt x="11365" y="8"/>
                      <a:pt x="11242" y="26"/>
                    </a:cubicBezTo>
                    <a:cubicBezTo>
                      <a:pt x="9741" y="226"/>
                      <a:pt x="9007" y="1493"/>
                      <a:pt x="8574" y="2828"/>
                    </a:cubicBezTo>
                    <a:cubicBezTo>
                      <a:pt x="8640" y="2861"/>
                      <a:pt x="8674" y="2894"/>
                      <a:pt x="8674" y="2928"/>
                    </a:cubicBezTo>
                    <a:cubicBezTo>
                      <a:pt x="8698" y="3000"/>
                      <a:pt x="8635" y="3055"/>
                      <a:pt x="8586" y="3055"/>
                    </a:cubicBezTo>
                    <a:cubicBezTo>
                      <a:pt x="8567" y="3055"/>
                      <a:pt x="8549" y="3046"/>
                      <a:pt x="8540" y="3028"/>
                    </a:cubicBezTo>
                    <a:cubicBezTo>
                      <a:pt x="8540" y="3028"/>
                      <a:pt x="8507" y="3028"/>
                      <a:pt x="8507" y="2994"/>
                    </a:cubicBezTo>
                    <a:lnTo>
                      <a:pt x="8507" y="2928"/>
                    </a:lnTo>
                    <a:cubicBezTo>
                      <a:pt x="7773" y="2060"/>
                      <a:pt x="7106" y="1226"/>
                      <a:pt x="5972" y="826"/>
                    </a:cubicBezTo>
                    <a:cubicBezTo>
                      <a:pt x="5549" y="682"/>
                      <a:pt x="5115" y="608"/>
                      <a:pt x="4688" y="608"/>
                    </a:cubicBezTo>
                    <a:cubicBezTo>
                      <a:pt x="3833" y="608"/>
                      <a:pt x="3003" y="904"/>
                      <a:pt x="2336" y="1527"/>
                    </a:cubicBezTo>
                    <a:cubicBezTo>
                      <a:pt x="601" y="3161"/>
                      <a:pt x="434" y="6764"/>
                      <a:pt x="2503" y="8165"/>
                    </a:cubicBezTo>
                    <a:cubicBezTo>
                      <a:pt x="2503" y="8198"/>
                      <a:pt x="2536" y="8198"/>
                      <a:pt x="2536" y="8198"/>
                    </a:cubicBezTo>
                    <a:cubicBezTo>
                      <a:pt x="2625" y="8228"/>
                      <a:pt x="2555" y="8337"/>
                      <a:pt x="2492" y="8337"/>
                    </a:cubicBezTo>
                    <a:cubicBezTo>
                      <a:pt x="2484" y="8337"/>
                      <a:pt x="2476" y="8335"/>
                      <a:pt x="2469" y="8332"/>
                    </a:cubicBezTo>
                    <a:cubicBezTo>
                      <a:pt x="2276" y="8264"/>
                      <a:pt x="2076" y="8231"/>
                      <a:pt x="1881" y="8231"/>
                    </a:cubicBezTo>
                    <a:cubicBezTo>
                      <a:pt x="1301" y="8231"/>
                      <a:pt x="759" y="8525"/>
                      <a:pt x="534" y="9099"/>
                    </a:cubicBezTo>
                    <a:cubicBezTo>
                      <a:pt x="301" y="9833"/>
                      <a:pt x="701" y="10500"/>
                      <a:pt x="1302" y="10867"/>
                    </a:cubicBezTo>
                    <a:lnTo>
                      <a:pt x="1302" y="10900"/>
                    </a:lnTo>
                    <a:cubicBezTo>
                      <a:pt x="1302" y="10967"/>
                      <a:pt x="1302" y="11000"/>
                      <a:pt x="1268" y="11034"/>
                    </a:cubicBezTo>
                    <a:cubicBezTo>
                      <a:pt x="668" y="11367"/>
                      <a:pt x="1" y="12068"/>
                      <a:pt x="301" y="12768"/>
                    </a:cubicBezTo>
                    <a:cubicBezTo>
                      <a:pt x="438" y="13151"/>
                      <a:pt x="910" y="13287"/>
                      <a:pt x="1297" y="13287"/>
                    </a:cubicBezTo>
                    <a:cubicBezTo>
                      <a:pt x="1382" y="13287"/>
                      <a:pt x="1463" y="13280"/>
                      <a:pt x="1535" y="13268"/>
                    </a:cubicBezTo>
                    <a:cubicBezTo>
                      <a:pt x="1769" y="13235"/>
                      <a:pt x="1969" y="13202"/>
                      <a:pt x="2136" y="13068"/>
                    </a:cubicBezTo>
                    <a:cubicBezTo>
                      <a:pt x="2636" y="12201"/>
                      <a:pt x="3203" y="11334"/>
                      <a:pt x="3837" y="10500"/>
                    </a:cubicBezTo>
                    <a:cubicBezTo>
                      <a:pt x="5104" y="8732"/>
                      <a:pt x="6772" y="7197"/>
                      <a:pt x="8473" y="6030"/>
                    </a:cubicBezTo>
                    <a:cubicBezTo>
                      <a:pt x="11009" y="4329"/>
                      <a:pt x="13944" y="3295"/>
                      <a:pt x="16980" y="3028"/>
                    </a:cubicBezTo>
                    <a:lnTo>
                      <a:pt x="17013" y="2994"/>
                    </a:lnTo>
                    <a:cubicBezTo>
                      <a:pt x="17880" y="2327"/>
                      <a:pt x="17280" y="1160"/>
                      <a:pt x="16346" y="1026"/>
                    </a:cubicBezTo>
                    <a:cubicBezTo>
                      <a:pt x="16267" y="1014"/>
                      <a:pt x="16190" y="1008"/>
                      <a:pt x="16115" y="1008"/>
                    </a:cubicBezTo>
                    <a:cubicBezTo>
                      <a:pt x="15406" y="1008"/>
                      <a:pt x="14910" y="1557"/>
                      <a:pt x="14578" y="2160"/>
                    </a:cubicBezTo>
                    <a:lnTo>
                      <a:pt x="14578" y="2194"/>
                    </a:lnTo>
                    <a:cubicBezTo>
                      <a:pt x="14578" y="2269"/>
                      <a:pt x="14525" y="2312"/>
                      <a:pt x="14473" y="2312"/>
                    </a:cubicBezTo>
                    <a:cubicBezTo>
                      <a:pt x="14433" y="2312"/>
                      <a:pt x="14392" y="2286"/>
                      <a:pt x="14378" y="2227"/>
                    </a:cubicBezTo>
                    <a:cubicBezTo>
                      <a:pt x="14103" y="946"/>
                      <a:pt x="12909" y="0"/>
                      <a:pt x="1161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1"/>
              <p:cNvSpPr/>
              <p:nvPr/>
            </p:nvSpPr>
            <p:spPr>
              <a:xfrm>
                <a:off x="1656073" y="1041485"/>
                <a:ext cx="540484" cy="252058"/>
              </a:xfrm>
              <a:custGeom>
                <a:avLst/>
                <a:gdLst/>
                <a:ahLst/>
                <a:cxnLst/>
                <a:rect l="l" t="t" r="r" b="b"/>
                <a:pathLst>
                  <a:path w="17581" h="8199" extrusionOk="0">
                    <a:moveTo>
                      <a:pt x="8257" y="2964"/>
                    </a:moveTo>
                    <a:cubicBezTo>
                      <a:pt x="8245" y="2986"/>
                      <a:pt x="8233" y="3008"/>
                      <a:pt x="8222" y="3031"/>
                    </a:cubicBezTo>
                    <a:lnTo>
                      <a:pt x="8222" y="3031"/>
                    </a:lnTo>
                    <a:cubicBezTo>
                      <a:pt x="8246" y="3019"/>
                      <a:pt x="8264" y="2997"/>
                      <a:pt x="8257" y="2964"/>
                    </a:cubicBezTo>
                    <a:close/>
                    <a:moveTo>
                      <a:pt x="11203" y="0"/>
                    </a:moveTo>
                    <a:cubicBezTo>
                      <a:pt x="11083" y="0"/>
                      <a:pt x="10962" y="8"/>
                      <a:pt x="10842" y="26"/>
                    </a:cubicBezTo>
                    <a:cubicBezTo>
                      <a:pt x="9341" y="226"/>
                      <a:pt x="8574" y="1493"/>
                      <a:pt x="8173" y="2828"/>
                    </a:cubicBezTo>
                    <a:cubicBezTo>
                      <a:pt x="8207" y="2861"/>
                      <a:pt x="8207" y="2894"/>
                      <a:pt x="8240" y="2928"/>
                    </a:cubicBezTo>
                    <a:cubicBezTo>
                      <a:pt x="8249" y="2941"/>
                      <a:pt x="8254" y="2953"/>
                      <a:pt x="8257" y="2964"/>
                    </a:cubicBezTo>
                    <a:lnTo>
                      <a:pt x="8257" y="2964"/>
                    </a:lnTo>
                    <a:cubicBezTo>
                      <a:pt x="8631" y="2269"/>
                      <a:pt x="9287" y="1711"/>
                      <a:pt x="10142" y="1427"/>
                    </a:cubicBezTo>
                    <a:cubicBezTo>
                      <a:pt x="10471" y="1325"/>
                      <a:pt x="10826" y="1271"/>
                      <a:pt x="11179" y="1271"/>
                    </a:cubicBezTo>
                    <a:cubicBezTo>
                      <a:pt x="12325" y="1271"/>
                      <a:pt x="13442" y="1842"/>
                      <a:pt x="13544" y="3195"/>
                    </a:cubicBezTo>
                    <a:lnTo>
                      <a:pt x="13544" y="3528"/>
                    </a:lnTo>
                    <a:cubicBezTo>
                      <a:pt x="14545" y="3295"/>
                      <a:pt x="15545" y="3095"/>
                      <a:pt x="16579" y="3028"/>
                    </a:cubicBezTo>
                    <a:cubicBezTo>
                      <a:pt x="16579" y="3028"/>
                      <a:pt x="16579" y="2994"/>
                      <a:pt x="16646" y="2994"/>
                    </a:cubicBezTo>
                    <a:cubicBezTo>
                      <a:pt x="17580" y="2327"/>
                      <a:pt x="17013" y="1126"/>
                      <a:pt x="16046" y="1026"/>
                    </a:cubicBezTo>
                    <a:cubicBezTo>
                      <a:pt x="16001" y="1023"/>
                      <a:pt x="15957" y="1021"/>
                      <a:pt x="15913" y="1021"/>
                    </a:cubicBezTo>
                    <a:cubicBezTo>
                      <a:pt x="15151" y="1021"/>
                      <a:pt x="14620" y="1561"/>
                      <a:pt x="14178" y="2160"/>
                    </a:cubicBezTo>
                    <a:lnTo>
                      <a:pt x="14178" y="2194"/>
                    </a:lnTo>
                    <a:cubicBezTo>
                      <a:pt x="14196" y="2265"/>
                      <a:pt x="14146" y="2299"/>
                      <a:pt x="14092" y="2299"/>
                    </a:cubicBezTo>
                    <a:cubicBezTo>
                      <a:pt x="14044" y="2299"/>
                      <a:pt x="13993" y="2274"/>
                      <a:pt x="13978" y="2227"/>
                    </a:cubicBezTo>
                    <a:cubicBezTo>
                      <a:pt x="13703" y="946"/>
                      <a:pt x="12481" y="0"/>
                      <a:pt x="11203" y="0"/>
                    </a:cubicBezTo>
                    <a:close/>
                    <a:moveTo>
                      <a:pt x="4269" y="593"/>
                    </a:moveTo>
                    <a:cubicBezTo>
                      <a:pt x="3414" y="593"/>
                      <a:pt x="2569" y="904"/>
                      <a:pt x="1902" y="1527"/>
                    </a:cubicBezTo>
                    <a:cubicBezTo>
                      <a:pt x="168" y="3161"/>
                      <a:pt x="1" y="6730"/>
                      <a:pt x="2069" y="8165"/>
                    </a:cubicBezTo>
                    <a:cubicBezTo>
                      <a:pt x="2069" y="8165"/>
                      <a:pt x="2136" y="8165"/>
                      <a:pt x="2136" y="8198"/>
                    </a:cubicBezTo>
                    <a:lnTo>
                      <a:pt x="2169" y="8198"/>
                    </a:lnTo>
                    <a:cubicBezTo>
                      <a:pt x="1202" y="6497"/>
                      <a:pt x="902" y="4395"/>
                      <a:pt x="2569" y="3195"/>
                    </a:cubicBezTo>
                    <a:cubicBezTo>
                      <a:pt x="3134" y="2782"/>
                      <a:pt x="3766" y="2602"/>
                      <a:pt x="4405" y="2602"/>
                    </a:cubicBezTo>
                    <a:cubicBezTo>
                      <a:pt x="5726" y="2602"/>
                      <a:pt x="7074" y="3372"/>
                      <a:pt x="7907" y="4429"/>
                    </a:cubicBezTo>
                    <a:cubicBezTo>
                      <a:pt x="7894" y="3934"/>
                      <a:pt x="8006" y="3458"/>
                      <a:pt x="8222" y="3031"/>
                    </a:cubicBezTo>
                    <a:lnTo>
                      <a:pt x="8222" y="3031"/>
                    </a:lnTo>
                    <a:cubicBezTo>
                      <a:pt x="8209" y="3037"/>
                      <a:pt x="8193" y="3040"/>
                      <a:pt x="8179" y="3040"/>
                    </a:cubicBezTo>
                    <a:cubicBezTo>
                      <a:pt x="8163" y="3040"/>
                      <a:pt x="8148" y="3036"/>
                      <a:pt x="8140" y="3028"/>
                    </a:cubicBezTo>
                    <a:cubicBezTo>
                      <a:pt x="8073" y="3028"/>
                      <a:pt x="8073" y="3028"/>
                      <a:pt x="8073" y="2994"/>
                    </a:cubicBezTo>
                    <a:lnTo>
                      <a:pt x="8073" y="2928"/>
                    </a:lnTo>
                    <a:cubicBezTo>
                      <a:pt x="7340" y="2060"/>
                      <a:pt x="6706" y="1226"/>
                      <a:pt x="5538" y="826"/>
                    </a:cubicBezTo>
                    <a:cubicBezTo>
                      <a:pt x="5127" y="671"/>
                      <a:pt x="4697" y="593"/>
                      <a:pt x="4269" y="59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1"/>
              <p:cNvSpPr/>
              <p:nvPr/>
            </p:nvSpPr>
            <p:spPr>
              <a:xfrm>
                <a:off x="1646851" y="1292462"/>
                <a:ext cx="88231" cy="154881"/>
              </a:xfrm>
              <a:custGeom>
                <a:avLst/>
                <a:gdLst/>
                <a:ahLst/>
                <a:cxnLst/>
                <a:rect l="l" t="t" r="r" b="b"/>
                <a:pathLst>
                  <a:path w="2870" h="5038" extrusionOk="0">
                    <a:moveTo>
                      <a:pt x="2503" y="1"/>
                    </a:moveTo>
                    <a:lnTo>
                      <a:pt x="2513" y="18"/>
                    </a:lnTo>
                    <a:lnTo>
                      <a:pt x="2513" y="18"/>
                    </a:lnTo>
                    <a:cubicBezTo>
                      <a:pt x="2511" y="11"/>
                      <a:pt x="2507" y="5"/>
                      <a:pt x="2503" y="1"/>
                    </a:cubicBezTo>
                    <a:close/>
                    <a:moveTo>
                      <a:pt x="2513" y="18"/>
                    </a:moveTo>
                    <a:cubicBezTo>
                      <a:pt x="2525" y="60"/>
                      <a:pt x="2489" y="134"/>
                      <a:pt x="2402" y="134"/>
                    </a:cubicBezTo>
                    <a:cubicBezTo>
                      <a:pt x="2202" y="62"/>
                      <a:pt x="1993" y="23"/>
                      <a:pt x="1787" y="23"/>
                    </a:cubicBezTo>
                    <a:cubicBezTo>
                      <a:pt x="1238" y="23"/>
                      <a:pt x="720" y="295"/>
                      <a:pt x="501" y="901"/>
                    </a:cubicBezTo>
                    <a:cubicBezTo>
                      <a:pt x="268" y="1602"/>
                      <a:pt x="668" y="2302"/>
                      <a:pt x="1235" y="2669"/>
                    </a:cubicBezTo>
                    <a:lnTo>
                      <a:pt x="1235" y="2703"/>
                    </a:lnTo>
                    <a:cubicBezTo>
                      <a:pt x="1302" y="2736"/>
                      <a:pt x="1302" y="2803"/>
                      <a:pt x="1202" y="2836"/>
                    </a:cubicBezTo>
                    <a:cubicBezTo>
                      <a:pt x="635" y="3170"/>
                      <a:pt x="1" y="3870"/>
                      <a:pt x="268" y="4571"/>
                    </a:cubicBezTo>
                    <a:cubicBezTo>
                      <a:pt x="368" y="4871"/>
                      <a:pt x="668" y="5004"/>
                      <a:pt x="1001" y="5038"/>
                    </a:cubicBezTo>
                    <a:cubicBezTo>
                      <a:pt x="668" y="4471"/>
                      <a:pt x="668" y="3837"/>
                      <a:pt x="1302" y="3337"/>
                    </a:cubicBezTo>
                    <a:cubicBezTo>
                      <a:pt x="1368" y="3236"/>
                      <a:pt x="1468" y="3203"/>
                      <a:pt x="1602" y="3170"/>
                    </a:cubicBezTo>
                    <a:cubicBezTo>
                      <a:pt x="1335" y="2736"/>
                      <a:pt x="1168" y="2302"/>
                      <a:pt x="1102" y="1802"/>
                    </a:cubicBezTo>
                    <a:cubicBezTo>
                      <a:pt x="1135" y="1402"/>
                      <a:pt x="1402" y="901"/>
                      <a:pt x="1802" y="768"/>
                    </a:cubicBezTo>
                    <a:cubicBezTo>
                      <a:pt x="2169" y="668"/>
                      <a:pt x="2536" y="635"/>
                      <a:pt x="2869" y="635"/>
                    </a:cubicBezTo>
                    <a:lnTo>
                      <a:pt x="2513" y="18"/>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1"/>
              <p:cNvSpPr/>
              <p:nvPr/>
            </p:nvSpPr>
            <p:spPr>
              <a:xfrm>
                <a:off x="1634554" y="1035490"/>
                <a:ext cx="564033" cy="420527"/>
              </a:xfrm>
              <a:custGeom>
                <a:avLst/>
                <a:gdLst/>
                <a:ahLst/>
                <a:cxnLst/>
                <a:rect l="l" t="t" r="r" b="b"/>
                <a:pathLst>
                  <a:path w="18347" h="13679" extrusionOk="0">
                    <a:moveTo>
                      <a:pt x="3169" y="12563"/>
                    </a:moveTo>
                    <a:lnTo>
                      <a:pt x="3169" y="12563"/>
                    </a:lnTo>
                    <a:cubicBezTo>
                      <a:pt x="3120" y="12661"/>
                      <a:pt x="3072" y="12758"/>
                      <a:pt x="3036" y="12843"/>
                    </a:cubicBezTo>
                    <a:lnTo>
                      <a:pt x="3036" y="12843"/>
                    </a:lnTo>
                    <a:cubicBezTo>
                      <a:pt x="3036" y="12839"/>
                      <a:pt x="3036" y="12834"/>
                      <a:pt x="3036" y="12830"/>
                    </a:cubicBezTo>
                    <a:cubicBezTo>
                      <a:pt x="3036" y="12763"/>
                      <a:pt x="3003" y="12763"/>
                      <a:pt x="3003" y="12763"/>
                    </a:cubicBezTo>
                    <a:cubicBezTo>
                      <a:pt x="3036" y="12730"/>
                      <a:pt x="3103" y="12663"/>
                      <a:pt x="3169" y="12563"/>
                    </a:cubicBezTo>
                    <a:close/>
                    <a:moveTo>
                      <a:pt x="11943" y="154"/>
                    </a:moveTo>
                    <a:cubicBezTo>
                      <a:pt x="13206" y="154"/>
                      <a:pt x="14406" y="1121"/>
                      <a:pt x="14678" y="2389"/>
                    </a:cubicBezTo>
                    <a:cubicBezTo>
                      <a:pt x="14693" y="2435"/>
                      <a:pt x="14744" y="2460"/>
                      <a:pt x="14792" y="2460"/>
                    </a:cubicBezTo>
                    <a:cubicBezTo>
                      <a:pt x="14846" y="2460"/>
                      <a:pt x="14896" y="2427"/>
                      <a:pt x="14878" y="2355"/>
                    </a:cubicBezTo>
                    <a:lnTo>
                      <a:pt x="14878" y="2322"/>
                    </a:lnTo>
                    <a:cubicBezTo>
                      <a:pt x="15310" y="1735"/>
                      <a:pt x="15828" y="1177"/>
                      <a:pt x="16565" y="1177"/>
                    </a:cubicBezTo>
                    <a:cubicBezTo>
                      <a:pt x="16624" y="1177"/>
                      <a:pt x="16684" y="1181"/>
                      <a:pt x="16746" y="1188"/>
                    </a:cubicBezTo>
                    <a:cubicBezTo>
                      <a:pt x="17680" y="1321"/>
                      <a:pt x="18280" y="2522"/>
                      <a:pt x="17413" y="3156"/>
                    </a:cubicBezTo>
                    <a:cubicBezTo>
                      <a:pt x="17413" y="3189"/>
                      <a:pt x="17380" y="3189"/>
                      <a:pt x="17246" y="3189"/>
                    </a:cubicBezTo>
                    <a:cubicBezTo>
                      <a:pt x="14211" y="3423"/>
                      <a:pt x="11275" y="4490"/>
                      <a:pt x="8740" y="6192"/>
                    </a:cubicBezTo>
                    <a:cubicBezTo>
                      <a:pt x="7039" y="7359"/>
                      <a:pt x="5371" y="8894"/>
                      <a:pt x="4103" y="10661"/>
                    </a:cubicBezTo>
                    <a:cubicBezTo>
                      <a:pt x="3503" y="11495"/>
                      <a:pt x="2903" y="12363"/>
                      <a:pt x="2402" y="13230"/>
                    </a:cubicBezTo>
                    <a:cubicBezTo>
                      <a:pt x="2235" y="13363"/>
                      <a:pt x="2035" y="13430"/>
                      <a:pt x="1835" y="13430"/>
                    </a:cubicBezTo>
                    <a:cubicBezTo>
                      <a:pt x="1760" y="13441"/>
                      <a:pt x="1681" y="13446"/>
                      <a:pt x="1600" y="13446"/>
                    </a:cubicBezTo>
                    <a:cubicBezTo>
                      <a:pt x="1177" y="13446"/>
                      <a:pt x="708" y="13294"/>
                      <a:pt x="568" y="12930"/>
                    </a:cubicBezTo>
                    <a:cubicBezTo>
                      <a:pt x="334" y="12229"/>
                      <a:pt x="934" y="11529"/>
                      <a:pt x="1535" y="11195"/>
                    </a:cubicBezTo>
                    <a:cubicBezTo>
                      <a:pt x="1602" y="11162"/>
                      <a:pt x="1602" y="11095"/>
                      <a:pt x="1568" y="11062"/>
                    </a:cubicBezTo>
                    <a:lnTo>
                      <a:pt x="1568" y="11028"/>
                    </a:lnTo>
                    <a:cubicBezTo>
                      <a:pt x="1001" y="10661"/>
                      <a:pt x="568" y="9961"/>
                      <a:pt x="834" y="9260"/>
                    </a:cubicBezTo>
                    <a:cubicBezTo>
                      <a:pt x="1029" y="8654"/>
                      <a:pt x="1558" y="8382"/>
                      <a:pt x="2115" y="8382"/>
                    </a:cubicBezTo>
                    <a:cubicBezTo>
                      <a:pt x="2323" y="8382"/>
                      <a:pt x="2536" y="8421"/>
                      <a:pt x="2736" y="8493"/>
                    </a:cubicBezTo>
                    <a:cubicBezTo>
                      <a:pt x="2750" y="8497"/>
                      <a:pt x="2764" y="8499"/>
                      <a:pt x="2776" y="8499"/>
                    </a:cubicBezTo>
                    <a:cubicBezTo>
                      <a:pt x="2875" y="8499"/>
                      <a:pt x="2895" y="8389"/>
                      <a:pt x="2836" y="8360"/>
                    </a:cubicBezTo>
                    <a:cubicBezTo>
                      <a:pt x="2836" y="8293"/>
                      <a:pt x="2769" y="8293"/>
                      <a:pt x="2769" y="8293"/>
                    </a:cubicBezTo>
                    <a:cubicBezTo>
                      <a:pt x="701" y="6892"/>
                      <a:pt x="868" y="3290"/>
                      <a:pt x="2602" y="1688"/>
                    </a:cubicBezTo>
                    <a:cubicBezTo>
                      <a:pt x="3269" y="1066"/>
                      <a:pt x="4114" y="754"/>
                      <a:pt x="4969" y="754"/>
                    </a:cubicBezTo>
                    <a:cubicBezTo>
                      <a:pt x="5397" y="754"/>
                      <a:pt x="5827" y="832"/>
                      <a:pt x="6238" y="988"/>
                    </a:cubicBezTo>
                    <a:cubicBezTo>
                      <a:pt x="7406" y="1388"/>
                      <a:pt x="8040" y="2222"/>
                      <a:pt x="8773" y="3089"/>
                    </a:cubicBezTo>
                    <a:lnTo>
                      <a:pt x="8773" y="3123"/>
                    </a:lnTo>
                    <a:cubicBezTo>
                      <a:pt x="8773" y="3189"/>
                      <a:pt x="8773" y="3189"/>
                      <a:pt x="8840" y="3189"/>
                    </a:cubicBezTo>
                    <a:cubicBezTo>
                      <a:pt x="8848" y="3198"/>
                      <a:pt x="8863" y="3202"/>
                      <a:pt x="8879" y="3202"/>
                    </a:cubicBezTo>
                    <a:cubicBezTo>
                      <a:pt x="8928" y="3202"/>
                      <a:pt x="8990" y="3164"/>
                      <a:pt x="8940" y="3089"/>
                    </a:cubicBezTo>
                    <a:cubicBezTo>
                      <a:pt x="8907" y="3056"/>
                      <a:pt x="8907" y="3023"/>
                      <a:pt x="8873" y="2956"/>
                    </a:cubicBezTo>
                    <a:cubicBezTo>
                      <a:pt x="9274" y="1622"/>
                      <a:pt x="10041" y="387"/>
                      <a:pt x="11542" y="187"/>
                    </a:cubicBezTo>
                    <a:cubicBezTo>
                      <a:pt x="11676" y="165"/>
                      <a:pt x="11809" y="154"/>
                      <a:pt x="11943" y="154"/>
                    </a:cubicBezTo>
                    <a:close/>
                    <a:moveTo>
                      <a:pt x="12010" y="1"/>
                    </a:moveTo>
                    <a:cubicBezTo>
                      <a:pt x="11899" y="1"/>
                      <a:pt x="11787" y="7"/>
                      <a:pt x="11675" y="20"/>
                    </a:cubicBezTo>
                    <a:cubicBezTo>
                      <a:pt x="10341" y="187"/>
                      <a:pt x="9007" y="1421"/>
                      <a:pt x="8840" y="2822"/>
                    </a:cubicBezTo>
                    <a:cubicBezTo>
                      <a:pt x="8059" y="1471"/>
                      <a:pt x="6503" y="601"/>
                      <a:pt x="4983" y="601"/>
                    </a:cubicBezTo>
                    <a:cubicBezTo>
                      <a:pt x="4102" y="601"/>
                      <a:pt x="3233" y="894"/>
                      <a:pt x="2536" y="1555"/>
                    </a:cubicBezTo>
                    <a:cubicBezTo>
                      <a:pt x="1502" y="2489"/>
                      <a:pt x="1068" y="3857"/>
                      <a:pt x="1168" y="5224"/>
                    </a:cubicBezTo>
                    <a:cubicBezTo>
                      <a:pt x="1201" y="6225"/>
                      <a:pt x="1535" y="7559"/>
                      <a:pt x="2402" y="8193"/>
                    </a:cubicBezTo>
                    <a:cubicBezTo>
                      <a:pt x="2333" y="8183"/>
                      <a:pt x="2264" y="8178"/>
                      <a:pt x="2195" y="8178"/>
                    </a:cubicBezTo>
                    <a:cubicBezTo>
                      <a:pt x="1601" y="8178"/>
                      <a:pt x="1037" y="8552"/>
                      <a:pt x="768" y="9060"/>
                    </a:cubicBezTo>
                    <a:cubicBezTo>
                      <a:pt x="434" y="9828"/>
                      <a:pt x="768" y="10828"/>
                      <a:pt x="1535" y="11095"/>
                    </a:cubicBezTo>
                    <a:cubicBezTo>
                      <a:pt x="834" y="11429"/>
                      <a:pt x="0" y="12596"/>
                      <a:pt x="701" y="13330"/>
                    </a:cubicBezTo>
                    <a:cubicBezTo>
                      <a:pt x="921" y="13564"/>
                      <a:pt x="1295" y="13679"/>
                      <a:pt x="1682" y="13679"/>
                    </a:cubicBezTo>
                    <a:cubicBezTo>
                      <a:pt x="2231" y="13679"/>
                      <a:pt x="2807" y="13447"/>
                      <a:pt x="3003" y="12996"/>
                    </a:cubicBezTo>
                    <a:cubicBezTo>
                      <a:pt x="3003" y="12996"/>
                      <a:pt x="3017" y="13011"/>
                      <a:pt x="3027" y="13011"/>
                    </a:cubicBezTo>
                    <a:cubicBezTo>
                      <a:pt x="3032" y="13011"/>
                      <a:pt x="3036" y="13008"/>
                      <a:pt x="3036" y="12996"/>
                    </a:cubicBezTo>
                    <a:cubicBezTo>
                      <a:pt x="3837" y="11696"/>
                      <a:pt x="4570" y="10428"/>
                      <a:pt x="5571" y="9327"/>
                    </a:cubicBezTo>
                    <a:cubicBezTo>
                      <a:pt x="6572" y="8193"/>
                      <a:pt x="7739" y="7192"/>
                      <a:pt x="9007" y="6358"/>
                    </a:cubicBezTo>
                    <a:cubicBezTo>
                      <a:pt x="11509" y="4691"/>
                      <a:pt x="14411" y="3690"/>
                      <a:pt x="17413" y="3423"/>
                    </a:cubicBezTo>
                    <a:cubicBezTo>
                      <a:pt x="17446" y="3423"/>
                      <a:pt x="17513" y="3356"/>
                      <a:pt x="17513" y="3290"/>
                    </a:cubicBezTo>
                    <a:lnTo>
                      <a:pt x="17546" y="3290"/>
                    </a:lnTo>
                    <a:cubicBezTo>
                      <a:pt x="18347" y="2756"/>
                      <a:pt x="18213" y="1555"/>
                      <a:pt x="17346" y="1155"/>
                    </a:cubicBezTo>
                    <a:cubicBezTo>
                      <a:pt x="17099" y="1027"/>
                      <a:pt x="16842" y="968"/>
                      <a:pt x="16591" y="968"/>
                    </a:cubicBezTo>
                    <a:cubicBezTo>
                      <a:pt x="15861" y="968"/>
                      <a:pt x="15176" y="1460"/>
                      <a:pt x="14878" y="2155"/>
                    </a:cubicBezTo>
                    <a:cubicBezTo>
                      <a:pt x="14479" y="866"/>
                      <a:pt x="13289" y="1"/>
                      <a:pt x="120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1"/>
              <p:cNvSpPr/>
              <p:nvPr/>
            </p:nvSpPr>
            <p:spPr>
              <a:xfrm>
                <a:off x="3107124" y="2042074"/>
                <a:ext cx="29759" cy="16447"/>
              </a:xfrm>
              <a:custGeom>
                <a:avLst/>
                <a:gdLst/>
                <a:ahLst/>
                <a:cxnLst/>
                <a:rect l="l" t="t" r="r" b="b"/>
                <a:pathLst>
                  <a:path w="968" h="535" extrusionOk="0">
                    <a:moveTo>
                      <a:pt x="467" y="1"/>
                    </a:moveTo>
                    <a:cubicBezTo>
                      <a:pt x="334" y="201"/>
                      <a:pt x="167" y="368"/>
                      <a:pt x="0" y="535"/>
                    </a:cubicBezTo>
                    <a:cubicBezTo>
                      <a:pt x="334" y="435"/>
                      <a:pt x="634" y="268"/>
                      <a:pt x="968" y="101"/>
                    </a:cubicBezTo>
                    <a:lnTo>
                      <a:pt x="968" y="101"/>
                    </a:lnTo>
                    <a:cubicBezTo>
                      <a:pt x="909" y="109"/>
                      <a:pt x="855" y="114"/>
                      <a:pt x="805" y="114"/>
                    </a:cubicBezTo>
                    <a:cubicBezTo>
                      <a:pt x="655" y="114"/>
                      <a:pt x="542" y="76"/>
                      <a:pt x="467" y="1"/>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1"/>
              <p:cNvSpPr/>
              <p:nvPr/>
            </p:nvSpPr>
            <p:spPr>
              <a:xfrm>
                <a:off x="3107124" y="1878711"/>
                <a:ext cx="148732" cy="179813"/>
              </a:xfrm>
              <a:custGeom>
                <a:avLst/>
                <a:gdLst/>
                <a:ahLst/>
                <a:cxnLst/>
                <a:rect l="l" t="t" r="r" b="b"/>
                <a:pathLst>
                  <a:path w="4838" h="5849" extrusionOk="0">
                    <a:moveTo>
                      <a:pt x="3594" y="0"/>
                    </a:moveTo>
                    <a:cubicBezTo>
                      <a:pt x="3316" y="0"/>
                      <a:pt x="3023" y="124"/>
                      <a:pt x="2802" y="345"/>
                    </a:cubicBezTo>
                    <a:cubicBezTo>
                      <a:pt x="2469" y="645"/>
                      <a:pt x="2235" y="1145"/>
                      <a:pt x="2068" y="1579"/>
                    </a:cubicBezTo>
                    <a:cubicBezTo>
                      <a:pt x="1835" y="2179"/>
                      <a:pt x="1668" y="2846"/>
                      <a:pt x="1401" y="3480"/>
                    </a:cubicBezTo>
                    <a:cubicBezTo>
                      <a:pt x="1068" y="4348"/>
                      <a:pt x="667" y="5248"/>
                      <a:pt x="0" y="5849"/>
                    </a:cubicBezTo>
                    <a:cubicBezTo>
                      <a:pt x="901" y="5482"/>
                      <a:pt x="1768" y="4981"/>
                      <a:pt x="2569" y="4281"/>
                    </a:cubicBezTo>
                    <a:cubicBezTo>
                      <a:pt x="3403" y="3480"/>
                      <a:pt x="4837" y="1912"/>
                      <a:pt x="4403" y="645"/>
                    </a:cubicBezTo>
                    <a:cubicBezTo>
                      <a:pt x="4273" y="198"/>
                      <a:pt x="3945" y="0"/>
                      <a:pt x="35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41"/>
              <p:cNvSpPr/>
              <p:nvPr/>
            </p:nvSpPr>
            <p:spPr>
              <a:xfrm>
                <a:off x="3158402" y="1909238"/>
                <a:ext cx="43101" cy="106215"/>
              </a:xfrm>
              <a:custGeom>
                <a:avLst/>
                <a:gdLst/>
                <a:ahLst/>
                <a:cxnLst/>
                <a:rect l="l" t="t" r="r" b="b"/>
                <a:pathLst>
                  <a:path w="1402" h="3455" extrusionOk="0">
                    <a:moveTo>
                      <a:pt x="1297" y="1"/>
                    </a:moveTo>
                    <a:cubicBezTo>
                      <a:pt x="1256" y="1"/>
                      <a:pt x="1216" y="27"/>
                      <a:pt x="1201" y="86"/>
                    </a:cubicBezTo>
                    <a:cubicBezTo>
                      <a:pt x="968" y="619"/>
                      <a:pt x="834" y="1186"/>
                      <a:pt x="634" y="1753"/>
                    </a:cubicBezTo>
                    <a:cubicBezTo>
                      <a:pt x="400" y="2287"/>
                      <a:pt x="67" y="2821"/>
                      <a:pt x="0" y="3421"/>
                    </a:cubicBezTo>
                    <a:cubicBezTo>
                      <a:pt x="0" y="3455"/>
                      <a:pt x="34" y="3455"/>
                      <a:pt x="34" y="3455"/>
                    </a:cubicBezTo>
                    <a:cubicBezTo>
                      <a:pt x="400" y="3088"/>
                      <a:pt x="667" y="2487"/>
                      <a:pt x="867" y="1954"/>
                    </a:cubicBezTo>
                    <a:cubicBezTo>
                      <a:pt x="1134" y="1353"/>
                      <a:pt x="1368" y="753"/>
                      <a:pt x="1401" y="119"/>
                    </a:cubicBezTo>
                    <a:cubicBezTo>
                      <a:pt x="1401" y="44"/>
                      <a:pt x="1349" y="1"/>
                      <a:pt x="12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41"/>
              <p:cNvSpPr/>
              <p:nvPr/>
            </p:nvSpPr>
            <p:spPr>
              <a:xfrm>
                <a:off x="3088648" y="1871825"/>
                <a:ext cx="177446" cy="196967"/>
              </a:xfrm>
              <a:custGeom>
                <a:avLst/>
                <a:gdLst/>
                <a:ahLst/>
                <a:cxnLst/>
                <a:rect l="l" t="t" r="r" b="b"/>
                <a:pathLst>
                  <a:path w="5772" h="6407" extrusionOk="0">
                    <a:moveTo>
                      <a:pt x="4164" y="246"/>
                    </a:moveTo>
                    <a:cubicBezTo>
                      <a:pt x="4527" y="246"/>
                      <a:pt x="4870" y="447"/>
                      <a:pt x="5004" y="869"/>
                    </a:cubicBezTo>
                    <a:cubicBezTo>
                      <a:pt x="5438" y="2136"/>
                      <a:pt x="4004" y="3704"/>
                      <a:pt x="3170" y="4505"/>
                    </a:cubicBezTo>
                    <a:cubicBezTo>
                      <a:pt x="2403" y="5205"/>
                      <a:pt x="1502" y="5672"/>
                      <a:pt x="601" y="6073"/>
                    </a:cubicBezTo>
                    <a:cubicBezTo>
                      <a:pt x="1302" y="5405"/>
                      <a:pt x="1669" y="4572"/>
                      <a:pt x="2002" y="3704"/>
                    </a:cubicBezTo>
                    <a:cubicBezTo>
                      <a:pt x="2236" y="3070"/>
                      <a:pt x="2436" y="2403"/>
                      <a:pt x="2669" y="1803"/>
                    </a:cubicBezTo>
                    <a:cubicBezTo>
                      <a:pt x="2836" y="1369"/>
                      <a:pt x="3070" y="902"/>
                      <a:pt x="3403" y="569"/>
                    </a:cubicBezTo>
                    <a:cubicBezTo>
                      <a:pt x="3616" y="356"/>
                      <a:pt x="3895" y="246"/>
                      <a:pt x="4164" y="246"/>
                    </a:cubicBezTo>
                    <a:close/>
                    <a:moveTo>
                      <a:pt x="4213" y="1"/>
                    </a:moveTo>
                    <a:cubicBezTo>
                      <a:pt x="4133" y="1"/>
                      <a:pt x="4052" y="12"/>
                      <a:pt x="3970" y="35"/>
                    </a:cubicBezTo>
                    <a:cubicBezTo>
                      <a:pt x="3303" y="202"/>
                      <a:pt x="2936" y="836"/>
                      <a:pt x="2636" y="1403"/>
                    </a:cubicBezTo>
                    <a:cubicBezTo>
                      <a:pt x="1836" y="3037"/>
                      <a:pt x="1635" y="4972"/>
                      <a:pt x="168" y="6206"/>
                    </a:cubicBezTo>
                    <a:cubicBezTo>
                      <a:pt x="134" y="6239"/>
                      <a:pt x="134" y="6239"/>
                      <a:pt x="134" y="6306"/>
                    </a:cubicBezTo>
                    <a:cubicBezTo>
                      <a:pt x="101" y="6339"/>
                      <a:pt x="68" y="6339"/>
                      <a:pt x="68" y="6339"/>
                    </a:cubicBezTo>
                    <a:cubicBezTo>
                      <a:pt x="1" y="6339"/>
                      <a:pt x="68" y="6406"/>
                      <a:pt x="101" y="6406"/>
                    </a:cubicBezTo>
                    <a:cubicBezTo>
                      <a:pt x="134" y="6373"/>
                      <a:pt x="168" y="6373"/>
                      <a:pt x="234" y="6373"/>
                    </a:cubicBezTo>
                    <a:cubicBezTo>
                      <a:pt x="246" y="6384"/>
                      <a:pt x="253" y="6388"/>
                      <a:pt x="259" y="6388"/>
                    </a:cubicBezTo>
                    <a:cubicBezTo>
                      <a:pt x="271" y="6388"/>
                      <a:pt x="279" y="6373"/>
                      <a:pt x="301" y="6373"/>
                    </a:cubicBezTo>
                    <a:cubicBezTo>
                      <a:pt x="1635" y="6039"/>
                      <a:pt x="2903" y="5172"/>
                      <a:pt x="3804" y="4171"/>
                    </a:cubicBezTo>
                    <a:cubicBezTo>
                      <a:pt x="4504" y="3337"/>
                      <a:pt x="5772" y="1803"/>
                      <a:pt x="5138" y="635"/>
                    </a:cubicBezTo>
                    <a:cubicBezTo>
                      <a:pt x="4945" y="250"/>
                      <a:pt x="4593" y="1"/>
                      <a:pt x="42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41"/>
              <p:cNvSpPr/>
              <p:nvPr/>
            </p:nvSpPr>
            <p:spPr>
              <a:xfrm>
                <a:off x="3061995" y="2216411"/>
                <a:ext cx="128227" cy="62838"/>
              </a:xfrm>
              <a:custGeom>
                <a:avLst/>
                <a:gdLst/>
                <a:ahLst/>
                <a:cxnLst/>
                <a:rect l="l" t="t" r="r" b="b"/>
                <a:pathLst>
                  <a:path w="4171" h="2044" extrusionOk="0">
                    <a:moveTo>
                      <a:pt x="2546" y="1"/>
                    </a:moveTo>
                    <a:cubicBezTo>
                      <a:pt x="2269" y="1"/>
                      <a:pt x="2002" y="45"/>
                      <a:pt x="1735" y="134"/>
                    </a:cubicBezTo>
                    <a:cubicBezTo>
                      <a:pt x="1135" y="268"/>
                      <a:pt x="534" y="501"/>
                      <a:pt x="1" y="835"/>
                    </a:cubicBezTo>
                    <a:cubicBezTo>
                      <a:pt x="568" y="1001"/>
                      <a:pt x="1035" y="1335"/>
                      <a:pt x="1568" y="1635"/>
                    </a:cubicBezTo>
                    <a:cubicBezTo>
                      <a:pt x="1952" y="1835"/>
                      <a:pt x="2511" y="2044"/>
                      <a:pt x="3003" y="2044"/>
                    </a:cubicBezTo>
                    <a:cubicBezTo>
                      <a:pt x="3495" y="2044"/>
                      <a:pt x="3920" y="1835"/>
                      <a:pt x="4037" y="1202"/>
                    </a:cubicBezTo>
                    <a:cubicBezTo>
                      <a:pt x="4170" y="601"/>
                      <a:pt x="3470" y="134"/>
                      <a:pt x="2969" y="34"/>
                    </a:cubicBezTo>
                    <a:cubicBezTo>
                      <a:pt x="2825" y="12"/>
                      <a:pt x="2684" y="1"/>
                      <a:pt x="25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41"/>
              <p:cNvSpPr/>
              <p:nvPr/>
            </p:nvSpPr>
            <p:spPr>
              <a:xfrm>
                <a:off x="3108139" y="2228893"/>
                <a:ext cx="69755" cy="17277"/>
              </a:xfrm>
              <a:custGeom>
                <a:avLst/>
                <a:gdLst/>
                <a:ahLst/>
                <a:cxnLst/>
                <a:rect l="l" t="t" r="r" b="b"/>
                <a:pathLst>
                  <a:path w="2269" h="562" extrusionOk="0">
                    <a:moveTo>
                      <a:pt x="1031" y="1"/>
                    </a:moveTo>
                    <a:cubicBezTo>
                      <a:pt x="678" y="1"/>
                      <a:pt x="322" y="74"/>
                      <a:pt x="34" y="195"/>
                    </a:cubicBezTo>
                    <a:cubicBezTo>
                      <a:pt x="1" y="195"/>
                      <a:pt x="1" y="262"/>
                      <a:pt x="34" y="262"/>
                    </a:cubicBezTo>
                    <a:cubicBezTo>
                      <a:pt x="368" y="262"/>
                      <a:pt x="701" y="262"/>
                      <a:pt x="1035" y="295"/>
                    </a:cubicBezTo>
                    <a:cubicBezTo>
                      <a:pt x="1368" y="362"/>
                      <a:pt x="1702" y="529"/>
                      <a:pt x="2035" y="562"/>
                    </a:cubicBezTo>
                    <a:cubicBezTo>
                      <a:pt x="2169" y="562"/>
                      <a:pt x="2269" y="429"/>
                      <a:pt x="2169" y="362"/>
                    </a:cubicBezTo>
                    <a:cubicBezTo>
                      <a:pt x="1877" y="107"/>
                      <a:pt x="1456" y="1"/>
                      <a:pt x="103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1"/>
              <p:cNvSpPr/>
              <p:nvPr/>
            </p:nvSpPr>
            <p:spPr>
              <a:xfrm>
                <a:off x="3051758" y="2210263"/>
                <a:ext cx="143598" cy="77041"/>
              </a:xfrm>
              <a:custGeom>
                <a:avLst/>
                <a:gdLst/>
                <a:ahLst/>
                <a:cxnLst/>
                <a:rect l="l" t="t" r="r" b="b"/>
                <a:pathLst>
                  <a:path w="4671" h="2506" extrusionOk="0">
                    <a:moveTo>
                      <a:pt x="2854" y="199"/>
                    </a:moveTo>
                    <a:cubicBezTo>
                      <a:pt x="2999" y="199"/>
                      <a:pt x="3149" y="210"/>
                      <a:pt x="3302" y="234"/>
                    </a:cubicBezTo>
                    <a:cubicBezTo>
                      <a:pt x="3803" y="334"/>
                      <a:pt x="4503" y="801"/>
                      <a:pt x="4370" y="1402"/>
                    </a:cubicBezTo>
                    <a:cubicBezTo>
                      <a:pt x="4254" y="2029"/>
                      <a:pt x="3836" y="2240"/>
                      <a:pt x="3354" y="2240"/>
                    </a:cubicBezTo>
                    <a:cubicBezTo>
                      <a:pt x="2863" y="2240"/>
                      <a:pt x="2305" y="2021"/>
                      <a:pt x="1935" y="1802"/>
                    </a:cubicBezTo>
                    <a:cubicBezTo>
                      <a:pt x="1368" y="1502"/>
                      <a:pt x="934" y="1168"/>
                      <a:pt x="334" y="1001"/>
                    </a:cubicBezTo>
                    <a:cubicBezTo>
                      <a:pt x="867" y="701"/>
                      <a:pt x="1468" y="401"/>
                      <a:pt x="2102" y="301"/>
                    </a:cubicBezTo>
                    <a:cubicBezTo>
                      <a:pt x="2338" y="236"/>
                      <a:pt x="2589" y="199"/>
                      <a:pt x="2854" y="199"/>
                    </a:cubicBezTo>
                    <a:close/>
                    <a:moveTo>
                      <a:pt x="2969" y="1"/>
                    </a:moveTo>
                    <a:cubicBezTo>
                      <a:pt x="2001" y="1"/>
                      <a:pt x="967" y="401"/>
                      <a:pt x="167" y="1001"/>
                    </a:cubicBezTo>
                    <a:cubicBezTo>
                      <a:pt x="33" y="1001"/>
                      <a:pt x="0" y="1168"/>
                      <a:pt x="133" y="1201"/>
                    </a:cubicBezTo>
                    <a:cubicBezTo>
                      <a:pt x="1234" y="1460"/>
                      <a:pt x="2084" y="2505"/>
                      <a:pt x="3231" y="2505"/>
                    </a:cubicBezTo>
                    <a:cubicBezTo>
                      <a:pt x="3266" y="2505"/>
                      <a:pt x="3301" y="2504"/>
                      <a:pt x="3336" y="2502"/>
                    </a:cubicBezTo>
                    <a:cubicBezTo>
                      <a:pt x="4003" y="2469"/>
                      <a:pt x="4670" y="1969"/>
                      <a:pt x="4603" y="1235"/>
                    </a:cubicBezTo>
                    <a:cubicBezTo>
                      <a:pt x="4503" y="401"/>
                      <a:pt x="3703" y="34"/>
                      <a:pt x="29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1"/>
              <p:cNvSpPr/>
              <p:nvPr/>
            </p:nvSpPr>
            <p:spPr>
              <a:xfrm>
                <a:off x="3127629" y="2075552"/>
                <a:ext cx="68740" cy="33233"/>
              </a:xfrm>
              <a:custGeom>
                <a:avLst/>
                <a:gdLst/>
                <a:ahLst/>
                <a:cxnLst/>
                <a:rect l="l" t="t" r="r" b="b"/>
                <a:pathLst>
                  <a:path w="2236" h="1081" extrusionOk="0">
                    <a:moveTo>
                      <a:pt x="922" y="0"/>
                    </a:moveTo>
                    <a:cubicBezTo>
                      <a:pt x="605" y="0"/>
                      <a:pt x="275" y="64"/>
                      <a:pt x="0" y="113"/>
                    </a:cubicBezTo>
                    <a:cubicBezTo>
                      <a:pt x="234" y="513"/>
                      <a:pt x="568" y="847"/>
                      <a:pt x="1001" y="1013"/>
                    </a:cubicBezTo>
                    <a:cubicBezTo>
                      <a:pt x="1135" y="1047"/>
                      <a:pt x="1301" y="1080"/>
                      <a:pt x="1401" y="1080"/>
                    </a:cubicBezTo>
                    <a:cubicBezTo>
                      <a:pt x="1735" y="1080"/>
                      <a:pt x="2235" y="880"/>
                      <a:pt x="1802" y="313"/>
                    </a:cubicBezTo>
                    <a:cubicBezTo>
                      <a:pt x="1578" y="72"/>
                      <a:pt x="1258" y="0"/>
                      <a:pt x="9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1"/>
              <p:cNvSpPr/>
              <p:nvPr/>
            </p:nvSpPr>
            <p:spPr>
              <a:xfrm>
                <a:off x="3127629" y="2077980"/>
                <a:ext cx="46175" cy="30804"/>
              </a:xfrm>
              <a:custGeom>
                <a:avLst/>
                <a:gdLst/>
                <a:ahLst/>
                <a:cxnLst/>
                <a:rect l="l" t="t" r="r" b="b"/>
                <a:pathLst>
                  <a:path w="1502" h="1002" extrusionOk="0">
                    <a:moveTo>
                      <a:pt x="234" y="0"/>
                    </a:moveTo>
                    <a:cubicBezTo>
                      <a:pt x="167" y="0"/>
                      <a:pt x="67" y="34"/>
                      <a:pt x="0" y="34"/>
                    </a:cubicBezTo>
                    <a:cubicBezTo>
                      <a:pt x="234" y="434"/>
                      <a:pt x="568" y="768"/>
                      <a:pt x="1001" y="934"/>
                    </a:cubicBezTo>
                    <a:cubicBezTo>
                      <a:pt x="1135" y="968"/>
                      <a:pt x="1235" y="1001"/>
                      <a:pt x="1401" y="1001"/>
                    </a:cubicBezTo>
                    <a:lnTo>
                      <a:pt x="1502" y="1001"/>
                    </a:lnTo>
                    <a:cubicBezTo>
                      <a:pt x="1235" y="868"/>
                      <a:pt x="968" y="768"/>
                      <a:pt x="668" y="634"/>
                    </a:cubicBezTo>
                    <a:cubicBezTo>
                      <a:pt x="401" y="501"/>
                      <a:pt x="301" y="267"/>
                      <a:pt x="234" y="0"/>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1"/>
              <p:cNvSpPr/>
              <p:nvPr/>
            </p:nvSpPr>
            <p:spPr>
              <a:xfrm>
                <a:off x="3121481" y="2070941"/>
                <a:ext cx="74889" cy="42240"/>
              </a:xfrm>
              <a:custGeom>
                <a:avLst/>
                <a:gdLst/>
                <a:ahLst/>
                <a:cxnLst/>
                <a:rect l="l" t="t" r="r" b="b"/>
                <a:pathLst>
                  <a:path w="2436" h="1374" extrusionOk="0">
                    <a:moveTo>
                      <a:pt x="1083" y="124"/>
                    </a:moveTo>
                    <a:cubicBezTo>
                      <a:pt x="1442" y="124"/>
                      <a:pt x="1785" y="210"/>
                      <a:pt x="2002" y="463"/>
                    </a:cubicBezTo>
                    <a:cubicBezTo>
                      <a:pt x="2402" y="1063"/>
                      <a:pt x="1935" y="1230"/>
                      <a:pt x="1601" y="1230"/>
                    </a:cubicBezTo>
                    <a:cubicBezTo>
                      <a:pt x="1501" y="1230"/>
                      <a:pt x="1368" y="1197"/>
                      <a:pt x="1201" y="1163"/>
                    </a:cubicBezTo>
                    <a:cubicBezTo>
                      <a:pt x="768" y="963"/>
                      <a:pt x="434" y="630"/>
                      <a:pt x="200" y="263"/>
                    </a:cubicBezTo>
                    <a:cubicBezTo>
                      <a:pt x="461" y="186"/>
                      <a:pt x="778" y="124"/>
                      <a:pt x="1083" y="124"/>
                    </a:cubicBezTo>
                    <a:close/>
                    <a:moveTo>
                      <a:pt x="1113" y="1"/>
                    </a:moveTo>
                    <a:cubicBezTo>
                      <a:pt x="774" y="1"/>
                      <a:pt x="449" y="83"/>
                      <a:pt x="200" y="196"/>
                    </a:cubicBezTo>
                    <a:cubicBezTo>
                      <a:pt x="167" y="196"/>
                      <a:pt x="100" y="196"/>
                      <a:pt x="100" y="229"/>
                    </a:cubicBezTo>
                    <a:cubicBezTo>
                      <a:pt x="67" y="263"/>
                      <a:pt x="67" y="263"/>
                      <a:pt x="34" y="263"/>
                    </a:cubicBezTo>
                    <a:cubicBezTo>
                      <a:pt x="0" y="263"/>
                      <a:pt x="0" y="296"/>
                      <a:pt x="34" y="296"/>
                    </a:cubicBezTo>
                    <a:lnTo>
                      <a:pt x="67" y="296"/>
                    </a:lnTo>
                    <a:cubicBezTo>
                      <a:pt x="367" y="763"/>
                      <a:pt x="868" y="1230"/>
                      <a:pt x="1401" y="1364"/>
                    </a:cubicBezTo>
                    <a:cubicBezTo>
                      <a:pt x="1461" y="1370"/>
                      <a:pt x="1525" y="1373"/>
                      <a:pt x="1590" y="1373"/>
                    </a:cubicBezTo>
                    <a:cubicBezTo>
                      <a:pt x="1891" y="1373"/>
                      <a:pt x="2226" y="1292"/>
                      <a:pt x="2335" y="963"/>
                    </a:cubicBezTo>
                    <a:cubicBezTo>
                      <a:pt x="2435" y="530"/>
                      <a:pt x="2002" y="196"/>
                      <a:pt x="1601" y="63"/>
                    </a:cubicBezTo>
                    <a:cubicBezTo>
                      <a:pt x="1440" y="20"/>
                      <a:pt x="1275" y="1"/>
                      <a:pt x="1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1"/>
              <p:cNvSpPr/>
              <p:nvPr/>
            </p:nvSpPr>
            <p:spPr>
              <a:xfrm>
                <a:off x="3059935" y="1764843"/>
                <a:ext cx="124138" cy="56228"/>
              </a:xfrm>
              <a:custGeom>
                <a:avLst/>
                <a:gdLst/>
                <a:ahLst/>
                <a:cxnLst/>
                <a:rect l="l" t="t" r="r" b="b"/>
                <a:pathLst>
                  <a:path w="4038" h="1829" extrusionOk="0">
                    <a:moveTo>
                      <a:pt x="2535" y="1"/>
                    </a:moveTo>
                    <a:cubicBezTo>
                      <a:pt x="1967" y="1"/>
                      <a:pt x="1359" y="310"/>
                      <a:pt x="1002" y="646"/>
                    </a:cubicBezTo>
                    <a:cubicBezTo>
                      <a:pt x="601" y="913"/>
                      <a:pt x="334" y="1313"/>
                      <a:pt x="1" y="1680"/>
                    </a:cubicBezTo>
                    <a:cubicBezTo>
                      <a:pt x="601" y="1680"/>
                      <a:pt x="1268" y="1747"/>
                      <a:pt x="1936" y="1814"/>
                    </a:cubicBezTo>
                    <a:cubicBezTo>
                      <a:pt x="2136" y="1814"/>
                      <a:pt x="2351" y="1829"/>
                      <a:pt x="2561" y="1829"/>
                    </a:cubicBezTo>
                    <a:cubicBezTo>
                      <a:pt x="2666" y="1829"/>
                      <a:pt x="2770" y="1825"/>
                      <a:pt x="2870" y="1814"/>
                    </a:cubicBezTo>
                    <a:cubicBezTo>
                      <a:pt x="3537" y="1680"/>
                      <a:pt x="4037" y="1013"/>
                      <a:pt x="3437" y="379"/>
                    </a:cubicBezTo>
                    <a:cubicBezTo>
                      <a:pt x="3190" y="108"/>
                      <a:pt x="2869" y="1"/>
                      <a:pt x="25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1"/>
              <p:cNvSpPr/>
              <p:nvPr/>
            </p:nvSpPr>
            <p:spPr>
              <a:xfrm>
                <a:off x="3109184" y="1774281"/>
                <a:ext cx="50264" cy="10698"/>
              </a:xfrm>
              <a:custGeom>
                <a:avLst/>
                <a:gdLst/>
                <a:ahLst/>
                <a:cxnLst/>
                <a:rect l="l" t="t" r="r" b="b"/>
                <a:pathLst>
                  <a:path w="1635" h="348" extrusionOk="0">
                    <a:moveTo>
                      <a:pt x="1140" y="0"/>
                    </a:moveTo>
                    <a:cubicBezTo>
                      <a:pt x="1042" y="0"/>
                      <a:pt x="941" y="6"/>
                      <a:pt x="834" y="6"/>
                    </a:cubicBezTo>
                    <a:cubicBezTo>
                      <a:pt x="600" y="39"/>
                      <a:pt x="334" y="72"/>
                      <a:pt x="100" y="206"/>
                    </a:cubicBezTo>
                    <a:cubicBezTo>
                      <a:pt x="0" y="239"/>
                      <a:pt x="67" y="339"/>
                      <a:pt x="133" y="339"/>
                    </a:cubicBezTo>
                    <a:cubicBezTo>
                      <a:pt x="222" y="328"/>
                      <a:pt x="311" y="324"/>
                      <a:pt x="402" y="324"/>
                    </a:cubicBezTo>
                    <a:cubicBezTo>
                      <a:pt x="582" y="324"/>
                      <a:pt x="767" y="339"/>
                      <a:pt x="967" y="339"/>
                    </a:cubicBezTo>
                    <a:cubicBezTo>
                      <a:pt x="1067" y="339"/>
                      <a:pt x="1176" y="348"/>
                      <a:pt x="1280" y="348"/>
                    </a:cubicBezTo>
                    <a:cubicBezTo>
                      <a:pt x="1384" y="348"/>
                      <a:pt x="1484" y="339"/>
                      <a:pt x="1568" y="306"/>
                    </a:cubicBezTo>
                    <a:cubicBezTo>
                      <a:pt x="1635" y="206"/>
                      <a:pt x="1635" y="106"/>
                      <a:pt x="1568" y="72"/>
                    </a:cubicBezTo>
                    <a:cubicBezTo>
                      <a:pt x="1428" y="12"/>
                      <a:pt x="1288" y="0"/>
                      <a:pt x="11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1"/>
              <p:cNvSpPr/>
              <p:nvPr/>
            </p:nvSpPr>
            <p:spPr>
              <a:xfrm>
                <a:off x="3050006" y="1759678"/>
                <a:ext cx="145135" cy="66342"/>
              </a:xfrm>
              <a:custGeom>
                <a:avLst/>
                <a:gdLst/>
                <a:ahLst/>
                <a:cxnLst/>
                <a:rect l="l" t="t" r="r" b="b"/>
                <a:pathLst>
                  <a:path w="4721" h="2158" extrusionOk="0">
                    <a:moveTo>
                      <a:pt x="2836" y="126"/>
                    </a:moveTo>
                    <a:cubicBezTo>
                      <a:pt x="3180" y="126"/>
                      <a:pt x="3508" y="237"/>
                      <a:pt x="3760" y="514"/>
                    </a:cubicBezTo>
                    <a:cubicBezTo>
                      <a:pt x="4360" y="1181"/>
                      <a:pt x="3860" y="1848"/>
                      <a:pt x="3193" y="1948"/>
                    </a:cubicBezTo>
                    <a:cubicBezTo>
                      <a:pt x="3081" y="1960"/>
                      <a:pt x="2974" y="1963"/>
                      <a:pt x="2868" y="1963"/>
                    </a:cubicBezTo>
                    <a:cubicBezTo>
                      <a:pt x="2655" y="1963"/>
                      <a:pt x="2448" y="1948"/>
                      <a:pt x="2225" y="1948"/>
                    </a:cubicBezTo>
                    <a:cubicBezTo>
                      <a:pt x="1591" y="1882"/>
                      <a:pt x="924" y="1815"/>
                      <a:pt x="257" y="1815"/>
                    </a:cubicBezTo>
                    <a:cubicBezTo>
                      <a:pt x="591" y="1448"/>
                      <a:pt x="891" y="1048"/>
                      <a:pt x="1258" y="781"/>
                    </a:cubicBezTo>
                    <a:cubicBezTo>
                      <a:pt x="1653" y="428"/>
                      <a:pt x="2267" y="126"/>
                      <a:pt x="2836" y="126"/>
                    </a:cubicBezTo>
                    <a:close/>
                    <a:moveTo>
                      <a:pt x="2756" y="1"/>
                    </a:moveTo>
                    <a:cubicBezTo>
                      <a:pt x="2517" y="1"/>
                      <a:pt x="2276" y="41"/>
                      <a:pt x="2058" y="114"/>
                    </a:cubicBezTo>
                    <a:cubicBezTo>
                      <a:pt x="1191" y="381"/>
                      <a:pt x="524" y="1181"/>
                      <a:pt x="24" y="1948"/>
                    </a:cubicBezTo>
                    <a:cubicBezTo>
                      <a:pt x="0" y="1972"/>
                      <a:pt x="10" y="1996"/>
                      <a:pt x="29" y="1996"/>
                    </a:cubicBezTo>
                    <a:cubicBezTo>
                      <a:pt x="37" y="1996"/>
                      <a:pt x="47" y="1992"/>
                      <a:pt x="57" y="1982"/>
                    </a:cubicBezTo>
                    <a:cubicBezTo>
                      <a:pt x="90" y="1982"/>
                      <a:pt x="90" y="1948"/>
                      <a:pt x="157" y="1882"/>
                    </a:cubicBezTo>
                    <a:cubicBezTo>
                      <a:pt x="157" y="1948"/>
                      <a:pt x="190" y="1982"/>
                      <a:pt x="224" y="1982"/>
                    </a:cubicBezTo>
                    <a:cubicBezTo>
                      <a:pt x="504" y="2035"/>
                      <a:pt x="1350" y="2158"/>
                      <a:pt x="2194" y="2158"/>
                    </a:cubicBezTo>
                    <a:cubicBezTo>
                      <a:pt x="3459" y="2158"/>
                      <a:pt x="4720" y="1882"/>
                      <a:pt x="4060" y="681"/>
                    </a:cubicBezTo>
                    <a:cubicBezTo>
                      <a:pt x="3807" y="198"/>
                      <a:pt x="3285" y="1"/>
                      <a:pt x="27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1"/>
              <p:cNvSpPr/>
              <p:nvPr/>
            </p:nvSpPr>
            <p:spPr>
              <a:xfrm>
                <a:off x="1488929" y="1843623"/>
                <a:ext cx="1634671" cy="824360"/>
              </a:xfrm>
              <a:custGeom>
                <a:avLst/>
                <a:gdLst/>
                <a:ahLst/>
                <a:cxnLst/>
                <a:rect l="l" t="t" r="r" b="b"/>
                <a:pathLst>
                  <a:path w="53173" h="26815" extrusionOk="0">
                    <a:moveTo>
                      <a:pt x="4218" y="1"/>
                    </a:moveTo>
                    <a:cubicBezTo>
                      <a:pt x="4044" y="1"/>
                      <a:pt x="3870" y="18"/>
                      <a:pt x="3703" y="52"/>
                    </a:cubicBezTo>
                    <a:cubicBezTo>
                      <a:pt x="2136" y="319"/>
                      <a:pt x="1202" y="1886"/>
                      <a:pt x="835" y="3287"/>
                    </a:cubicBezTo>
                    <a:cubicBezTo>
                      <a:pt x="1" y="6223"/>
                      <a:pt x="968" y="9558"/>
                      <a:pt x="1969" y="12327"/>
                    </a:cubicBezTo>
                    <a:cubicBezTo>
                      <a:pt x="3670" y="17231"/>
                      <a:pt x="6806" y="21734"/>
                      <a:pt x="11309" y="24402"/>
                    </a:cubicBezTo>
                    <a:cubicBezTo>
                      <a:pt x="14200" y="26098"/>
                      <a:pt x="17425" y="26815"/>
                      <a:pt x="20688" y="26815"/>
                    </a:cubicBezTo>
                    <a:cubicBezTo>
                      <a:pt x="23072" y="26815"/>
                      <a:pt x="25477" y="26432"/>
                      <a:pt x="27787" y="25770"/>
                    </a:cubicBezTo>
                    <a:cubicBezTo>
                      <a:pt x="30489" y="24970"/>
                      <a:pt x="33124" y="23835"/>
                      <a:pt x="35626" y="22568"/>
                    </a:cubicBezTo>
                    <a:cubicBezTo>
                      <a:pt x="37894" y="21400"/>
                      <a:pt x="40163" y="20133"/>
                      <a:pt x="42665" y="19499"/>
                    </a:cubicBezTo>
                    <a:cubicBezTo>
                      <a:pt x="43659" y="19215"/>
                      <a:pt x="44677" y="19124"/>
                      <a:pt x="45741" y="19124"/>
                    </a:cubicBezTo>
                    <a:cubicBezTo>
                      <a:pt x="45926" y="19124"/>
                      <a:pt x="46112" y="19127"/>
                      <a:pt x="46300" y="19132"/>
                    </a:cubicBezTo>
                    <a:cubicBezTo>
                      <a:pt x="46728" y="19164"/>
                      <a:pt x="47182" y="19206"/>
                      <a:pt x="47630" y="19206"/>
                    </a:cubicBezTo>
                    <a:cubicBezTo>
                      <a:pt x="48581" y="19206"/>
                      <a:pt x="49503" y="19016"/>
                      <a:pt x="50070" y="18131"/>
                    </a:cubicBezTo>
                    <a:cubicBezTo>
                      <a:pt x="50503" y="17431"/>
                      <a:pt x="50470" y="16463"/>
                      <a:pt x="49569" y="16130"/>
                    </a:cubicBezTo>
                    <a:cubicBezTo>
                      <a:pt x="49380" y="16056"/>
                      <a:pt x="49178" y="16026"/>
                      <a:pt x="48973" y="16026"/>
                    </a:cubicBezTo>
                    <a:cubicBezTo>
                      <a:pt x="48527" y="16026"/>
                      <a:pt x="48067" y="16170"/>
                      <a:pt x="47701" y="16330"/>
                    </a:cubicBezTo>
                    <a:cubicBezTo>
                      <a:pt x="46801" y="16764"/>
                      <a:pt x="46000" y="17397"/>
                      <a:pt x="44966" y="17431"/>
                    </a:cubicBezTo>
                    <a:lnTo>
                      <a:pt x="44799" y="17431"/>
                    </a:lnTo>
                    <a:cubicBezTo>
                      <a:pt x="44733" y="17431"/>
                      <a:pt x="44699" y="17431"/>
                      <a:pt x="44699" y="17397"/>
                    </a:cubicBezTo>
                    <a:lnTo>
                      <a:pt x="44566" y="17264"/>
                    </a:lnTo>
                    <a:cubicBezTo>
                      <a:pt x="44533" y="17231"/>
                      <a:pt x="44533" y="17164"/>
                      <a:pt x="44499" y="17131"/>
                    </a:cubicBezTo>
                    <a:cubicBezTo>
                      <a:pt x="44332" y="16964"/>
                      <a:pt x="44232" y="16764"/>
                      <a:pt x="44199" y="16497"/>
                    </a:cubicBezTo>
                    <a:cubicBezTo>
                      <a:pt x="44132" y="15830"/>
                      <a:pt x="44533" y="15229"/>
                      <a:pt x="45066" y="14829"/>
                    </a:cubicBezTo>
                    <a:cubicBezTo>
                      <a:pt x="45667" y="14429"/>
                      <a:pt x="46434" y="14295"/>
                      <a:pt x="47134" y="14262"/>
                    </a:cubicBezTo>
                    <a:cubicBezTo>
                      <a:pt x="48202" y="14162"/>
                      <a:pt x="49203" y="14128"/>
                      <a:pt x="50203" y="13728"/>
                    </a:cubicBezTo>
                    <a:cubicBezTo>
                      <a:pt x="51137" y="13328"/>
                      <a:pt x="53172" y="11994"/>
                      <a:pt x="52138" y="10793"/>
                    </a:cubicBezTo>
                    <a:cubicBezTo>
                      <a:pt x="51888" y="10503"/>
                      <a:pt x="51593" y="10390"/>
                      <a:pt x="51284" y="10390"/>
                    </a:cubicBezTo>
                    <a:cubicBezTo>
                      <a:pt x="50564" y="10390"/>
                      <a:pt x="49770" y="11006"/>
                      <a:pt x="49303" y="11426"/>
                    </a:cubicBezTo>
                    <a:cubicBezTo>
                      <a:pt x="48736" y="11860"/>
                      <a:pt x="48168" y="12427"/>
                      <a:pt x="47401" y="12561"/>
                    </a:cubicBezTo>
                    <a:cubicBezTo>
                      <a:pt x="47340" y="12573"/>
                      <a:pt x="47266" y="12581"/>
                      <a:pt x="47188" y="12581"/>
                    </a:cubicBezTo>
                    <a:cubicBezTo>
                      <a:pt x="47053" y="12581"/>
                      <a:pt x="46907" y="12557"/>
                      <a:pt x="46801" y="12494"/>
                    </a:cubicBezTo>
                    <a:cubicBezTo>
                      <a:pt x="46734" y="12494"/>
                      <a:pt x="46701" y="12461"/>
                      <a:pt x="46701" y="12427"/>
                    </a:cubicBezTo>
                    <a:cubicBezTo>
                      <a:pt x="46667" y="12361"/>
                      <a:pt x="46667" y="12294"/>
                      <a:pt x="46701" y="12194"/>
                    </a:cubicBezTo>
                    <a:lnTo>
                      <a:pt x="46701" y="12160"/>
                    </a:lnTo>
                    <a:cubicBezTo>
                      <a:pt x="46801" y="11160"/>
                      <a:pt x="47668" y="10492"/>
                      <a:pt x="48502" y="9992"/>
                    </a:cubicBezTo>
                    <a:cubicBezTo>
                      <a:pt x="49936" y="9125"/>
                      <a:pt x="51137" y="8191"/>
                      <a:pt x="52038" y="6790"/>
                    </a:cubicBezTo>
                    <a:cubicBezTo>
                      <a:pt x="52538" y="5989"/>
                      <a:pt x="53039" y="4955"/>
                      <a:pt x="52838" y="3988"/>
                    </a:cubicBezTo>
                    <a:cubicBezTo>
                      <a:pt x="52670" y="3230"/>
                      <a:pt x="52076" y="2543"/>
                      <a:pt x="51217" y="2543"/>
                    </a:cubicBezTo>
                    <a:cubicBezTo>
                      <a:pt x="51055" y="2543"/>
                      <a:pt x="50883" y="2567"/>
                      <a:pt x="50704" y="2620"/>
                    </a:cubicBezTo>
                    <a:cubicBezTo>
                      <a:pt x="49870" y="2820"/>
                      <a:pt x="49236" y="3588"/>
                      <a:pt x="48736" y="4221"/>
                    </a:cubicBezTo>
                    <a:cubicBezTo>
                      <a:pt x="48235" y="4888"/>
                      <a:pt x="47735" y="5556"/>
                      <a:pt x="47301" y="6223"/>
                    </a:cubicBezTo>
                    <a:cubicBezTo>
                      <a:pt x="45500" y="8758"/>
                      <a:pt x="43965" y="11493"/>
                      <a:pt x="42064" y="13995"/>
                    </a:cubicBezTo>
                    <a:cubicBezTo>
                      <a:pt x="40530" y="16097"/>
                      <a:pt x="38695" y="17965"/>
                      <a:pt x="36327" y="19099"/>
                    </a:cubicBezTo>
                    <a:cubicBezTo>
                      <a:pt x="34443" y="20006"/>
                      <a:pt x="32425" y="20446"/>
                      <a:pt x="30415" y="20446"/>
                    </a:cubicBezTo>
                    <a:cubicBezTo>
                      <a:pt x="27619" y="20446"/>
                      <a:pt x="24837" y="19595"/>
                      <a:pt x="22450" y="17965"/>
                    </a:cubicBezTo>
                    <a:cubicBezTo>
                      <a:pt x="20048" y="16330"/>
                      <a:pt x="18014" y="14295"/>
                      <a:pt x="15645" y="12627"/>
                    </a:cubicBezTo>
                    <a:cubicBezTo>
                      <a:pt x="13210" y="10926"/>
                      <a:pt x="10608" y="9759"/>
                      <a:pt x="7940" y="8458"/>
                    </a:cubicBezTo>
                    <a:cubicBezTo>
                      <a:pt x="6105" y="7557"/>
                      <a:pt x="3637" y="6123"/>
                      <a:pt x="3270" y="3888"/>
                    </a:cubicBezTo>
                    <a:cubicBezTo>
                      <a:pt x="3136" y="2987"/>
                      <a:pt x="3537" y="1886"/>
                      <a:pt x="4537" y="1786"/>
                    </a:cubicBezTo>
                    <a:cubicBezTo>
                      <a:pt x="4556" y="1785"/>
                      <a:pt x="4574" y="1785"/>
                      <a:pt x="4593" y="1785"/>
                    </a:cubicBezTo>
                    <a:cubicBezTo>
                      <a:pt x="5298" y="1785"/>
                      <a:pt x="5802" y="2402"/>
                      <a:pt x="5705" y="2987"/>
                    </a:cubicBezTo>
                    <a:cubicBezTo>
                      <a:pt x="6272" y="2453"/>
                      <a:pt x="6372" y="1586"/>
                      <a:pt x="6005" y="919"/>
                    </a:cubicBezTo>
                    <a:cubicBezTo>
                      <a:pt x="5631" y="279"/>
                      <a:pt x="4916" y="1"/>
                      <a:pt x="421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1"/>
              <p:cNvSpPr/>
              <p:nvPr/>
            </p:nvSpPr>
            <p:spPr>
              <a:xfrm>
                <a:off x="1550475" y="1872102"/>
                <a:ext cx="653247" cy="522131"/>
              </a:xfrm>
              <a:custGeom>
                <a:avLst/>
                <a:gdLst/>
                <a:ahLst/>
                <a:cxnLst/>
                <a:rect l="l" t="t" r="r" b="b"/>
                <a:pathLst>
                  <a:path w="21249" h="16984" extrusionOk="0">
                    <a:moveTo>
                      <a:pt x="634" y="1"/>
                    </a:moveTo>
                    <a:cubicBezTo>
                      <a:pt x="617" y="1"/>
                      <a:pt x="601" y="9"/>
                      <a:pt x="601" y="26"/>
                    </a:cubicBezTo>
                    <a:cubicBezTo>
                      <a:pt x="0" y="3695"/>
                      <a:pt x="3169" y="6464"/>
                      <a:pt x="6105" y="7998"/>
                    </a:cubicBezTo>
                    <a:cubicBezTo>
                      <a:pt x="7772" y="8899"/>
                      <a:pt x="9607" y="9566"/>
                      <a:pt x="11308" y="10367"/>
                    </a:cubicBezTo>
                    <a:cubicBezTo>
                      <a:pt x="12276" y="10800"/>
                      <a:pt x="13276" y="11334"/>
                      <a:pt x="14010" y="12001"/>
                    </a:cubicBezTo>
                    <a:cubicBezTo>
                      <a:pt x="14744" y="12635"/>
                      <a:pt x="15344" y="13369"/>
                      <a:pt x="16012" y="14069"/>
                    </a:cubicBezTo>
                    <a:cubicBezTo>
                      <a:pt x="17251" y="15436"/>
                      <a:pt x="18823" y="16983"/>
                      <a:pt x="20756" y="16983"/>
                    </a:cubicBezTo>
                    <a:cubicBezTo>
                      <a:pt x="20853" y="16983"/>
                      <a:pt x="20950" y="16979"/>
                      <a:pt x="21049" y="16971"/>
                    </a:cubicBezTo>
                    <a:cubicBezTo>
                      <a:pt x="21249" y="16971"/>
                      <a:pt x="21249" y="16805"/>
                      <a:pt x="21115" y="16805"/>
                    </a:cubicBezTo>
                    <a:cubicBezTo>
                      <a:pt x="18480" y="16538"/>
                      <a:pt x="17079" y="14403"/>
                      <a:pt x="15511" y="12535"/>
                    </a:cubicBezTo>
                    <a:cubicBezTo>
                      <a:pt x="14110" y="10834"/>
                      <a:pt x="12276" y="9533"/>
                      <a:pt x="10207" y="8665"/>
                    </a:cubicBezTo>
                    <a:cubicBezTo>
                      <a:pt x="8106" y="7731"/>
                      <a:pt x="5838" y="7064"/>
                      <a:pt x="3936" y="5730"/>
                    </a:cubicBezTo>
                    <a:cubicBezTo>
                      <a:pt x="2035" y="4429"/>
                      <a:pt x="634" y="2361"/>
                      <a:pt x="667" y="26"/>
                    </a:cubicBezTo>
                    <a:cubicBezTo>
                      <a:pt x="667" y="9"/>
                      <a:pt x="651" y="1"/>
                      <a:pt x="6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1"/>
              <p:cNvSpPr/>
              <p:nvPr/>
            </p:nvSpPr>
            <p:spPr>
              <a:xfrm>
                <a:off x="1887991" y="2299261"/>
                <a:ext cx="579281" cy="170098"/>
              </a:xfrm>
              <a:custGeom>
                <a:avLst/>
                <a:gdLst/>
                <a:ahLst/>
                <a:cxnLst/>
                <a:rect l="l" t="t" r="r" b="b"/>
                <a:pathLst>
                  <a:path w="18843" h="5533" extrusionOk="0">
                    <a:moveTo>
                      <a:pt x="70" y="1"/>
                    </a:moveTo>
                    <a:cubicBezTo>
                      <a:pt x="21" y="1"/>
                      <a:pt x="0" y="79"/>
                      <a:pt x="29" y="108"/>
                    </a:cubicBezTo>
                    <a:cubicBezTo>
                      <a:pt x="2631" y="2309"/>
                      <a:pt x="5633" y="3944"/>
                      <a:pt x="8935" y="4678"/>
                    </a:cubicBezTo>
                    <a:cubicBezTo>
                      <a:pt x="10503" y="5045"/>
                      <a:pt x="12104" y="5445"/>
                      <a:pt x="13705" y="5512"/>
                    </a:cubicBezTo>
                    <a:cubicBezTo>
                      <a:pt x="13950" y="5526"/>
                      <a:pt x="14194" y="5532"/>
                      <a:pt x="14436" y="5532"/>
                    </a:cubicBezTo>
                    <a:cubicBezTo>
                      <a:pt x="15918" y="5532"/>
                      <a:pt x="17371" y="5279"/>
                      <a:pt x="18776" y="4878"/>
                    </a:cubicBezTo>
                    <a:cubicBezTo>
                      <a:pt x="18842" y="4844"/>
                      <a:pt x="18842" y="4744"/>
                      <a:pt x="18776" y="4744"/>
                    </a:cubicBezTo>
                    <a:cubicBezTo>
                      <a:pt x="17761" y="4808"/>
                      <a:pt x="16759" y="4831"/>
                      <a:pt x="15745" y="4831"/>
                    </a:cubicBezTo>
                    <a:cubicBezTo>
                      <a:pt x="15160" y="4831"/>
                      <a:pt x="14571" y="4823"/>
                      <a:pt x="13972" y="4811"/>
                    </a:cubicBezTo>
                    <a:cubicBezTo>
                      <a:pt x="12304" y="4778"/>
                      <a:pt x="10537" y="4644"/>
                      <a:pt x="8969" y="4244"/>
                    </a:cubicBezTo>
                    <a:cubicBezTo>
                      <a:pt x="5800" y="3343"/>
                      <a:pt x="2698" y="2009"/>
                      <a:pt x="96" y="8"/>
                    </a:cubicBezTo>
                    <a:cubicBezTo>
                      <a:pt x="86" y="3"/>
                      <a:pt x="78" y="1"/>
                      <a:pt x="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1"/>
              <p:cNvSpPr/>
              <p:nvPr/>
            </p:nvSpPr>
            <p:spPr>
              <a:xfrm>
                <a:off x="1559728" y="2064792"/>
                <a:ext cx="469653" cy="395717"/>
              </a:xfrm>
              <a:custGeom>
                <a:avLst/>
                <a:gdLst/>
                <a:ahLst/>
                <a:cxnLst/>
                <a:rect l="l" t="t" r="r" b="b"/>
                <a:pathLst>
                  <a:path w="15277" h="12872" extrusionOk="0">
                    <a:moveTo>
                      <a:pt x="285" y="0"/>
                    </a:moveTo>
                    <a:cubicBezTo>
                      <a:pt x="139" y="0"/>
                      <a:pt x="1" y="148"/>
                      <a:pt x="99" y="296"/>
                    </a:cubicBezTo>
                    <a:cubicBezTo>
                      <a:pt x="867" y="1630"/>
                      <a:pt x="2201" y="2264"/>
                      <a:pt x="3535" y="2865"/>
                    </a:cubicBezTo>
                    <a:cubicBezTo>
                      <a:pt x="5170" y="3565"/>
                      <a:pt x="6671" y="4232"/>
                      <a:pt x="7705" y="5700"/>
                    </a:cubicBezTo>
                    <a:cubicBezTo>
                      <a:pt x="8772" y="7134"/>
                      <a:pt x="9606" y="8702"/>
                      <a:pt x="10874" y="9970"/>
                    </a:cubicBezTo>
                    <a:cubicBezTo>
                      <a:pt x="12108" y="11204"/>
                      <a:pt x="13542" y="12205"/>
                      <a:pt x="15144" y="12872"/>
                    </a:cubicBezTo>
                    <a:cubicBezTo>
                      <a:pt x="15210" y="12872"/>
                      <a:pt x="15277" y="12772"/>
                      <a:pt x="15210" y="12772"/>
                    </a:cubicBezTo>
                    <a:cubicBezTo>
                      <a:pt x="13609" y="11971"/>
                      <a:pt x="12141" y="10837"/>
                      <a:pt x="10974" y="9469"/>
                    </a:cubicBezTo>
                    <a:cubicBezTo>
                      <a:pt x="9806" y="8102"/>
                      <a:pt x="9173" y="6467"/>
                      <a:pt x="8139" y="5066"/>
                    </a:cubicBezTo>
                    <a:cubicBezTo>
                      <a:pt x="6204" y="2431"/>
                      <a:pt x="2668" y="2297"/>
                      <a:pt x="433" y="62"/>
                    </a:cubicBezTo>
                    <a:cubicBezTo>
                      <a:pt x="389" y="19"/>
                      <a:pt x="337"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1"/>
              <p:cNvSpPr/>
              <p:nvPr/>
            </p:nvSpPr>
            <p:spPr>
              <a:xfrm>
                <a:off x="1661576" y="2215335"/>
                <a:ext cx="71446" cy="87247"/>
              </a:xfrm>
              <a:custGeom>
                <a:avLst/>
                <a:gdLst/>
                <a:ahLst/>
                <a:cxnLst/>
                <a:rect l="l" t="t" r="r" b="b"/>
                <a:pathLst>
                  <a:path w="2324" h="2838" extrusionOk="0">
                    <a:moveTo>
                      <a:pt x="118" y="1"/>
                    </a:moveTo>
                    <a:cubicBezTo>
                      <a:pt x="62" y="1"/>
                      <a:pt x="1" y="38"/>
                      <a:pt x="22" y="102"/>
                    </a:cubicBezTo>
                    <a:cubicBezTo>
                      <a:pt x="422" y="1203"/>
                      <a:pt x="1223" y="2137"/>
                      <a:pt x="2157" y="2838"/>
                    </a:cubicBezTo>
                    <a:cubicBezTo>
                      <a:pt x="2224" y="2838"/>
                      <a:pt x="2324" y="2704"/>
                      <a:pt x="2224" y="2671"/>
                    </a:cubicBezTo>
                    <a:cubicBezTo>
                      <a:pt x="1356" y="1970"/>
                      <a:pt x="689" y="1036"/>
                      <a:pt x="189" y="36"/>
                    </a:cubicBezTo>
                    <a:cubicBezTo>
                      <a:pt x="177" y="12"/>
                      <a:pt x="148" y="1"/>
                      <a:pt x="1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1"/>
              <p:cNvSpPr/>
              <p:nvPr/>
            </p:nvSpPr>
            <p:spPr>
              <a:xfrm>
                <a:off x="2591305" y="1904104"/>
                <a:ext cx="473527" cy="502056"/>
              </a:xfrm>
              <a:custGeom>
                <a:avLst/>
                <a:gdLst/>
                <a:ahLst/>
                <a:cxnLst/>
                <a:rect l="l" t="t" r="r" b="b"/>
                <a:pathLst>
                  <a:path w="15403" h="16331" extrusionOk="0">
                    <a:moveTo>
                      <a:pt x="15035" y="1"/>
                    </a:moveTo>
                    <a:cubicBezTo>
                      <a:pt x="15005" y="1"/>
                      <a:pt x="14975" y="6"/>
                      <a:pt x="14945" y="19"/>
                    </a:cubicBezTo>
                    <a:cubicBezTo>
                      <a:pt x="13444" y="686"/>
                      <a:pt x="12143" y="2287"/>
                      <a:pt x="11275" y="3655"/>
                    </a:cubicBezTo>
                    <a:cubicBezTo>
                      <a:pt x="10308" y="5156"/>
                      <a:pt x="9507" y="6791"/>
                      <a:pt x="8640" y="8358"/>
                    </a:cubicBezTo>
                    <a:cubicBezTo>
                      <a:pt x="7706" y="10093"/>
                      <a:pt x="6539" y="11627"/>
                      <a:pt x="5038" y="12928"/>
                    </a:cubicBezTo>
                    <a:cubicBezTo>
                      <a:pt x="4270" y="13629"/>
                      <a:pt x="3370" y="14263"/>
                      <a:pt x="2469" y="14830"/>
                    </a:cubicBezTo>
                    <a:cubicBezTo>
                      <a:pt x="1669" y="15330"/>
                      <a:pt x="768" y="15697"/>
                      <a:pt x="1" y="16297"/>
                    </a:cubicBezTo>
                    <a:lnTo>
                      <a:pt x="1" y="16331"/>
                    </a:lnTo>
                    <a:cubicBezTo>
                      <a:pt x="868" y="16131"/>
                      <a:pt x="1802" y="15530"/>
                      <a:pt x="2536" y="15097"/>
                    </a:cubicBezTo>
                    <a:cubicBezTo>
                      <a:pt x="3370" y="14596"/>
                      <a:pt x="4170" y="14029"/>
                      <a:pt x="4871" y="13462"/>
                    </a:cubicBezTo>
                    <a:cubicBezTo>
                      <a:pt x="6372" y="12261"/>
                      <a:pt x="7639" y="10860"/>
                      <a:pt x="8707" y="9292"/>
                    </a:cubicBezTo>
                    <a:cubicBezTo>
                      <a:pt x="9774" y="7791"/>
                      <a:pt x="10608" y="6157"/>
                      <a:pt x="11542" y="4589"/>
                    </a:cubicBezTo>
                    <a:cubicBezTo>
                      <a:pt x="12009" y="3788"/>
                      <a:pt x="12543" y="3021"/>
                      <a:pt x="13110" y="2321"/>
                    </a:cubicBezTo>
                    <a:cubicBezTo>
                      <a:pt x="13677" y="1587"/>
                      <a:pt x="14378" y="1020"/>
                      <a:pt x="15111" y="353"/>
                    </a:cubicBezTo>
                    <a:cubicBezTo>
                      <a:pt x="15402" y="265"/>
                      <a:pt x="15237" y="1"/>
                      <a:pt x="150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41"/>
              <p:cNvSpPr/>
              <p:nvPr/>
            </p:nvSpPr>
            <p:spPr>
              <a:xfrm>
                <a:off x="2758449" y="2206359"/>
                <a:ext cx="122078" cy="142369"/>
              </a:xfrm>
              <a:custGeom>
                <a:avLst/>
                <a:gdLst/>
                <a:ahLst/>
                <a:cxnLst/>
                <a:rect l="l" t="t" r="r" b="b"/>
                <a:pathLst>
                  <a:path w="3971" h="4631" extrusionOk="0">
                    <a:moveTo>
                      <a:pt x="3825" y="1"/>
                    </a:moveTo>
                    <a:cubicBezTo>
                      <a:pt x="3795" y="1"/>
                      <a:pt x="3765" y="9"/>
                      <a:pt x="3737" y="27"/>
                    </a:cubicBezTo>
                    <a:cubicBezTo>
                      <a:pt x="3070" y="695"/>
                      <a:pt x="2636" y="1595"/>
                      <a:pt x="2036" y="2329"/>
                    </a:cubicBezTo>
                    <a:cubicBezTo>
                      <a:pt x="1369" y="3130"/>
                      <a:pt x="635" y="3797"/>
                      <a:pt x="1" y="4564"/>
                    </a:cubicBezTo>
                    <a:cubicBezTo>
                      <a:pt x="1" y="4564"/>
                      <a:pt x="1" y="4631"/>
                      <a:pt x="34" y="4631"/>
                    </a:cubicBezTo>
                    <a:cubicBezTo>
                      <a:pt x="902" y="4097"/>
                      <a:pt x="1635" y="3296"/>
                      <a:pt x="2303" y="2496"/>
                    </a:cubicBezTo>
                    <a:cubicBezTo>
                      <a:pt x="2870" y="1795"/>
                      <a:pt x="3637" y="995"/>
                      <a:pt x="3970" y="128"/>
                    </a:cubicBezTo>
                    <a:cubicBezTo>
                      <a:pt x="3970" y="55"/>
                      <a:pt x="3901" y="1"/>
                      <a:pt x="38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1"/>
              <p:cNvSpPr/>
              <p:nvPr/>
            </p:nvSpPr>
            <p:spPr>
              <a:xfrm>
                <a:off x="1493049" y="1833386"/>
                <a:ext cx="1662339" cy="841299"/>
              </a:xfrm>
              <a:custGeom>
                <a:avLst/>
                <a:gdLst/>
                <a:ahLst/>
                <a:cxnLst/>
                <a:rect l="l" t="t" r="r" b="b"/>
                <a:pathLst>
                  <a:path w="54073" h="27366" extrusionOk="0">
                    <a:moveTo>
                      <a:pt x="51270" y="10583"/>
                    </a:moveTo>
                    <a:cubicBezTo>
                      <a:pt x="51241" y="10583"/>
                      <a:pt x="51211" y="10584"/>
                      <a:pt x="51182" y="10586"/>
                    </a:cubicBezTo>
                    <a:lnTo>
                      <a:pt x="51182" y="10586"/>
                    </a:lnTo>
                    <a:cubicBezTo>
                      <a:pt x="51479" y="10591"/>
                      <a:pt x="51740" y="10674"/>
                      <a:pt x="51951" y="10813"/>
                    </a:cubicBezTo>
                    <a:lnTo>
                      <a:pt x="51951" y="10813"/>
                    </a:lnTo>
                    <a:cubicBezTo>
                      <a:pt x="51741" y="10650"/>
                      <a:pt x="51510" y="10583"/>
                      <a:pt x="51270" y="10583"/>
                    </a:cubicBezTo>
                    <a:close/>
                    <a:moveTo>
                      <a:pt x="4151" y="1"/>
                    </a:moveTo>
                    <a:cubicBezTo>
                      <a:pt x="3884" y="1"/>
                      <a:pt x="3618" y="41"/>
                      <a:pt x="3369" y="118"/>
                    </a:cubicBezTo>
                    <a:cubicBezTo>
                      <a:pt x="734" y="885"/>
                      <a:pt x="167" y="4321"/>
                      <a:pt x="334" y="6622"/>
                    </a:cubicBezTo>
                    <a:cubicBezTo>
                      <a:pt x="501" y="9558"/>
                      <a:pt x="1501" y="12493"/>
                      <a:pt x="2702" y="15129"/>
                    </a:cubicBezTo>
                    <a:cubicBezTo>
                      <a:pt x="3970" y="17831"/>
                      <a:pt x="5671" y="20332"/>
                      <a:pt x="7872" y="22400"/>
                    </a:cubicBezTo>
                    <a:cubicBezTo>
                      <a:pt x="9907" y="24268"/>
                      <a:pt x="12376" y="25770"/>
                      <a:pt x="15044" y="26570"/>
                    </a:cubicBezTo>
                    <a:cubicBezTo>
                      <a:pt x="16857" y="27116"/>
                      <a:pt x="18739" y="27366"/>
                      <a:pt x="20615" y="27366"/>
                    </a:cubicBezTo>
                    <a:cubicBezTo>
                      <a:pt x="21950" y="27366"/>
                      <a:pt x="23281" y="27239"/>
                      <a:pt x="24584" y="27004"/>
                    </a:cubicBezTo>
                    <a:cubicBezTo>
                      <a:pt x="27820" y="26470"/>
                      <a:pt x="30856" y="25336"/>
                      <a:pt x="33758" y="24002"/>
                    </a:cubicBezTo>
                    <a:cubicBezTo>
                      <a:pt x="36660" y="22667"/>
                      <a:pt x="39395" y="20966"/>
                      <a:pt x="42497" y="20132"/>
                    </a:cubicBezTo>
                    <a:cubicBezTo>
                      <a:pt x="43364" y="19899"/>
                      <a:pt x="44332" y="19765"/>
                      <a:pt x="45232" y="19732"/>
                    </a:cubicBezTo>
                    <a:cubicBezTo>
                      <a:pt x="46004" y="19732"/>
                      <a:pt x="46727" y="19805"/>
                      <a:pt x="47464" y="19805"/>
                    </a:cubicBezTo>
                    <a:cubicBezTo>
                      <a:pt x="47587" y="19805"/>
                      <a:pt x="47710" y="19803"/>
                      <a:pt x="47834" y="19799"/>
                    </a:cubicBezTo>
                    <a:cubicBezTo>
                      <a:pt x="48968" y="19765"/>
                      <a:pt x="50069" y="19298"/>
                      <a:pt x="50470" y="18131"/>
                    </a:cubicBezTo>
                    <a:cubicBezTo>
                      <a:pt x="50770" y="17130"/>
                      <a:pt x="50103" y="16229"/>
                      <a:pt x="49069" y="16163"/>
                    </a:cubicBezTo>
                    <a:cubicBezTo>
                      <a:pt x="49051" y="16162"/>
                      <a:pt x="49033" y="16162"/>
                      <a:pt x="49016" y="16162"/>
                    </a:cubicBezTo>
                    <a:cubicBezTo>
                      <a:pt x="47476" y="16162"/>
                      <a:pt x="46383" y="17597"/>
                      <a:pt x="44866" y="17597"/>
                    </a:cubicBezTo>
                    <a:cubicBezTo>
                      <a:pt x="44198" y="17330"/>
                      <a:pt x="44332" y="16430"/>
                      <a:pt x="44665" y="15929"/>
                    </a:cubicBezTo>
                    <a:cubicBezTo>
                      <a:pt x="44999" y="15429"/>
                      <a:pt x="45533" y="15129"/>
                      <a:pt x="46133" y="14995"/>
                    </a:cubicBezTo>
                    <a:cubicBezTo>
                      <a:pt x="46900" y="14795"/>
                      <a:pt x="47734" y="14895"/>
                      <a:pt x="48568" y="14762"/>
                    </a:cubicBezTo>
                    <a:cubicBezTo>
                      <a:pt x="49902" y="14595"/>
                      <a:pt x="51670" y="13928"/>
                      <a:pt x="52338" y="12627"/>
                    </a:cubicBezTo>
                    <a:cubicBezTo>
                      <a:pt x="52702" y="11899"/>
                      <a:pt x="52491" y="11171"/>
                      <a:pt x="51951" y="10813"/>
                    </a:cubicBezTo>
                    <a:lnTo>
                      <a:pt x="51951" y="10813"/>
                    </a:lnTo>
                    <a:cubicBezTo>
                      <a:pt x="52015" y="10863"/>
                      <a:pt x="52078" y="10923"/>
                      <a:pt x="52137" y="10992"/>
                    </a:cubicBezTo>
                    <a:cubicBezTo>
                      <a:pt x="53171" y="12260"/>
                      <a:pt x="51137" y="13527"/>
                      <a:pt x="50203" y="13928"/>
                    </a:cubicBezTo>
                    <a:cubicBezTo>
                      <a:pt x="49202" y="14328"/>
                      <a:pt x="48168" y="14361"/>
                      <a:pt x="47134" y="14461"/>
                    </a:cubicBezTo>
                    <a:cubicBezTo>
                      <a:pt x="46400" y="14495"/>
                      <a:pt x="45666" y="14628"/>
                      <a:pt x="45066" y="15029"/>
                    </a:cubicBezTo>
                    <a:cubicBezTo>
                      <a:pt x="44532" y="15429"/>
                      <a:pt x="44132" y="16029"/>
                      <a:pt x="44198" y="16696"/>
                    </a:cubicBezTo>
                    <a:cubicBezTo>
                      <a:pt x="44232" y="16963"/>
                      <a:pt x="44332" y="17163"/>
                      <a:pt x="44499" y="17330"/>
                    </a:cubicBezTo>
                    <a:cubicBezTo>
                      <a:pt x="44499" y="17364"/>
                      <a:pt x="44532" y="17430"/>
                      <a:pt x="44565" y="17464"/>
                    </a:cubicBezTo>
                    <a:lnTo>
                      <a:pt x="44699" y="17597"/>
                    </a:lnTo>
                    <a:cubicBezTo>
                      <a:pt x="44699" y="17597"/>
                      <a:pt x="44732" y="17630"/>
                      <a:pt x="44799" y="17630"/>
                    </a:cubicBezTo>
                    <a:lnTo>
                      <a:pt x="44966" y="17630"/>
                    </a:lnTo>
                    <a:cubicBezTo>
                      <a:pt x="46000" y="17630"/>
                      <a:pt x="46800" y="16963"/>
                      <a:pt x="47701" y="16530"/>
                    </a:cubicBezTo>
                    <a:cubicBezTo>
                      <a:pt x="48114" y="16369"/>
                      <a:pt x="48573" y="16240"/>
                      <a:pt x="49005" y="16240"/>
                    </a:cubicBezTo>
                    <a:cubicBezTo>
                      <a:pt x="49201" y="16240"/>
                      <a:pt x="49392" y="16267"/>
                      <a:pt x="49569" y="16329"/>
                    </a:cubicBezTo>
                    <a:cubicBezTo>
                      <a:pt x="50470" y="16663"/>
                      <a:pt x="50536" y="17630"/>
                      <a:pt x="50069" y="18331"/>
                    </a:cubicBezTo>
                    <a:cubicBezTo>
                      <a:pt x="49491" y="19210"/>
                      <a:pt x="48527" y="19399"/>
                      <a:pt x="47557" y="19399"/>
                    </a:cubicBezTo>
                    <a:cubicBezTo>
                      <a:pt x="47129" y="19399"/>
                      <a:pt x="46699" y="19362"/>
                      <a:pt x="46300" y="19332"/>
                    </a:cubicBezTo>
                    <a:cubicBezTo>
                      <a:pt x="46175" y="19328"/>
                      <a:pt x="46051" y="19327"/>
                      <a:pt x="45927" y="19327"/>
                    </a:cubicBezTo>
                    <a:cubicBezTo>
                      <a:pt x="44823" y="19327"/>
                      <a:pt x="43744" y="19459"/>
                      <a:pt x="42664" y="19699"/>
                    </a:cubicBezTo>
                    <a:cubicBezTo>
                      <a:pt x="40162" y="20366"/>
                      <a:pt x="37894" y="21600"/>
                      <a:pt x="35626" y="22767"/>
                    </a:cubicBezTo>
                    <a:cubicBezTo>
                      <a:pt x="33124" y="24035"/>
                      <a:pt x="30489" y="25169"/>
                      <a:pt x="27753" y="25970"/>
                    </a:cubicBezTo>
                    <a:cubicBezTo>
                      <a:pt x="25458" y="26632"/>
                      <a:pt x="23061" y="27014"/>
                      <a:pt x="20681" y="27014"/>
                    </a:cubicBezTo>
                    <a:cubicBezTo>
                      <a:pt x="17424" y="27014"/>
                      <a:pt x="14199" y="26298"/>
                      <a:pt x="11308" y="24602"/>
                    </a:cubicBezTo>
                    <a:cubicBezTo>
                      <a:pt x="6805" y="21933"/>
                      <a:pt x="3669" y="17430"/>
                      <a:pt x="1968" y="12527"/>
                    </a:cubicBezTo>
                    <a:cubicBezTo>
                      <a:pt x="968" y="9758"/>
                      <a:pt x="0" y="6456"/>
                      <a:pt x="834" y="3487"/>
                    </a:cubicBezTo>
                    <a:cubicBezTo>
                      <a:pt x="1234" y="2119"/>
                      <a:pt x="2168" y="518"/>
                      <a:pt x="3703" y="251"/>
                    </a:cubicBezTo>
                    <a:cubicBezTo>
                      <a:pt x="3870" y="218"/>
                      <a:pt x="4044" y="201"/>
                      <a:pt x="4221" y="201"/>
                    </a:cubicBezTo>
                    <a:cubicBezTo>
                      <a:pt x="4926" y="201"/>
                      <a:pt x="5658" y="478"/>
                      <a:pt x="6004" y="1119"/>
                    </a:cubicBezTo>
                    <a:cubicBezTo>
                      <a:pt x="6371" y="1819"/>
                      <a:pt x="6305" y="2653"/>
                      <a:pt x="5704" y="3187"/>
                    </a:cubicBezTo>
                    <a:cubicBezTo>
                      <a:pt x="5737" y="2538"/>
                      <a:pt x="5233" y="1984"/>
                      <a:pt x="4593" y="1984"/>
                    </a:cubicBezTo>
                    <a:cubicBezTo>
                      <a:pt x="4574" y="1984"/>
                      <a:pt x="4555" y="1985"/>
                      <a:pt x="4537" y="1986"/>
                    </a:cubicBezTo>
                    <a:cubicBezTo>
                      <a:pt x="3536" y="2086"/>
                      <a:pt x="3136" y="3187"/>
                      <a:pt x="3236" y="4087"/>
                    </a:cubicBezTo>
                    <a:cubicBezTo>
                      <a:pt x="3636" y="6322"/>
                      <a:pt x="6038" y="7790"/>
                      <a:pt x="7906" y="8657"/>
                    </a:cubicBezTo>
                    <a:cubicBezTo>
                      <a:pt x="10608" y="9958"/>
                      <a:pt x="13210" y="11126"/>
                      <a:pt x="15645" y="12827"/>
                    </a:cubicBezTo>
                    <a:cubicBezTo>
                      <a:pt x="18013" y="14495"/>
                      <a:pt x="20048" y="16563"/>
                      <a:pt x="22416" y="18164"/>
                    </a:cubicBezTo>
                    <a:cubicBezTo>
                      <a:pt x="24822" y="19794"/>
                      <a:pt x="27590" y="20645"/>
                      <a:pt x="30383" y="20645"/>
                    </a:cubicBezTo>
                    <a:cubicBezTo>
                      <a:pt x="32392" y="20645"/>
                      <a:pt x="34415" y="20205"/>
                      <a:pt x="36326" y="19298"/>
                    </a:cubicBezTo>
                    <a:cubicBezTo>
                      <a:pt x="38694" y="18164"/>
                      <a:pt x="40529" y="16329"/>
                      <a:pt x="42064" y="14228"/>
                    </a:cubicBezTo>
                    <a:cubicBezTo>
                      <a:pt x="43898" y="11693"/>
                      <a:pt x="45499" y="8957"/>
                      <a:pt x="47301" y="6422"/>
                    </a:cubicBezTo>
                    <a:cubicBezTo>
                      <a:pt x="47734" y="5722"/>
                      <a:pt x="48235" y="5021"/>
                      <a:pt x="48735" y="4421"/>
                    </a:cubicBezTo>
                    <a:cubicBezTo>
                      <a:pt x="49235" y="3787"/>
                      <a:pt x="49869" y="3020"/>
                      <a:pt x="50703" y="2820"/>
                    </a:cubicBezTo>
                    <a:cubicBezTo>
                      <a:pt x="50819" y="2793"/>
                      <a:pt x="50932" y="2780"/>
                      <a:pt x="51042" y="2780"/>
                    </a:cubicBezTo>
                    <a:cubicBezTo>
                      <a:pt x="51881" y="2780"/>
                      <a:pt x="52527" y="3524"/>
                      <a:pt x="52704" y="4321"/>
                    </a:cubicBezTo>
                    <a:cubicBezTo>
                      <a:pt x="52905" y="5322"/>
                      <a:pt x="52404" y="6322"/>
                      <a:pt x="51904" y="7123"/>
                    </a:cubicBezTo>
                    <a:cubicBezTo>
                      <a:pt x="51003" y="8557"/>
                      <a:pt x="49802" y="9458"/>
                      <a:pt x="48501" y="10192"/>
                    </a:cubicBezTo>
                    <a:cubicBezTo>
                      <a:pt x="47701" y="10692"/>
                      <a:pt x="46800" y="11359"/>
                      <a:pt x="46700" y="12360"/>
                    </a:cubicBezTo>
                    <a:lnTo>
                      <a:pt x="46700" y="12427"/>
                    </a:lnTo>
                    <a:cubicBezTo>
                      <a:pt x="46667" y="12493"/>
                      <a:pt x="46667" y="12593"/>
                      <a:pt x="46700" y="12627"/>
                    </a:cubicBezTo>
                    <a:cubicBezTo>
                      <a:pt x="46700" y="12660"/>
                      <a:pt x="46734" y="12694"/>
                      <a:pt x="46800" y="12694"/>
                    </a:cubicBezTo>
                    <a:cubicBezTo>
                      <a:pt x="46906" y="12757"/>
                      <a:pt x="47052" y="12780"/>
                      <a:pt x="47187" y="12780"/>
                    </a:cubicBezTo>
                    <a:cubicBezTo>
                      <a:pt x="47265" y="12780"/>
                      <a:pt x="47340" y="12772"/>
                      <a:pt x="47401" y="12760"/>
                    </a:cubicBezTo>
                    <a:cubicBezTo>
                      <a:pt x="48168" y="12627"/>
                      <a:pt x="48735" y="12093"/>
                      <a:pt x="49302" y="11626"/>
                    </a:cubicBezTo>
                    <a:cubicBezTo>
                      <a:pt x="49747" y="11203"/>
                      <a:pt x="50489" y="10632"/>
                      <a:pt x="51182" y="10586"/>
                    </a:cubicBezTo>
                    <a:lnTo>
                      <a:pt x="51182" y="10586"/>
                    </a:lnTo>
                    <a:cubicBezTo>
                      <a:pt x="51173" y="10586"/>
                      <a:pt x="51163" y="10585"/>
                      <a:pt x="51154" y="10585"/>
                    </a:cubicBezTo>
                    <a:cubicBezTo>
                      <a:pt x="51105" y="10585"/>
                      <a:pt x="51054" y="10588"/>
                      <a:pt x="51003" y="10592"/>
                    </a:cubicBezTo>
                    <a:cubicBezTo>
                      <a:pt x="50369" y="10625"/>
                      <a:pt x="49869" y="10959"/>
                      <a:pt x="49536" y="11326"/>
                    </a:cubicBezTo>
                    <a:cubicBezTo>
                      <a:pt x="49202" y="11593"/>
                      <a:pt x="48902" y="11860"/>
                      <a:pt x="48568" y="12126"/>
                    </a:cubicBezTo>
                    <a:cubicBezTo>
                      <a:pt x="48401" y="12260"/>
                      <a:pt x="48201" y="12360"/>
                      <a:pt x="48001" y="12493"/>
                    </a:cubicBezTo>
                    <a:cubicBezTo>
                      <a:pt x="48001" y="12493"/>
                      <a:pt x="47377" y="12747"/>
                      <a:pt x="47053" y="12747"/>
                    </a:cubicBezTo>
                    <a:cubicBezTo>
                      <a:pt x="46954" y="12747"/>
                      <a:pt x="46883" y="12723"/>
                      <a:pt x="46867" y="12660"/>
                    </a:cubicBezTo>
                    <a:cubicBezTo>
                      <a:pt x="46900" y="11426"/>
                      <a:pt x="48268" y="10759"/>
                      <a:pt x="49235" y="10158"/>
                    </a:cubicBezTo>
                    <a:cubicBezTo>
                      <a:pt x="50236" y="9525"/>
                      <a:pt x="51070" y="8791"/>
                      <a:pt x="51770" y="7857"/>
                    </a:cubicBezTo>
                    <a:cubicBezTo>
                      <a:pt x="52838" y="6522"/>
                      <a:pt x="54072" y="3587"/>
                      <a:pt x="51837" y="2653"/>
                    </a:cubicBezTo>
                    <a:cubicBezTo>
                      <a:pt x="51626" y="2567"/>
                      <a:pt x="51416" y="2528"/>
                      <a:pt x="51211" y="2528"/>
                    </a:cubicBezTo>
                    <a:cubicBezTo>
                      <a:pt x="50542" y="2528"/>
                      <a:pt x="49920" y="2935"/>
                      <a:pt x="49435" y="3420"/>
                    </a:cubicBezTo>
                    <a:cubicBezTo>
                      <a:pt x="48535" y="4287"/>
                      <a:pt x="47768" y="5422"/>
                      <a:pt x="47067" y="6456"/>
                    </a:cubicBezTo>
                    <a:cubicBezTo>
                      <a:pt x="45399" y="8824"/>
                      <a:pt x="43932" y="11326"/>
                      <a:pt x="42264" y="13661"/>
                    </a:cubicBezTo>
                    <a:cubicBezTo>
                      <a:pt x="40663" y="15929"/>
                      <a:pt x="38828" y="17897"/>
                      <a:pt x="36326" y="19098"/>
                    </a:cubicBezTo>
                    <a:cubicBezTo>
                      <a:pt x="34487" y="19975"/>
                      <a:pt x="32432" y="20444"/>
                      <a:pt x="30364" y="20444"/>
                    </a:cubicBezTo>
                    <a:cubicBezTo>
                      <a:pt x="29994" y="20444"/>
                      <a:pt x="29624" y="20429"/>
                      <a:pt x="29254" y="20399"/>
                    </a:cubicBezTo>
                    <a:cubicBezTo>
                      <a:pt x="26653" y="20232"/>
                      <a:pt x="24318" y="19165"/>
                      <a:pt x="22183" y="17664"/>
                    </a:cubicBezTo>
                    <a:cubicBezTo>
                      <a:pt x="20014" y="16129"/>
                      <a:pt x="18080" y="14295"/>
                      <a:pt x="15912" y="12760"/>
                    </a:cubicBezTo>
                    <a:cubicBezTo>
                      <a:pt x="13410" y="10992"/>
                      <a:pt x="10741" y="9791"/>
                      <a:pt x="8039" y="8490"/>
                    </a:cubicBezTo>
                    <a:cubicBezTo>
                      <a:pt x="6805" y="7923"/>
                      <a:pt x="5571" y="7190"/>
                      <a:pt x="4670" y="6222"/>
                    </a:cubicBezTo>
                    <a:cubicBezTo>
                      <a:pt x="4136" y="5622"/>
                      <a:pt x="3569" y="4855"/>
                      <a:pt x="3469" y="4087"/>
                    </a:cubicBezTo>
                    <a:cubicBezTo>
                      <a:pt x="3369" y="3587"/>
                      <a:pt x="3469" y="3020"/>
                      <a:pt x="3836" y="2653"/>
                    </a:cubicBezTo>
                    <a:cubicBezTo>
                      <a:pt x="4046" y="2431"/>
                      <a:pt x="4360" y="2319"/>
                      <a:pt x="4661" y="2319"/>
                    </a:cubicBezTo>
                    <a:cubicBezTo>
                      <a:pt x="5175" y="2319"/>
                      <a:pt x="5651" y="2647"/>
                      <a:pt x="5504" y="3320"/>
                    </a:cubicBezTo>
                    <a:cubicBezTo>
                      <a:pt x="5504" y="3385"/>
                      <a:pt x="5561" y="3436"/>
                      <a:pt x="5609" y="3436"/>
                    </a:cubicBezTo>
                    <a:cubicBezTo>
                      <a:pt x="5635" y="3436"/>
                      <a:pt x="5659" y="3422"/>
                      <a:pt x="5671" y="3387"/>
                    </a:cubicBezTo>
                    <a:cubicBezTo>
                      <a:pt x="6405" y="2820"/>
                      <a:pt x="6538" y="1819"/>
                      <a:pt x="6071" y="1052"/>
                    </a:cubicBezTo>
                    <a:cubicBezTo>
                      <a:pt x="5699" y="333"/>
                      <a:pt x="4922" y="1"/>
                      <a:pt x="4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1"/>
              <p:cNvSpPr/>
              <p:nvPr/>
            </p:nvSpPr>
            <p:spPr>
              <a:xfrm>
                <a:off x="3026119" y="1585740"/>
                <a:ext cx="76918" cy="223590"/>
              </a:xfrm>
              <a:custGeom>
                <a:avLst/>
                <a:gdLst/>
                <a:ahLst/>
                <a:cxnLst/>
                <a:rect l="l" t="t" r="r" b="b"/>
                <a:pathLst>
                  <a:path w="2502" h="7273" extrusionOk="0">
                    <a:moveTo>
                      <a:pt x="927" y="1"/>
                    </a:moveTo>
                    <a:cubicBezTo>
                      <a:pt x="261" y="1"/>
                      <a:pt x="86" y="1394"/>
                      <a:pt x="33" y="1969"/>
                    </a:cubicBezTo>
                    <a:cubicBezTo>
                      <a:pt x="0" y="2536"/>
                      <a:pt x="0" y="3170"/>
                      <a:pt x="33" y="3770"/>
                    </a:cubicBezTo>
                    <a:cubicBezTo>
                      <a:pt x="134" y="4938"/>
                      <a:pt x="467" y="6105"/>
                      <a:pt x="334" y="7273"/>
                    </a:cubicBezTo>
                    <a:cubicBezTo>
                      <a:pt x="1001" y="6239"/>
                      <a:pt x="1668" y="5271"/>
                      <a:pt x="2035" y="4104"/>
                    </a:cubicBezTo>
                    <a:cubicBezTo>
                      <a:pt x="2368" y="3003"/>
                      <a:pt x="2502" y="1269"/>
                      <a:pt x="1601" y="368"/>
                    </a:cubicBezTo>
                    <a:cubicBezTo>
                      <a:pt x="1334" y="108"/>
                      <a:pt x="1112" y="1"/>
                      <a:pt x="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1"/>
              <p:cNvSpPr/>
              <p:nvPr/>
            </p:nvSpPr>
            <p:spPr>
              <a:xfrm>
                <a:off x="3041490" y="1617282"/>
                <a:ext cx="10299" cy="83097"/>
              </a:xfrm>
              <a:custGeom>
                <a:avLst/>
                <a:gdLst/>
                <a:ahLst/>
                <a:cxnLst/>
                <a:rect l="l" t="t" r="r" b="b"/>
                <a:pathLst>
                  <a:path w="335" h="2703" extrusionOk="0">
                    <a:moveTo>
                      <a:pt x="201" y="1"/>
                    </a:moveTo>
                    <a:cubicBezTo>
                      <a:pt x="167" y="1"/>
                      <a:pt x="134" y="26"/>
                      <a:pt x="134" y="76"/>
                    </a:cubicBezTo>
                    <a:cubicBezTo>
                      <a:pt x="0" y="443"/>
                      <a:pt x="34" y="910"/>
                      <a:pt x="0" y="1277"/>
                    </a:cubicBezTo>
                    <a:lnTo>
                      <a:pt x="0" y="2678"/>
                    </a:lnTo>
                    <a:cubicBezTo>
                      <a:pt x="0" y="2694"/>
                      <a:pt x="17" y="2703"/>
                      <a:pt x="34" y="2703"/>
                    </a:cubicBezTo>
                    <a:cubicBezTo>
                      <a:pt x="50" y="2703"/>
                      <a:pt x="67" y="2694"/>
                      <a:pt x="67" y="2678"/>
                    </a:cubicBezTo>
                    <a:cubicBezTo>
                      <a:pt x="167" y="2211"/>
                      <a:pt x="201" y="1777"/>
                      <a:pt x="234" y="1277"/>
                    </a:cubicBezTo>
                    <a:cubicBezTo>
                      <a:pt x="301" y="910"/>
                      <a:pt x="334" y="476"/>
                      <a:pt x="267" y="76"/>
                    </a:cubicBezTo>
                    <a:cubicBezTo>
                      <a:pt x="267" y="26"/>
                      <a:pt x="234" y="1"/>
                      <a:pt x="2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1"/>
              <p:cNvSpPr/>
              <p:nvPr/>
            </p:nvSpPr>
            <p:spPr>
              <a:xfrm>
                <a:off x="3019940" y="1580238"/>
                <a:ext cx="86171" cy="239761"/>
              </a:xfrm>
              <a:custGeom>
                <a:avLst/>
                <a:gdLst/>
                <a:ahLst/>
                <a:cxnLst/>
                <a:rect l="l" t="t" r="r" b="b"/>
                <a:pathLst>
                  <a:path w="2803" h="7799" extrusionOk="0">
                    <a:moveTo>
                      <a:pt x="1127" y="184"/>
                    </a:moveTo>
                    <a:cubicBezTo>
                      <a:pt x="1315" y="184"/>
                      <a:pt x="1538" y="290"/>
                      <a:pt x="1802" y="547"/>
                    </a:cubicBezTo>
                    <a:cubicBezTo>
                      <a:pt x="2703" y="1414"/>
                      <a:pt x="2569" y="3182"/>
                      <a:pt x="2236" y="4283"/>
                    </a:cubicBezTo>
                    <a:cubicBezTo>
                      <a:pt x="1869" y="5450"/>
                      <a:pt x="1202" y="6418"/>
                      <a:pt x="501" y="7485"/>
                    </a:cubicBezTo>
                    <a:cubicBezTo>
                      <a:pt x="635" y="6318"/>
                      <a:pt x="268" y="5150"/>
                      <a:pt x="201" y="3983"/>
                    </a:cubicBezTo>
                    <a:cubicBezTo>
                      <a:pt x="168" y="3382"/>
                      <a:pt x="168" y="2748"/>
                      <a:pt x="201" y="2181"/>
                    </a:cubicBezTo>
                    <a:cubicBezTo>
                      <a:pt x="227" y="1605"/>
                      <a:pt x="439" y="184"/>
                      <a:pt x="1127" y="184"/>
                    </a:cubicBezTo>
                    <a:close/>
                    <a:moveTo>
                      <a:pt x="1134" y="1"/>
                    </a:moveTo>
                    <a:cubicBezTo>
                      <a:pt x="307" y="1"/>
                      <a:pt x="63" y="1387"/>
                      <a:pt x="34" y="1981"/>
                    </a:cubicBezTo>
                    <a:cubicBezTo>
                      <a:pt x="1" y="2849"/>
                      <a:pt x="1" y="3682"/>
                      <a:pt x="68" y="4550"/>
                    </a:cubicBezTo>
                    <a:cubicBezTo>
                      <a:pt x="201" y="5550"/>
                      <a:pt x="468" y="6551"/>
                      <a:pt x="335" y="7619"/>
                    </a:cubicBezTo>
                    <a:cubicBezTo>
                      <a:pt x="335" y="7652"/>
                      <a:pt x="368" y="7685"/>
                      <a:pt x="368" y="7685"/>
                    </a:cubicBezTo>
                    <a:cubicBezTo>
                      <a:pt x="335" y="7685"/>
                      <a:pt x="335" y="7719"/>
                      <a:pt x="335" y="7719"/>
                    </a:cubicBezTo>
                    <a:cubicBezTo>
                      <a:pt x="335" y="7768"/>
                      <a:pt x="352" y="7798"/>
                      <a:pt x="375" y="7798"/>
                    </a:cubicBezTo>
                    <a:cubicBezTo>
                      <a:pt x="383" y="7798"/>
                      <a:pt x="392" y="7794"/>
                      <a:pt x="401" y="7785"/>
                    </a:cubicBezTo>
                    <a:lnTo>
                      <a:pt x="468" y="7719"/>
                    </a:lnTo>
                    <a:cubicBezTo>
                      <a:pt x="468" y="7719"/>
                      <a:pt x="501" y="7719"/>
                      <a:pt x="501" y="7685"/>
                    </a:cubicBezTo>
                    <a:cubicBezTo>
                      <a:pt x="1402" y="6518"/>
                      <a:pt x="2303" y="5184"/>
                      <a:pt x="2569" y="3682"/>
                    </a:cubicBezTo>
                    <a:cubicBezTo>
                      <a:pt x="2803" y="2648"/>
                      <a:pt x="2736" y="780"/>
                      <a:pt x="1635" y="147"/>
                    </a:cubicBezTo>
                    <a:cubicBezTo>
                      <a:pt x="1448" y="45"/>
                      <a:pt x="1282" y="1"/>
                      <a:pt x="11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1"/>
              <p:cNvSpPr/>
              <p:nvPr/>
            </p:nvSpPr>
            <p:spPr>
              <a:xfrm>
                <a:off x="1656903" y="1916647"/>
                <a:ext cx="102803" cy="104955"/>
              </a:xfrm>
              <a:custGeom>
                <a:avLst/>
                <a:gdLst/>
                <a:ahLst/>
                <a:cxnLst/>
                <a:rect l="l" t="t" r="r" b="b"/>
                <a:pathLst>
                  <a:path w="3344" h="3414" extrusionOk="0">
                    <a:moveTo>
                      <a:pt x="955" y="1"/>
                    </a:moveTo>
                    <a:cubicBezTo>
                      <a:pt x="95" y="1"/>
                      <a:pt x="1" y="1079"/>
                      <a:pt x="474" y="1679"/>
                    </a:cubicBezTo>
                    <a:cubicBezTo>
                      <a:pt x="708" y="1979"/>
                      <a:pt x="1108" y="2246"/>
                      <a:pt x="1442" y="2446"/>
                    </a:cubicBezTo>
                    <a:cubicBezTo>
                      <a:pt x="2009" y="2880"/>
                      <a:pt x="2676" y="3114"/>
                      <a:pt x="3343" y="3414"/>
                    </a:cubicBezTo>
                    <a:cubicBezTo>
                      <a:pt x="2509" y="2413"/>
                      <a:pt x="2609" y="111"/>
                      <a:pt x="1108" y="11"/>
                    </a:cubicBezTo>
                    <a:cubicBezTo>
                      <a:pt x="1055" y="4"/>
                      <a:pt x="1004" y="1"/>
                      <a:pt x="955" y="1"/>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1"/>
              <p:cNvSpPr/>
              <p:nvPr/>
            </p:nvSpPr>
            <p:spPr>
              <a:xfrm>
                <a:off x="1657119" y="1917999"/>
                <a:ext cx="102588" cy="104647"/>
              </a:xfrm>
              <a:custGeom>
                <a:avLst/>
                <a:gdLst/>
                <a:ahLst/>
                <a:cxnLst/>
                <a:rect l="l" t="t" r="r" b="b"/>
                <a:pathLst>
                  <a:path w="3337" h="3404" extrusionOk="0">
                    <a:moveTo>
                      <a:pt x="768" y="1"/>
                    </a:moveTo>
                    <a:cubicBezTo>
                      <a:pt x="100" y="167"/>
                      <a:pt x="0" y="1068"/>
                      <a:pt x="467" y="1669"/>
                    </a:cubicBezTo>
                    <a:cubicBezTo>
                      <a:pt x="701" y="2002"/>
                      <a:pt x="1101" y="2236"/>
                      <a:pt x="1435" y="2469"/>
                    </a:cubicBezTo>
                    <a:cubicBezTo>
                      <a:pt x="2035" y="2869"/>
                      <a:pt x="2669" y="3136"/>
                      <a:pt x="3336" y="3403"/>
                    </a:cubicBezTo>
                    <a:cubicBezTo>
                      <a:pt x="3169" y="3236"/>
                      <a:pt x="3036" y="3003"/>
                      <a:pt x="2969" y="2736"/>
                    </a:cubicBezTo>
                    <a:cubicBezTo>
                      <a:pt x="2936" y="2703"/>
                      <a:pt x="2836" y="2703"/>
                      <a:pt x="2802" y="2703"/>
                    </a:cubicBezTo>
                    <a:cubicBezTo>
                      <a:pt x="2535" y="2703"/>
                      <a:pt x="2269" y="2636"/>
                      <a:pt x="2035" y="2536"/>
                    </a:cubicBezTo>
                    <a:cubicBezTo>
                      <a:pt x="1702" y="2536"/>
                      <a:pt x="1335" y="2336"/>
                      <a:pt x="1168" y="2035"/>
                    </a:cubicBezTo>
                    <a:cubicBezTo>
                      <a:pt x="1168" y="2035"/>
                      <a:pt x="1134" y="2035"/>
                      <a:pt x="1134" y="2002"/>
                    </a:cubicBezTo>
                    <a:lnTo>
                      <a:pt x="1034" y="1902"/>
                    </a:lnTo>
                    <a:cubicBezTo>
                      <a:pt x="801" y="1635"/>
                      <a:pt x="601" y="1235"/>
                      <a:pt x="534" y="835"/>
                    </a:cubicBezTo>
                    <a:cubicBezTo>
                      <a:pt x="501" y="501"/>
                      <a:pt x="601" y="201"/>
                      <a:pt x="768" y="1"/>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41"/>
              <p:cNvSpPr/>
              <p:nvPr/>
            </p:nvSpPr>
            <p:spPr>
              <a:xfrm>
                <a:off x="1644822" y="1909791"/>
                <a:ext cx="124107" cy="117959"/>
              </a:xfrm>
              <a:custGeom>
                <a:avLst/>
                <a:gdLst/>
                <a:ahLst/>
                <a:cxnLst/>
                <a:rect l="l" t="t" r="r" b="b"/>
                <a:pathLst>
                  <a:path w="4037" h="3837" extrusionOk="0">
                    <a:moveTo>
                      <a:pt x="1368" y="1"/>
                    </a:moveTo>
                    <a:cubicBezTo>
                      <a:pt x="1067" y="1"/>
                      <a:pt x="834" y="101"/>
                      <a:pt x="600" y="301"/>
                    </a:cubicBezTo>
                    <a:cubicBezTo>
                      <a:pt x="0" y="901"/>
                      <a:pt x="400" y="1769"/>
                      <a:pt x="901" y="2269"/>
                    </a:cubicBezTo>
                    <a:cubicBezTo>
                      <a:pt x="1701" y="3003"/>
                      <a:pt x="2902" y="3603"/>
                      <a:pt x="4003" y="3837"/>
                    </a:cubicBezTo>
                    <a:cubicBezTo>
                      <a:pt x="4036" y="3804"/>
                      <a:pt x="4036" y="3770"/>
                      <a:pt x="4003" y="3737"/>
                    </a:cubicBezTo>
                    <a:cubicBezTo>
                      <a:pt x="4003" y="3670"/>
                      <a:pt x="4036" y="3637"/>
                      <a:pt x="4003" y="3637"/>
                    </a:cubicBezTo>
                    <a:cubicBezTo>
                      <a:pt x="3769" y="3437"/>
                      <a:pt x="3603" y="3170"/>
                      <a:pt x="3503" y="2936"/>
                    </a:cubicBezTo>
                    <a:cubicBezTo>
                      <a:pt x="3436" y="2936"/>
                      <a:pt x="3402" y="2970"/>
                      <a:pt x="3302" y="2970"/>
                    </a:cubicBezTo>
                    <a:cubicBezTo>
                      <a:pt x="3436" y="3236"/>
                      <a:pt x="3569" y="3470"/>
                      <a:pt x="3703" y="3637"/>
                    </a:cubicBezTo>
                    <a:cubicBezTo>
                      <a:pt x="3036" y="3337"/>
                      <a:pt x="2368" y="3103"/>
                      <a:pt x="1768" y="2669"/>
                    </a:cubicBezTo>
                    <a:cubicBezTo>
                      <a:pt x="1434" y="2469"/>
                      <a:pt x="1067" y="2236"/>
                      <a:pt x="834" y="1902"/>
                    </a:cubicBezTo>
                    <a:cubicBezTo>
                      <a:pt x="367" y="1335"/>
                      <a:pt x="400" y="401"/>
                      <a:pt x="1101" y="234"/>
                    </a:cubicBezTo>
                    <a:cubicBezTo>
                      <a:pt x="1201" y="134"/>
                      <a:pt x="1268" y="68"/>
                      <a:pt x="1368" y="1"/>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41"/>
              <p:cNvSpPr/>
              <p:nvPr/>
            </p:nvSpPr>
            <p:spPr>
              <a:xfrm>
                <a:off x="1643777" y="1909453"/>
                <a:ext cx="125153" cy="117283"/>
              </a:xfrm>
              <a:custGeom>
                <a:avLst/>
                <a:gdLst/>
                <a:ahLst/>
                <a:cxnLst/>
                <a:rect l="l" t="t" r="r" b="b"/>
                <a:pathLst>
                  <a:path w="4071" h="3815" extrusionOk="0">
                    <a:moveTo>
                      <a:pt x="1349" y="235"/>
                    </a:moveTo>
                    <a:cubicBezTo>
                      <a:pt x="1398" y="235"/>
                      <a:pt x="1448" y="238"/>
                      <a:pt x="1502" y="245"/>
                    </a:cubicBezTo>
                    <a:cubicBezTo>
                      <a:pt x="3036" y="412"/>
                      <a:pt x="2936" y="2647"/>
                      <a:pt x="3770" y="3648"/>
                    </a:cubicBezTo>
                    <a:cubicBezTo>
                      <a:pt x="3103" y="3348"/>
                      <a:pt x="2469" y="3114"/>
                      <a:pt x="1869" y="2680"/>
                    </a:cubicBezTo>
                    <a:cubicBezTo>
                      <a:pt x="1468" y="2447"/>
                      <a:pt x="1135" y="2180"/>
                      <a:pt x="901" y="1913"/>
                    </a:cubicBezTo>
                    <a:cubicBezTo>
                      <a:pt x="396" y="1313"/>
                      <a:pt x="489" y="235"/>
                      <a:pt x="1349" y="235"/>
                    </a:cubicBezTo>
                    <a:close/>
                    <a:moveTo>
                      <a:pt x="1373" y="0"/>
                    </a:moveTo>
                    <a:cubicBezTo>
                      <a:pt x="1105" y="0"/>
                      <a:pt x="842" y="84"/>
                      <a:pt x="634" y="279"/>
                    </a:cubicBezTo>
                    <a:cubicBezTo>
                      <a:pt x="1" y="846"/>
                      <a:pt x="434" y="1780"/>
                      <a:pt x="935" y="2247"/>
                    </a:cubicBezTo>
                    <a:cubicBezTo>
                      <a:pt x="1769" y="3014"/>
                      <a:pt x="2936" y="3614"/>
                      <a:pt x="4037" y="3815"/>
                    </a:cubicBezTo>
                    <a:cubicBezTo>
                      <a:pt x="4070" y="3815"/>
                      <a:pt x="4070" y="3748"/>
                      <a:pt x="4037" y="3748"/>
                    </a:cubicBezTo>
                    <a:cubicBezTo>
                      <a:pt x="4070" y="3748"/>
                      <a:pt x="4070" y="3681"/>
                      <a:pt x="4037" y="3614"/>
                    </a:cubicBezTo>
                    <a:cubicBezTo>
                      <a:pt x="3136" y="2780"/>
                      <a:pt x="3270" y="1446"/>
                      <a:pt x="2469" y="512"/>
                    </a:cubicBezTo>
                    <a:cubicBezTo>
                      <a:pt x="2225" y="207"/>
                      <a:pt x="1793" y="0"/>
                      <a:pt x="1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1"/>
              <p:cNvSpPr/>
              <p:nvPr/>
            </p:nvSpPr>
            <p:spPr>
              <a:xfrm>
                <a:off x="1557638" y="1480818"/>
                <a:ext cx="211017" cy="271856"/>
              </a:xfrm>
              <a:custGeom>
                <a:avLst/>
                <a:gdLst/>
                <a:ahLst/>
                <a:cxnLst/>
                <a:rect l="l" t="t" r="r" b="b"/>
                <a:pathLst>
                  <a:path w="6864" h="8843" extrusionOk="0">
                    <a:moveTo>
                      <a:pt x="5871" y="0"/>
                    </a:moveTo>
                    <a:cubicBezTo>
                      <a:pt x="5705" y="0"/>
                      <a:pt x="5541" y="27"/>
                      <a:pt x="5405" y="78"/>
                    </a:cubicBezTo>
                    <a:cubicBezTo>
                      <a:pt x="5004" y="245"/>
                      <a:pt x="4704" y="579"/>
                      <a:pt x="4704" y="1046"/>
                    </a:cubicBezTo>
                    <a:cubicBezTo>
                      <a:pt x="4704" y="1079"/>
                      <a:pt x="4737" y="1079"/>
                      <a:pt x="4737" y="1112"/>
                    </a:cubicBezTo>
                    <a:cubicBezTo>
                      <a:pt x="4808" y="1207"/>
                      <a:pt x="4712" y="1301"/>
                      <a:pt x="4626" y="1301"/>
                    </a:cubicBezTo>
                    <a:cubicBezTo>
                      <a:pt x="4591" y="1301"/>
                      <a:pt x="4557" y="1285"/>
                      <a:pt x="4537" y="1246"/>
                    </a:cubicBezTo>
                    <a:cubicBezTo>
                      <a:pt x="4070" y="595"/>
                      <a:pt x="3361" y="262"/>
                      <a:pt x="2665" y="262"/>
                    </a:cubicBezTo>
                    <a:cubicBezTo>
                      <a:pt x="1969" y="262"/>
                      <a:pt x="1285" y="595"/>
                      <a:pt x="868" y="1279"/>
                    </a:cubicBezTo>
                    <a:cubicBezTo>
                      <a:pt x="1" y="2647"/>
                      <a:pt x="901" y="4148"/>
                      <a:pt x="2269" y="4615"/>
                    </a:cubicBezTo>
                    <a:cubicBezTo>
                      <a:pt x="2336" y="4648"/>
                      <a:pt x="2336" y="4715"/>
                      <a:pt x="2269" y="4748"/>
                    </a:cubicBezTo>
                    <a:lnTo>
                      <a:pt x="2336" y="4748"/>
                    </a:lnTo>
                    <a:cubicBezTo>
                      <a:pt x="2369" y="4748"/>
                      <a:pt x="2402" y="4815"/>
                      <a:pt x="2336" y="4882"/>
                    </a:cubicBezTo>
                    <a:cubicBezTo>
                      <a:pt x="1869" y="4982"/>
                      <a:pt x="1368" y="5282"/>
                      <a:pt x="1435" y="5882"/>
                    </a:cubicBezTo>
                    <a:cubicBezTo>
                      <a:pt x="1502" y="6449"/>
                      <a:pt x="2035" y="6650"/>
                      <a:pt x="2536" y="6716"/>
                    </a:cubicBezTo>
                    <a:cubicBezTo>
                      <a:pt x="2569" y="6716"/>
                      <a:pt x="2569" y="6716"/>
                      <a:pt x="2569" y="6750"/>
                    </a:cubicBezTo>
                    <a:cubicBezTo>
                      <a:pt x="2575" y="6747"/>
                      <a:pt x="2581" y="6745"/>
                      <a:pt x="2587" y="6745"/>
                    </a:cubicBezTo>
                    <a:cubicBezTo>
                      <a:pt x="2647" y="6745"/>
                      <a:pt x="2694" y="6886"/>
                      <a:pt x="2603" y="6916"/>
                    </a:cubicBezTo>
                    <a:cubicBezTo>
                      <a:pt x="2169" y="7150"/>
                      <a:pt x="1769" y="7717"/>
                      <a:pt x="2002" y="8251"/>
                    </a:cubicBezTo>
                    <a:cubicBezTo>
                      <a:pt x="2130" y="8635"/>
                      <a:pt x="2494" y="8842"/>
                      <a:pt x="2868" y="8842"/>
                    </a:cubicBezTo>
                    <a:cubicBezTo>
                      <a:pt x="2981" y="8842"/>
                      <a:pt x="3095" y="8823"/>
                      <a:pt x="3203" y="8784"/>
                    </a:cubicBezTo>
                    <a:cubicBezTo>
                      <a:pt x="4037" y="8451"/>
                      <a:pt x="3703" y="7250"/>
                      <a:pt x="4004" y="6550"/>
                    </a:cubicBezTo>
                    <a:cubicBezTo>
                      <a:pt x="4337" y="4415"/>
                      <a:pt x="5338" y="2413"/>
                      <a:pt x="6739" y="779"/>
                    </a:cubicBezTo>
                    <a:cubicBezTo>
                      <a:pt x="6863" y="232"/>
                      <a:pt x="6358" y="0"/>
                      <a:pt x="5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41"/>
              <p:cNvSpPr/>
              <p:nvPr/>
            </p:nvSpPr>
            <p:spPr>
              <a:xfrm>
                <a:off x="1615064" y="1693429"/>
                <a:ext cx="25670" cy="56443"/>
              </a:xfrm>
              <a:custGeom>
                <a:avLst/>
                <a:gdLst/>
                <a:ahLst/>
                <a:cxnLst/>
                <a:rect l="l" t="t" r="r" b="b"/>
                <a:pathLst>
                  <a:path w="835" h="1836" extrusionOk="0">
                    <a:moveTo>
                      <a:pt x="768" y="0"/>
                    </a:moveTo>
                    <a:cubicBezTo>
                      <a:pt x="334" y="301"/>
                      <a:pt x="1" y="801"/>
                      <a:pt x="167" y="1335"/>
                    </a:cubicBezTo>
                    <a:cubicBezTo>
                      <a:pt x="234" y="1535"/>
                      <a:pt x="401" y="1702"/>
                      <a:pt x="601" y="1835"/>
                    </a:cubicBezTo>
                    <a:cubicBezTo>
                      <a:pt x="401" y="1268"/>
                      <a:pt x="334" y="601"/>
                      <a:pt x="768" y="101"/>
                    </a:cubicBezTo>
                    <a:lnTo>
                      <a:pt x="835" y="34"/>
                    </a:lnTo>
                    <a:lnTo>
                      <a:pt x="76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1"/>
              <p:cNvSpPr/>
              <p:nvPr/>
            </p:nvSpPr>
            <p:spPr>
              <a:xfrm>
                <a:off x="1600707" y="1630870"/>
                <a:ext cx="34893" cy="56443"/>
              </a:xfrm>
              <a:custGeom>
                <a:avLst/>
                <a:gdLst/>
                <a:ahLst/>
                <a:cxnLst/>
                <a:rect l="l" t="t" r="r" b="b"/>
                <a:pathLst>
                  <a:path w="1135" h="1836" extrusionOk="0">
                    <a:moveTo>
                      <a:pt x="935" y="1"/>
                    </a:moveTo>
                    <a:cubicBezTo>
                      <a:pt x="468" y="134"/>
                      <a:pt x="1" y="468"/>
                      <a:pt x="34" y="1001"/>
                    </a:cubicBezTo>
                    <a:cubicBezTo>
                      <a:pt x="134" y="1535"/>
                      <a:pt x="634" y="1769"/>
                      <a:pt x="1101" y="1835"/>
                    </a:cubicBezTo>
                    <a:cubicBezTo>
                      <a:pt x="935" y="1535"/>
                      <a:pt x="835" y="1235"/>
                      <a:pt x="835" y="868"/>
                    </a:cubicBezTo>
                    <a:cubicBezTo>
                      <a:pt x="868" y="601"/>
                      <a:pt x="968" y="368"/>
                      <a:pt x="1135" y="201"/>
                    </a:cubicBezTo>
                    <a:lnTo>
                      <a:pt x="9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1"/>
              <p:cNvSpPr/>
              <p:nvPr/>
            </p:nvSpPr>
            <p:spPr>
              <a:xfrm>
                <a:off x="1559697" y="1480818"/>
                <a:ext cx="209971" cy="136773"/>
              </a:xfrm>
              <a:custGeom>
                <a:avLst/>
                <a:gdLst/>
                <a:ahLst/>
                <a:cxnLst/>
                <a:rect l="l" t="t" r="r" b="b"/>
                <a:pathLst>
                  <a:path w="6830" h="4449" extrusionOk="0">
                    <a:moveTo>
                      <a:pt x="5824" y="0"/>
                    </a:moveTo>
                    <a:cubicBezTo>
                      <a:pt x="5659" y="0"/>
                      <a:pt x="5498" y="27"/>
                      <a:pt x="5371" y="78"/>
                    </a:cubicBezTo>
                    <a:cubicBezTo>
                      <a:pt x="4971" y="245"/>
                      <a:pt x="4637" y="579"/>
                      <a:pt x="4637" y="1046"/>
                    </a:cubicBezTo>
                    <a:cubicBezTo>
                      <a:pt x="4637" y="1079"/>
                      <a:pt x="4670" y="1079"/>
                      <a:pt x="4670" y="1112"/>
                    </a:cubicBezTo>
                    <a:cubicBezTo>
                      <a:pt x="4742" y="1208"/>
                      <a:pt x="4643" y="1286"/>
                      <a:pt x="4556" y="1286"/>
                    </a:cubicBezTo>
                    <a:cubicBezTo>
                      <a:pt x="4521" y="1286"/>
                      <a:pt x="4489" y="1274"/>
                      <a:pt x="4470" y="1246"/>
                    </a:cubicBezTo>
                    <a:cubicBezTo>
                      <a:pt x="4006" y="599"/>
                      <a:pt x="3312" y="274"/>
                      <a:pt x="2624" y="274"/>
                    </a:cubicBezTo>
                    <a:cubicBezTo>
                      <a:pt x="1927" y="274"/>
                      <a:pt x="1237" y="608"/>
                      <a:pt x="801" y="1279"/>
                    </a:cubicBezTo>
                    <a:cubicBezTo>
                      <a:pt x="0" y="2547"/>
                      <a:pt x="701" y="3914"/>
                      <a:pt x="1868" y="4448"/>
                    </a:cubicBezTo>
                    <a:cubicBezTo>
                      <a:pt x="1135" y="3547"/>
                      <a:pt x="768" y="2513"/>
                      <a:pt x="1668" y="1446"/>
                    </a:cubicBezTo>
                    <a:cubicBezTo>
                      <a:pt x="2023" y="1036"/>
                      <a:pt x="2445" y="867"/>
                      <a:pt x="2881" y="867"/>
                    </a:cubicBezTo>
                    <a:cubicBezTo>
                      <a:pt x="3511" y="867"/>
                      <a:pt x="4172" y="1220"/>
                      <a:pt x="4704" y="1713"/>
                    </a:cubicBezTo>
                    <a:cubicBezTo>
                      <a:pt x="4937" y="1212"/>
                      <a:pt x="5371" y="845"/>
                      <a:pt x="5971" y="845"/>
                    </a:cubicBezTo>
                    <a:cubicBezTo>
                      <a:pt x="6171" y="845"/>
                      <a:pt x="6338" y="879"/>
                      <a:pt x="6538" y="946"/>
                    </a:cubicBezTo>
                    <a:cubicBezTo>
                      <a:pt x="6605" y="912"/>
                      <a:pt x="6638" y="845"/>
                      <a:pt x="6705" y="779"/>
                    </a:cubicBezTo>
                    <a:cubicBezTo>
                      <a:pt x="6829" y="232"/>
                      <a:pt x="6306" y="0"/>
                      <a:pt x="58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1"/>
              <p:cNvSpPr/>
              <p:nvPr/>
            </p:nvSpPr>
            <p:spPr>
              <a:xfrm>
                <a:off x="1550475" y="1475746"/>
                <a:ext cx="225496" cy="284460"/>
              </a:xfrm>
              <a:custGeom>
                <a:avLst/>
                <a:gdLst/>
                <a:ahLst/>
                <a:cxnLst/>
                <a:rect l="l" t="t" r="r" b="b"/>
                <a:pathLst>
                  <a:path w="7335" h="9253" extrusionOk="0">
                    <a:moveTo>
                      <a:pt x="6124" y="165"/>
                    </a:moveTo>
                    <a:cubicBezTo>
                      <a:pt x="6606" y="165"/>
                      <a:pt x="7129" y="397"/>
                      <a:pt x="7005" y="944"/>
                    </a:cubicBezTo>
                    <a:cubicBezTo>
                      <a:pt x="5604" y="2578"/>
                      <a:pt x="4603" y="4613"/>
                      <a:pt x="4237" y="6715"/>
                    </a:cubicBezTo>
                    <a:cubicBezTo>
                      <a:pt x="3936" y="7448"/>
                      <a:pt x="4270" y="8616"/>
                      <a:pt x="3436" y="8949"/>
                    </a:cubicBezTo>
                    <a:cubicBezTo>
                      <a:pt x="3328" y="8988"/>
                      <a:pt x="3212" y="9007"/>
                      <a:pt x="3096" y="9007"/>
                    </a:cubicBezTo>
                    <a:cubicBezTo>
                      <a:pt x="2714" y="9007"/>
                      <a:pt x="2330" y="8800"/>
                      <a:pt x="2202" y="8416"/>
                    </a:cubicBezTo>
                    <a:cubicBezTo>
                      <a:pt x="2035" y="7882"/>
                      <a:pt x="2369" y="7382"/>
                      <a:pt x="2836" y="7081"/>
                    </a:cubicBezTo>
                    <a:cubicBezTo>
                      <a:pt x="2936" y="7048"/>
                      <a:pt x="2869" y="6915"/>
                      <a:pt x="2802" y="6915"/>
                    </a:cubicBezTo>
                    <a:cubicBezTo>
                      <a:pt x="2802" y="6915"/>
                      <a:pt x="2802" y="6881"/>
                      <a:pt x="2769" y="6881"/>
                    </a:cubicBezTo>
                    <a:cubicBezTo>
                      <a:pt x="2268" y="6848"/>
                      <a:pt x="1768" y="6614"/>
                      <a:pt x="1668" y="6047"/>
                    </a:cubicBezTo>
                    <a:cubicBezTo>
                      <a:pt x="1601" y="5514"/>
                      <a:pt x="2035" y="5180"/>
                      <a:pt x="2569" y="5047"/>
                    </a:cubicBezTo>
                    <a:cubicBezTo>
                      <a:pt x="2669" y="5047"/>
                      <a:pt x="2635" y="4913"/>
                      <a:pt x="2569" y="4913"/>
                    </a:cubicBezTo>
                    <a:lnTo>
                      <a:pt x="2502" y="4913"/>
                    </a:lnTo>
                    <a:cubicBezTo>
                      <a:pt x="2569" y="4880"/>
                      <a:pt x="2602" y="4847"/>
                      <a:pt x="2502" y="4780"/>
                    </a:cubicBezTo>
                    <a:cubicBezTo>
                      <a:pt x="1134" y="4346"/>
                      <a:pt x="234" y="2845"/>
                      <a:pt x="1101" y="1444"/>
                    </a:cubicBezTo>
                    <a:cubicBezTo>
                      <a:pt x="1537" y="773"/>
                      <a:pt x="2227" y="439"/>
                      <a:pt x="2924" y="439"/>
                    </a:cubicBezTo>
                    <a:cubicBezTo>
                      <a:pt x="3612" y="439"/>
                      <a:pt x="4306" y="764"/>
                      <a:pt x="4770" y="1411"/>
                    </a:cubicBezTo>
                    <a:cubicBezTo>
                      <a:pt x="4789" y="1439"/>
                      <a:pt x="4821" y="1451"/>
                      <a:pt x="4856" y="1451"/>
                    </a:cubicBezTo>
                    <a:cubicBezTo>
                      <a:pt x="4943" y="1451"/>
                      <a:pt x="5042" y="1373"/>
                      <a:pt x="4970" y="1277"/>
                    </a:cubicBezTo>
                    <a:cubicBezTo>
                      <a:pt x="4970" y="1244"/>
                      <a:pt x="4937" y="1244"/>
                      <a:pt x="4937" y="1211"/>
                    </a:cubicBezTo>
                    <a:cubicBezTo>
                      <a:pt x="4937" y="744"/>
                      <a:pt x="5271" y="410"/>
                      <a:pt x="5671" y="243"/>
                    </a:cubicBezTo>
                    <a:cubicBezTo>
                      <a:pt x="5798" y="192"/>
                      <a:pt x="5959" y="165"/>
                      <a:pt x="6124" y="165"/>
                    </a:cubicBezTo>
                    <a:close/>
                    <a:moveTo>
                      <a:pt x="6139" y="1"/>
                    </a:moveTo>
                    <a:cubicBezTo>
                      <a:pt x="5480" y="1"/>
                      <a:pt x="4754" y="360"/>
                      <a:pt x="4737" y="1044"/>
                    </a:cubicBezTo>
                    <a:cubicBezTo>
                      <a:pt x="4247" y="488"/>
                      <a:pt x="3557" y="197"/>
                      <a:pt x="2870" y="197"/>
                    </a:cubicBezTo>
                    <a:cubicBezTo>
                      <a:pt x="2155" y="197"/>
                      <a:pt x="1444" y="513"/>
                      <a:pt x="968" y="1177"/>
                    </a:cubicBezTo>
                    <a:cubicBezTo>
                      <a:pt x="0" y="2512"/>
                      <a:pt x="734" y="4580"/>
                      <a:pt x="2402" y="4880"/>
                    </a:cubicBezTo>
                    <a:cubicBezTo>
                      <a:pt x="1835" y="4913"/>
                      <a:pt x="1401" y="5547"/>
                      <a:pt x="1468" y="6081"/>
                    </a:cubicBezTo>
                    <a:cubicBezTo>
                      <a:pt x="1556" y="6552"/>
                      <a:pt x="2008" y="6971"/>
                      <a:pt x="2480" y="6971"/>
                    </a:cubicBezTo>
                    <a:cubicBezTo>
                      <a:pt x="2543" y="6971"/>
                      <a:pt x="2606" y="6964"/>
                      <a:pt x="2669" y="6948"/>
                    </a:cubicBezTo>
                    <a:lnTo>
                      <a:pt x="2669" y="6948"/>
                    </a:lnTo>
                    <a:cubicBezTo>
                      <a:pt x="1801" y="7415"/>
                      <a:pt x="1735" y="8849"/>
                      <a:pt x="2769" y="9183"/>
                    </a:cubicBezTo>
                    <a:cubicBezTo>
                      <a:pt x="2899" y="9229"/>
                      <a:pt x="3033" y="9252"/>
                      <a:pt x="3166" y="9252"/>
                    </a:cubicBezTo>
                    <a:cubicBezTo>
                      <a:pt x="3509" y="9252"/>
                      <a:pt x="3834" y="9096"/>
                      <a:pt x="4003" y="8783"/>
                    </a:cubicBezTo>
                    <a:cubicBezTo>
                      <a:pt x="4070" y="8683"/>
                      <a:pt x="4103" y="8583"/>
                      <a:pt x="4136" y="8449"/>
                    </a:cubicBezTo>
                    <a:cubicBezTo>
                      <a:pt x="4136" y="8482"/>
                      <a:pt x="4145" y="8499"/>
                      <a:pt x="4153" y="8499"/>
                    </a:cubicBezTo>
                    <a:cubicBezTo>
                      <a:pt x="4161" y="8499"/>
                      <a:pt x="4170" y="8482"/>
                      <a:pt x="4170" y="8449"/>
                    </a:cubicBezTo>
                    <a:cubicBezTo>
                      <a:pt x="4170" y="8349"/>
                      <a:pt x="4237" y="8149"/>
                      <a:pt x="4237" y="8015"/>
                    </a:cubicBezTo>
                    <a:lnTo>
                      <a:pt x="4237" y="7949"/>
                    </a:lnTo>
                    <a:cubicBezTo>
                      <a:pt x="4503" y="5414"/>
                      <a:pt x="5404" y="3045"/>
                      <a:pt x="7139" y="1077"/>
                    </a:cubicBezTo>
                    <a:cubicBezTo>
                      <a:pt x="7172" y="1044"/>
                      <a:pt x="7172" y="1044"/>
                      <a:pt x="7172" y="1010"/>
                    </a:cubicBezTo>
                    <a:cubicBezTo>
                      <a:pt x="7335" y="327"/>
                      <a:pt x="6767" y="1"/>
                      <a:pt x="61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1"/>
              <p:cNvSpPr/>
              <p:nvPr/>
            </p:nvSpPr>
            <p:spPr>
              <a:xfrm>
                <a:off x="1723767" y="1242845"/>
                <a:ext cx="1239845" cy="1220754"/>
              </a:xfrm>
              <a:custGeom>
                <a:avLst/>
                <a:gdLst/>
                <a:ahLst/>
                <a:cxnLst/>
                <a:rect l="l" t="t" r="r" b="b"/>
                <a:pathLst>
                  <a:path w="40330" h="39709" extrusionOk="0">
                    <a:moveTo>
                      <a:pt x="18540" y="4899"/>
                    </a:moveTo>
                    <a:cubicBezTo>
                      <a:pt x="18620" y="4899"/>
                      <a:pt x="18700" y="4905"/>
                      <a:pt x="18781" y="4917"/>
                    </a:cubicBezTo>
                    <a:cubicBezTo>
                      <a:pt x="19681" y="5017"/>
                      <a:pt x="20282" y="5985"/>
                      <a:pt x="20048" y="6852"/>
                    </a:cubicBezTo>
                    <a:cubicBezTo>
                      <a:pt x="20649" y="7586"/>
                      <a:pt x="20882" y="8520"/>
                      <a:pt x="20715" y="9454"/>
                    </a:cubicBezTo>
                    <a:cubicBezTo>
                      <a:pt x="20482" y="10588"/>
                      <a:pt x="19514" y="10788"/>
                      <a:pt x="18547" y="11288"/>
                    </a:cubicBezTo>
                    <a:cubicBezTo>
                      <a:pt x="17380" y="11822"/>
                      <a:pt x="15045" y="12523"/>
                      <a:pt x="15645" y="14157"/>
                    </a:cubicBezTo>
                    <a:cubicBezTo>
                      <a:pt x="16012" y="15191"/>
                      <a:pt x="17113" y="15892"/>
                      <a:pt x="16979" y="17059"/>
                    </a:cubicBezTo>
                    <a:lnTo>
                      <a:pt x="16946" y="17126"/>
                    </a:lnTo>
                    <a:cubicBezTo>
                      <a:pt x="16946" y="17159"/>
                      <a:pt x="16946" y="17193"/>
                      <a:pt x="16879" y="17193"/>
                    </a:cubicBezTo>
                    <a:cubicBezTo>
                      <a:pt x="15845" y="17626"/>
                      <a:pt x="14844" y="17993"/>
                      <a:pt x="13810" y="18393"/>
                    </a:cubicBezTo>
                    <a:cubicBezTo>
                      <a:pt x="12810" y="18794"/>
                      <a:pt x="11776" y="19227"/>
                      <a:pt x="11475" y="20328"/>
                    </a:cubicBezTo>
                    <a:lnTo>
                      <a:pt x="11475" y="20362"/>
                    </a:lnTo>
                    <a:cubicBezTo>
                      <a:pt x="11442" y="21195"/>
                      <a:pt x="11876" y="21863"/>
                      <a:pt x="12543" y="22330"/>
                    </a:cubicBezTo>
                    <a:cubicBezTo>
                      <a:pt x="12976" y="22596"/>
                      <a:pt x="13644" y="22663"/>
                      <a:pt x="13977" y="22997"/>
                    </a:cubicBezTo>
                    <a:cubicBezTo>
                      <a:pt x="14277" y="23330"/>
                      <a:pt x="14344" y="23931"/>
                      <a:pt x="14511" y="24298"/>
                    </a:cubicBezTo>
                    <a:cubicBezTo>
                      <a:pt x="14778" y="24831"/>
                      <a:pt x="15045" y="25332"/>
                      <a:pt x="15378" y="25832"/>
                    </a:cubicBezTo>
                    <a:lnTo>
                      <a:pt x="15378" y="25865"/>
                    </a:lnTo>
                    <a:lnTo>
                      <a:pt x="15378" y="25932"/>
                    </a:lnTo>
                    <a:cubicBezTo>
                      <a:pt x="15378" y="26332"/>
                      <a:pt x="15211" y="26633"/>
                      <a:pt x="15011" y="26966"/>
                    </a:cubicBezTo>
                    <a:cubicBezTo>
                      <a:pt x="14844" y="27266"/>
                      <a:pt x="14644" y="27533"/>
                      <a:pt x="14644" y="27867"/>
                    </a:cubicBezTo>
                    <a:cubicBezTo>
                      <a:pt x="14644" y="28301"/>
                      <a:pt x="14945" y="28467"/>
                      <a:pt x="15211" y="28667"/>
                    </a:cubicBezTo>
                    <a:cubicBezTo>
                      <a:pt x="15812" y="29101"/>
                      <a:pt x="16312" y="29535"/>
                      <a:pt x="16679" y="30135"/>
                    </a:cubicBezTo>
                    <a:cubicBezTo>
                      <a:pt x="17480" y="31369"/>
                      <a:pt x="17847" y="32971"/>
                      <a:pt x="17446" y="34372"/>
                    </a:cubicBezTo>
                    <a:cubicBezTo>
                      <a:pt x="17446" y="34405"/>
                      <a:pt x="17421" y="34422"/>
                      <a:pt x="17392" y="34422"/>
                    </a:cubicBezTo>
                    <a:cubicBezTo>
                      <a:pt x="17363" y="34422"/>
                      <a:pt x="17330" y="34405"/>
                      <a:pt x="17313" y="34372"/>
                    </a:cubicBezTo>
                    <a:cubicBezTo>
                      <a:pt x="16692" y="34015"/>
                      <a:pt x="16004" y="33940"/>
                      <a:pt x="15301" y="33940"/>
                    </a:cubicBezTo>
                    <a:cubicBezTo>
                      <a:pt x="14788" y="33940"/>
                      <a:pt x="14267" y="33980"/>
                      <a:pt x="13757" y="33980"/>
                    </a:cubicBezTo>
                    <a:cubicBezTo>
                      <a:pt x="12938" y="33980"/>
                      <a:pt x="12149" y="33877"/>
                      <a:pt x="11475" y="33338"/>
                    </a:cubicBezTo>
                    <a:cubicBezTo>
                      <a:pt x="11108" y="33037"/>
                      <a:pt x="10808" y="32637"/>
                      <a:pt x="10475" y="32270"/>
                    </a:cubicBezTo>
                    <a:cubicBezTo>
                      <a:pt x="10008" y="31770"/>
                      <a:pt x="9541" y="31303"/>
                      <a:pt x="9107" y="30869"/>
                    </a:cubicBezTo>
                    <a:cubicBezTo>
                      <a:pt x="8106" y="29968"/>
                      <a:pt x="7006" y="29168"/>
                      <a:pt x="5938" y="28334"/>
                    </a:cubicBezTo>
                    <a:cubicBezTo>
                      <a:pt x="5871" y="28301"/>
                      <a:pt x="5871" y="28200"/>
                      <a:pt x="5938" y="28167"/>
                    </a:cubicBezTo>
                    <a:lnTo>
                      <a:pt x="5938" y="28100"/>
                    </a:lnTo>
                    <a:cubicBezTo>
                      <a:pt x="6172" y="27533"/>
                      <a:pt x="6372" y="26966"/>
                      <a:pt x="6205" y="26332"/>
                    </a:cubicBezTo>
                    <a:cubicBezTo>
                      <a:pt x="6038" y="25632"/>
                      <a:pt x="5605" y="25298"/>
                      <a:pt x="5138" y="24798"/>
                    </a:cubicBezTo>
                    <a:cubicBezTo>
                      <a:pt x="4604" y="24198"/>
                      <a:pt x="4470" y="23497"/>
                      <a:pt x="4804" y="22763"/>
                    </a:cubicBezTo>
                    <a:cubicBezTo>
                      <a:pt x="5204" y="21863"/>
                      <a:pt x="6005" y="21429"/>
                      <a:pt x="6872" y="21195"/>
                    </a:cubicBezTo>
                    <a:cubicBezTo>
                      <a:pt x="7973" y="20929"/>
                      <a:pt x="9474" y="21162"/>
                      <a:pt x="10275" y="20261"/>
                    </a:cubicBezTo>
                    <a:lnTo>
                      <a:pt x="10208" y="20195"/>
                    </a:lnTo>
                    <a:cubicBezTo>
                      <a:pt x="9441" y="18660"/>
                      <a:pt x="7439" y="18494"/>
                      <a:pt x="6138" y="17493"/>
                    </a:cubicBezTo>
                    <a:cubicBezTo>
                      <a:pt x="5771" y="17193"/>
                      <a:pt x="5338" y="16792"/>
                      <a:pt x="5271" y="16292"/>
                    </a:cubicBezTo>
                    <a:cubicBezTo>
                      <a:pt x="5138" y="15658"/>
                      <a:pt x="5671" y="15158"/>
                      <a:pt x="5705" y="14524"/>
                    </a:cubicBezTo>
                    <a:lnTo>
                      <a:pt x="5705" y="14491"/>
                    </a:lnTo>
                    <a:cubicBezTo>
                      <a:pt x="5705" y="13690"/>
                      <a:pt x="4771" y="13123"/>
                      <a:pt x="4971" y="12289"/>
                    </a:cubicBezTo>
                    <a:cubicBezTo>
                      <a:pt x="5037" y="11956"/>
                      <a:pt x="5271" y="11822"/>
                      <a:pt x="5504" y="11622"/>
                    </a:cubicBezTo>
                    <a:cubicBezTo>
                      <a:pt x="5971" y="11188"/>
                      <a:pt x="6172" y="10855"/>
                      <a:pt x="6205" y="10188"/>
                    </a:cubicBezTo>
                    <a:cubicBezTo>
                      <a:pt x="6272" y="9587"/>
                      <a:pt x="6172" y="8953"/>
                      <a:pt x="6672" y="8486"/>
                    </a:cubicBezTo>
                    <a:cubicBezTo>
                      <a:pt x="7139" y="8086"/>
                      <a:pt x="7839" y="7953"/>
                      <a:pt x="8373" y="7652"/>
                    </a:cubicBezTo>
                    <a:cubicBezTo>
                      <a:pt x="8640" y="6552"/>
                      <a:pt x="9174" y="5484"/>
                      <a:pt x="10341" y="5251"/>
                    </a:cubicBezTo>
                    <a:cubicBezTo>
                      <a:pt x="10555" y="5208"/>
                      <a:pt x="10771" y="5190"/>
                      <a:pt x="10989" y="5190"/>
                    </a:cubicBezTo>
                    <a:cubicBezTo>
                      <a:pt x="12132" y="5190"/>
                      <a:pt x="13323" y="5684"/>
                      <a:pt x="14444" y="5684"/>
                    </a:cubicBezTo>
                    <a:cubicBezTo>
                      <a:pt x="14569" y="5694"/>
                      <a:pt x="14694" y="5699"/>
                      <a:pt x="14819" y="5699"/>
                    </a:cubicBezTo>
                    <a:cubicBezTo>
                      <a:pt x="15535" y="5699"/>
                      <a:pt x="16265" y="5544"/>
                      <a:pt x="16946" y="5317"/>
                    </a:cubicBezTo>
                    <a:cubicBezTo>
                      <a:pt x="17441" y="5172"/>
                      <a:pt x="17988" y="4899"/>
                      <a:pt x="18540" y="4899"/>
                    </a:cubicBezTo>
                    <a:close/>
                    <a:moveTo>
                      <a:pt x="20559" y="1"/>
                    </a:moveTo>
                    <a:cubicBezTo>
                      <a:pt x="15913" y="1"/>
                      <a:pt x="11240" y="1474"/>
                      <a:pt x="7506" y="4283"/>
                    </a:cubicBezTo>
                    <a:cubicBezTo>
                      <a:pt x="4070" y="6852"/>
                      <a:pt x="1835" y="11188"/>
                      <a:pt x="868" y="15358"/>
                    </a:cubicBezTo>
                    <a:cubicBezTo>
                      <a:pt x="1" y="19294"/>
                      <a:pt x="367" y="23497"/>
                      <a:pt x="1869" y="27266"/>
                    </a:cubicBezTo>
                    <a:cubicBezTo>
                      <a:pt x="4837" y="34672"/>
                      <a:pt x="12209" y="39542"/>
                      <a:pt x="20148" y="39709"/>
                    </a:cubicBezTo>
                    <a:cubicBezTo>
                      <a:pt x="20182" y="39675"/>
                      <a:pt x="20182" y="39675"/>
                      <a:pt x="20215" y="39675"/>
                    </a:cubicBezTo>
                    <a:cubicBezTo>
                      <a:pt x="21182" y="39675"/>
                      <a:pt x="22150" y="39642"/>
                      <a:pt x="23084" y="39475"/>
                    </a:cubicBezTo>
                    <a:cubicBezTo>
                      <a:pt x="30756" y="38308"/>
                      <a:pt x="37327" y="32704"/>
                      <a:pt x="39462" y="25198"/>
                    </a:cubicBezTo>
                    <a:cubicBezTo>
                      <a:pt x="40062" y="23030"/>
                      <a:pt x="40329" y="20795"/>
                      <a:pt x="40196" y="18527"/>
                    </a:cubicBezTo>
                    <a:lnTo>
                      <a:pt x="40196" y="18527"/>
                    </a:lnTo>
                    <a:cubicBezTo>
                      <a:pt x="40116" y="18540"/>
                      <a:pt x="40037" y="18547"/>
                      <a:pt x="39961" y="18547"/>
                    </a:cubicBezTo>
                    <a:cubicBezTo>
                      <a:pt x="39274" y="18547"/>
                      <a:pt x="38725" y="18036"/>
                      <a:pt x="38094" y="17526"/>
                    </a:cubicBezTo>
                    <a:cubicBezTo>
                      <a:pt x="37741" y="17283"/>
                      <a:pt x="37388" y="17114"/>
                      <a:pt x="37006" y="17114"/>
                    </a:cubicBezTo>
                    <a:cubicBezTo>
                      <a:pt x="36810" y="17114"/>
                      <a:pt x="36607" y="17158"/>
                      <a:pt x="36393" y="17259"/>
                    </a:cubicBezTo>
                    <a:cubicBezTo>
                      <a:pt x="35926" y="17459"/>
                      <a:pt x="35593" y="17826"/>
                      <a:pt x="35159" y="17993"/>
                    </a:cubicBezTo>
                    <a:cubicBezTo>
                      <a:pt x="34984" y="18056"/>
                      <a:pt x="34816" y="18083"/>
                      <a:pt x="34653" y="18083"/>
                    </a:cubicBezTo>
                    <a:cubicBezTo>
                      <a:pt x="34040" y="18083"/>
                      <a:pt x="33497" y="17711"/>
                      <a:pt x="32891" y="17526"/>
                    </a:cubicBezTo>
                    <a:cubicBezTo>
                      <a:pt x="32772" y="17494"/>
                      <a:pt x="32660" y="17479"/>
                      <a:pt x="32554" y="17479"/>
                    </a:cubicBezTo>
                    <a:cubicBezTo>
                      <a:pt x="31344" y="17479"/>
                      <a:pt x="30904" y="19447"/>
                      <a:pt x="30689" y="20428"/>
                    </a:cubicBezTo>
                    <a:cubicBezTo>
                      <a:pt x="30389" y="21662"/>
                      <a:pt x="30422" y="23197"/>
                      <a:pt x="31523" y="24098"/>
                    </a:cubicBezTo>
                    <a:cubicBezTo>
                      <a:pt x="32090" y="24498"/>
                      <a:pt x="33024" y="24831"/>
                      <a:pt x="33091" y="25632"/>
                    </a:cubicBezTo>
                    <a:cubicBezTo>
                      <a:pt x="33191" y="26466"/>
                      <a:pt x="32257" y="27200"/>
                      <a:pt x="31690" y="27633"/>
                    </a:cubicBezTo>
                    <a:cubicBezTo>
                      <a:pt x="30823" y="28267"/>
                      <a:pt x="29855" y="28701"/>
                      <a:pt x="29155" y="29501"/>
                    </a:cubicBezTo>
                    <a:cubicBezTo>
                      <a:pt x="27420" y="31436"/>
                      <a:pt x="26853" y="34472"/>
                      <a:pt x="26553" y="36940"/>
                    </a:cubicBezTo>
                    <a:cubicBezTo>
                      <a:pt x="26553" y="36989"/>
                      <a:pt x="26517" y="37020"/>
                      <a:pt x="26459" y="37020"/>
                    </a:cubicBezTo>
                    <a:cubicBezTo>
                      <a:pt x="26437" y="37020"/>
                      <a:pt x="26413" y="37016"/>
                      <a:pt x="26386" y="37007"/>
                    </a:cubicBezTo>
                    <a:cubicBezTo>
                      <a:pt x="24351" y="35306"/>
                      <a:pt x="22650" y="33137"/>
                      <a:pt x="21516" y="30669"/>
                    </a:cubicBezTo>
                    <a:cubicBezTo>
                      <a:pt x="21016" y="29602"/>
                      <a:pt x="20649" y="28434"/>
                      <a:pt x="20348" y="27266"/>
                    </a:cubicBezTo>
                    <a:cubicBezTo>
                      <a:pt x="20048" y="26166"/>
                      <a:pt x="19881" y="24998"/>
                      <a:pt x="20549" y="23997"/>
                    </a:cubicBezTo>
                    <a:cubicBezTo>
                      <a:pt x="21082" y="23130"/>
                      <a:pt x="22050" y="22797"/>
                      <a:pt x="23050" y="22697"/>
                    </a:cubicBezTo>
                    <a:cubicBezTo>
                      <a:pt x="23139" y="22693"/>
                      <a:pt x="23229" y="22691"/>
                      <a:pt x="23318" y="22691"/>
                    </a:cubicBezTo>
                    <a:cubicBezTo>
                      <a:pt x="23779" y="22691"/>
                      <a:pt x="24240" y="22734"/>
                      <a:pt x="24701" y="22734"/>
                    </a:cubicBezTo>
                    <a:cubicBezTo>
                      <a:pt x="24918" y="22734"/>
                      <a:pt x="25135" y="22725"/>
                      <a:pt x="25352" y="22697"/>
                    </a:cubicBezTo>
                    <a:cubicBezTo>
                      <a:pt x="25686" y="22663"/>
                      <a:pt x="25686" y="22697"/>
                      <a:pt x="25919" y="22463"/>
                    </a:cubicBezTo>
                    <a:cubicBezTo>
                      <a:pt x="26219" y="22163"/>
                      <a:pt x="26086" y="21929"/>
                      <a:pt x="25852" y="21596"/>
                    </a:cubicBezTo>
                    <a:cubicBezTo>
                      <a:pt x="25686" y="21429"/>
                      <a:pt x="25419" y="21262"/>
                      <a:pt x="25252" y="21095"/>
                    </a:cubicBezTo>
                    <a:cubicBezTo>
                      <a:pt x="24351" y="20161"/>
                      <a:pt x="25085" y="18927"/>
                      <a:pt x="24518" y="17826"/>
                    </a:cubicBezTo>
                    <a:cubicBezTo>
                      <a:pt x="23951" y="16792"/>
                      <a:pt x="22750" y="16092"/>
                      <a:pt x="22550" y="14824"/>
                    </a:cubicBezTo>
                    <a:cubicBezTo>
                      <a:pt x="22483" y="14324"/>
                      <a:pt x="22583" y="13957"/>
                      <a:pt x="22817" y="13523"/>
                    </a:cubicBezTo>
                    <a:cubicBezTo>
                      <a:pt x="22984" y="13190"/>
                      <a:pt x="23184" y="12956"/>
                      <a:pt x="23317" y="12623"/>
                    </a:cubicBezTo>
                    <a:cubicBezTo>
                      <a:pt x="23417" y="12289"/>
                      <a:pt x="23317" y="12022"/>
                      <a:pt x="23351" y="11755"/>
                    </a:cubicBezTo>
                    <a:cubicBezTo>
                      <a:pt x="23384" y="11355"/>
                      <a:pt x="23684" y="11255"/>
                      <a:pt x="24018" y="11022"/>
                    </a:cubicBezTo>
                    <a:cubicBezTo>
                      <a:pt x="24651" y="10688"/>
                      <a:pt x="25319" y="10321"/>
                      <a:pt x="25919" y="9987"/>
                    </a:cubicBezTo>
                    <a:lnTo>
                      <a:pt x="25986" y="9987"/>
                    </a:lnTo>
                    <a:cubicBezTo>
                      <a:pt x="25185" y="8253"/>
                      <a:pt x="26353" y="6018"/>
                      <a:pt x="28087" y="5418"/>
                    </a:cubicBezTo>
                    <a:cubicBezTo>
                      <a:pt x="28376" y="5329"/>
                      <a:pt x="28636" y="5254"/>
                      <a:pt x="28905" y="5254"/>
                    </a:cubicBezTo>
                    <a:cubicBezTo>
                      <a:pt x="29040" y="5254"/>
                      <a:pt x="29177" y="5273"/>
                      <a:pt x="29321" y="5317"/>
                    </a:cubicBezTo>
                    <a:cubicBezTo>
                      <a:pt x="29636" y="5422"/>
                      <a:pt x="29890" y="5548"/>
                      <a:pt x="30227" y="5548"/>
                    </a:cubicBezTo>
                    <a:cubicBezTo>
                      <a:pt x="30318" y="5548"/>
                      <a:pt x="30416" y="5539"/>
                      <a:pt x="30522" y="5518"/>
                    </a:cubicBezTo>
                    <a:cubicBezTo>
                      <a:pt x="30856" y="5484"/>
                      <a:pt x="31156" y="5418"/>
                      <a:pt x="31490" y="5351"/>
                    </a:cubicBezTo>
                    <a:cubicBezTo>
                      <a:pt x="31584" y="5345"/>
                      <a:pt x="31679" y="5342"/>
                      <a:pt x="31775" y="5342"/>
                    </a:cubicBezTo>
                    <a:cubicBezTo>
                      <a:pt x="32768" y="5342"/>
                      <a:pt x="33852" y="5638"/>
                      <a:pt x="34825" y="5851"/>
                    </a:cubicBezTo>
                    <a:cubicBezTo>
                      <a:pt x="33991" y="4984"/>
                      <a:pt x="33057" y="4183"/>
                      <a:pt x="32057" y="3483"/>
                    </a:cubicBezTo>
                    <a:cubicBezTo>
                      <a:pt x="28677" y="1131"/>
                      <a:pt x="24628" y="1"/>
                      <a:pt x="205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1"/>
              <p:cNvSpPr/>
              <p:nvPr/>
            </p:nvSpPr>
            <p:spPr>
              <a:xfrm>
                <a:off x="2338022" y="1415338"/>
                <a:ext cx="621460" cy="960058"/>
              </a:xfrm>
              <a:custGeom>
                <a:avLst/>
                <a:gdLst/>
                <a:ahLst/>
                <a:cxnLst/>
                <a:rect l="l" t="t" r="r" b="b"/>
                <a:pathLst>
                  <a:path w="20215" h="31229" extrusionOk="0">
                    <a:moveTo>
                      <a:pt x="8947" y="1"/>
                    </a:moveTo>
                    <a:cubicBezTo>
                      <a:pt x="8003" y="1"/>
                      <a:pt x="7101" y="599"/>
                      <a:pt x="6572" y="1408"/>
                    </a:cubicBezTo>
                    <a:cubicBezTo>
                      <a:pt x="5905" y="2375"/>
                      <a:pt x="5971" y="3376"/>
                      <a:pt x="6205" y="4443"/>
                    </a:cubicBezTo>
                    <a:cubicBezTo>
                      <a:pt x="6205" y="4510"/>
                      <a:pt x="6172" y="4543"/>
                      <a:pt x="6138" y="4543"/>
                    </a:cubicBezTo>
                    <a:cubicBezTo>
                      <a:pt x="6138" y="4543"/>
                      <a:pt x="6138" y="4577"/>
                      <a:pt x="6071" y="4610"/>
                    </a:cubicBezTo>
                    <a:cubicBezTo>
                      <a:pt x="5404" y="5044"/>
                      <a:pt x="4670" y="5344"/>
                      <a:pt x="4070" y="5777"/>
                    </a:cubicBezTo>
                    <a:cubicBezTo>
                      <a:pt x="3536" y="6211"/>
                      <a:pt x="3803" y="6845"/>
                      <a:pt x="3536" y="7379"/>
                    </a:cubicBezTo>
                    <a:cubicBezTo>
                      <a:pt x="3203" y="8112"/>
                      <a:pt x="2669" y="8613"/>
                      <a:pt x="2969" y="9547"/>
                    </a:cubicBezTo>
                    <a:cubicBezTo>
                      <a:pt x="3169" y="10281"/>
                      <a:pt x="3736" y="10848"/>
                      <a:pt x="4237" y="11415"/>
                    </a:cubicBezTo>
                    <a:cubicBezTo>
                      <a:pt x="4971" y="12249"/>
                      <a:pt x="5204" y="12949"/>
                      <a:pt x="5137" y="14050"/>
                    </a:cubicBezTo>
                    <a:cubicBezTo>
                      <a:pt x="5071" y="14550"/>
                      <a:pt x="5171" y="14984"/>
                      <a:pt x="5504" y="15351"/>
                    </a:cubicBezTo>
                    <a:cubicBezTo>
                      <a:pt x="5671" y="15518"/>
                      <a:pt x="5838" y="15651"/>
                      <a:pt x="6005" y="15818"/>
                    </a:cubicBezTo>
                    <a:cubicBezTo>
                      <a:pt x="6205" y="16051"/>
                      <a:pt x="6405" y="16318"/>
                      <a:pt x="6472" y="16652"/>
                    </a:cubicBezTo>
                    <a:cubicBezTo>
                      <a:pt x="6505" y="17486"/>
                      <a:pt x="5638" y="17486"/>
                      <a:pt x="5004" y="17486"/>
                    </a:cubicBezTo>
                    <a:cubicBezTo>
                      <a:pt x="4925" y="17488"/>
                      <a:pt x="4846" y="17489"/>
                      <a:pt x="4766" y="17489"/>
                    </a:cubicBezTo>
                    <a:cubicBezTo>
                      <a:pt x="4406" y="17489"/>
                      <a:pt x="4036" y="17472"/>
                      <a:pt x="3669" y="17472"/>
                    </a:cubicBezTo>
                    <a:cubicBezTo>
                      <a:pt x="2738" y="17472"/>
                      <a:pt x="1821" y="17577"/>
                      <a:pt x="1101" y="18320"/>
                    </a:cubicBezTo>
                    <a:cubicBezTo>
                      <a:pt x="0" y="19487"/>
                      <a:pt x="434" y="21088"/>
                      <a:pt x="834" y="22489"/>
                    </a:cubicBezTo>
                    <a:cubicBezTo>
                      <a:pt x="1101" y="23590"/>
                      <a:pt x="1568" y="24724"/>
                      <a:pt x="2102" y="25758"/>
                    </a:cubicBezTo>
                    <a:cubicBezTo>
                      <a:pt x="3203" y="27860"/>
                      <a:pt x="4670" y="29695"/>
                      <a:pt x="6472" y="31229"/>
                    </a:cubicBezTo>
                    <a:cubicBezTo>
                      <a:pt x="6739" y="28727"/>
                      <a:pt x="7406" y="25825"/>
                      <a:pt x="9140" y="23890"/>
                    </a:cubicBezTo>
                    <a:cubicBezTo>
                      <a:pt x="9908" y="23023"/>
                      <a:pt x="11008" y="22556"/>
                      <a:pt x="11909" y="21856"/>
                    </a:cubicBezTo>
                    <a:cubicBezTo>
                      <a:pt x="12476" y="21389"/>
                      <a:pt x="13377" y="20488"/>
                      <a:pt x="12743" y="19721"/>
                    </a:cubicBezTo>
                    <a:cubicBezTo>
                      <a:pt x="12409" y="19287"/>
                      <a:pt x="11876" y="19154"/>
                      <a:pt x="11509" y="18820"/>
                    </a:cubicBezTo>
                    <a:cubicBezTo>
                      <a:pt x="9741" y="17419"/>
                      <a:pt x="10508" y="14851"/>
                      <a:pt x="11208" y="13083"/>
                    </a:cubicBezTo>
                    <a:cubicBezTo>
                      <a:pt x="11501" y="12399"/>
                      <a:pt x="11890" y="11747"/>
                      <a:pt x="12683" y="11747"/>
                    </a:cubicBezTo>
                    <a:cubicBezTo>
                      <a:pt x="12703" y="11747"/>
                      <a:pt x="12723" y="11748"/>
                      <a:pt x="12743" y="11748"/>
                    </a:cubicBezTo>
                    <a:cubicBezTo>
                      <a:pt x="13210" y="11815"/>
                      <a:pt x="13610" y="12049"/>
                      <a:pt x="14044" y="12215"/>
                    </a:cubicBezTo>
                    <a:cubicBezTo>
                      <a:pt x="14284" y="12312"/>
                      <a:pt x="14503" y="12356"/>
                      <a:pt x="14709" y="12356"/>
                    </a:cubicBezTo>
                    <a:cubicBezTo>
                      <a:pt x="15076" y="12356"/>
                      <a:pt x="15404" y="12217"/>
                      <a:pt x="15745" y="11982"/>
                    </a:cubicBezTo>
                    <a:cubicBezTo>
                      <a:pt x="16222" y="11648"/>
                      <a:pt x="16665" y="11365"/>
                      <a:pt x="17171" y="11365"/>
                    </a:cubicBezTo>
                    <a:cubicBezTo>
                      <a:pt x="17373" y="11365"/>
                      <a:pt x="17585" y="11410"/>
                      <a:pt x="17813" y="11515"/>
                    </a:cubicBezTo>
                    <a:cubicBezTo>
                      <a:pt x="18514" y="11819"/>
                      <a:pt x="19131" y="12708"/>
                      <a:pt x="19969" y="12708"/>
                    </a:cubicBezTo>
                    <a:cubicBezTo>
                      <a:pt x="20049" y="12708"/>
                      <a:pt x="20131" y="12700"/>
                      <a:pt x="20215" y="12682"/>
                    </a:cubicBezTo>
                    <a:cubicBezTo>
                      <a:pt x="19915" y="8179"/>
                      <a:pt x="18147" y="3809"/>
                      <a:pt x="15078" y="507"/>
                    </a:cubicBezTo>
                    <a:cubicBezTo>
                      <a:pt x="14077" y="340"/>
                      <a:pt x="13076" y="40"/>
                      <a:pt x="12076" y="7"/>
                    </a:cubicBezTo>
                    <a:cubicBezTo>
                      <a:pt x="11509" y="7"/>
                      <a:pt x="11008" y="207"/>
                      <a:pt x="10408" y="240"/>
                    </a:cubicBezTo>
                    <a:cubicBezTo>
                      <a:pt x="10359" y="245"/>
                      <a:pt x="10313" y="247"/>
                      <a:pt x="10269" y="247"/>
                    </a:cubicBezTo>
                    <a:cubicBezTo>
                      <a:pt x="9985" y="247"/>
                      <a:pt x="9796" y="160"/>
                      <a:pt x="9507" y="73"/>
                    </a:cubicBezTo>
                    <a:cubicBezTo>
                      <a:pt x="9321" y="24"/>
                      <a:pt x="9133" y="1"/>
                      <a:pt x="89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1"/>
              <p:cNvSpPr/>
              <p:nvPr/>
            </p:nvSpPr>
            <p:spPr>
              <a:xfrm>
                <a:off x="1861184" y="1397692"/>
                <a:ext cx="496368" cy="895683"/>
              </a:xfrm>
              <a:custGeom>
                <a:avLst/>
                <a:gdLst/>
                <a:ahLst/>
                <a:cxnLst/>
                <a:rect l="l" t="t" r="r" b="b"/>
                <a:pathLst>
                  <a:path w="16146" h="29135" extrusionOk="0">
                    <a:moveTo>
                      <a:pt x="14053" y="1"/>
                    </a:moveTo>
                    <a:cubicBezTo>
                      <a:pt x="13586" y="1"/>
                      <a:pt x="13140" y="243"/>
                      <a:pt x="12676" y="414"/>
                    </a:cubicBezTo>
                    <a:cubicBezTo>
                      <a:pt x="11824" y="708"/>
                      <a:pt x="10921" y="820"/>
                      <a:pt x="10012" y="820"/>
                    </a:cubicBezTo>
                    <a:cubicBezTo>
                      <a:pt x="9888" y="820"/>
                      <a:pt x="9764" y="818"/>
                      <a:pt x="9641" y="814"/>
                    </a:cubicBezTo>
                    <a:cubicBezTo>
                      <a:pt x="8540" y="747"/>
                      <a:pt x="7506" y="314"/>
                      <a:pt x="6405" y="314"/>
                    </a:cubicBezTo>
                    <a:cubicBezTo>
                      <a:pt x="5004" y="314"/>
                      <a:pt x="4504" y="1448"/>
                      <a:pt x="4070" y="2582"/>
                    </a:cubicBezTo>
                    <a:cubicBezTo>
                      <a:pt x="4137" y="2582"/>
                      <a:pt x="4137" y="2615"/>
                      <a:pt x="4070" y="2649"/>
                    </a:cubicBezTo>
                    <a:cubicBezTo>
                      <a:pt x="4070" y="2682"/>
                      <a:pt x="4037" y="2682"/>
                      <a:pt x="4037" y="2682"/>
                    </a:cubicBezTo>
                    <a:cubicBezTo>
                      <a:pt x="4037" y="2749"/>
                      <a:pt x="4003" y="2749"/>
                      <a:pt x="4003" y="2749"/>
                    </a:cubicBezTo>
                    <a:cubicBezTo>
                      <a:pt x="3570" y="3116"/>
                      <a:pt x="2969" y="3116"/>
                      <a:pt x="2502" y="3449"/>
                    </a:cubicBezTo>
                    <a:cubicBezTo>
                      <a:pt x="1802" y="3983"/>
                      <a:pt x="2069" y="4850"/>
                      <a:pt x="1902" y="5618"/>
                    </a:cubicBezTo>
                    <a:cubicBezTo>
                      <a:pt x="1835" y="5918"/>
                      <a:pt x="1702" y="6185"/>
                      <a:pt x="1501" y="6418"/>
                    </a:cubicBezTo>
                    <a:cubicBezTo>
                      <a:pt x="1168" y="6785"/>
                      <a:pt x="668" y="6852"/>
                      <a:pt x="734" y="7586"/>
                    </a:cubicBezTo>
                    <a:cubicBezTo>
                      <a:pt x="834" y="8253"/>
                      <a:pt x="1468" y="8620"/>
                      <a:pt x="1401" y="9320"/>
                    </a:cubicBezTo>
                    <a:lnTo>
                      <a:pt x="1401" y="9354"/>
                    </a:lnTo>
                    <a:cubicBezTo>
                      <a:pt x="1568" y="10021"/>
                      <a:pt x="868" y="10521"/>
                      <a:pt x="1034" y="11188"/>
                    </a:cubicBezTo>
                    <a:cubicBezTo>
                      <a:pt x="1201" y="12022"/>
                      <a:pt x="2235" y="12589"/>
                      <a:pt x="2969" y="12923"/>
                    </a:cubicBezTo>
                    <a:cubicBezTo>
                      <a:pt x="4070" y="13423"/>
                      <a:pt x="5404" y="13757"/>
                      <a:pt x="5871" y="15024"/>
                    </a:cubicBezTo>
                    <a:lnTo>
                      <a:pt x="5871" y="15091"/>
                    </a:lnTo>
                    <a:cubicBezTo>
                      <a:pt x="5971" y="15091"/>
                      <a:pt x="6038" y="15158"/>
                      <a:pt x="6005" y="15258"/>
                    </a:cubicBezTo>
                    <a:cubicBezTo>
                      <a:pt x="5571" y="15992"/>
                      <a:pt x="4504" y="16025"/>
                      <a:pt x="3736" y="16125"/>
                    </a:cubicBezTo>
                    <a:cubicBezTo>
                      <a:pt x="2502" y="16292"/>
                      <a:pt x="1001" y="16525"/>
                      <a:pt x="501" y="17926"/>
                    </a:cubicBezTo>
                    <a:cubicBezTo>
                      <a:pt x="0" y="19294"/>
                      <a:pt x="1468" y="19761"/>
                      <a:pt x="1868" y="20828"/>
                    </a:cubicBezTo>
                    <a:cubicBezTo>
                      <a:pt x="2169" y="21529"/>
                      <a:pt x="2135" y="22430"/>
                      <a:pt x="1635" y="23030"/>
                    </a:cubicBezTo>
                    <a:cubicBezTo>
                      <a:pt x="2636" y="23764"/>
                      <a:pt x="3570" y="24498"/>
                      <a:pt x="4504" y="25298"/>
                    </a:cubicBezTo>
                    <a:cubicBezTo>
                      <a:pt x="4971" y="25699"/>
                      <a:pt x="5404" y="26166"/>
                      <a:pt x="5871" y="26633"/>
                    </a:cubicBezTo>
                    <a:cubicBezTo>
                      <a:pt x="6305" y="27033"/>
                      <a:pt x="6638" y="27533"/>
                      <a:pt x="7039" y="27934"/>
                    </a:cubicBezTo>
                    <a:cubicBezTo>
                      <a:pt x="7750" y="28558"/>
                      <a:pt x="8619" y="28651"/>
                      <a:pt x="9518" y="28651"/>
                    </a:cubicBezTo>
                    <a:cubicBezTo>
                      <a:pt x="9902" y="28651"/>
                      <a:pt x="10291" y="28634"/>
                      <a:pt x="10675" y="28634"/>
                    </a:cubicBezTo>
                    <a:cubicBezTo>
                      <a:pt x="11458" y="28634"/>
                      <a:pt x="12219" y="28705"/>
                      <a:pt x="12876" y="29134"/>
                    </a:cubicBezTo>
                    <a:cubicBezTo>
                      <a:pt x="13176" y="27433"/>
                      <a:pt x="12743" y="25665"/>
                      <a:pt x="11509" y="24364"/>
                    </a:cubicBezTo>
                    <a:cubicBezTo>
                      <a:pt x="11042" y="23964"/>
                      <a:pt x="10141" y="23597"/>
                      <a:pt x="10008" y="22963"/>
                    </a:cubicBezTo>
                    <a:cubicBezTo>
                      <a:pt x="9807" y="22163"/>
                      <a:pt x="10708" y="21529"/>
                      <a:pt x="10741" y="20795"/>
                    </a:cubicBezTo>
                    <a:cubicBezTo>
                      <a:pt x="10741" y="20762"/>
                      <a:pt x="10741" y="20695"/>
                      <a:pt x="10808" y="20695"/>
                    </a:cubicBezTo>
                    <a:cubicBezTo>
                      <a:pt x="10374" y="20261"/>
                      <a:pt x="10074" y="19694"/>
                      <a:pt x="9841" y="19161"/>
                    </a:cubicBezTo>
                    <a:cubicBezTo>
                      <a:pt x="9707" y="18927"/>
                      <a:pt x="9674" y="18660"/>
                      <a:pt x="9541" y="18427"/>
                    </a:cubicBezTo>
                    <a:cubicBezTo>
                      <a:pt x="9307" y="17860"/>
                      <a:pt x="8873" y="17826"/>
                      <a:pt x="8406" y="17626"/>
                    </a:cubicBezTo>
                    <a:cubicBezTo>
                      <a:pt x="7506" y="17159"/>
                      <a:pt x="6739" y="16325"/>
                      <a:pt x="6872" y="15258"/>
                    </a:cubicBezTo>
                    <a:cubicBezTo>
                      <a:pt x="6872" y="15224"/>
                      <a:pt x="6872" y="15158"/>
                      <a:pt x="6905" y="15158"/>
                    </a:cubicBezTo>
                    <a:cubicBezTo>
                      <a:pt x="7039" y="14424"/>
                      <a:pt x="7673" y="13823"/>
                      <a:pt x="8373" y="13490"/>
                    </a:cubicBezTo>
                    <a:cubicBezTo>
                      <a:pt x="9674" y="12856"/>
                      <a:pt x="11042" y="12422"/>
                      <a:pt x="12376" y="11922"/>
                    </a:cubicBezTo>
                    <a:lnTo>
                      <a:pt x="12409" y="11922"/>
                    </a:lnTo>
                    <a:cubicBezTo>
                      <a:pt x="12343" y="10755"/>
                      <a:pt x="11242" y="10087"/>
                      <a:pt x="10942" y="8953"/>
                    </a:cubicBezTo>
                    <a:cubicBezTo>
                      <a:pt x="10775" y="8153"/>
                      <a:pt x="11175" y="7586"/>
                      <a:pt x="11775" y="7152"/>
                    </a:cubicBezTo>
                    <a:cubicBezTo>
                      <a:pt x="12743" y="6518"/>
                      <a:pt x="13877" y="6085"/>
                      <a:pt x="14911" y="5618"/>
                    </a:cubicBezTo>
                    <a:cubicBezTo>
                      <a:pt x="15245" y="5484"/>
                      <a:pt x="15545" y="5351"/>
                      <a:pt x="15745" y="5017"/>
                    </a:cubicBezTo>
                    <a:cubicBezTo>
                      <a:pt x="16012" y="4684"/>
                      <a:pt x="16079" y="4350"/>
                      <a:pt x="16079" y="3983"/>
                    </a:cubicBezTo>
                    <a:cubicBezTo>
                      <a:pt x="16145" y="3249"/>
                      <a:pt x="15845" y="2515"/>
                      <a:pt x="15378" y="1948"/>
                    </a:cubicBezTo>
                    <a:cubicBezTo>
                      <a:pt x="15345" y="1882"/>
                      <a:pt x="15345" y="1815"/>
                      <a:pt x="15411" y="1681"/>
                    </a:cubicBezTo>
                    <a:cubicBezTo>
                      <a:pt x="15511" y="1014"/>
                      <a:pt x="15211" y="347"/>
                      <a:pt x="14577" y="114"/>
                    </a:cubicBezTo>
                    <a:cubicBezTo>
                      <a:pt x="14399" y="33"/>
                      <a:pt x="14224" y="1"/>
                      <a:pt x="14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1"/>
              <p:cNvSpPr/>
              <p:nvPr/>
            </p:nvSpPr>
            <p:spPr>
              <a:xfrm>
                <a:off x="2440577" y="2224620"/>
                <a:ext cx="138464" cy="159369"/>
              </a:xfrm>
              <a:custGeom>
                <a:avLst/>
                <a:gdLst/>
                <a:ahLst/>
                <a:cxnLst/>
                <a:rect l="l" t="t" r="r" b="b"/>
                <a:pathLst>
                  <a:path w="4504" h="5184" extrusionOk="0">
                    <a:moveTo>
                      <a:pt x="4503" y="1"/>
                    </a:moveTo>
                    <a:lnTo>
                      <a:pt x="4503" y="1"/>
                    </a:lnTo>
                    <a:cubicBezTo>
                      <a:pt x="4370" y="34"/>
                      <a:pt x="4303" y="101"/>
                      <a:pt x="4170" y="167"/>
                    </a:cubicBezTo>
                    <a:cubicBezTo>
                      <a:pt x="3569" y="1668"/>
                      <a:pt x="3303" y="3336"/>
                      <a:pt x="3069" y="4837"/>
                    </a:cubicBezTo>
                    <a:cubicBezTo>
                      <a:pt x="2002" y="3903"/>
                      <a:pt x="1034" y="2869"/>
                      <a:pt x="200" y="1702"/>
                    </a:cubicBezTo>
                    <a:cubicBezTo>
                      <a:pt x="134" y="1735"/>
                      <a:pt x="34" y="1735"/>
                      <a:pt x="0" y="1768"/>
                    </a:cubicBezTo>
                    <a:cubicBezTo>
                      <a:pt x="901" y="3036"/>
                      <a:pt x="1968" y="4170"/>
                      <a:pt x="3169" y="5171"/>
                    </a:cubicBezTo>
                    <a:cubicBezTo>
                      <a:pt x="3186" y="5179"/>
                      <a:pt x="3205" y="5183"/>
                      <a:pt x="3223" y="5183"/>
                    </a:cubicBezTo>
                    <a:cubicBezTo>
                      <a:pt x="3280" y="5183"/>
                      <a:pt x="3336" y="5146"/>
                      <a:pt x="3336" y="5071"/>
                    </a:cubicBezTo>
                    <a:cubicBezTo>
                      <a:pt x="3503" y="3436"/>
                      <a:pt x="3836" y="1602"/>
                      <a:pt x="4503" y="1"/>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1"/>
              <p:cNvSpPr/>
              <p:nvPr/>
            </p:nvSpPr>
            <p:spPr>
              <a:xfrm>
                <a:off x="1775045" y="1311614"/>
                <a:ext cx="434637" cy="508758"/>
              </a:xfrm>
              <a:custGeom>
                <a:avLst/>
                <a:gdLst/>
                <a:ahLst/>
                <a:cxnLst/>
                <a:rect l="l" t="t" r="r" b="b"/>
                <a:pathLst>
                  <a:path w="14138" h="16549" extrusionOk="0">
                    <a:moveTo>
                      <a:pt x="13302" y="0"/>
                    </a:moveTo>
                    <a:cubicBezTo>
                      <a:pt x="13262" y="0"/>
                      <a:pt x="13220" y="4"/>
                      <a:pt x="13176" y="12"/>
                    </a:cubicBezTo>
                    <a:cubicBezTo>
                      <a:pt x="9541" y="745"/>
                      <a:pt x="6105" y="2847"/>
                      <a:pt x="3836" y="5749"/>
                    </a:cubicBezTo>
                    <a:cubicBezTo>
                      <a:pt x="2636" y="7283"/>
                      <a:pt x="1702" y="9018"/>
                      <a:pt x="1135" y="10886"/>
                    </a:cubicBezTo>
                    <a:cubicBezTo>
                      <a:pt x="534" y="12621"/>
                      <a:pt x="0" y="14689"/>
                      <a:pt x="301" y="16523"/>
                    </a:cubicBezTo>
                    <a:cubicBezTo>
                      <a:pt x="301" y="16540"/>
                      <a:pt x="309" y="16548"/>
                      <a:pt x="317" y="16548"/>
                    </a:cubicBezTo>
                    <a:cubicBezTo>
                      <a:pt x="326" y="16548"/>
                      <a:pt x="334" y="16540"/>
                      <a:pt x="334" y="16523"/>
                    </a:cubicBezTo>
                    <a:cubicBezTo>
                      <a:pt x="701" y="14722"/>
                      <a:pt x="834" y="12954"/>
                      <a:pt x="1501" y="11253"/>
                    </a:cubicBezTo>
                    <a:cubicBezTo>
                      <a:pt x="2202" y="9518"/>
                      <a:pt x="3303" y="7784"/>
                      <a:pt x="4604" y="6383"/>
                    </a:cubicBezTo>
                    <a:cubicBezTo>
                      <a:pt x="7005" y="3748"/>
                      <a:pt x="10008" y="2013"/>
                      <a:pt x="13477" y="1179"/>
                    </a:cubicBezTo>
                    <a:cubicBezTo>
                      <a:pt x="14137" y="990"/>
                      <a:pt x="13967" y="0"/>
                      <a:pt x="1330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1"/>
              <p:cNvSpPr/>
              <p:nvPr/>
            </p:nvSpPr>
            <p:spPr>
              <a:xfrm>
                <a:off x="1716604" y="1236174"/>
                <a:ext cx="1302375" cy="1234619"/>
              </a:xfrm>
              <a:custGeom>
                <a:avLst/>
                <a:gdLst/>
                <a:ahLst/>
                <a:cxnLst/>
                <a:rect l="l" t="t" r="r" b="b"/>
                <a:pathLst>
                  <a:path w="42364" h="40160" extrusionOk="0">
                    <a:moveTo>
                      <a:pt x="20899" y="310"/>
                    </a:moveTo>
                    <a:cubicBezTo>
                      <a:pt x="24974" y="310"/>
                      <a:pt x="29024" y="1449"/>
                      <a:pt x="32390" y="3833"/>
                    </a:cubicBezTo>
                    <a:cubicBezTo>
                      <a:pt x="33391" y="4534"/>
                      <a:pt x="34291" y="5334"/>
                      <a:pt x="35125" y="6202"/>
                    </a:cubicBezTo>
                    <a:cubicBezTo>
                      <a:pt x="34224" y="5948"/>
                      <a:pt x="33228" y="5671"/>
                      <a:pt x="32297" y="5671"/>
                    </a:cubicBezTo>
                    <a:cubicBezTo>
                      <a:pt x="32125" y="5671"/>
                      <a:pt x="31956" y="5680"/>
                      <a:pt x="31789" y="5701"/>
                    </a:cubicBezTo>
                    <a:cubicBezTo>
                      <a:pt x="31456" y="5701"/>
                      <a:pt x="31189" y="5835"/>
                      <a:pt x="30855" y="5868"/>
                    </a:cubicBezTo>
                    <a:cubicBezTo>
                      <a:pt x="30781" y="5879"/>
                      <a:pt x="30711" y="5883"/>
                      <a:pt x="30644" y="5883"/>
                    </a:cubicBezTo>
                    <a:cubicBezTo>
                      <a:pt x="30289" y="5883"/>
                      <a:pt x="30014" y="5752"/>
                      <a:pt x="29621" y="5668"/>
                    </a:cubicBezTo>
                    <a:cubicBezTo>
                      <a:pt x="29468" y="5617"/>
                      <a:pt x="29315" y="5595"/>
                      <a:pt x="29162" y="5595"/>
                    </a:cubicBezTo>
                    <a:cubicBezTo>
                      <a:pt x="28915" y="5595"/>
                      <a:pt x="28668" y="5652"/>
                      <a:pt x="28420" y="5735"/>
                    </a:cubicBezTo>
                    <a:cubicBezTo>
                      <a:pt x="26619" y="6368"/>
                      <a:pt x="25452" y="8537"/>
                      <a:pt x="26285" y="10338"/>
                    </a:cubicBezTo>
                    <a:cubicBezTo>
                      <a:pt x="26352" y="10338"/>
                      <a:pt x="26386" y="10305"/>
                      <a:pt x="26386" y="10238"/>
                    </a:cubicBezTo>
                    <a:cubicBezTo>
                      <a:pt x="26185" y="9170"/>
                      <a:pt x="26119" y="8170"/>
                      <a:pt x="26752" y="7202"/>
                    </a:cubicBezTo>
                    <a:cubicBezTo>
                      <a:pt x="27277" y="6402"/>
                      <a:pt x="28167" y="5784"/>
                      <a:pt x="29102" y="5784"/>
                    </a:cubicBezTo>
                    <a:cubicBezTo>
                      <a:pt x="29296" y="5784"/>
                      <a:pt x="29492" y="5811"/>
                      <a:pt x="29688" y="5868"/>
                    </a:cubicBezTo>
                    <a:cubicBezTo>
                      <a:pt x="30021" y="5968"/>
                      <a:pt x="30222" y="6035"/>
                      <a:pt x="30589" y="6035"/>
                    </a:cubicBezTo>
                    <a:cubicBezTo>
                      <a:pt x="31189" y="6001"/>
                      <a:pt x="31689" y="5801"/>
                      <a:pt x="32256" y="5801"/>
                    </a:cubicBezTo>
                    <a:cubicBezTo>
                      <a:pt x="33257" y="5835"/>
                      <a:pt x="34258" y="6135"/>
                      <a:pt x="35259" y="6302"/>
                    </a:cubicBezTo>
                    <a:cubicBezTo>
                      <a:pt x="38361" y="9637"/>
                      <a:pt x="40129" y="14007"/>
                      <a:pt x="40429" y="18510"/>
                    </a:cubicBezTo>
                    <a:cubicBezTo>
                      <a:pt x="40342" y="18528"/>
                      <a:pt x="40258" y="18537"/>
                      <a:pt x="40176" y="18537"/>
                    </a:cubicBezTo>
                    <a:cubicBezTo>
                      <a:pt x="39341" y="18537"/>
                      <a:pt x="38726" y="17677"/>
                      <a:pt x="38027" y="17343"/>
                    </a:cubicBezTo>
                    <a:cubicBezTo>
                      <a:pt x="37795" y="17236"/>
                      <a:pt x="37579" y="17192"/>
                      <a:pt x="37373" y="17192"/>
                    </a:cubicBezTo>
                    <a:cubicBezTo>
                      <a:pt x="36870" y="17192"/>
                      <a:pt x="36423" y="17459"/>
                      <a:pt x="35926" y="17743"/>
                    </a:cubicBezTo>
                    <a:cubicBezTo>
                      <a:pt x="35582" y="18001"/>
                      <a:pt x="35252" y="18134"/>
                      <a:pt x="34883" y="18134"/>
                    </a:cubicBezTo>
                    <a:cubicBezTo>
                      <a:pt x="34679" y="18134"/>
                      <a:pt x="34462" y="18093"/>
                      <a:pt x="34224" y="18010"/>
                    </a:cubicBezTo>
                    <a:cubicBezTo>
                      <a:pt x="33791" y="17843"/>
                      <a:pt x="33391" y="17576"/>
                      <a:pt x="32924" y="17543"/>
                    </a:cubicBezTo>
                    <a:cubicBezTo>
                      <a:pt x="32904" y="17542"/>
                      <a:pt x="32885" y="17542"/>
                      <a:pt x="32867" y="17542"/>
                    </a:cubicBezTo>
                    <a:cubicBezTo>
                      <a:pt x="32071" y="17542"/>
                      <a:pt x="31682" y="18226"/>
                      <a:pt x="31389" y="18877"/>
                    </a:cubicBezTo>
                    <a:cubicBezTo>
                      <a:pt x="30655" y="20645"/>
                      <a:pt x="29921" y="23180"/>
                      <a:pt x="31689" y="24581"/>
                    </a:cubicBezTo>
                    <a:cubicBezTo>
                      <a:pt x="32090" y="24915"/>
                      <a:pt x="32590" y="25148"/>
                      <a:pt x="32924" y="25515"/>
                    </a:cubicBezTo>
                    <a:cubicBezTo>
                      <a:pt x="33591" y="26249"/>
                      <a:pt x="32690" y="27183"/>
                      <a:pt x="32090" y="27650"/>
                    </a:cubicBezTo>
                    <a:cubicBezTo>
                      <a:pt x="31189" y="28351"/>
                      <a:pt x="30088" y="28818"/>
                      <a:pt x="29288" y="29685"/>
                    </a:cubicBezTo>
                    <a:cubicBezTo>
                      <a:pt x="27553" y="31553"/>
                      <a:pt x="26919" y="34522"/>
                      <a:pt x="26619" y="37024"/>
                    </a:cubicBezTo>
                    <a:cubicBezTo>
                      <a:pt x="24818" y="35523"/>
                      <a:pt x="23383" y="33655"/>
                      <a:pt x="22283" y="31553"/>
                    </a:cubicBezTo>
                    <a:cubicBezTo>
                      <a:pt x="21749" y="30519"/>
                      <a:pt x="21349" y="29385"/>
                      <a:pt x="21015" y="28251"/>
                    </a:cubicBezTo>
                    <a:cubicBezTo>
                      <a:pt x="20615" y="26883"/>
                      <a:pt x="20181" y="25249"/>
                      <a:pt x="21282" y="24081"/>
                    </a:cubicBezTo>
                    <a:cubicBezTo>
                      <a:pt x="22001" y="23338"/>
                      <a:pt x="22963" y="23226"/>
                      <a:pt x="23931" y="23226"/>
                    </a:cubicBezTo>
                    <a:cubicBezTo>
                      <a:pt x="24354" y="23226"/>
                      <a:pt x="24779" y="23247"/>
                      <a:pt x="25185" y="23247"/>
                    </a:cubicBezTo>
                    <a:cubicBezTo>
                      <a:pt x="25785" y="23247"/>
                      <a:pt x="26719" y="23247"/>
                      <a:pt x="26619" y="22413"/>
                    </a:cubicBezTo>
                    <a:cubicBezTo>
                      <a:pt x="26586" y="22080"/>
                      <a:pt x="26419" y="21813"/>
                      <a:pt x="26185" y="21579"/>
                    </a:cubicBezTo>
                    <a:cubicBezTo>
                      <a:pt x="26019" y="21412"/>
                      <a:pt x="25852" y="21312"/>
                      <a:pt x="25685" y="21146"/>
                    </a:cubicBezTo>
                    <a:cubicBezTo>
                      <a:pt x="25285" y="20745"/>
                      <a:pt x="25251" y="20345"/>
                      <a:pt x="25285" y="19845"/>
                    </a:cubicBezTo>
                    <a:cubicBezTo>
                      <a:pt x="25385" y="18744"/>
                      <a:pt x="25118" y="18043"/>
                      <a:pt x="24417" y="17209"/>
                    </a:cubicBezTo>
                    <a:cubicBezTo>
                      <a:pt x="23917" y="16642"/>
                      <a:pt x="23383" y="16075"/>
                      <a:pt x="23117" y="15341"/>
                    </a:cubicBezTo>
                    <a:cubicBezTo>
                      <a:pt x="22850" y="14407"/>
                      <a:pt x="23350" y="13907"/>
                      <a:pt x="23717" y="13173"/>
                    </a:cubicBezTo>
                    <a:cubicBezTo>
                      <a:pt x="23950" y="12640"/>
                      <a:pt x="23717" y="12006"/>
                      <a:pt x="24251" y="11572"/>
                    </a:cubicBezTo>
                    <a:cubicBezTo>
                      <a:pt x="24851" y="11138"/>
                      <a:pt x="25618" y="10805"/>
                      <a:pt x="26252" y="10405"/>
                    </a:cubicBezTo>
                    <a:cubicBezTo>
                      <a:pt x="26285" y="10405"/>
                      <a:pt x="26285" y="10371"/>
                      <a:pt x="26285" y="10338"/>
                    </a:cubicBezTo>
                    <a:lnTo>
                      <a:pt x="26252" y="10338"/>
                    </a:lnTo>
                    <a:cubicBezTo>
                      <a:pt x="25585" y="10671"/>
                      <a:pt x="24951" y="11005"/>
                      <a:pt x="24351" y="11372"/>
                    </a:cubicBezTo>
                    <a:cubicBezTo>
                      <a:pt x="24017" y="11539"/>
                      <a:pt x="23717" y="11672"/>
                      <a:pt x="23684" y="12072"/>
                    </a:cubicBezTo>
                    <a:cubicBezTo>
                      <a:pt x="23617" y="12373"/>
                      <a:pt x="23750" y="12673"/>
                      <a:pt x="23617" y="12940"/>
                    </a:cubicBezTo>
                    <a:cubicBezTo>
                      <a:pt x="23550" y="13273"/>
                      <a:pt x="23283" y="13574"/>
                      <a:pt x="23117" y="13874"/>
                    </a:cubicBezTo>
                    <a:cubicBezTo>
                      <a:pt x="22916" y="14274"/>
                      <a:pt x="22783" y="14708"/>
                      <a:pt x="22883" y="15175"/>
                    </a:cubicBezTo>
                    <a:cubicBezTo>
                      <a:pt x="23083" y="16409"/>
                      <a:pt x="24251" y="17109"/>
                      <a:pt x="24851" y="18177"/>
                    </a:cubicBezTo>
                    <a:cubicBezTo>
                      <a:pt x="25418" y="19244"/>
                      <a:pt x="24684" y="20512"/>
                      <a:pt x="25585" y="21412"/>
                    </a:cubicBezTo>
                    <a:cubicBezTo>
                      <a:pt x="25785" y="21579"/>
                      <a:pt x="26019" y="21713"/>
                      <a:pt x="26185" y="21913"/>
                    </a:cubicBezTo>
                    <a:cubicBezTo>
                      <a:pt x="26452" y="22213"/>
                      <a:pt x="26552" y="22513"/>
                      <a:pt x="26252" y="22780"/>
                    </a:cubicBezTo>
                    <a:cubicBezTo>
                      <a:pt x="26019" y="23047"/>
                      <a:pt x="26019" y="23014"/>
                      <a:pt x="25685" y="23047"/>
                    </a:cubicBezTo>
                    <a:cubicBezTo>
                      <a:pt x="25523" y="23054"/>
                      <a:pt x="25359" y="23057"/>
                      <a:pt x="25195" y="23057"/>
                    </a:cubicBezTo>
                    <a:cubicBezTo>
                      <a:pt x="24747" y="23057"/>
                      <a:pt x="24294" y="23037"/>
                      <a:pt x="23857" y="23037"/>
                    </a:cubicBezTo>
                    <a:cubicBezTo>
                      <a:pt x="23697" y="23037"/>
                      <a:pt x="23538" y="23040"/>
                      <a:pt x="23383" y="23047"/>
                    </a:cubicBezTo>
                    <a:cubicBezTo>
                      <a:pt x="22383" y="23080"/>
                      <a:pt x="21449" y="23447"/>
                      <a:pt x="20882" y="24348"/>
                    </a:cubicBezTo>
                    <a:cubicBezTo>
                      <a:pt x="20214" y="25349"/>
                      <a:pt x="20415" y="26516"/>
                      <a:pt x="20681" y="27584"/>
                    </a:cubicBezTo>
                    <a:cubicBezTo>
                      <a:pt x="20915" y="28751"/>
                      <a:pt x="21349" y="29919"/>
                      <a:pt x="21849" y="31019"/>
                    </a:cubicBezTo>
                    <a:cubicBezTo>
                      <a:pt x="22950" y="33488"/>
                      <a:pt x="24618" y="35656"/>
                      <a:pt x="26719" y="37357"/>
                    </a:cubicBezTo>
                    <a:cubicBezTo>
                      <a:pt x="26728" y="37376"/>
                      <a:pt x="26746" y="37384"/>
                      <a:pt x="26765" y="37384"/>
                    </a:cubicBezTo>
                    <a:cubicBezTo>
                      <a:pt x="26817" y="37384"/>
                      <a:pt x="26886" y="37329"/>
                      <a:pt x="26886" y="37257"/>
                    </a:cubicBezTo>
                    <a:cubicBezTo>
                      <a:pt x="27119" y="34755"/>
                      <a:pt x="27753" y="31753"/>
                      <a:pt x="29454" y="29852"/>
                    </a:cubicBezTo>
                    <a:cubicBezTo>
                      <a:pt x="30188" y="29051"/>
                      <a:pt x="31122" y="28584"/>
                      <a:pt x="32023" y="27984"/>
                    </a:cubicBezTo>
                    <a:cubicBezTo>
                      <a:pt x="32623" y="27550"/>
                      <a:pt x="33524" y="26783"/>
                      <a:pt x="33424" y="25949"/>
                    </a:cubicBezTo>
                    <a:cubicBezTo>
                      <a:pt x="33290" y="25182"/>
                      <a:pt x="32390" y="24882"/>
                      <a:pt x="31856" y="24415"/>
                    </a:cubicBezTo>
                    <a:cubicBezTo>
                      <a:pt x="30722" y="23547"/>
                      <a:pt x="30722" y="22013"/>
                      <a:pt x="31022" y="20745"/>
                    </a:cubicBezTo>
                    <a:cubicBezTo>
                      <a:pt x="31237" y="19795"/>
                      <a:pt x="31677" y="17829"/>
                      <a:pt x="32887" y="17829"/>
                    </a:cubicBezTo>
                    <a:cubicBezTo>
                      <a:pt x="32993" y="17829"/>
                      <a:pt x="33105" y="17844"/>
                      <a:pt x="33224" y="17877"/>
                    </a:cubicBezTo>
                    <a:cubicBezTo>
                      <a:pt x="33862" y="18036"/>
                      <a:pt x="34374" y="18430"/>
                      <a:pt x="34978" y="18430"/>
                    </a:cubicBezTo>
                    <a:cubicBezTo>
                      <a:pt x="35131" y="18430"/>
                      <a:pt x="35290" y="18404"/>
                      <a:pt x="35459" y="18344"/>
                    </a:cubicBezTo>
                    <a:cubicBezTo>
                      <a:pt x="35926" y="18177"/>
                      <a:pt x="36259" y="17810"/>
                      <a:pt x="36726" y="17576"/>
                    </a:cubicBezTo>
                    <a:cubicBezTo>
                      <a:pt x="36940" y="17469"/>
                      <a:pt x="37137" y="17424"/>
                      <a:pt x="37323" y="17424"/>
                    </a:cubicBezTo>
                    <a:cubicBezTo>
                      <a:pt x="37718" y="17424"/>
                      <a:pt x="38065" y="17627"/>
                      <a:pt x="38427" y="17877"/>
                    </a:cubicBezTo>
                    <a:cubicBezTo>
                      <a:pt x="38987" y="18260"/>
                      <a:pt x="39547" y="18772"/>
                      <a:pt x="40198" y="18772"/>
                    </a:cubicBezTo>
                    <a:cubicBezTo>
                      <a:pt x="40284" y="18772"/>
                      <a:pt x="40372" y="18763"/>
                      <a:pt x="40462" y="18744"/>
                    </a:cubicBezTo>
                    <a:lnTo>
                      <a:pt x="40462" y="18744"/>
                    </a:lnTo>
                    <a:cubicBezTo>
                      <a:pt x="40562" y="20979"/>
                      <a:pt x="40362" y="23214"/>
                      <a:pt x="39728" y="25415"/>
                    </a:cubicBezTo>
                    <a:cubicBezTo>
                      <a:pt x="37594" y="32921"/>
                      <a:pt x="31022" y="38525"/>
                      <a:pt x="23417" y="39792"/>
                    </a:cubicBezTo>
                    <a:cubicBezTo>
                      <a:pt x="22449" y="39926"/>
                      <a:pt x="21482" y="40026"/>
                      <a:pt x="20548" y="40026"/>
                    </a:cubicBezTo>
                    <a:cubicBezTo>
                      <a:pt x="20481" y="40026"/>
                      <a:pt x="20448" y="40059"/>
                      <a:pt x="20448" y="40059"/>
                    </a:cubicBezTo>
                    <a:cubicBezTo>
                      <a:pt x="12542" y="39892"/>
                      <a:pt x="5170" y="34956"/>
                      <a:pt x="2202" y="27584"/>
                    </a:cubicBezTo>
                    <a:cubicBezTo>
                      <a:pt x="701" y="23848"/>
                      <a:pt x="267" y="19611"/>
                      <a:pt x="1201" y="15708"/>
                    </a:cubicBezTo>
                    <a:cubicBezTo>
                      <a:pt x="2102" y="11572"/>
                      <a:pt x="4370" y="7202"/>
                      <a:pt x="7839" y="4600"/>
                    </a:cubicBezTo>
                    <a:cubicBezTo>
                      <a:pt x="11572" y="1792"/>
                      <a:pt x="16251" y="310"/>
                      <a:pt x="20899" y="310"/>
                    </a:cubicBezTo>
                    <a:close/>
                    <a:moveTo>
                      <a:pt x="20869" y="1"/>
                    </a:moveTo>
                    <a:cubicBezTo>
                      <a:pt x="17270" y="1"/>
                      <a:pt x="13636" y="879"/>
                      <a:pt x="10374" y="2566"/>
                    </a:cubicBezTo>
                    <a:cubicBezTo>
                      <a:pt x="8506" y="3566"/>
                      <a:pt x="6738" y="4801"/>
                      <a:pt x="5371" y="6402"/>
                    </a:cubicBezTo>
                    <a:cubicBezTo>
                      <a:pt x="3936" y="8136"/>
                      <a:pt x="2769" y="10138"/>
                      <a:pt x="1935" y="12206"/>
                    </a:cubicBezTo>
                    <a:cubicBezTo>
                      <a:pt x="367" y="16075"/>
                      <a:pt x="0" y="20378"/>
                      <a:pt x="934" y="24481"/>
                    </a:cubicBezTo>
                    <a:cubicBezTo>
                      <a:pt x="2769" y="32487"/>
                      <a:pt x="9440" y="38692"/>
                      <a:pt x="17579" y="39859"/>
                    </a:cubicBezTo>
                    <a:cubicBezTo>
                      <a:pt x="17846" y="39892"/>
                      <a:pt x="18080" y="39892"/>
                      <a:pt x="18346" y="39926"/>
                    </a:cubicBezTo>
                    <a:cubicBezTo>
                      <a:pt x="19014" y="40059"/>
                      <a:pt x="19714" y="40093"/>
                      <a:pt x="20381" y="40093"/>
                    </a:cubicBezTo>
                    <a:cubicBezTo>
                      <a:pt x="20381" y="40159"/>
                      <a:pt x="20415" y="40159"/>
                      <a:pt x="20448" y="40159"/>
                    </a:cubicBezTo>
                    <a:cubicBezTo>
                      <a:pt x="28220" y="40093"/>
                      <a:pt x="35692" y="35423"/>
                      <a:pt x="38894" y="28351"/>
                    </a:cubicBezTo>
                    <a:cubicBezTo>
                      <a:pt x="42364" y="20712"/>
                      <a:pt x="40796" y="11339"/>
                      <a:pt x="34758" y="5468"/>
                    </a:cubicBezTo>
                    <a:cubicBezTo>
                      <a:pt x="30968" y="1756"/>
                      <a:pt x="25954" y="1"/>
                      <a:pt x="20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1"/>
              <p:cNvSpPr/>
              <p:nvPr/>
            </p:nvSpPr>
            <p:spPr>
              <a:xfrm>
                <a:off x="1861184" y="1391390"/>
                <a:ext cx="504577" cy="907888"/>
              </a:xfrm>
              <a:custGeom>
                <a:avLst/>
                <a:gdLst/>
                <a:ahLst/>
                <a:cxnLst/>
                <a:rect l="l" t="t" r="r" b="b"/>
                <a:pathLst>
                  <a:path w="16413" h="29532" extrusionOk="0">
                    <a:moveTo>
                      <a:pt x="14015" y="319"/>
                    </a:moveTo>
                    <a:cubicBezTo>
                      <a:pt x="14190" y="319"/>
                      <a:pt x="14367" y="348"/>
                      <a:pt x="14544" y="419"/>
                    </a:cubicBezTo>
                    <a:cubicBezTo>
                      <a:pt x="15211" y="652"/>
                      <a:pt x="15511" y="1319"/>
                      <a:pt x="15378" y="1987"/>
                    </a:cubicBezTo>
                    <a:cubicBezTo>
                      <a:pt x="15345" y="1987"/>
                      <a:pt x="15345" y="2087"/>
                      <a:pt x="15378" y="2120"/>
                    </a:cubicBezTo>
                    <a:cubicBezTo>
                      <a:pt x="15845" y="2687"/>
                      <a:pt x="16145" y="3388"/>
                      <a:pt x="16079" y="4155"/>
                    </a:cubicBezTo>
                    <a:cubicBezTo>
                      <a:pt x="16045" y="4588"/>
                      <a:pt x="15945" y="4855"/>
                      <a:pt x="15712" y="5322"/>
                    </a:cubicBezTo>
                    <a:cubicBezTo>
                      <a:pt x="15511" y="5656"/>
                      <a:pt x="15211" y="5756"/>
                      <a:pt x="14878" y="5923"/>
                    </a:cubicBezTo>
                    <a:cubicBezTo>
                      <a:pt x="13844" y="6356"/>
                      <a:pt x="12709" y="6823"/>
                      <a:pt x="11742" y="7457"/>
                    </a:cubicBezTo>
                    <a:cubicBezTo>
                      <a:pt x="11142" y="7857"/>
                      <a:pt x="10708" y="8458"/>
                      <a:pt x="10908" y="9258"/>
                    </a:cubicBezTo>
                    <a:cubicBezTo>
                      <a:pt x="11208" y="10326"/>
                      <a:pt x="12343" y="11026"/>
                      <a:pt x="12376" y="12194"/>
                    </a:cubicBezTo>
                    <a:lnTo>
                      <a:pt x="12343" y="12194"/>
                    </a:lnTo>
                    <a:cubicBezTo>
                      <a:pt x="11008" y="12694"/>
                      <a:pt x="9574" y="13161"/>
                      <a:pt x="8340" y="13795"/>
                    </a:cubicBezTo>
                    <a:cubicBezTo>
                      <a:pt x="7639" y="14129"/>
                      <a:pt x="6972" y="14662"/>
                      <a:pt x="6872" y="15463"/>
                    </a:cubicBezTo>
                    <a:cubicBezTo>
                      <a:pt x="6872" y="15496"/>
                      <a:pt x="6839" y="15496"/>
                      <a:pt x="6839" y="15530"/>
                    </a:cubicBezTo>
                    <a:cubicBezTo>
                      <a:pt x="6705" y="16630"/>
                      <a:pt x="7472" y="17464"/>
                      <a:pt x="8373" y="17931"/>
                    </a:cubicBezTo>
                    <a:cubicBezTo>
                      <a:pt x="8807" y="18131"/>
                      <a:pt x="9207" y="18165"/>
                      <a:pt x="9507" y="18698"/>
                    </a:cubicBezTo>
                    <a:cubicBezTo>
                      <a:pt x="9641" y="18932"/>
                      <a:pt x="9674" y="19199"/>
                      <a:pt x="9807" y="19466"/>
                    </a:cubicBezTo>
                    <a:cubicBezTo>
                      <a:pt x="10041" y="19999"/>
                      <a:pt x="10341" y="20533"/>
                      <a:pt x="10741" y="21000"/>
                    </a:cubicBezTo>
                    <a:cubicBezTo>
                      <a:pt x="10708" y="21033"/>
                      <a:pt x="10708" y="21033"/>
                      <a:pt x="10708" y="21100"/>
                    </a:cubicBezTo>
                    <a:cubicBezTo>
                      <a:pt x="10675" y="21834"/>
                      <a:pt x="9807" y="22468"/>
                      <a:pt x="9974" y="23268"/>
                    </a:cubicBezTo>
                    <a:cubicBezTo>
                      <a:pt x="10141" y="23869"/>
                      <a:pt x="11042" y="24269"/>
                      <a:pt x="11475" y="24669"/>
                    </a:cubicBezTo>
                    <a:cubicBezTo>
                      <a:pt x="12676" y="25970"/>
                      <a:pt x="13076" y="27705"/>
                      <a:pt x="12843" y="29440"/>
                    </a:cubicBezTo>
                    <a:cubicBezTo>
                      <a:pt x="12152" y="29004"/>
                      <a:pt x="11372" y="28937"/>
                      <a:pt x="10581" y="28937"/>
                    </a:cubicBezTo>
                    <a:cubicBezTo>
                      <a:pt x="10231" y="28937"/>
                      <a:pt x="9878" y="28951"/>
                      <a:pt x="9530" y="28951"/>
                    </a:cubicBezTo>
                    <a:cubicBezTo>
                      <a:pt x="8617" y="28951"/>
                      <a:pt x="7735" y="28860"/>
                      <a:pt x="7005" y="28205"/>
                    </a:cubicBezTo>
                    <a:cubicBezTo>
                      <a:pt x="6572" y="27838"/>
                      <a:pt x="6205" y="27338"/>
                      <a:pt x="5838" y="26938"/>
                    </a:cubicBezTo>
                    <a:cubicBezTo>
                      <a:pt x="5404" y="26471"/>
                      <a:pt x="4971" y="26004"/>
                      <a:pt x="4470" y="25603"/>
                    </a:cubicBezTo>
                    <a:cubicBezTo>
                      <a:pt x="3536" y="24803"/>
                      <a:pt x="2569" y="24036"/>
                      <a:pt x="1568" y="23335"/>
                    </a:cubicBezTo>
                    <a:cubicBezTo>
                      <a:pt x="2069" y="22768"/>
                      <a:pt x="2135" y="21834"/>
                      <a:pt x="1835" y="21134"/>
                    </a:cubicBezTo>
                    <a:cubicBezTo>
                      <a:pt x="1401" y="20033"/>
                      <a:pt x="0" y="19532"/>
                      <a:pt x="467" y="18198"/>
                    </a:cubicBezTo>
                    <a:cubicBezTo>
                      <a:pt x="901" y="16830"/>
                      <a:pt x="2469" y="16597"/>
                      <a:pt x="3703" y="16430"/>
                    </a:cubicBezTo>
                    <a:cubicBezTo>
                      <a:pt x="4504" y="16330"/>
                      <a:pt x="5538" y="16330"/>
                      <a:pt x="5971" y="15530"/>
                    </a:cubicBezTo>
                    <a:cubicBezTo>
                      <a:pt x="6005" y="15429"/>
                      <a:pt x="5905" y="15363"/>
                      <a:pt x="5838" y="15363"/>
                    </a:cubicBezTo>
                    <a:lnTo>
                      <a:pt x="5838" y="15329"/>
                    </a:lnTo>
                    <a:cubicBezTo>
                      <a:pt x="5371" y="14095"/>
                      <a:pt x="4003" y="13762"/>
                      <a:pt x="2902" y="13195"/>
                    </a:cubicBezTo>
                    <a:cubicBezTo>
                      <a:pt x="2202" y="12861"/>
                      <a:pt x="1168" y="12327"/>
                      <a:pt x="1001" y="11493"/>
                    </a:cubicBezTo>
                    <a:cubicBezTo>
                      <a:pt x="868" y="10826"/>
                      <a:pt x="1568" y="10326"/>
                      <a:pt x="1368" y="9659"/>
                    </a:cubicBezTo>
                    <a:lnTo>
                      <a:pt x="1368" y="9625"/>
                    </a:lnTo>
                    <a:cubicBezTo>
                      <a:pt x="1401" y="8891"/>
                      <a:pt x="801" y="8525"/>
                      <a:pt x="701" y="7857"/>
                    </a:cubicBezTo>
                    <a:cubicBezTo>
                      <a:pt x="567" y="7157"/>
                      <a:pt x="1135" y="7057"/>
                      <a:pt x="1468" y="6690"/>
                    </a:cubicBezTo>
                    <a:cubicBezTo>
                      <a:pt x="1668" y="6456"/>
                      <a:pt x="1802" y="6190"/>
                      <a:pt x="1868" y="5889"/>
                    </a:cubicBezTo>
                    <a:cubicBezTo>
                      <a:pt x="2035" y="5155"/>
                      <a:pt x="1735" y="4221"/>
                      <a:pt x="2469" y="3754"/>
                    </a:cubicBezTo>
                    <a:cubicBezTo>
                      <a:pt x="2902" y="3388"/>
                      <a:pt x="3536" y="3388"/>
                      <a:pt x="3970" y="3021"/>
                    </a:cubicBezTo>
                    <a:lnTo>
                      <a:pt x="4003" y="2987"/>
                    </a:lnTo>
                    <a:lnTo>
                      <a:pt x="4037" y="2954"/>
                    </a:lnTo>
                    <a:lnTo>
                      <a:pt x="4037" y="2854"/>
                    </a:lnTo>
                    <a:cubicBezTo>
                      <a:pt x="4470" y="1720"/>
                      <a:pt x="4971" y="619"/>
                      <a:pt x="6372" y="619"/>
                    </a:cubicBezTo>
                    <a:cubicBezTo>
                      <a:pt x="7472" y="619"/>
                      <a:pt x="8506" y="1053"/>
                      <a:pt x="9574" y="1119"/>
                    </a:cubicBezTo>
                    <a:cubicBezTo>
                      <a:pt x="9680" y="1123"/>
                      <a:pt x="9785" y="1124"/>
                      <a:pt x="9890" y="1124"/>
                    </a:cubicBezTo>
                    <a:cubicBezTo>
                      <a:pt x="10845" y="1124"/>
                      <a:pt x="11771" y="986"/>
                      <a:pt x="12643" y="686"/>
                    </a:cubicBezTo>
                    <a:cubicBezTo>
                      <a:pt x="13059" y="539"/>
                      <a:pt x="13530" y="319"/>
                      <a:pt x="14015" y="319"/>
                    </a:cubicBezTo>
                    <a:close/>
                    <a:moveTo>
                      <a:pt x="14072" y="0"/>
                    </a:moveTo>
                    <a:cubicBezTo>
                      <a:pt x="13519" y="0"/>
                      <a:pt x="12972" y="277"/>
                      <a:pt x="12476" y="452"/>
                    </a:cubicBezTo>
                    <a:cubicBezTo>
                      <a:pt x="11675" y="686"/>
                      <a:pt x="10808" y="819"/>
                      <a:pt x="9974" y="819"/>
                    </a:cubicBezTo>
                    <a:cubicBezTo>
                      <a:pt x="8838" y="791"/>
                      <a:pt x="7629" y="303"/>
                      <a:pt x="6471" y="303"/>
                    </a:cubicBezTo>
                    <a:cubicBezTo>
                      <a:pt x="6269" y="303"/>
                      <a:pt x="6069" y="317"/>
                      <a:pt x="5871" y="352"/>
                    </a:cubicBezTo>
                    <a:cubicBezTo>
                      <a:pt x="4704" y="619"/>
                      <a:pt x="4170" y="1753"/>
                      <a:pt x="3903" y="2787"/>
                    </a:cubicBezTo>
                    <a:cubicBezTo>
                      <a:pt x="3369" y="3087"/>
                      <a:pt x="2669" y="3187"/>
                      <a:pt x="2202" y="3621"/>
                    </a:cubicBezTo>
                    <a:cubicBezTo>
                      <a:pt x="1702" y="4088"/>
                      <a:pt x="1802" y="4755"/>
                      <a:pt x="1735" y="5322"/>
                    </a:cubicBezTo>
                    <a:cubicBezTo>
                      <a:pt x="1702" y="5956"/>
                      <a:pt x="1501" y="6323"/>
                      <a:pt x="1034" y="6757"/>
                    </a:cubicBezTo>
                    <a:cubicBezTo>
                      <a:pt x="801" y="6957"/>
                      <a:pt x="567" y="7090"/>
                      <a:pt x="501" y="7424"/>
                    </a:cubicBezTo>
                    <a:cubicBezTo>
                      <a:pt x="301" y="8258"/>
                      <a:pt x="1235" y="8825"/>
                      <a:pt x="1235" y="9625"/>
                    </a:cubicBezTo>
                    <a:lnTo>
                      <a:pt x="1235" y="9659"/>
                    </a:lnTo>
                    <a:cubicBezTo>
                      <a:pt x="1201" y="10292"/>
                      <a:pt x="668" y="10793"/>
                      <a:pt x="801" y="11427"/>
                    </a:cubicBezTo>
                    <a:cubicBezTo>
                      <a:pt x="868" y="11927"/>
                      <a:pt x="1301" y="12327"/>
                      <a:pt x="1668" y="12627"/>
                    </a:cubicBezTo>
                    <a:cubicBezTo>
                      <a:pt x="2969" y="13628"/>
                      <a:pt x="4971" y="13795"/>
                      <a:pt x="5738" y="15329"/>
                    </a:cubicBezTo>
                    <a:cubicBezTo>
                      <a:pt x="5738" y="15363"/>
                      <a:pt x="5805" y="15363"/>
                      <a:pt x="5805" y="15363"/>
                    </a:cubicBezTo>
                    <a:cubicBezTo>
                      <a:pt x="5004" y="16297"/>
                      <a:pt x="3503" y="16030"/>
                      <a:pt x="2402" y="16330"/>
                    </a:cubicBezTo>
                    <a:cubicBezTo>
                      <a:pt x="1535" y="16597"/>
                      <a:pt x="701" y="17031"/>
                      <a:pt x="334" y="17865"/>
                    </a:cubicBezTo>
                    <a:cubicBezTo>
                      <a:pt x="0" y="18632"/>
                      <a:pt x="134" y="19332"/>
                      <a:pt x="668" y="19933"/>
                    </a:cubicBezTo>
                    <a:cubicBezTo>
                      <a:pt x="1135" y="20433"/>
                      <a:pt x="1568" y="20767"/>
                      <a:pt x="1735" y="21467"/>
                    </a:cubicBezTo>
                    <a:cubicBezTo>
                      <a:pt x="1902" y="22101"/>
                      <a:pt x="1702" y="22635"/>
                      <a:pt x="1468" y="23202"/>
                    </a:cubicBezTo>
                    <a:cubicBezTo>
                      <a:pt x="1401" y="23268"/>
                      <a:pt x="1468" y="23302"/>
                      <a:pt x="1468" y="23302"/>
                    </a:cubicBezTo>
                    <a:cubicBezTo>
                      <a:pt x="1401" y="23335"/>
                      <a:pt x="1401" y="23402"/>
                      <a:pt x="1468" y="23469"/>
                    </a:cubicBezTo>
                    <a:cubicBezTo>
                      <a:pt x="2502" y="24302"/>
                      <a:pt x="3603" y="25103"/>
                      <a:pt x="4604" y="26004"/>
                    </a:cubicBezTo>
                    <a:cubicBezTo>
                      <a:pt x="5104" y="26471"/>
                      <a:pt x="5571" y="26871"/>
                      <a:pt x="6005" y="27371"/>
                    </a:cubicBezTo>
                    <a:cubicBezTo>
                      <a:pt x="6338" y="27772"/>
                      <a:pt x="6605" y="28172"/>
                      <a:pt x="7005" y="28472"/>
                    </a:cubicBezTo>
                    <a:cubicBezTo>
                      <a:pt x="7693" y="29011"/>
                      <a:pt x="8484" y="29115"/>
                      <a:pt x="9301" y="29115"/>
                    </a:cubicBezTo>
                    <a:cubicBezTo>
                      <a:pt x="9810" y="29115"/>
                      <a:pt x="10328" y="29075"/>
                      <a:pt x="10839" y="29075"/>
                    </a:cubicBezTo>
                    <a:cubicBezTo>
                      <a:pt x="11538" y="29075"/>
                      <a:pt x="12222" y="29150"/>
                      <a:pt x="12843" y="29506"/>
                    </a:cubicBezTo>
                    <a:cubicBezTo>
                      <a:pt x="12843" y="29523"/>
                      <a:pt x="12868" y="29531"/>
                      <a:pt x="12893" y="29531"/>
                    </a:cubicBezTo>
                    <a:cubicBezTo>
                      <a:pt x="12918" y="29531"/>
                      <a:pt x="12943" y="29523"/>
                      <a:pt x="12943" y="29506"/>
                    </a:cubicBezTo>
                    <a:cubicBezTo>
                      <a:pt x="13343" y="28039"/>
                      <a:pt x="13010" y="26471"/>
                      <a:pt x="12209" y="25270"/>
                    </a:cubicBezTo>
                    <a:cubicBezTo>
                      <a:pt x="11775" y="24669"/>
                      <a:pt x="11342" y="24202"/>
                      <a:pt x="10741" y="23802"/>
                    </a:cubicBezTo>
                    <a:cubicBezTo>
                      <a:pt x="10441" y="23602"/>
                      <a:pt x="10174" y="23469"/>
                      <a:pt x="10174" y="23002"/>
                    </a:cubicBezTo>
                    <a:cubicBezTo>
                      <a:pt x="10108" y="22668"/>
                      <a:pt x="10374" y="22368"/>
                      <a:pt x="10541" y="22101"/>
                    </a:cubicBezTo>
                    <a:cubicBezTo>
                      <a:pt x="10741" y="21701"/>
                      <a:pt x="10875" y="21467"/>
                      <a:pt x="10908" y="21033"/>
                    </a:cubicBezTo>
                    <a:lnTo>
                      <a:pt x="10908" y="21000"/>
                    </a:lnTo>
                    <a:lnTo>
                      <a:pt x="10908" y="20967"/>
                    </a:lnTo>
                    <a:cubicBezTo>
                      <a:pt x="10641" y="20466"/>
                      <a:pt x="10308" y="19966"/>
                      <a:pt x="10041" y="19432"/>
                    </a:cubicBezTo>
                    <a:cubicBezTo>
                      <a:pt x="9874" y="19032"/>
                      <a:pt x="9807" y="18465"/>
                      <a:pt x="9507" y="18131"/>
                    </a:cubicBezTo>
                    <a:cubicBezTo>
                      <a:pt x="9174" y="17798"/>
                      <a:pt x="8506" y="17698"/>
                      <a:pt x="8073" y="17464"/>
                    </a:cubicBezTo>
                    <a:cubicBezTo>
                      <a:pt x="7372" y="16997"/>
                      <a:pt x="6905" y="16330"/>
                      <a:pt x="7005" y="15496"/>
                    </a:cubicBezTo>
                    <a:lnTo>
                      <a:pt x="7005" y="15463"/>
                    </a:lnTo>
                    <a:cubicBezTo>
                      <a:pt x="7306" y="14362"/>
                      <a:pt x="8340" y="13895"/>
                      <a:pt x="9340" y="13528"/>
                    </a:cubicBezTo>
                    <a:cubicBezTo>
                      <a:pt x="10374" y="13128"/>
                      <a:pt x="11375" y="12761"/>
                      <a:pt x="12409" y="12327"/>
                    </a:cubicBezTo>
                    <a:cubicBezTo>
                      <a:pt x="12476" y="12327"/>
                      <a:pt x="12476" y="12294"/>
                      <a:pt x="12476" y="12261"/>
                    </a:cubicBezTo>
                    <a:cubicBezTo>
                      <a:pt x="12509" y="12261"/>
                      <a:pt x="12509" y="12261"/>
                      <a:pt x="12509" y="12194"/>
                    </a:cubicBezTo>
                    <a:cubicBezTo>
                      <a:pt x="12576" y="11026"/>
                      <a:pt x="11542" y="10326"/>
                      <a:pt x="11175" y="9292"/>
                    </a:cubicBezTo>
                    <a:cubicBezTo>
                      <a:pt x="10641" y="7657"/>
                      <a:pt x="12943" y="6957"/>
                      <a:pt x="14077" y="6423"/>
                    </a:cubicBezTo>
                    <a:cubicBezTo>
                      <a:pt x="15044" y="5956"/>
                      <a:pt x="16012" y="5756"/>
                      <a:pt x="16212" y="4622"/>
                    </a:cubicBezTo>
                    <a:cubicBezTo>
                      <a:pt x="16412" y="3688"/>
                      <a:pt x="16145" y="2754"/>
                      <a:pt x="15545" y="2020"/>
                    </a:cubicBezTo>
                    <a:cubicBezTo>
                      <a:pt x="15812" y="1153"/>
                      <a:pt x="15211" y="185"/>
                      <a:pt x="14311" y="18"/>
                    </a:cubicBezTo>
                    <a:cubicBezTo>
                      <a:pt x="14231" y="6"/>
                      <a:pt x="14151" y="0"/>
                      <a:pt x="140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1"/>
              <p:cNvSpPr/>
              <p:nvPr/>
            </p:nvSpPr>
            <p:spPr>
              <a:xfrm>
                <a:off x="2026268" y="1700992"/>
                <a:ext cx="76887" cy="70800"/>
              </a:xfrm>
              <a:custGeom>
                <a:avLst/>
                <a:gdLst/>
                <a:ahLst/>
                <a:cxnLst/>
                <a:rect l="l" t="t" r="r" b="b"/>
                <a:pathLst>
                  <a:path w="2501" h="2303" extrusionOk="0">
                    <a:moveTo>
                      <a:pt x="1033" y="1"/>
                    </a:moveTo>
                    <a:cubicBezTo>
                      <a:pt x="561" y="1"/>
                      <a:pt x="131" y="478"/>
                      <a:pt x="101" y="955"/>
                    </a:cubicBezTo>
                    <a:cubicBezTo>
                      <a:pt x="1" y="1622"/>
                      <a:pt x="468" y="2256"/>
                      <a:pt x="1135" y="2290"/>
                    </a:cubicBezTo>
                    <a:cubicBezTo>
                      <a:pt x="1192" y="2298"/>
                      <a:pt x="1250" y="2302"/>
                      <a:pt x="1306" y="2302"/>
                    </a:cubicBezTo>
                    <a:cubicBezTo>
                      <a:pt x="1907" y="2302"/>
                      <a:pt x="2439" y="1832"/>
                      <a:pt x="2469" y="1222"/>
                    </a:cubicBezTo>
                    <a:cubicBezTo>
                      <a:pt x="2500" y="604"/>
                      <a:pt x="2045" y="44"/>
                      <a:pt x="1447" y="44"/>
                    </a:cubicBezTo>
                    <a:cubicBezTo>
                      <a:pt x="1400" y="44"/>
                      <a:pt x="1351" y="47"/>
                      <a:pt x="1302" y="55"/>
                    </a:cubicBezTo>
                    <a:cubicBezTo>
                      <a:pt x="1302" y="55"/>
                      <a:pt x="1268" y="55"/>
                      <a:pt x="1202" y="21"/>
                    </a:cubicBezTo>
                    <a:cubicBezTo>
                      <a:pt x="1145" y="7"/>
                      <a:pt x="1089" y="1"/>
                      <a:pt x="10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1"/>
              <p:cNvSpPr/>
              <p:nvPr/>
            </p:nvSpPr>
            <p:spPr>
              <a:xfrm>
                <a:off x="2569786" y="1729982"/>
                <a:ext cx="76856" cy="71538"/>
              </a:xfrm>
              <a:custGeom>
                <a:avLst/>
                <a:gdLst/>
                <a:ahLst/>
                <a:cxnLst/>
                <a:rect l="l" t="t" r="r" b="b"/>
                <a:pathLst>
                  <a:path w="2500" h="2327" extrusionOk="0">
                    <a:moveTo>
                      <a:pt x="1069" y="0"/>
                    </a:moveTo>
                    <a:cubicBezTo>
                      <a:pt x="583" y="0"/>
                      <a:pt x="131" y="490"/>
                      <a:pt x="100" y="980"/>
                    </a:cubicBezTo>
                    <a:cubicBezTo>
                      <a:pt x="0" y="1647"/>
                      <a:pt x="467" y="2281"/>
                      <a:pt x="1134" y="2314"/>
                    </a:cubicBezTo>
                    <a:cubicBezTo>
                      <a:pt x="1192" y="2323"/>
                      <a:pt x="1249" y="2327"/>
                      <a:pt x="1305" y="2327"/>
                    </a:cubicBezTo>
                    <a:cubicBezTo>
                      <a:pt x="1906" y="2327"/>
                      <a:pt x="2438" y="1856"/>
                      <a:pt x="2469" y="1247"/>
                    </a:cubicBezTo>
                    <a:cubicBezTo>
                      <a:pt x="2499" y="629"/>
                      <a:pt x="2044" y="68"/>
                      <a:pt x="1447" y="68"/>
                    </a:cubicBezTo>
                    <a:cubicBezTo>
                      <a:pt x="1399" y="68"/>
                      <a:pt x="1350" y="72"/>
                      <a:pt x="1301" y="79"/>
                    </a:cubicBezTo>
                    <a:cubicBezTo>
                      <a:pt x="1274" y="79"/>
                      <a:pt x="1258" y="84"/>
                      <a:pt x="1247" y="84"/>
                    </a:cubicBezTo>
                    <a:cubicBezTo>
                      <a:pt x="1229" y="84"/>
                      <a:pt x="1221" y="72"/>
                      <a:pt x="1201" y="12"/>
                    </a:cubicBezTo>
                    <a:cubicBezTo>
                      <a:pt x="1157" y="4"/>
                      <a:pt x="1113" y="0"/>
                      <a:pt x="10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1"/>
              <p:cNvSpPr/>
              <p:nvPr/>
            </p:nvSpPr>
            <p:spPr>
              <a:xfrm>
                <a:off x="2255972" y="1687496"/>
                <a:ext cx="154881" cy="38551"/>
              </a:xfrm>
              <a:custGeom>
                <a:avLst/>
                <a:gdLst/>
                <a:ahLst/>
                <a:cxnLst/>
                <a:rect l="l" t="t" r="r" b="b"/>
                <a:pathLst>
                  <a:path w="5038" h="1254" extrusionOk="0">
                    <a:moveTo>
                      <a:pt x="886" y="1"/>
                    </a:moveTo>
                    <a:cubicBezTo>
                      <a:pt x="549" y="1"/>
                      <a:pt x="238" y="73"/>
                      <a:pt x="1" y="294"/>
                    </a:cubicBezTo>
                    <a:cubicBezTo>
                      <a:pt x="607" y="973"/>
                      <a:pt x="1376" y="1254"/>
                      <a:pt x="2173" y="1254"/>
                    </a:cubicBezTo>
                    <a:cubicBezTo>
                      <a:pt x="3175" y="1254"/>
                      <a:pt x="4220" y="810"/>
                      <a:pt x="5038" y="160"/>
                    </a:cubicBezTo>
                    <a:cubicBezTo>
                      <a:pt x="4860" y="71"/>
                      <a:pt x="4667" y="27"/>
                      <a:pt x="4460" y="27"/>
                    </a:cubicBezTo>
                    <a:cubicBezTo>
                      <a:pt x="4356" y="27"/>
                      <a:pt x="4248" y="38"/>
                      <a:pt x="4137" y="60"/>
                    </a:cubicBezTo>
                    <a:cubicBezTo>
                      <a:pt x="4004" y="127"/>
                      <a:pt x="3904" y="160"/>
                      <a:pt x="3837" y="193"/>
                    </a:cubicBezTo>
                    <a:lnTo>
                      <a:pt x="3737" y="193"/>
                    </a:lnTo>
                    <a:cubicBezTo>
                      <a:pt x="3537" y="244"/>
                      <a:pt x="3328" y="269"/>
                      <a:pt x="3120" y="269"/>
                    </a:cubicBezTo>
                    <a:cubicBezTo>
                      <a:pt x="2911" y="269"/>
                      <a:pt x="2703" y="244"/>
                      <a:pt x="2503" y="193"/>
                    </a:cubicBezTo>
                    <a:cubicBezTo>
                      <a:pt x="2336" y="193"/>
                      <a:pt x="2202" y="193"/>
                      <a:pt x="2036" y="160"/>
                    </a:cubicBezTo>
                    <a:cubicBezTo>
                      <a:pt x="1667" y="90"/>
                      <a:pt x="1260" y="1"/>
                      <a:pt x="8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1"/>
              <p:cNvSpPr/>
              <p:nvPr/>
            </p:nvSpPr>
            <p:spPr>
              <a:xfrm>
                <a:off x="2297043" y="1767241"/>
                <a:ext cx="92289" cy="71845"/>
              </a:xfrm>
              <a:custGeom>
                <a:avLst/>
                <a:gdLst/>
                <a:ahLst/>
                <a:cxnLst/>
                <a:rect l="l" t="t" r="r" b="b"/>
                <a:pathLst>
                  <a:path w="3002" h="2337" extrusionOk="0">
                    <a:moveTo>
                      <a:pt x="1515" y="0"/>
                    </a:moveTo>
                    <a:cubicBezTo>
                      <a:pt x="452" y="0"/>
                      <a:pt x="0" y="1017"/>
                      <a:pt x="66" y="1969"/>
                    </a:cubicBezTo>
                    <a:cubicBezTo>
                      <a:pt x="133" y="1969"/>
                      <a:pt x="133" y="2003"/>
                      <a:pt x="166" y="2003"/>
                    </a:cubicBezTo>
                    <a:cubicBezTo>
                      <a:pt x="633" y="2269"/>
                      <a:pt x="1133" y="2336"/>
                      <a:pt x="1634" y="2336"/>
                    </a:cubicBezTo>
                    <a:cubicBezTo>
                      <a:pt x="1367" y="1903"/>
                      <a:pt x="1300" y="1402"/>
                      <a:pt x="1467" y="935"/>
                    </a:cubicBezTo>
                    <a:cubicBezTo>
                      <a:pt x="1467" y="919"/>
                      <a:pt x="1475" y="910"/>
                      <a:pt x="1484" y="910"/>
                    </a:cubicBezTo>
                    <a:cubicBezTo>
                      <a:pt x="1492" y="910"/>
                      <a:pt x="1500" y="919"/>
                      <a:pt x="1500" y="935"/>
                    </a:cubicBezTo>
                    <a:cubicBezTo>
                      <a:pt x="1467" y="1402"/>
                      <a:pt x="1467" y="1836"/>
                      <a:pt x="1700" y="2269"/>
                    </a:cubicBezTo>
                    <a:lnTo>
                      <a:pt x="1700" y="2303"/>
                    </a:lnTo>
                    <a:cubicBezTo>
                      <a:pt x="2167" y="2269"/>
                      <a:pt x="2568" y="2136"/>
                      <a:pt x="3001" y="1936"/>
                    </a:cubicBezTo>
                    <a:cubicBezTo>
                      <a:pt x="2868" y="1069"/>
                      <a:pt x="2534" y="35"/>
                      <a:pt x="1567" y="1"/>
                    </a:cubicBezTo>
                    <a:cubicBezTo>
                      <a:pt x="1550" y="1"/>
                      <a:pt x="1532" y="0"/>
                      <a:pt x="15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1"/>
              <p:cNvSpPr/>
              <p:nvPr/>
            </p:nvSpPr>
            <p:spPr>
              <a:xfrm>
                <a:off x="2278536" y="1814430"/>
                <a:ext cx="15433" cy="11313"/>
              </a:xfrm>
              <a:custGeom>
                <a:avLst/>
                <a:gdLst/>
                <a:ahLst/>
                <a:cxnLst/>
                <a:rect l="l" t="t" r="r" b="b"/>
                <a:pathLst>
                  <a:path w="502" h="368" extrusionOk="0">
                    <a:moveTo>
                      <a:pt x="1" y="1"/>
                    </a:moveTo>
                    <a:lnTo>
                      <a:pt x="501" y="368"/>
                    </a:lnTo>
                    <a:cubicBezTo>
                      <a:pt x="501" y="267"/>
                      <a:pt x="468" y="234"/>
                      <a:pt x="468" y="134"/>
                    </a:cubicBezTo>
                    <a:cubicBezTo>
                      <a:pt x="301" y="101"/>
                      <a:pt x="168" y="34"/>
                      <a:pt x="1" y="1"/>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1"/>
              <p:cNvSpPr/>
              <p:nvPr/>
            </p:nvSpPr>
            <p:spPr>
              <a:xfrm>
                <a:off x="2234452" y="1694444"/>
                <a:ext cx="208188" cy="131301"/>
              </a:xfrm>
              <a:custGeom>
                <a:avLst/>
                <a:gdLst/>
                <a:ahLst/>
                <a:cxnLst/>
                <a:rect l="l" t="t" r="r" b="b"/>
                <a:pathLst>
                  <a:path w="6772" h="4271" extrusionOk="0">
                    <a:moveTo>
                      <a:pt x="5905" y="1"/>
                    </a:moveTo>
                    <a:cubicBezTo>
                      <a:pt x="5137" y="768"/>
                      <a:pt x="4037" y="1168"/>
                      <a:pt x="2969" y="1168"/>
                    </a:cubicBezTo>
                    <a:cubicBezTo>
                      <a:pt x="2135" y="1168"/>
                      <a:pt x="1068" y="935"/>
                      <a:pt x="668" y="134"/>
                    </a:cubicBezTo>
                    <a:cubicBezTo>
                      <a:pt x="534" y="268"/>
                      <a:pt x="434" y="434"/>
                      <a:pt x="367" y="668"/>
                    </a:cubicBezTo>
                    <a:cubicBezTo>
                      <a:pt x="0" y="2002"/>
                      <a:pt x="834" y="3603"/>
                      <a:pt x="2002" y="4271"/>
                    </a:cubicBezTo>
                    <a:cubicBezTo>
                      <a:pt x="1735" y="3337"/>
                      <a:pt x="2369" y="2336"/>
                      <a:pt x="3336" y="2236"/>
                    </a:cubicBezTo>
                    <a:cubicBezTo>
                      <a:pt x="3444" y="2215"/>
                      <a:pt x="3546" y="2206"/>
                      <a:pt x="3643" y="2206"/>
                    </a:cubicBezTo>
                    <a:cubicBezTo>
                      <a:pt x="4655" y="2206"/>
                      <a:pt x="5082" y="3263"/>
                      <a:pt x="5204" y="4237"/>
                    </a:cubicBezTo>
                    <a:cubicBezTo>
                      <a:pt x="5571" y="3970"/>
                      <a:pt x="5938" y="3637"/>
                      <a:pt x="6205" y="3236"/>
                    </a:cubicBezTo>
                    <a:cubicBezTo>
                      <a:pt x="6572" y="2636"/>
                      <a:pt x="6772" y="1835"/>
                      <a:pt x="6605" y="1135"/>
                    </a:cubicBezTo>
                    <a:cubicBezTo>
                      <a:pt x="6538" y="668"/>
                      <a:pt x="6238" y="268"/>
                      <a:pt x="59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1"/>
              <p:cNvSpPr/>
              <p:nvPr/>
            </p:nvSpPr>
            <p:spPr>
              <a:xfrm>
                <a:off x="2232393" y="1680395"/>
                <a:ext cx="217442" cy="166501"/>
              </a:xfrm>
              <a:custGeom>
                <a:avLst/>
                <a:gdLst/>
                <a:ahLst/>
                <a:cxnLst/>
                <a:rect l="l" t="t" r="r" b="b"/>
                <a:pathLst>
                  <a:path w="7073" h="5416" extrusionOk="0">
                    <a:moveTo>
                      <a:pt x="1653" y="232"/>
                    </a:moveTo>
                    <a:cubicBezTo>
                      <a:pt x="2027" y="232"/>
                      <a:pt x="2434" y="321"/>
                      <a:pt x="2803" y="391"/>
                    </a:cubicBezTo>
                    <a:cubicBezTo>
                      <a:pt x="2969" y="391"/>
                      <a:pt x="3103" y="424"/>
                      <a:pt x="3270" y="424"/>
                    </a:cubicBezTo>
                    <a:cubicBezTo>
                      <a:pt x="3470" y="491"/>
                      <a:pt x="3678" y="525"/>
                      <a:pt x="3887" y="525"/>
                    </a:cubicBezTo>
                    <a:cubicBezTo>
                      <a:pt x="4095" y="525"/>
                      <a:pt x="4304" y="491"/>
                      <a:pt x="4504" y="424"/>
                    </a:cubicBezTo>
                    <a:lnTo>
                      <a:pt x="4604" y="424"/>
                    </a:lnTo>
                    <a:cubicBezTo>
                      <a:pt x="4671" y="391"/>
                      <a:pt x="4804" y="358"/>
                      <a:pt x="4904" y="291"/>
                    </a:cubicBezTo>
                    <a:cubicBezTo>
                      <a:pt x="5015" y="258"/>
                      <a:pt x="5119" y="243"/>
                      <a:pt x="5219" y="243"/>
                    </a:cubicBezTo>
                    <a:cubicBezTo>
                      <a:pt x="5419" y="243"/>
                      <a:pt x="5605" y="302"/>
                      <a:pt x="5805" y="391"/>
                    </a:cubicBezTo>
                    <a:cubicBezTo>
                      <a:pt x="4987" y="1041"/>
                      <a:pt x="3942" y="1485"/>
                      <a:pt x="2940" y="1485"/>
                    </a:cubicBezTo>
                    <a:cubicBezTo>
                      <a:pt x="2143" y="1485"/>
                      <a:pt x="1374" y="1204"/>
                      <a:pt x="768" y="525"/>
                    </a:cubicBezTo>
                    <a:cubicBezTo>
                      <a:pt x="1005" y="304"/>
                      <a:pt x="1316" y="232"/>
                      <a:pt x="1653" y="232"/>
                    </a:cubicBezTo>
                    <a:close/>
                    <a:moveTo>
                      <a:pt x="5972" y="458"/>
                    </a:moveTo>
                    <a:cubicBezTo>
                      <a:pt x="6305" y="725"/>
                      <a:pt x="6605" y="1125"/>
                      <a:pt x="6672" y="1592"/>
                    </a:cubicBezTo>
                    <a:cubicBezTo>
                      <a:pt x="6839" y="2292"/>
                      <a:pt x="6639" y="3060"/>
                      <a:pt x="6272" y="3693"/>
                    </a:cubicBezTo>
                    <a:cubicBezTo>
                      <a:pt x="5972" y="4094"/>
                      <a:pt x="5638" y="4427"/>
                      <a:pt x="5271" y="4694"/>
                    </a:cubicBezTo>
                    <a:cubicBezTo>
                      <a:pt x="5146" y="3758"/>
                      <a:pt x="4701" y="2677"/>
                      <a:pt x="3634" y="2677"/>
                    </a:cubicBezTo>
                    <a:cubicBezTo>
                      <a:pt x="3560" y="2677"/>
                      <a:pt x="3483" y="2682"/>
                      <a:pt x="3403" y="2693"/>
                    </a:cubicBezTo>
                    <a:cubicBezTo>
                      <a:pt x="2436" y="2793"/>
                      <a:pt x="1835" y="3794"/>
                      <a:pt x="2069" y="4728"/>
                    </a:cubicBezTo>
                    <a:cubicBezTo>
                      <a:pt x="901" y="4060"/>
                      <a:pt x="1" y="2459"/>
                      <a:pt x="434" y="1125"/>
                    </a:cubicBezTo>
                    <a:cubicBezTo>
                      <a:pt x="501" y="891"/>
                      <a:pt x="601" y="725"/>
                      <a:pt x="735" y="591"/>
                    </a:cubicBezTo>
                    <a:cubicBezTo>
                      <a:pt x="1135" y="1392"/>
                      <a:pt x="2236" y="1625"/>
                      <a:pt x="3070" y="1625"/>
                    </a:cubicBezTo>
                    <a:cubicBezTo>
                      <a:pt x="4137" y="1625"/>
                      <a:pt x="5238" y="1225"/>
                      <a:pt x="5972" y="458"/>
                    </a:cubicBezTo>
                    <a:close/>
                    <a:moveTo>
                      <a:pt x="3550" y="2792"/>
                    </a:moveTo>
                    <a:cubicBezTo>
                      <a:pt x="3568" y="2792"/>
                      <a:pt x="3585" y="2792"/>
                      <a:pt x="3603" y="2793"/>
                    </a:cubicBezTo>
                    <a:cubicBezTo>
                      <a:pt x="4637" y="2826"/>
                      <a:pt x="4971" y="3894"/>
                      <a:pt x="5104" y="4761"/>
                    </a:cubicBezTo>
                    <a:cubicBezTo>
                      <a:pt x="4671" y="4961"/>
                      <a:pt x="4270" y="5094"/>
                      <a:pt x="3737" y="5094"/>
                    </a:cubicBezTo>
                    <a:lnTo>
                      <a:pt x="3737" y="5061"/>
                    </a:lnTo>
                    <a:cubicBezTo>
                      <a:pt x="3470" y="4627"/>
                      <a:pt x="3470" y="4194"/>
                      <a:pt x="3503" y="3727"/>
                    </a:cubicBezTo>
                    <a:cubicBezTo>
                      <a:pt x="3503" y="3710"/>
                      <a:pt x="3495" y="3702"/>
                      <a:pt x="3486" y="3702"/>
                    </a:cubicBezTo>
                    <a:cubicBezTo>
                      <a:pt x="3478" y="3702"/>
                      <a:pt x="3470" y="3710"/>
                      <a:pt x="3470" y="3727"/>
                    </a:cubicBezTo>
                    <a:cubicBezTo>
                      <a:pt x="3303" y="4194"/>
                      <a:pt x="3403" y="4728"/>
                      <a:pt x="3637" y="5128"/>
                    </a:cubicBezTo>
                    <a:cubicBezTo>
                      <a:pt x="3136" y="5128"/>
                      <a:pt x="2636" y="5028"/>
                      <a:pt x="2169" y="4794"/>
                    </a:cubicBezTo>
                    <a:cubicBezTo>
                      <a:pt x="2136" y="4794"/>
                      <a:pt x="2136" y="4761"/>
                      <a:pt x="2102" y="4761"/>
                    </a:cubicBezTo>
                    <a:cubicBezTo>
                      <a:pt x="2004" y="3809"/>
                      <a:pt x="2455" y="2792"/>
                      <a:pt x="3550" y="2792"/>
                    </a:cubicBezTo>
                    <a:close/>
                    <a:moveTo>
                      <a:pt x="1601" y="0"/>
                    </a:moveTo>
                    <a:cubicBezTo>
                      <a:pt x="1458" y="0"/>
                      <a:pt x="1313" y="16"/>
                      <a:pt x="1168" y="58"/>
                    </a:cubicBezTo>
                    <a:cubicBezTo>
                      <a:pt x="401" y="258"/>
                      <a:pt x="101" y="958"/>
                      <a:pt x="101" y="1725"/>
                    </a:cubicBezTo>
                    <a:cubicBezTo>
                      <a:pt x="34" y="3460"/>
                      <a:pt x="1302" y="5061"/>
                      <a:pt x="3036" y="5361"/>
                    </a:cubicBezTo>
                    <a:cubicBezTo>
                      <a:pt x="3235" y="5398"/>
                      <a:pt x="3433" y="5416"/>
                      <a:pt x="3629" y="5416"/>
                    </a:cubicBezTo>
                    <a:cubicBezTo>
                      <a:pt x="5216" y="5416"/>
                      <a:pt x="6672" y="4259"/>
                      <a:pt x="6939" y="2626"/>
                    </a:cubicBezTo>
                    <a:cubicBezTo>
                      <a:pt x="7072" y="1859"/>
                      <a:pt x="6906" y="958"/>
                      <a:pt x="6305" y="424"/>
                    </a:cubicBezTo>
                    <a:cubicBezTo>
                      <a:pt x="6020" y="158"/>
                      <a:pt x="5670" y="22"/>
                      <a:pt x="5310" y="22"/>
                    </a:cubicBezTo>
                    <a:cubicBezTo>
                      <a:pt x="5039" y="22"/>
                      <a:pt x="4762" y="100"/>
                      <a:pt x="4504" y="258"/>
                    </a:cubicBezTo>
                    <a:cubicBezTo>
                      <a:pt x="4339" y="266"/>
                      <a:pt x="4177" y="270"/>
                      <a:pt x="4018" y="270"/>
                    </a:cubicBezTo>
                    <a:cubicBezTo>
                      <a:pt x="3502" y="270"/>
                      <a:pt x="3012" y="226"/>
                      <a:pt x="2502" y="124"/>
                    </a:cubicBezTo>
                    <a:cubicBezTo>
                      <a:pt x="2226" y="78"/>
                      <a:pt x="1918" y="0"/>
                      <a:pt x="1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1"/>
              <p:cNvSpPr/>
              <p:nvPr/>
            </p:nvSpPr>
            <p:spPr>
              <a:xfrm>
                <a:off x="2020427" y="1562499"/>
                <a:ext cx="174064" cy="115684"/>
              </a:xfrm>
              <a:custGeom>
                <a:avLst/>
                <a:gdLst/>
                <a:ahLst/>
                <a:cxnLst/>
                <a:rect l="l" t="t" r="r" b="b"/>
                <a:pathLst>
                  <a:path w="5662" h="3763" extrusionOk="0">
                    <a:moveTo>
                      <a:pt x="244" y="1"/>
                    </a:moveTo>
                    <a:cubicBezTo>
                      <a:pt x="198" y="1"/>
                      <a:pt x="166" y="64"/>
                      <a:pt x="191" y="90"/>
                    </a:cubicBezTo>
                    <a:cubicBezTo>
                      <a:pt x="324" y="290"/>
                      <a:pt x="524" y="423"/>
                      <a:pt x="725" y="523"/>
                    </a:cubicBezTo>
                    <a:cubicBezTo>
                      <a:pt x="691" y="624"/>
                      <a:pt x="691" y="757"/>
                      <a:pt x="691" y="890"/>
                    </a:cubicBezTo>
                    <a:lnTo>
                      <a:pt x="625" y="890"/>
                    </a:lnTo>
                    <a:cubicBezTo>
                      <a:pt x="458" y="890"/>
                      <a:pt x="291" y="790"/>
                      <a:pt x="158" y="690"/>
                    </a:cubicBezTo>
                    <a:cubicBezTo>
                      <a:pt x="148" y="671"/>
                      <a:pt x="129" y="663"/>
                      <a:pt x="109" y="663"/>
                    </a:cubicBezTo>
                    <a:cubicBezTo>
                      <a:pt x="60" y="663"/>
                      <a:pt x="1" y="710"/>
                      <a:pt x="24" y="757"/>
                    </a:cubicBezTo>
                    <a:cubicBezTo>
                      <a:pt x="158" y="924"/>
                      <a:pt x="291" y="1057"/>
                      <a:pt x="491" y="1124"/>
                    </a:cubicBezTo>
                    <a:cubicBezTo>
                      <a:pt x="558" y="1124"/>
                      <a:pt x="658" y="1191"/>
                      <a:pt x="725" y="1191"/>
                    </a:cubicBezTo>
                    <a:cubicBezTo>
                      <a:pt x="791" y="1291"/>
                      <a:pt x="791" y="1424"/>
                      <a:pt x="825" y="1558"/>
                    </a:cubicBezTo>
                    <a:lnTo>
                      <a:pt x="725" y="1558"/>
                    </a:lnTo>
                    <a:cubicBezTo>
                      <a:pt x="524" y="1558"/>
                      <a:pt x="391" y="1457"/>
                      <a:pt x="224" y="1424"/>
                    </a:cubicBezTo>
                    <a:cubicBezTo>
                      <a:pt x="158" y="1424"/>
                      <a:pt x="124" y="1524"/>
                      <a:pt x="158" y="1591"/>
                    </a:cubicBezTo>
                    <a:cubicBezTo>
                      <a:pt x="324" y="1791"/>
                      <a:pt x="625" y="1924"/>
                      <a:pt x="891" y="1924"/>
                    </a:cubicBezTo>
                    <a:cubicBezTo>
                      <a:pt x="1025" y="2158"/>
                      <a:pt x="1158" y="2425"/>
                      <a:pt x="1292" y="2625"/>
                    </a:cubicBezTo>
                    <a:cubicBezTo>
                      <a:pt x="1692" y="3292"/>
                      <a:pt x="2359" y="3726"/>
                      <a:pt x="3160" y="3759"/>
                    </a:cubicBezTo>
                    <a:cubicBezTo>
                      <a:pt x="3203" y="3761"/>
                      <a:pt x="3246" y="3762"/>
                      <a:pt x="3290" y="3762"/>
                    </a:cubicBezTo>
                    <a:cubicBezTo>
                      <a:pt x="3954" y="3762"/>
                      <a:pt x="4654" y="3522"/>
                      <a:pt x="5061" y="2959"/>
                    </a:cubicBezTo>
                    <a:cubicBezTo>
                      <a:pt x="5661" y="2225"/>
                      <a:pt x="5528" y="1124"/>
                      <a:pt x="5295" y="290"/>
                    </a:cubicBezTo>
                    <a:cubicBezTo>
                      <a:pt x="5295" y="273"/>
                      <a:pt x="5270" y="265"/>
                      <a:pt x="5236" y="265"/>
                    </a:cubicBezTo>
                    <a:cubicBezTo>
                      <a:pt x="5203" y="265"/>
                      <a:pt x="5161" y="273"/>
                      <a:pt x="5128" y="290"/>
                    </a:cubicBezTo>
                    <a:cubicBezTo>
                      <a:pt x="5161" y="1057"/>
                      <a:pt x="5228" y="1791"/>
                      <a:pt x="4794" y="2425"/>
                    </a:cubicBezTo>
                    <a:cubicBezTo>
                      <a:pt x="4435" y="2874"/>
                      <a:pt x="3859" y="3135"/>
                      <a:pt x="3311" y="3135"/>
                    </a:cubicBezTo>
                    <a:cubicBezTo>
                      <a:pt x="3249" y="3135"/>
                      <a:pt x="3187" y="3132"/>
                      <a:pt x="3126" y="3125"/>
                    </a:cubicBezTo>
                    <a:cubicBezTo>
                      <a:pt x="2493" y="3092"/>
                      <a:pt x="1892" y="2692"/>
                      <a:pt x="1625" y="2091"/>
                    </a:cubicBezTo>
                    <a:cubicBezTo>
                      <a:pt x="1225" y="1457"/>
                      <a:pt x="1392" y="924"/>
                      <a:pt x="1292" y="257"/>
                    </a:cubicBezTo>
                    <a:cubicBezTo>
                      <a:pt x="1254" y="143"/>
                      <a:pt x="1151" y="83"/>
                      <a:pt x="1052" y="83"/>
                    </a:cubicBezTo>
                    <a:cubicBezTo>
                      <a:pt x="976" y="83"/>
                      <a:pt x="901" y="118"/>
                      <a:pt x="858" y="190"/>
                    </a:cubicBezTo>
                    <a:cubicBezTo>
                      <a:pt x="858" y="190"/>
                      <a:pt x="825" y="223"/>
                      <a:pt x="825" y="257"/>
                    </a:cubicBezTo>
                    <a:cubicBezTo>
                      <a:pt x="658" y="223"/>
                      <a:pt x="458" y="123"/>
                      <a:pt x="291" y="23"/>
                    </a:cubicBezTo>
                    <a:cubicBezTo>
                      <a:pt x="275" y="7"/>
                      <a:pt x="259" y="1"/>
                      <a:pt x="2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1"/>
              <p:cNvSpPr/>
              <p:nvPr/>
            </p:nvSpPr>
            <p:spPr>
              <a:xfrm>
                <a:off x="2472364" y="1585740"/>
                <a:ext cx="176585" cy="111872"/>
              </a:xfrm>
              <a:custGeom>
                <a:avLst/>
                <a:gdLst/>
                <a:ahLst/>
                <a:cxnLst/>
                <a:rect l="l" t="t" r="r" b="b"/>
                <a:pathLst>
                  <a:path w="5744" h="3639" extrusionOk="0">
                    <a:moveTo>
                      <a:pt x="601" y="1"/>
                    </a:moveTo>
                    <a:cubicBezTo>
                      <a:pt x="234" y="835"/>
                      <a:pt x="0" y="1869"/>
                      <a:pt x="534" y="2670"/>
                    </a:cubicBezTo>
                    <a:cubicBezTo>
                      <a:pt x="934" y="3303"/>
                      <a:pt x="1668" y="3637"/>
                      <a:pt x="2369" y="3637"/>
                    </a:cubicBezTo>
                    <a:cubicBezTo>
                      <a:pt x="2402" y="3638"/>
                      <a:pt x="2436" y="3639"/>
                      <a:pt x="2469" y="3639"/>
                    </a:cubicBezTo>
                    <a:cubicBezTo>
                      <a:pt x="3228" y="3639"/>
                      <a:pt x="3889" y="3278"/>
                      <a:pt x="4337" y="2703"/>
                    </a:cubicBezTo>
                    <a:cubicBezTo>
                      <a:pt x="4503" y="2536"/>
                      <a:pt x="4637" y="2303"/>
                      <a:pt x="4770" y="2002"/>
                    </a:cubicBezTo>
                    <a:cubicBezTo>
                      <a:pt x="5037" y="2002"/>
                      <a:pt x="5337" y="1936"/>
                      <a:pt x="5538" y="1736"/>
                    </a:cubicBezTo>
                    <a:cubicBezTo>
                      <a:pt x="5638" y="1669"/>
                      <a:pt x="5538" y="1602"/>
                      <a:pt x="5471" y="1602"/>
                    </a:cubicBezTo>
                    <a:cubicBezTo>
                      <a:pt x="5304" y="1635"/>
                      <a:pt x="5137" y="1669"/>
                      <a:pt x="4970" y="1669"/>
                    </a:cubicBezTo>
                    <a:lnTo>
                      <a:pt x="4870" y="1669"/>
                    </a:lnTo>
                    <a:cubicBezTo>
                      <a:pt x="4937" y="1535"/>
                      <a:pt x="4970" y="1402"/>
                      <a:pt x="4970" y="1302"/>
                    </a:cubicBezTo>
                    <a:cubicBezTo>
                      <a:pt x="5037" y="1302"/>
                      <a:pt x="5137" y="1302"/>
                      <a:pt x="5204" y="1235"/>
                    </a:cubicBezTo>
                    <a:cubicBezTo>
                      <a:pt x="5437" y="1202"/>
                      <a:pt x="5538" y="1102"/>
                      <a:pt x="5671" y="968"/>
                    </a:cubicBezTo>
                    <a:cubicBezTo>
                      <a:pt x="5743" y="896"/>
                      <a:pt x="5694" y="841"/>
                      <a:pt x="5623" y="841"/>
                    </a:cubicBezTo>
                    <a:cubicBezTo>
                      <a:pt x="5596" y="841"/>
                      <a:pt x="5565" y="850"/>
                      <a:pt x="5538" y="868"/>
                    </a:cubicBezTo>
                    <a:cubicBezTo>
                      <a:pt x="5437" y="968"/>
                      <a:pt x="5271" y="1035"/>
                      <a:pt x="5104" y="1035"/>
                    </a:cubicBezTo>
                    <a:lnTo>
                      <a:pt x="5004" y="1035"/>
                    </a:lnTo>
                    <a:lnTo>
                      <a:pt x="5004" y="668"/>
                    </a:lnTo>
                    <a:cubicBezTo>
                      <a:pt x="5204" y="601"/>
                      <a:pt x="5437" y="468"/>
                      <a:pt x="5604" y="335"/>
                    </a:cubicBezTo>
                    <a:cubicBezTo>
                      <a:pt x="5638" y="301"/>
                      <a:pt x="5604" y="201"/>
                      <a:pt x="5504" y="201"/>
                    </a:cubicBezTo>
                    <a:cubicBezTo>
                      <a:pt x="5304" y="301"/>
                      <a:pt x="5137" y="368"/>
                      <a:pt x="4937" y="401"/>
                    </a:cubicBezTo>
                    <a:cubicBezTo>
                      <a:pt x="4937" y="368"/>
                      <a:pt x="4870" y="335"/>
                      <a:pt x="4870" y="301"/>
                    </a:cubicBezTo>
                    <a:cubicBezTo>
                      <a:pt x="4839" y="222"/>
                      <a:pt x="4754" y="180"/>
                      <a:pt x="4670" y="180"/>
                    </a:cubicBezTo>
                    <a:cubicBezTo>
                      <a:pt x="4578" y="180"/>
                      <a:pt x="4488" y="230"/>
                      <a:pt x="4470" y="335"/>
                    </a:cubicBezTo>
                    <a:cubicBezTo>
                      <a:pt x="4270" y="968"/>
                      <a:pt x="4370" y="1535"/>
                      <a:pt x="3970" y="2136"/>
                    </a:cubicBezTo>
                    <a:cubicBezTo>
                      <a:pt x="3618" y="2647"/>
                      <a:pt x="3053" y="3005"/>
                      <a:pt x="2419" y="3005"/>
                    </a:cubicBezTo>
                    <a:cubicBezTo>
                      <a:pt x="2391" y="3005"/>
                      <a:pt x="2363" y="3005"/>
                      <a:pt x="2335" y="3003"/>
                    </a:cubicBezTo>
                    <a:cubicBezTo>
                      <a:pt x="1701" y="3003"/>
                      <a:pt x="1101" y="2670"/>
                      <a:pt x="767" y="2136"/>
                    </a:cubicBezTo>
                    <a:cubicBezTo>
                      <a:pt x="367" y="1469"/>
                      <a:pt x="501" y="701"/>
                      <a:pt x="6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1"/>
              <p:cNvSpPr/>
              <p:nvPr/>
            </p:nvSpPr>
            <p:spPr>
              <a:xfrm>
                <a:off x="2498003" y="796133"/>
                <a:ext cx="502517" cy="453698"/>
              </a:xfrm>
              <a:custGeom>
                <a:avLst/>
                <a:gdLst/>
                <a:ahLst/>
                <a:cxnLst/>
                <a:rect l="l" t="t" r="r" b="b"/>
                <a:pathLst>
                  <a:path w="16346" h="14758" extrusionOk="0">
                    <a:moveTo>
                      <a:pt x="8174" y="3587"/>
                    </a:moveTo>
                    <a:cubicBezTo>
                      <a:pt x="9703" y="3587"/>
                      <a:pt x="11223" y="4302"/>
                      <a:pt x="12042" y="5838"/>
                    </a:cubicBezTo>
                    <a:cubicBezTo>
                      <a:pt x="12976" y="7540"/>
                      <a:pt x="12376" y="9674"/>
                      <a:pt x="11008" y="10942"/>
                    </a:cubicBezTo>
                    <a:cubicBezTo>
                      <a:pt x="10180" y="11672"/>
                      <a:pt x="9119" y="12040"/>
                      <a:pt x="8051" y="12040"/>
                    </a:cubicBezTo>
                    <a:cubicBezTo>
                      <a:pt x="7313" y="12040"/>
                      <a:pt x="6573" y="11864"/>
                      <a:pt x="5904" y="11509"/>
                    </a:cubicBezTo>
                    <a:cubicBezTo>
                      <a:pt x="5871" y="11509"/>
                      <a:pt x="5871" y="11476"/>
                      <a:pt x="5871" y="11476"/>
                    </a:cubicBezTo>
                    <a:cubicBezTo>
                      <a:pt x="4136" y="10775"/>
                      <a:pt x="3269" y="8640"/>
                      <a:pt x="3703" y="6872"/>
                    </a:cubicBezTo>
                    <a:cubicBezTo>
                      <a:pt x="4246" y="4757"/>
                      <a:pt x="6218" y="3587"/>
                      <a:pt x="8174" y="3587"/>
                    </a:cubicBezTo>
                    <a:close/>
                    <a:moveTo>
                      <a:pt x="7585" y="0"/>
                    </a:moveTo>
                    <a:cubicBezTo>
                      <a:pt x="7442" y="0"/>
                      <a:pt x="7283" y="59"/>
                      <a:pt x="7105" y="201"/>
                    </a:cubicBezTo>
                    <a:cubicBezTo>
                      <a:pt x="6805" y="468"/>
                      <a:pt x="6538" y="1369"/>
                      <a:pt x="6438" y="1735"/>
                    </a:cubicBezTo>
                    <a:cubicBezTo>
                      <a:pt x="6271" y="2202"/>
                      <a:pt x="6138" y="2703"/>
                      <a:pt x="6004" y="3203"/>
                    </a:cubicBezTo>
                    <a:cubicBezTo>
                      <a:pt x="6004" y="3237"/>
                      <a:pt x="5971" y="3237"/>
                      <a:pt x="5938" y="3237"/>
                    </a:cubicBezTo>
                    <a:cubicBezTo>
                      <a:pt x="5904" y="3270"/>
                      <a:pt x="5879" y="3287"/>
                      <a:pt x="5859" y="3287"/>
                    </a:cubicBezTo>
                    <a:cubicBezTo>
                      <a:pt x="5838" y="3287"/>
                      <a:pt x="5821" y="3270"/>
                      <a:pt x="5804" y="3237"/>
                    </a:cubicBezTo>
                    <a:cubicBezTo>
                      <a:pt x="5437" y="2970"/>
                      <a:pt x="5037" y="2736"/>
                      <a:pt x="4637" y="2569"/>
                    </a:cubicBezTo>
                    <a:cubicBezTo>
                      <a:pt x="4360" y="2486"/>
                      <a:pt x="3900" y="2312"/>
                      <a:pt x="3560" y="2312"/>
                    </a:cubicBezTo>
                    <a:cubicBezTo>
                      <a:pt x="3491" y="2312"/>
                      <a:pt x="3426" y="2319"/>
                      <a:pt x="3369" y="2336"/>
                    </a:cubicBezTo>
                    <a:cubicBezTo>
                      <a:pt x="2836" y="2503"/>
                      <a:pt x="3603" y="4371"/>
                      <a:pt x="3703" y="4738"/>
                    </a:cubicBezTo>
                    <a:cubicBezTo>
                      <a:pt x="3803" y="4804"/>
                      <a:pt x="3803" y="4871"/>
                      <a:pt x="3703" y="4904"/>
                    </a:cubicBezTo>
                    <a:cubicBezTo>
                      <a:pt x="3169" y="5071"/>
                      <a:pt x="2635" y="5205"/>
                      <a:pt x="2135" y="5371"/>
                    </a:cubicBezTo>
                    <a:cubicBezTo>
                      <a:pt x="1768" y="5505"/>
                      <a:pt x="1368" y="5638"/>
                      <a:pt x="1034" y="5805"/>
                    </a:cubicBezTo>
                    <a:cubicBezTo>
                      <a:pt x="934" y="5872"/>
                      <a:pt x="501" y="6005"/>
                      <a:pt x="434" y="6139"/>
                    </a:cubicBezTo>
                    <a:cubicBezTo>
                      <a:pt x="0" y="6839"/>
                      <a:pt x="2836" y="8107"/>
                      <a:pt x="3269" y="8374"/>
                    </a:cubicBezTo>
                    <a:cubicBezTo>
                      <a:pt x="3303" y="8374"/>
                      <a:pt x="3269" y="8474"/>
                      <a:pt x="3202" y="8474"/>
                    </a:cubicBezTo>
                    <a:lnTo>
                      <a:pt x="3169" y="8474"/>
                    </a:lnTo>
                    <a:cubicBezTo>
                      <a:pt x="3202" y="8507"/>
                      <a:pt x="3202" y="8540"/>
                      <a:pt x="3169" y="8574"/>
                    </a:cubicBezTo>
                    <a:cubicBezTo>
                      <a:pt x="2936" y="8807"/>
                      <a:pt x="1601" y="9608"/>
                      <a:pt x="2135" y="9975"/>
                    </a:cubicBezTo>
                    <a:cubicBezTo>
                      <a:pt x="2335" y="10141"/>
                      <a:pt x="2802" y="10141"/>
                      <a:pt x="3102" y="10208"/>
                    </a:cubicBezTo>
                    <a:cubicBezTo>
                      <a:pt x="3336" y="10242"/>
                      <a:pt x="3603" y="10308"/>
                      <a:pt x="3836" y="10442"/>
                    </a:cubicBezTo>
                    <a:cubicBezTo>
                      <a:pt x="3870" y="10442"/>
                      <a:pt x="3836" y="10475"/>
                      <a:pt x="3836" y="10475"/>
                    </a:cubicBezTo>
                    <a:lnTo>
                      <a:pt x="3836" y="10542"/>
                    </a:lnTo>
                    <a:cubicBezTo>
                      <a:pt x="3503" y="11376"/>
                      <a:pt x="3202" y="12243"/>
                      <a:pt x="3102" y="13144"/>
                    </a:cubicBezTo>
                    <a:cubicBezTo>
                      <a:pt x="4036" y="12843"/>
                      <a:pt x="4804" y="12410"/>
                      <a:pt x="5671" y="11976"/>
                    </a:cubicBezTo>
                    <a:cubicBezTo>
                      <a:pt x="5679" y="11960"/>
                      <a:pt x="5689" y="11954"/>
                      <a:pt x="5699" y="11954"/>
                    </a:cubicBezTo>
                    <a:cubicBezTo>
                      <a:pt x="5732" y="11954"/>
                      <a:pt x="5771" y="12018"/>
                      <a:pt x="5771" y="12043"/>
                    </a:cubicBezTo>
                    <a:lnTo>
                      <a:pt x="5771" y="12076"/>
                    </a:lnTo>
                    <a:cubicBezTo>
                      <a:pt x="5838" y="12376"/>
                      <a:pt x="5838" y="12710"/>
                      <a:pt x="5871" y="13010"/>
                    </a:cubicBezTo>
                    <a:cubicBezTo>
                      <a:pt x="5938" y="13244"/>
                      <a:pt x="6004" y="13844"/>
                      <a:pt x="6171" y="14011"/>
                    </a:cubicBezTo>
                    <a:cubicBezTo>
                      <a:pt x="6245" y="14078"/>
                      <a:pt x="6317" y="14106"/>
                      <a:pt x="6388" y="14106"/>
                    </a:cubicBezTo>
                    <a:cubicBezTo>
                      <a:pt x="6668" y="14106"/>
                      <a:pt x="6919" y="13664"/>
                      <a:pt x="7105" y="13477"/>
                    </a:cubicBezTo>
                    <a:cubicBezTo>
                      <a:pt x="7272" y="13244"/>
                      <a:pt x="7439" y="13010"/>
                      <a:pt x="7606" y="12743"/>
                    </a:cubicBezTo>
                    <a:cubicBezTo>
                      <a:pt x="7606" y="12710"/>
                      <a:pt x="7639" y="12710"/>
                      <a:pt x="7672" y="12710"/>
                    </a:cubicBezTo>
                    <a:cubicBezTo>
                      <a:pt x="7672" y="12686"/>
                      <a:pt x="7689" y="12663"/>
                      <a:pt x="7722" y="12663"/>
                    </a:cubicBezTo>
                    <a:cubicBezTo>
                      <a:pt x="7736" y="12663"/>
                      <a:pt x="7753" y="12667"/>
                      <a:pt x="7772" y="12677"/>
                    </a:cubicBezTo>
                    <a:cubicBezTo>
                      <a:pt x="8473" y="13344"/>
                      <a:pt x="9107" y="14044"/>
                      <a:pt x="9941" y="14578"/>
                    </a:cubicBezTo>
                    <a:cubicBezTo>
                      <a:pt x="10070" y="14691"/>
                      <a:pt x="10137" y="14757"/>
                      <a:pt x="10186" y="14757"/>
                    </a:cubicBezTo>
                    <a:cubicBezTo>
                      <a:pt x="10239" y="14757"/>
                      <a:pt x="10272" y="14683"/>
                      <a:pt x="10341" y="14511"/>
                    </a:cubicBezTo>
                    <a:cubicBezTo>
                      <a:pt x="10441" y="14345"/>
                      <a:pt x="10474" y="14078"/>
                      <a:pt x="10508" y="13878"/>
                    </a:cubicBezTo>
                    <a:cubicBezTo>
                      <a:pt x="10641" y="13344"/>
                      <a:pt x="10674" y="12743"/>
                      <a:pt x="10708" y="12176"/>
                    </a:cubicBezTo>
                    <a:cubicBezTo>
                      <a:pt x="10708" y="12143"/>
                      <a:pt x="10708" y="12076"/>
                      <a:pt x="10775" y="12076"/>
                    </a:cubicBezTo>
                    <a:cubicBezTo>
                      <a:pt x="10708" y="12076"/>
                      <a:pt x="10708" y="12076"/>
                      <a:pt x="10674" y="12043"/>
                    </a:cubicBezTo>
                    <a:cubicBezTo>
                      <a:pt x="10649" y="12018"/>
                      <a:pt x="10682" y="11954"/>
                      <a:pt x="10728" y="11954"/>
                    </a:cubicBezTo>
                    <a:cubicBezTo>
                      <a:pt x="10742" y="11954"/>
                      <a:pt x="10758" y="11960"/>
                      <a:pt x="10775" y="11976"/>
                    </a:cubicBezTo>
                    <a:cubicBezTo>
                      <a:pt x="11022" y="12100"/>
                      <a:pt x="11912" y="12591"/>
                      <a:pt x="12423" y="12591"/>
                    </a:cubicBezTo>
                    <a:cubicBezTo>
                      <a:pt x="12601" y="12591"/>
                      <a:pt x="12733" y="12531"/>
                      <a:pt x="12776" y="12376"/>
                    </a:cubicBezTo>
                    <a:cubicBezTo>
                      <a:pt x="12943" y="11743"/>
                      <a:pt x="12542" y="11009"/>
                      <a:pt x="12276" y="10508"/>
                    </a:cubicBezTo>
                    <a:cubicBezTo>
                      <a:pt x="12209" y="10475"/>
                      <a:pt x="12276" y="10475"/>
                      <a:pt x="12276" y="10442"/>
                    </a:cubicBezTo>
                    <a:cubicBezTo>
                      <a:pt x="12276" y="10442"/>
                      <a:pt x="12276" y="10375"/>
                      <a:pt x="12309" y="10375"/>
                    </a:cubicBezTo>
                    <a:cubicBezTo>
                      <a:pt x="12843" y="10242"/>
                      <a:pt x="13376" y="10141"/>
                      <a:pt x="13943" y="9975"/>
                    </a:cubicBezTo>
                    <a:lnTo>
                      <a:pt x="15044" y="9608"/>
                    </a:lnTo>
                    <a:cubicBezTo>
                      <a:pt x="15211" y="9508"/>
                      <a:pt x="15611" y="9441"/>
                      <a:pt x="15711" y="9308"/>
                    </a:cubicBezTo>
                    <a:cubicBezTo>
                      <a:pt x="16345" y="8640"/>
                      <a:pt x="14978" y="7873"/>
                      <a:pt x="14544" y="7540"/>
                    </a:cubicBezTo>
                    <a:cubicBezTo>
                      <a:pt x="14144" y="7206"/>
                      <a:pt x="13677" y="6939"/>
                      <a:pt x="13343" y="6539"/>
                    </a:cubicBezTo>
                    <a:cubicBezTo>
                      <a:pt x="13310" y="6506"/>
                      <a:pt x="13310" y="6472"/>
                      <a:pt x="13310" y="6405"/>
                    </a:cubicBezTo>
                    <a:cubicBezTo>
                      <a:pt x="13310" y="6405"/>
                      <a:pt x="13310" y="6372"/>
                      <a:pt x="13343" y="6339"/>
                    </a:cubicBezTo>
                    <a:cubicBezTo>
                      <a:pt x="13810" y="5972"/>
                      <a:pt x="14210" y="5572"/>
                      <a:pt x="14544" y="5071"/>
                    </a:cubicBezTo>
                    <a:cubicBezTo>
                      <a:pt x="14844" y="4671"/>
                      <a:pt x="15378" y="3970"/>
                      <a:pt x="15111" y="3503"/>
                    </a:cubicBezTo>
                    <a:cubicBezTo>
                      <a:pt x="14978" y="3320"/>
                      <a:pt x="14794" y="3270"/>
                      <a:pt x="14598" y="3270"/>
                    </a:cubicBezTo>
                    <a:cubicBezTo>
                      <a:pt x="14402" y="3270"/>
                      <a:pt x="14194" y="3320"/>
                      <a:pt x="14010" y="3337"/>
                    </a:cubicBezTo>
                    <a:cubicBezTo>
                      <a:pt x="13677" y="3370"/>
                      <a:pt x="13376" y="3470"/>
                      <a:pt x="13043" y="3503"/>
                    </a:cubicBezTo>
                    <a:cubicBezTo>
                      <a:pt x="12509" y="3637"/>
                      <a:pt x="12009" y="3737"/>
                      <a:pt x="11475" y="3837"/>
                    </a:cubicBezTo>
                    <a:cubicBezTo>
                      <a:pt x="11475" y="3904"/>
                      <a:pt x="11425" y="3937"/>
                      <a:pt x="11375" y="3937"/>
                    </a:cubicBezTo>
                    <a:cubicBezTo>
                      <a:pt x="11325" y="3937"/>
                      <a:pt x="11275" y="3904"/>
                      <a:pt x="11275" y="3837"/>
                    </a:cubicBezTo>
                    <a:lnTo>
                      <a:pt x="11275" y="2870"/>
                    </a:lnTo>
                    <a:lnTo>
                      <a:pt x="11275" y="2369"/>
                    </a:lnTo>
                    <a:cubicBezTo>
                      <a:pt x="11275" y="2303"/>
                      <a:pt x="11208" y="2202"/>
                      <a:pt x="11208" y="2136"/>
                    </a:cubicBezTo>
                    <a:cubicBezTo>
                      <a:pt x="11108" y="2036"/>
                      <a:pt x="10941" y="2002"/>
                      <a:pt x="10808" y="1969"/>
                    </a:cubicBezTo>
                    <a:cubicBezTo>
                      <a:pt x="10608" y="1969"/>
                      <a:pt x="10274" y="2236"/>
                      <a:pt x="10107" y="2369"/>
                    </a:cubicBezTo>
                    <a:cubicBezTo>
                      <a:pt x="9841" y="2536"/>
                      <a:pt x="9640" y="2669"/>
                      <a:pt x="9374" y="2836"/>
                    </a:cubicBezTo>
                    <a:cubicBezTo>
                      <a:pt x="9361" y="2842"/>
                      <a:pt x="9350" y="2845"/>
                      <a:pt x="9340" y="2845"/>
                    </a:cubicBezTo>
                    <a:cubicBezTo>
                      <a:pt x="9297" y="2845"/>
                      <a:pt x="9280" y="2791"/>
                      <a:pt x="9307" y="2736"/>
                    </a:cubicBezTo>
                    <a:cubicBezTo>
                      <a:pt x="9107" y="2202"/>
                      <a:pt x="8873" y="1702"/>
                      <a:pt x="8640" y="1202"/>
                    </a:cubicBezTo>
                    <a:cubicBezTo>
                      <a:pt x="8430" y="808"/>
                      <a:pt x="8116" y="0"/>
                      <a:pt x="7585" y="0"/>
                    </a:cubicBezTo>
                    <a:close/>
                  </a:path>
                </a:pathLst>
              </a:custGeom>
              <a:solidFill>
                <a:srgbClr val="F6E6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1"/>
              <p:cNvSpPr/>
              <p:nvPr/>
            </p:nvSpPr>
            <p:spPr>
              <a:xfrm>
                <a:off x="2599513" y="912738"/>
                <a:ext cx="297434" cy="245448"/>
              </a:xfrm>
              <a:custGeom>
                <a:avLst/>
                <a:gdLst/>
                <a:ahLst/>
                <a:cxnLst/>
                <a:rect l="l" t="t" r="r" b="b"/>
                <a:pathLst>
                  <a:path w="9675" h="7984" extrusionOk="0">
                    <a:moveTo>
                      <a:pt x="4837" y="1"/>
                    </a:moveTo>
                    <a:cubicBezTo>
                      <a:pt x="3131" y="1"/>
                      <a:pt x="1474" y="948"/>
                      <a:pt x="801" y="2579"/>
                    </a:cubicBezTo>
                    <a:cubicBezTo>
                      <a:pt x="1" y="4514"/>
                      <a:pt x="901" y="6415"/>
                      <a:pt x="2569" y="7516"/>
                    </a:cubicBezTo>
                    <a:lnTo>
                      <a:pt x="2669" y="7516"/>
                    </a:lnTo>
                    <a:cubicBezTo>
                      <a:pt x="3308" y="7830"/>
                      <a:pt x="3994" y="7983"/>
                      <a:pt x="4669" y="7983"/>
                    </a:cubicBezTo>
                    <a:cubicBezTo>
                      <a:pt x="6144" y="7983"/>
                      <a:pt x="7572" y="7254"/>
                      <a:pt x="8373" y="5881"/>
                    </a:cubicBezTo>
                    <a:cubicBezTo>
                      <a:pt x="9674" y="3747"/>
                      <a:pt x="8573" y="1078"/>
                      <a:pt x="6305" y="244"/>
                    </a:cubicBezTo>
                    <a:cubicBezTo>
                      <a:pt x="5827" y="80"/>
                      <a:pt x="5330" y="1"/>
                      <a:pt x="48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1"/>
              <p:cNvSpPr/>
              <p:nvPr/>
            </p:nvSpPr>
            <p:spPr>
              <a:xfrm>
                <a:off x="2492869" y="797363"/>
                <a:ext cx="507651" cy="453298"/>
              </a:xfrm>
              <a:custGeom>
                <a:avLst/>
                <a:gdLst/>
                <a:ahLst/>
                <a:cxnLst/>
                <a:rect l="l" t="t" r="r" b="b"/>
                <a:pathLst>
                  <a:path w="16513" h="14745" extrusionOk="0">
                    <a:moveTo>
                      <a:pt x="8308" y="3606"/>
                    </a:moveTo>
                    <a:cubicBezTo>
                      <a:pt x="9841" y="3606"/>
                      <a:pt x="11367" y="4321"/>
                      <a:pt x="12209" y="5832"/>
                    </a:cubicBezTo>
                    <a:cubicBezTo>
                      <a:pt x="13143" y="7500"/>
                      <a:pt x="12543" y="9634"/>
                      <a:pt x="11175" y="10902"/>
                    </a:cubicBezTo>
                    <a:cubicBezTo>
                      <a:pt x="10346" y="11652"/>
                      <a:pt x="9284" y="12017"/>
                      <a:pt x="8209" y="12017"/>
                    </a:cubicBezTo>
                    <a:cubicBezTo>
                      <a:pt x="7467" y="12017"/>
                      <a:pt x="6719" y="11843"/>
                      <a:pt x="6038" y="11503"/>
                    </a:cubicBezTo>
                    <a:cubicBezTo>
                      <a:pt x="6005" y="11503"/>
                      <a:pt x="6005" y="11469"/>
                      <a:pt x="6005" y="11469"/>
                    </a:cubicBezTo>
                    <a:cubicBezTo>
                      <a:pt x="4470" y="10835"/>
                      <a:pt x="3636" y="9101"/>
                      <a:pt x="3736" y="7466"/>
                    </a:cubicBezTo>
                    <a:lnTo>
                      <a:pt x="3736" y="7133"/>
                    </a:lnTo>
                    <a:cubicBezTo>
                      <a:pt x="3736" y="5632"/>
                      <a:pt x="4670" y="4598"/>
                      <a:pt x="5905" y="4231"/>
                    </a:cubicBezTo>
                    <a:cubicBezTo>
                      <a:pt x="6634" y="3819"/>
                      <a:pt x="7472" y="3606"/>
                      <a:pt x="8308" y="3606"/>
                    </a:cubicBezTo>
                    <a:close/>
                    <a:moveTo>
                      <a:pt x="7599" y="0"/>
                    </a:moveTo>
                    <a:cubicBezTo>
                      <a:pt x="7452" y="0"/>
                      <a:pt x="7289" y="67"/>
                      <a:pt x="7105" y="228"/>
                    </a:cubicBezTo>
                    <a:cubicBezTo>
                      <a:pt x="6805" y="461"/>
                      <a:pt x="6538" y="1395"/>
                      <a:pt x="6438" y="1762"/>
                    </a:cubicBezTo>
                    <a:cubicBezTo>
                      <a:pt x="6272" y="2263"/>
                      <a:pt x="6138" y="2730"/>
                      <a:pt x="6005" y="3230"/>
                    </a:cubicBezTo>
                    <a:cubicBezTo>
                      <a:pt x="6005" y="3263"/>
                      <a:pt x="5971" y="3263"/>
                      <a:pt x="5938" y="3263"/>
                    </a:cubicBezTo>
                    <a:cubicBezTo>
                      <a:pt x="5905" y="3280"/>
                      <a:pt x="5880" y="3288"/>
                      <a:pt x="5859" y="3288"/>
                    </a:cubicBezTo>
                    <a:cubicBezTo>
                      <a:pt x="5838" y="3288"/>
                      <a:pt x="5821" y="3280"/>
                      <a:pt x="5805" y="3263"/>
                    </a:cubicBezTo>
                    <a:cubicBezTo>
                      <a:pt x="5438" y="2963"/>
                      <a:pt x="5037" y="2763"/>
                      <a:pt x="4637" y="2596"/>
                    </a:cubicBezTo>
                    <a:cubicBezTo>
                      <a:pt x="4378" y="2481"/>
                      <a:pt x="3870" y="2316"/>
                      <a:pt x="3521" y="2316"/>
                    </a:cubicBezTo>
                    <a:cubicBezTo>
                      <a:pt x="3466" y="2316"/>
                      <a:pt x="3415" y="2320"/>
                      <a:pt x="3369" y="2329"/>
                    </a:cubicBezTo>
                    <a:cubicBezTo>
                      <a:pt x="2836" y="2496"/>
                      <a:pt x="3603" y="4397"/>
                      <a:pt x="3703" y="4764"/>
                    </a:cubicBezTo>
                    <a:cubicBezTo>
                      <a:pt x="3803" y="4764"/>
                      <a:pt x="3836" y="4898"/>
                      <a:pt x="3703" y="4931"/>
                    </a:cubicBezTo>
                    <a:cubicBezTo>
                      <a:pt x="3169" y="5098"/>
                      <a:pt x="2636" y="5231"/>
                      <a:pt x="2135" y="5398"/>
                    </a:cubicBezTo>
                    <a:cubicBezTo>
                      <a:pt x="1768" y="5498"/>
                      <a:pt x="1435" y="5632"/>
                      <a:pt x="1034" y="5798"/>
                    </a:cubicBezTo>
                    <a:cubicBezTo>
                      <a:pt x="868" y="5898"/>
                      <a:pt x="501" y="5965"/>
                      <a:pt x="434" y="6132"/>
                    </a:cubicBezTo>
                    <a:cubicBezTo>
                      <a:pt x="0" y="6832"/>
                      <a:pt x="2869" y="8100"/>
                      <a:pt x="3269" y="8400"/>
                    </a:cubicBezTo>
                    <a:cubicBezTo>
                      <a:pt x="3296" y="8427"/>
                      <a:pt x="3280" y="8476"/>
                      <a:pt x="3237" y="8476"/>
                    </a:cubicBezTo>
                    <a:cubicBezTo>
                      <a:pt x="3227" y="8476"/>
                      <a:pt x="3215" y="8473"/>
                      <a:pt x="3203" y="8467"/>
                    </a:cubicBezTo>
                    <a:lnTo>
                      <a:pt x="3169" y="8467"/>
                    </a:lnTo>
                    <a:cubicBezTo>
                      <a:pt x="3203" y="8500"/>
                      <a:pt x="3203" y="8567"/>
                      <a:pt x="3169" y="8600"/>
                    </a:cubicBezTo>
                    <a:cubicBezTo>
                      <a:pt x="2936" y="8801"/>
                      <a:pt x="1535" y="9634"/>
                      <a:pt x="2135" y="9968"/>
                    </a:cubicBezTo>
                    <a:cubicBezTo>
                      <a:pt x="2369" y="10135"/>
                      <a:pt x="2836" y="10135"/>
                      <a:pt x="3103" y="10235"/>
                    </a:cubicBezTo>
                    <a:cubicBezTo>
                      <a:pt x="3336" y="10268"/>
                      <a:pt x="3636" y="10302"/>
                      <a:pt x="3836" y="10435"/>
                    </a:cubicBezTo>
                    <a:cubicBezTo>
                      <a:pt x="3870" y="10435"/>
                      <a:pt x="3836" y="10468"/>
                      <a:pt x="3836" y="10468"/>
                    </a:cubicBezTo>
                    <a:cubicBezTo>
                      <a:pt x="3836" y="10502"/>
                      <a:pt x="3870" y="10502"/>
                      <a:pt x="3836" y="10568"/>
                    </a:cubicBezTo>
                    <a:cubicBezTo>
                      <a:pt x="3470" y="11402"/>
                      <a:pt x="3203" y="12236"/>
                      <a:pt x="3103" y="13137"/>
                    </a:cubicBezTo>
                    <a:cubicBezTo>
                      <a:pt x="4037" y="12904"/>
                      <a:pt x="4804" y="12437"/>
                      <a:pt x="5671" y="11970"/>
                    </a:cubicBezTo>
                    <a:cubicBezTo>
                      <a:pt x="5677" y="11963"/>
                      <a:pt x="5684" y="11961"/>
                      <a:pt x="5692" y="11961"/>
                    </a:cubicBezTo>
                    <a:cubicBezTo>
                      <a:pt x="5727" y="11961"/>
                      <a:pt x="5771" y="12015"/>
                      <a:pt x="5771" y="12070"/>
                    </a:cubicBezTo>
                    <a:lnTo>
                      <a:pt x="5771" y="12103"/>
                    </a:lnTo>
                    <a:cubicBezTo>
                      <a:pt x="5838" y="12370"/>
                      <a:pt x="5838" y="12703"/>
                      <a:pt x="5871" y="13004"/>
                    </a:cubicBezTo>
                    <a:cubicBezTo>
                      <a:pt x="5938" y="13270"/>
                      <a:pt x="6005" y="13838"/>
                      <a:pt x="6171" y="14004"/>
                    </a:cubicBezTo>
                    <a:cubicBezTo>
                      <a:pt x="6250" y="14076"/>
                      <a:pt x="6328" y="14106"/>
                      <a:pt x="6403" y="14106"/>
                    </a:cubicBezTo>
                    <a:cubicBezTo>
                      <a:pt x="6677" y="14106"/>
                      <a:pt x="6922" y="13706"/>
                      <a:pt x="7105" y="13471"/>
                    </a:cubicBezTo>
                    <a:cubicBezTo>
                      <a:pt x="7272" y="13204"/>
                      <a:pt x="7439" y="13004"/>
                      <a:pt x="7606" y="12770"/>
                    </a:cubicBezTo>
                    <a:cubicBezTo>
                      <a:pt x="7639" y="12703"/>
                      <a:pt x="7673" y="12703"/>
                      <a:pt x="7673" y="12703"/>
                    </a:cubicBezTo>
                    <a:cubicBezTo>
                      <a:pt x="7673" y="12680"/>
                      <a:pt x="7689" y="12656"/>
                      <a:pt x="7723" y="12656"/>
                    </a:cubicBezTo>
                    <a:cubicBezTo>
                      <a:pt x="7736" y="12656"/>
                      <a:pt x="7753" y="12660"/>
                      <a:pt x="7773" y="12670"/>
                    </a:cubicBezTo>
                    <a:cubicBezTo>
                      <a:pt x="8473" y="13371"/>
                      <a:pt x="9107" y="14071"/>
                      <a:pt x="9941" y="14605"/>
                    </a:cubicBezTo>
                    <a:cubicBezTo>
                      <a:pt x="10061" y="14695"/>
                      <a:pt x="10127" y="14744"/>
                      <a:pt x="10175" y="14744"/>
                    </a:cubicBezTo>
                    <a:cubicBezTo>
                      <a:pt x="10235" y="14744"/>
                      <a:pt x="10268" y="14670"/>
                      <a:pt x="10341" y="14505"/>
                    </a:cubicBezTo>
                    <a:cubicBezTo>
                      <a:pt x="10441" y="14338"/>
                      <a:pt x="10475" y="14071"/>
                      <a:pt x="10508" y="13904"/>
                    </a:cubicBezTo>
                    <a:cubicBezTo>
                      <a:pt x="10641" y="13304"/>
                      <a:pt x="10675" y="12770"/>
                      <a:pt x="10708" y="12170"/>
                    </a:cubicBezTo>
                    <a:cubicBezTo>
                      <a:pt x="10708" y="12136"/>
                      <a:pt x="10775" y="12103"/>
                      <a:pt x="10775" y="12103"/>
                    </a:cubicBezTo>
                    <a:cubicBezTo>
                      <a:pt x="10708" y="12103"/>
                      <a:pt x="10708" y="12070"/>
                      <a:pt x="10675" y="12070"/>
                    </a:cubicBezTo>
                    <a:cubicBezTo>
                      <a:pt x="10647" y="12015"/>
                      <a:pt x="10665" y="11961"/>
                      <a:pt x="10726" y="11961"/>
                    </a:cubicBezTo>
                    <a:cubicBezTo>
                      <a:pt x="10740" y="11961"/>
                      <a:pt x="10756" y="11963"/>
                      <a:pt x="10775" y="11970"/>
                    </a:cubicBezTo>
                    <a:cubicBezTo>
                      <a:pt x="11026" y="12095"/>
                      <a:pt x="11938" y="12598"/>
                      <a:pt x="12445" y="12598"/>
                    </a:cubicBezTo>
                    <a:cubicBezTo>
                      <a:pt x="12612" y="12598"/>
                      <a:pt x="12735" y="12544"/>
                      <a:pt x="12776" y="12403"/>
                    </a:cubicBezTo>
                    <a:cubicBezTo>
                      <a:pt x="12943" y="11769"/>
                      <a:pt x="12609" y="11002"/>
                      <a:pt x="12276" y="10502"/>
                    </a:cubicBezTo>
                    <a:lnTo>
                      <a:pt x="12276" y="10435"/>
                    </a:lnTo>
                    <a:cubicBezTo>
                      <a:pt x="12276" y="10402"/>
                      <a:pt x="12276" y="10402"/>
                      <a:pt x="12309" y="10402"/>
                    </a:cubicBezTo>
                    <a:cubicBezTo>
                      <a:pt x="12843" y="10268"/>
                      <a:pt x="13377" y="10135"/>
                      <a:pt x="13944" y="9968"/>
                    </a:cubicBezTo>
                    <a:lnTo>
                      <a:pt x="15044" y="9601"/>
                    </a:lnTo>
                    <a:cubicBezTo>
                      <a:pt x="15211" y="9501"/>
                      <a:pt x="15612" y="9468"/>
                      <a:pt x="15712" y="9301"/>
                    </a:cubicBezTo>
                    <a:cubicBezTo>
                      <a:pt x="16512" y="8600"/>
                      <a:pt x="15178" y="7833"/>
                      <a:pt x="14711" y="7500"/>
                    </a:cubicBezTo>
                    <a:cubicBezTo>
                      <a:pt x="14277" y="7166"/>
                      <a:pt x="13810" y="6899"/>
                      <a:pt x="13343" y="6566"/>
                    </a:cubicBezTo>
                    <a:cubicBezTo>
                      <a:pt x="13310" y="6499"/>
                      <a:pt x="13310" y="6466"/>
                      <a:pt x="13310" y="6432"/>
                    </a:cubicBezTo>
                    <a:cubicBezTo>
                      <a:pt x="13310" y="6399"/>
                      <a:pt x="13310" y="6332"/>
                      <a:pt x="13343" y="6332"/>
                    </a:cubicBezTo>
                    <a:cubicBezTo>
                      <a:pt x="13810" y="5965"/>
                      <a:pt x="14211" y="5598"/>
                      <a:pt x="14544" y="5098"/>
                    </a:cubicBezTo>
                    <a:cubicBezTo>
                      <a:pt x="14811" y="4731"/>
                      <a:pt x="15378" y="3964"/>
                      <a:pt x="15111" y="3497"/>
                    </a:cubicBezTo>
                    <a:cubicBezTo>
                      <a:pt x="14989" y="3322"/>
                      <a:pt x="14812" y="3275"/>
                      <a:pt x="14609" y="3275"/>
                    </a:cubicBezTo>
                    <a:cubicBezTo>
                      <a:pt x="14424" y="3275"/>
                      <a:pt x="14217" y="3314"/>
                      <a:pt x="14010" y="3330"/>
                    </a:cubicBezTo>
                    <a:cubicBezTo>
                      <a:pt x="13677" y="3363"/>
                      <a:pt x="13377" y="3430"/>
                      <a:pt x="13043" y="3497"/>
                    </a:cubicBezTo>
                    <a:cubicBezTo>
                      <a:pt x="12509" y="3597"/>
                      <a:pt x="12009" y="3764"/>
                      <a:pt x="11475" y="3830"/>
                    </a:cubicBezTo>
                    <a:cubicBezTo>
                      <a:pt x="11475" y="3897"/>
                      <a:pt x="11425" y="3930"/>
                      <a:pt x="11375" y="3930"/>
                    </a:cubicBezTo>
                    <a:cubicBezTo>
                      <a:pt x="11325" y="3930"/>
                      <a:pt x="11275" y="3897"/>
                      <a:pt x="11275" y="3830"/>
                    </a:cubicBezTo>
                    <a:lnTo>
                      <a:pt x="11275" y="2896"/>
                    </a:lnTo>
                    <a:lnTo>
                      <a:pt x="11275" y="2396"/>
                    </a:lnTo>
                    <a:cubicBezTo>
                      <a:pt x="11275" y="2296"/>
                      <a:pt x="11275" y="2229"/>
                      <a:pt x="11208" y="2129"/>
                    </a:cubicBezTo>
                    <a:cubicBezTo>
                      <a:pt x="11108" y="2096"/>
                      <a:pt x="10942" y="2062"/>
                      <a:pt x="10808" y="1962"/>
                    </a:cubicBezTo>
                    <a:cubicBezTo>
                      <a:pt x="10608" y="1996"/>
                      <a:pt x="10274" y="2296"/>
                      <a:pt x="10108" y="2396"/>
                    </a:cubicBezTo>
                    <a:cubicBezTo>
                      <a:pt x="9841" y="2563"/>
                      <a:pt x="9641" y="2663"/>
                      <a:pt x="9374" y="2830"/>
                    </a:cubicBezTo>
                    <a:cubicBezTo>
                      <a:pt x="9366" y="2846"/>
                      <a:pt x="9358" y="2852"/>
                      <a:pt x="9350" y="2852"/>
                    </a:cubicBezTo>
                    <a:cubicBezTo>
                      <a:pt x="9326" y="2852"/>
                      <a:pt x="9307" y="2788"/>
                      <a:pt x="9307" y="2763"/>
                    </a:cubicBezTo>
                    <a:cubicBezTo>
                      <a:pt x="9107" y="2229"/>
                      <a:pt x="8873" y="1729"/>
                      <a:pt x="8640" y="1228"/>
                    </a:cubicBezTo>
                    <a:cubicBezTo>
                      <a:pt x="8432" y="838"/>
                      <a:pt x="8122" y="0"/>
                      <a:pt x="75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1"/>
              <p:cNvSpPr/>
              <p:nvPr/>
            </p:nvSpPr>
            <p:spPr>
              <a:xfrm>
                <a:off x="2601573" y="906190"/>
                <a:ext cx="295374" cy="259959"/>
              </a:xfrm>
              <a:custGeom>
                <a:avLst/>
                <a:gdLst/>
                <a:ahLst/>
                <a:cxnLst/>
                <a:rect l="l" t="t" r="r" b="b"/>
                <a:pathLst>
                  <a:path w="9608" h="8456" extrusionOk="0">
                    <a:moveTo>
                      <a:pt x="4796" y="1"/>
                    </a:moveTo>
                    <a:cubicBezTo>
                      <a:pt x="3964" y="1"/>
                      <a:pt x="3129" y="213"/>
                      <a:pt x="2402" y="624"/>
                    </a:cubicBezTo>
                    <a:cubicBezTo>
                      <a:pt x="2635" y="557"/>
                      <a:pt x="2836" y="524"/>
                      <a:pt x="3102" y="524"/>
                    </a:cubicBezTo>
                    <a:cubicBezTo>
                      <a:pt x="3547" y="211"/>
                      <a:pt x="4064" y="61"/>
                      <a:pt x="4598" y="61"/>
                    </a:cubicBezTo>
                    <a:cubicBezTo>
                      <a:pt x="5147" y="61"/>
                      <a:pt x="5714" y="220"/>
                      <a:pt x="6238" y="524"/>
                    </a:cubicBezTo>
                    <a:cubicBezTo>
                      <a:pt x="8506" y="1391"/>
                      <a:pt x="9507" y="4026"/>
                      <a:pt x="8273" y="6128"/>
                    </a:cubicBezTo>
                    <a:cubicBezTo>
                      <a:pt x="7472" y="7500"/>
                      <a:pt x="6044" y="8230"/>
                      <a:pt x="4569" y="8230"/>
                    </a:cubicBezTo>
                    <a:cubicBezTo>
                      <a:pt x="3893" y="8230"/>
                      <a:pt x="3208" y="8077"/>
                      <a:pt x="2569" y="7762"/>
                    </a:cubicBezTo>
                    <a:lnTo>
                      <a:pt x="2469" y="7762"/>
                    </a:lnTo>
                    <a:cubicBezTo>
                      <a:pt x="1635" y="7229"/>
                      <a:pt x="968" y="6461"/>
                      <a:pt x="634" y="5627"/>
                    </a:cubicBezTo>
                    <a:cubicBezTo>
                      <a:pt x="334" y="5094"/>
                      <a:pt x="167" y="4527"/>
                      <a:pt x="167" y="3893"/>
                    </a:cubicBezTo>
                    <a:lnTo>
                      <a:pt x="167" y="3893"/>
                    </a:lnTo>
                    <a:cubicBezTo>
                      <a:pt x="0" y="5527"/>
                      <a:pt x="901" y="7262"/>
                      <a:pt x="2435" y="7896"/>
                    </a:cubicBezTo>
                    <a:cubicBezTo>
                      <a:pt x="2435" y="7896"/>
                      <a:pt x="2435" y="7929"/>
                      <a:pt x="2469" y="7929"/>
                    </a:cubicBezTo>
                    <a:cubicBezTo>
                      <a:pt x="3142" y="8279"/>
                      <a:pt x="3875" y="8455"/>
                      <a:pt x="4604" y="8455"/>
                    </a:cubicBezTo>
                    <a:cubicBezTo>
                      <a:pt x="5682" y="8455"/>
                      <a:pt x="6750" y="8071"/>
                      <a:pt x="7606" y="7295"/>
                    </a:cubicBezTo>
                    <a:cubicBezTo>
                      <a:pt x="9007" y="6094"/>
                      <a:pt x="9607" y="3960"/>
                      <a:pt x="8673" y="2258"/>
                    </a:cubicBezTo>
                    <a:cubicBezTo>
                      <a:pt x="7851" y="723"/>
                      <a:pt x="6329" y="1"/>
                      <a:pt x="4796" y="1"/>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1"/>
              <p:cNvSpPr/>
              <p:nvPr/>
            </p:nvSpPr>
            <p:spPr>
              <a:xfrm>
                <a:off x="2626166" y="933488"/>
                <a:ext cx="90813" cy="133884"/>
              </a:xfrm>
              <a:custGeom>
                <a:avLst/>
                <a:gdLst/>
                <a:ahLst/>
                <a:cxnLst/>
                <a:rect l="l" t="t" r="r" b="b"/>
                <a:pathLst>
                  <a:path w="2954" h="4355" extrusionOk="0">
                    <a:moveTo>
                      <a:pt x="2367" y="1"/>
                    </a:moveTo>
                    <a:cubicBezTo>
                      <a:pt x="2315" y="1"/>
                      <a:pt x="2260" y="12"/>
                      <a:pt x="2202" y="36"/>
                    </a:cubicBezTo>
                    <a:cubicBezTo>
                      <a:pt x="768" y="737"/>
                      <a:pt x="1" y="2905"/>
                      <a:pt x="868" y="4339"/>
                    </a:cubicBezTo>
                    <a:cubicBezTo>
                      <a:pt x="868" y="4350"/>
                      <a:pt x="876" y="4354"/>
                      <a:pt x="885" y="4354"/>
                    </a:cubicBezTo>
                    <a:cubicBezTo>
                      <a:pt x="905" y="4354"/>
                      <a:pt x="935" y="4339"/>
                      <a:pt x="935" y="4339"/>
                    </a:cubicBezTo>
                    <a:cubicBezTo>
                      <a:pt x="501" y="2805"/>
                      <a:pt x="1102" y="1404"/>
                      <a:pt x="2603" y="737"/>
                    </a:cubicBezTo>
                    <a:cubicBezTo>
                      <a:pt x="2954" y="561"/>
                      <a:pt x="2740" y="1"/>
                      <a:pt x="23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1"/>
              <p:cNvSpPr/>
              <p:nvPr/>
            </p:nvSpPr>
            <p:spPr>
              <a:xfrm>
                <a:off x="2492869" y="788325"/>
                <a:ext cx="507651" cy="471221"/>
              </a:xfrm>
              <a:custGeom>
                <a:avLst/>
                <a:gdLst/>
                <a:ahLst/>
                <a:cxnLst/>
                <a:rect l="l" t="t" r="r" b="b"/>
                <a:pathLst>
                  <a:path w="16513" h="15328" extrusionOk="0">
                    <a:moveTo>
                      <a:pt x="3703" y="5058"/>
                    </a:moveTo>
                    <a:cubicBezTo>
                      <a:pt x="2969" y="5125"/>
                      <a:pt x="2202" y="5392"/>
                      <a:pt x="1535" y="5692"/>
                    </a:cubicBezTo>
                    <a:cubicBezTo>
                      <a:pt x="1168" y="5792"/>
                      <a:pt x="301" y="6059"/>
                      <a:pt x="167" y="6459"/>
                    </a:cubicBezTo>
                    <a:cubicBezTo>
                      <a:pt x="0" y="6960"/>
                      <a:pt x="968" y="7393"/>
                      <a:pt x="1268" y="7593"/>
                    </a:cubicBezTo>
                    <a:cubicBezTo>
                      <a:pt x="1850" y="8014"/>
                      <a:pt x="2557" y="8434"/>
                      <a:pt x="3238" y="8672"/>
                    </a:cubicBezTo>
                    <a:lnTo>
                      <a:pt x="3238" y="8672"/>
                    </a:lnTo>
                    <a:cubicBezTo>
                      <a:pt x="2740" y="8337"/>
                      <a:pt x="10" y="7111"/>
                      <a:pt x="434" y="6426"/>
                    </a:cubicBezTo>
                    <a:cubicBezTo>
                      <a:pt x="501" y="6259"/>
                      <a:pt x="868" y="6192"/>
                      <a:pt x="1034" y="6092"/>
                    </a:cubicBezTo>
                    <a:cubicBezTo>
                      <a:pt x="1435" y="5926"/>
                      <a:pt x="1768" y="5792"/>
                      <a:pt x="2135" y="5692"/>
                    </a:cubicBezTo>
                    <a:cubicBezTo>
                      <a:pt x="2636" y="5525"/>
                      <a:pt x="3169" y="5392"/>
                      <a:pt x="3703" y="5225"/>
                    </a:cubicBezTo>
                    <a:cubicBezTo>
                      <a:pt x="3836" y="5192"/>
                      <a:pt x="3803" y="5058"/>
                      <a:pt x="3703" y="5058"/>
                    </a:cubicBezTo>
                    <a:close/>
                    <a:moveTo>
                      <a:pt x="3238" y="8672"/>
                    </a:moveTo>
                    <a:lnTo>
                      <a:pt x="3238" y="8672"/>
                    </a:lnTo>
                    <a:cubicBezTo>
                      <a:pt x="3250" y="8680"/>
                      <a:pt x="3260" y="8687"/>
                      <a:pt x="3269" y="8694"/>
                    </a:cubicBezTo>
                    <a:lnTo>
                      <a:pt x="3303" y="8694"/>
                    </a:lnTo>
                    <a:cubicBezTo>
                      <a:pt x="3281" y="8687"/>
                      <a:pt x="3260" y="8680"/>
                      <a:pt x="3238" y="8672"/>
                    </a:cubicBezTo>
                    <a:close/>
                    <a:moveTo>
                      <a:pt x="3269" y="8694"/>
                    </a:moveTo>
                    <a:cubicBezTo>
                      <a:pt x="2869" y="8861"/>
                      <a:pt x="2536" y="9095"/>
                      <a:pt x="2269" y="9395"/>
                    </a:cubicBezTo>
                    <a:cubicBezTo>
                      <a:pt x="2102" y="9562"/>
                      <a:pt x="1702" y="9862"/>
                      <a:pt x="1835" y="10129"/>
                    </a:cubicBezTo>
                    <a:cubicBezTo>
                      <a:pt x="1935" y="10395"/>
                      <a:pt x="2335" y="10462"/>
                      <a:pt x="2536" y="10529"/>
                    </a:cubicBezTo>
                    <a:cubicBezTo>
                      <a:pt x="2936" y="10629"/>
                      <a:pt x="3436" y="10762"/>
                      <a:pt x="3836" y="10762"/>
                    </a:cubicBezTo>
                    <a:cubicBezTo>
                      <a:pt x="3836" y="10762"/>
                      <a:pt x="3870" y="10729"/>
                      <a:pt x="3836" y="10729"/>
                    </a:cubicBezTo>
                    <a:cubicBezTo>
                      <a:pt x="3636" y="10596"/>
                      <a:pt x="3336" y="10562"/>
                      <a:pt x="3103" y="10529"/>
                    </a:cubicBezTo>
                    <a:cubicBezTo>
                      <a:pt x="2836" y="10429"/>
                      <a:pt x="2369" y="10429"/>
                      <a:pt x="2135" y="10262"/>
                    </a:cubicBezTo>
                    <a:cubicBezTo>
                      <a:pt x="1535" y="9928"/>
                      <a:pt x="2936" y="9095"/>
                      <a:pt x="3169" y="8894"/>
                    </a:cubicBezTo>
                    <a:cubicBezTo>
                      <a:pt x="3203" y="8861"/>
                      <a:pt x="3203" y="8794"/>
                      <a:pt x="3169" y="8761"/>
                    </a:cubicBezTo>
                    <a:lnTo>
                      <a:pt x="3203" y="8761"/>
                    </a:lnTo>
                    <a:cubicBezTo>
                      <a:pt x="3215" y="8767"/>
                      <a:pt x="3227" y="8770"/>
                      <a:pt x="3237" y="8770"/>
                    </a:cubicBezTo>
                    <a:cubicBezTo>
                      <a:pt x="3280" y="8770"/>
                      <a:pt x="3296" y="8721"/>
                      <a:pt x="3269" y="8694"/>
                    </a:cubicBezTo>
                    <a:close/>
                    <a:moveTo>
                      <a:pt x="3836" y="10762"/>
                    </a:moveTo>
                    <a:cubicBezTo>
                      <a:pt x="3436" y="11696"/>
                      <a:pt x="3169" y="12597"/>
                      <a:pt x="3003" y="13564"/>
                    </a:cubicBezTo>
                    <a:cubicBezTo>
                      <a:pt x="2969" y="13631"/>
                      <a:pt x="3036" y="13698"/>
                      <a:pt x="3136" y="13698"/>
                    </a:cubicBezTo>
                    <a:cubicBezTo>
                      <a:pt x="4081" y="13470"/>
                      <a:pt x="5090" y="13114"/>
                      <a:pt x="5789" y="12476"/>
                    </a:cubicBezTo>
                    <a:lnTo>
                      <a:pt x="5789" y="12476"/>
                    </a:lnTo>
                    <a:cubicBezTo>
                      <a:pt x="5800" y="12531"/>
                      <a:pt x="5808" y="12588"/>
                      <a:pt x="5815" y="12647"/>
                    </a:cubicBezTo>
                    <a:lnTo>
                      <a:pt x="5815" y="12647"/>
                    </a:lnTo>
                    <a:cubicBezTo>
                      <a:pt x="5819" y="12575"/>
                      <a:pt x="5827" y="12502"/>
                      <a:pt x="5838" y="12430"/>
                    </a:cubicBezTo>
                    <a:lnTo>
                      <a:pt x="5838" y="12430"/>
                    </a:lnTo>
                    <a:cubicBezTo>
                      <a:pt x="5822" y="12446"/>
                      <a:pt x="5805" y="12461"/>
                      <a:pt x="5789" y="12476"/>
                    </a:cubicBezTo>
                    <a:lnTo>
                      <a:pt x="5789" y="12476"/>
                    </a:lnTo>
                    <a:cubicBezTo>
                      <a:pt x="5783" y="12449"/>
                      <a:pt x="5778" y="12423"/>
                      <a:pt x="5771" y="12397"/>
                    </a:cubicBezTo>
                    <a:lnTo>
                      <a:pt x="5771" y="12364"/>
                    </a:lnTo>
                    <a:cubicBezTo>
                      <a:pt x="5771" y="12309"/>
                      <a:pt x="5727" y="12255"/>
                      <a:pt x="5692" y="12255"/>
                    </a:cubicBezTo>
                    <a:cubicBezTo>
                      <a:pt x="5684" y="12255"/>
                      <a:pt x="5677" y="12257"/>
                      <a:pt x="5671" y="12264"/>
                    </a:cubicBezTo>
                    <a:cubicBezTo>
                      <a:pt x="4804" y="12731"/>
                      <a:pt x="4037" y="13198"/>
                      <a:pt x="3103" y="13431"/>
                    </a:cubicBezTo>
                    <a:cubicBezTo>
                      <a:pt x="3203" y="12530"/>
                      <a:pt x="3470" y="11696"/>
                      <a:pt x="3836" y="10862"/>
                    </a:cubicBezTo>
                    <a:cubicBezTo>
                      <a:pt x="3870" y="10796"/>
                      <a:pt x="3836" y="10796"/>
                      <a:pt x="3836" y="10762"/>
                    </a:cubicBezTo>
                    <a:close/>
                    <a:moveTo>
                      <a:pt x="5815" y="12647"/>
                    </a:moveTo>
                    <a:cubicBezTo>
                      <a:pt x="5794" y="13008"/>
                      <a:pt x="5855" y="13370"/>
                      <a:pt x="5938" y="13731"/>
                    </a:cubicBezTo>
                    <a:cubicBezTo>
                      <a:pt x="5971" y="13965"/>
                      <a:pt x="6105" y="14565"/>
                      <a:pt x="6372" y="14699"/>
                    </a:cubicBezTo>
                    <a:cubicBezTo>
                      <a:pt x="6412" y="14714"/>
                      <a:pt x="6451" y="14720"/>
                      <a:pt x="6488" y="14720"/>
                    </a:cubicBezTo>
                    <a:cubicBezTo>
                      <a:pt x="6698" y="14720"/>
                      <a:pt x="6864" y="14507"/>
                      <a:pt x="7005" y="14365"/>
                    </a:cubicBezTo>
                    <a:cubicBezTo>
                      <a:pt x="7372" y="13965"/>
                      <a:pt x="7672" y="13565"/>
                      <a:pt x="7939" y="13131"/>
                    </a:cubicBezTo>
                    <a:lnTo>
                      <a:pt x="7939" y="13131"/>
                    </a:lnTo>
                    <a:cubicBezTo>
                      <a:pt x="7962" y="13155"/>
                      <a:pt x="7986" y="13179"/>
                      <a:pt x="8009" y="13202"/>
                    </a:cubicBezTo>
                    <a:lnTo>
                      <a:pt x="8009" y="13202"/>
                    </a:lnTo>
                    <a:cubicBezTo>
                      <a:pt x="7985" y="13168"/>
                      <a:pt x="7962" y="13133"/>
                      <a:pt x="7939" y="13097"/>
                    </a:cubicBezTo>
                    <a:lnTo>
                      <a:pt x="7939" y="13131"/>
                    </a:lnTo>
                    <a:cubicBezTo>
                      <a:pt x="7939" y="13131"/>
                      <a:pt x="7939" y="13131"/>
                      <a:pt x="7939" y="13131"/>
                    </a:cubicBezTo>
                    <a:lnTo>
                      <a:pt x="7939" y="13131"/>
                    </a:lnTo>
                    <a:cubicBezTo>
                      <a:pt x="7884" y="13076"/>
                      <a:pt x="7828" y="13020"/>
                      <a:pt x="7773" y="12964"/>
                    </a:cubicBezTo>
                    <a:cubicBezTo>
                      <a:pt x="7753" y="12954"/>
                      <a:pt x="7736" y="12950"/>
                      <a:pt x="7723" y="12950"/>
                    </a:cubicBezTo>
                    <a:cubicBezTo>
                      <a:pt x="7689" y="12950"/>
                      <a:pt x="7673" y="12974"/>
                      <a:pt x="7673" y="12997"/>
                    </a:cubicBezTo>
                    <a:cubicBezTo>
                      <a:pt x="7673" y="12997"/>
                      <a:pt x="7639" y="12997"/>
                      <a:pt x="7606" y="13064"/>
                    </a:cubicBezTo>
                    <a:cubicBezTo>
                      <a:pt x="7439" y="13298"/>
                      <a:pt x="7272" y="13498"/>
                      <a:pt x="7105" y="13765"/>
                    </a:cubicBezTo>
                    <a:cubicBezTo>
                      <a:pt x="6922" y="14000"/>
                      <a:pt x="6677" y="14400"/>
                      <a:pt x="6403" y="14400"/>
                    </a:cubicBezTo>
                    <a:cubicBezTo>
                      <a:pt x="6328" y="14400"/>
                      <a:pt x="6250" y="14370"/>
                      <a:pt x="6171" y="14298"/>
                    </a:cubicBezTo>
                    <a:cubicBezTo>
                      <a:pt x="6005" y="14132"/>
                      <a:pt x="5938" y="13564"/>
                      <a:pt x="5871" y="13298"/>
                    </a:cubicBezTo>
                    <a:cubicBezTo>
                      <a:pt x="5848" y="13085"/>
                      <a:pt x="5841" y="12857"/>
                      <a:pt x="5815" y="12647"/>
                    </a:cubicBezTo>
                    <a:close/>
                    <a:moveTo>
                      <a:pt x="7694" y="0"/>
                    </a:moveTo>
                    <a:cubicBezTo>
                      <a:pt x="7644" y="0"/>
                      <a:pt x="7593" y="7"/>
                      <a:pt x="7539" y="21"/>
                    </a:cubicBezTo>
                    <a:cubicBezTo>
                      <a:pt x="7039" y="121"/>
                      <a:pt x="6872" y="755"/>
                      <a:pt x="6705" y="1122"/>
                    </a:cubicBezTo>
                    <a:cubicBezTo>
                      <a:pt x="6438" y="1856"/>
                      <a:pt x="6171" y="2590"/>
                      <a:pt x="6038" y="3390"/>
                    </a:cubicBezTo>
                    <a:cubicBezTo>
                      <a:pt x="5204" y="2723"/>
                      <a:pt x="4303" y="2423"/>
                      <a:pt x="3269" y="2423"/>
                    </a:cubicBezTo>
                    <a:cubicBezTo>
                      <a:pt x="3169" y="2423"/>
                      <a:pt x="3136" y="2456"/>
                      <a:pt x="3136" y="2523"/>
                    </a:cubicBezTo>
                    <a:cubicBezTo>
                      <a:pt x="3136" y="3390"/>
                      <a:pt x="3303" y="4291"/>
                      <a:pt x="3703" y="5058"/>
                    </a:cubicBezTo>
                    <a:cubicBezTo>
                      <a:pt x="3603" y="4691"/>
                      <a:pt x="2836" y="2790"/>
                      <a:pt x="3369" y="2623"/>
                    </a:cubicBezTo>
                    <a:cubicBezTo>
                      <a:pt x="3415" y="2614"/>
                      <a:pt x="3466" y="2610"/>
                      <a:pt x="3521" y="2610"/>
                    </a:cubicBezTo>
                    <a:cubicBezTo>
                      <a:pt x="3870" y="2610"/>
                      <a:pt x="4378" y="2775"/>
                      <a:pt x="4637" y="2890"/>
                    </a:cubicBezTo>
                    <a:cubicBezTo>
                      <a:pt x="5037" y="3057"/>
                      <a:pt x="5438" y="3257"/>
                      <a:pt x="5805" y="3557"/>
                    </a:cubicBezTo>
                    <a:cubicBezTo>
                      <a:pt x="5821" y="3574"/>
                      <a:pt x="5838" y="3582"/>
                      <a:pt x="5859" y="3582"/>
                    </a:cubicBezTo>
                    <a:cubicBezTo>
                      <a:pt x="5880" y="3582"/>
                      <a:pt x="5905" y="3574"/>
                      <a:pt x="5938" y="3557"/>
                    </a:cubicBezTo>
                    <a:cubicBezTo>
                      <a:pt x="5971" y="3557"/>
                      <a:pt x="6005" y="3557"/>
                      <a:pt x="6005" y="3524"/>
                    </a:cubicBezTo>
                    <a:cubicBezTo>
                      <a:pt x="6138" y="3024"/>
                      <a:pt x="6272" y="2557"/>
                      <a:pt x="6438" y="2056"/>
                    </a:cubicBezTo>
                    <a:cubicBezTo>
                      <a:pt x="6538" y="1689"/>
                      <a:pt x="6805" y="755"/>
                      <a:pt x="7105" y="522"/>
                    </a:cubicBezTo>
                    <a:cubicBezTo>
                      <a:pt x="7289" y="361"/>
                      <a:pt x="7452" y="294"/>
                      <a:pt x="7599" y="294"/>
                    </a:cubicBezTo>
                    <a:cubicBezTo>
                      <a:pt x="8122" y="294"/>
                      <a:pt x="8432" y="1132"/>
                      <a:pt x="8640" y="1522"/>
                    </a:cubicBezTo>
                    <a:cubicBezTo>
                      <a:pt x="8873" y="2023"/>
                      <a:pt x="9107" y="2523"/>
                      <a:pt x="9307" y="3057"/>
                    </a:cubicBezTo>
                    <a:cubicBezTo>
                      <a:pt x="9307" y="3082"/>
                      <a:pt x="9326" y="3146"/>
                      <a:pt x="9350" y="3146"/>
                    </a:cubicBezTo>
                    <a:cubicBezTo>
                      <a:pt x="9358" y="3146"/>
                      <a:pt x="9366" y="3140"/>
                      <a:pt x="9374" y="3124"/>
                    </a:cubicBezTo>
                    <a:cubicBezTo>
                      <a:pt x="9641" y="2957"/>
                      <a:pt x="9841" y="2857"/>
                      <a:pt x="10108" y="2690"/>
                    </a:cubicBezTo>
                    <a:cubicBezTo>
                      <a:pt x="10274" y="2590"/>
                      <a:pt x="10608" y="2290"/>
                      <a:pt x="10808" y="2256"/>
                    </a:cubicBezTo>
                    <a:cubicBezTo>
                      <a:pt x="10942" y="2356"/>
                      <a:pt x="11108" y="2390"/>
                      <a:pt x="11208" y="2423"/>
                    </a:cubicBezTo>
                    <a:cubicBezTo>
                      <a:pt x="11275" y="2523"/>
                      <a:pt x="11275" y="2590"/>
                      <a:pt x="11275" y="2690"/>
                    </a:cubicBezTo>
                    <a:lnTo>
                      <a:pt x="11275" y="3190"/>
                    </a:lnTo>
                    <a:lnTo>
                      <a:pt x="11275" y="4124"/>
                    </a:lnTo>
                    <a:cubicBezTo>
                      <a:pt x="11275" y="4191"/>
                      <a:pt x="11325" y="4224"/>
                      <a:pt x="11375" y="4224"/>
                    </a:cubicBezTo>
                    <a:cubicBezTo>
                      <a:pt x="11425" y="4224"/>
                      <a:pt x="11475" y="4191"/>
                      <a:pt x="11475" y="4124"/>
                    </a:cubicBezTo>
                    <a:cubicBezTo>
                      <a:pt x="12009" y="4058"/>
                      <a:pt x="12509" y="3891"/>
                      <a:pt x="13043" y="3791"/>
                    </a:cubicBezTo>
                    <a:cubicBezTo>
                      <a:pt x="13377" y="3724"/>
                      <a:pt x="13677" y="3657"/>
                      <a:pt x="14010" y="3624"/>
                    </a:cubicBezTo>
                    <a:cubicBezTo>
                      <a:pt x="14217" y="3608"/>
                      <a:pt x="14424" y="3569"/>
                      <a:pt x="14609" y="3569"/>
                    </a:cubicBezTo>
                    <a:cubicBezTo>
                      <a:pt x="14812" y="3569"/>
                      <a:pt x="14989" y="3616"/>
                      <a:pt x="15111" y="3791"/>
                    </a:cubicBezTo>
                    <a:cubicBezTo>
                      <a:pt x="15378" y="4258"/>
                      <a:pt x="14811" y="5025"/>
                      <a:pt x="14544" y="5392"/>
                    </a:cubicBezTo>
                    <a:cubicBezTo>
                      <a:pt x="14211" y="5892"/>
                      <a:pt x="13810" y="6259"/>
                      <a:pt x="13343" y="6626"/>
                    </a:cubicBezTo>
                    <a:cubicBezTo>
                      <a:pt x="13310" y="6626"/>
                      <a:pt x="13310" y="6693"/>
                      <a:pt x="13310" y="6726"/>
                    </a:cubicBezTo>
                    <a:cubicBezTo>
                      <a:pt x="13310" y="6760"/>
                      <a:pt x="13310" y="6793"/>
                      <a:pt x="13343" y="6860"/>
                    </a:cubicBezTo>
                    <a:cubicBezTo>
                      <a:pt x="13810" y="7193"/>
                      <a:pt x="14277" y="7460"/>
                      <a:pt x="14711" y="7794"/>
                    </a:cubicBezTo>
                    <a:cubicBezTo>
                      <a:pt x="15178" y="8094"/>
                      <a:pt x="16512" y="8894"/>
                      <a:pt x="15878" y="9562"/>
                    </a:cubicBezTo>
                    <a:cubicBezTo>
                      <a:pt x="15778" y="9728"/>
                      <a:pt x="15445" y="9762"/>
                      <a:pt x="15044" y="9895"/>
                    </a:cubicBezTo>
                    <a:lnTo>
                      <a:pt x="13944" y="10262"/>
                    </a:lnTo>
                    <a:cubicBezTo>
                      <a:pt x="13377" y="10429"/>
                      <a:pt x="12843" y="10562"/>
                      <a:pt x="12309" y="10696"/>
                    </a:cubicBezTo>
                    <a:cubicBezTo>
                      <a:pt x="12276" y="10696"/>
                      <a:pt x="12276" y="10696"/>
                      <a:pt x="12276" y="10729"/>
                    </a:cubicBezTo>
                    <a:lnTo>
                      <a:pt x="12276" y="10796"/>
                    </a:lnTo>
                    <a:cubicBezTo>
                      <a:pt x="12609" y="11296"/>
                      <a:pt x="12943" y="12063"/>
                      <a:pt x="12776" y="12697"/>
                    </a:cubicBezTo>
                    <a:cubicBezTo>
                      <a:pt x="12735" y="12838"/>
                      <a:pt x="12612" y="12892"/>
                      <a:pt x="12445" y="12892"/>
                    </a:cubicBezTo>
                    <a:cubicBezTo>
                      <a:pt x="11938" y="12892"/>
                      <a:pt x="11026" y="12389"/>
                      <a:pt x="10775" y="12264"/>
                    </a:cubicBezTo>
                    <a:cubicBezTo>
                      <a:pt x="10756" y="12257"/>
                      <a:pt x="10740" y="12255"/>
                      <a:pt x="10726" y="12255"/>
                    </a:cubicBezTo>
                    <a:cubicBezTo>
                      <a:pt x="10665" y="12255"/>
                      <a:pt x="10647" y="12309"/>
                      <a:pt x="10675" y="12364"/>
                    </a:cubicBezTo>
                    <a:cubicBezTo>
                      <a:pt x="10708" y="12364"/>
                      <a:pt x="10708" y="12397"/>
                      <a:pt x="10775" y="12397"/>
                    </a:cubicBezTo>
                    <a:cubicBezTo>
                      <a:pt x="10775" y="12397"/>
                      <a:pt x="10708" y="12430"/>
                      <a:pt x="10708" y="12464"/>
                    </a:cubicBezTo>
                    <a:cubicBezTo>
                      <a:pt x="10675" y="13064"/>
                      <a:pt x="10641" y="13598"/>
                      <a:pt x="10508" y="14198"/>
                    </a:cubicBezTo>
                    <a:cubicBezTo>
                      <a:pt x="10475" y="14365"/>
                      <a:pt x="10441" y="14632"/>
                      <a:pt x="10341" y="14799"/>
                    </a:cubicBezTo>
                    <a:cubicBezTo>
                      <a:pt x="10268" y="14964"/>
                      <a:pt x="10235" y="15038"/>
                      <a:pt x="10175" y="15038"/>
                    </a:cubicBezTo>
                    <a:cubicBezTo>
                      <a:pt x="10127" y="15038"/>
                      <a:pt x="10061" y="14989"/>
                      <a:pt x="9941" y="14899"/>
                    </a:cubicBezTo>
                    <a:cubicBezTo>
                      <a:pt x="9202" y="14426"/>
                      <a:pt x="8620" y="13821"/>
                      <a:pt x="8009" y="13202"/>
                    </a:cubicBezTo>
                    <a:lnTo>
                      <a:pt x="8009" y="13202"/>
                    </a:lnTo>
                    <a:cubicBezTo>
                      <a:pt x="8613" y="14084"/>
                      <a:pt x="9543" y="14753"/>
                      <a:pt x="10441" y="15299"/>
                    </a:cubicBezTo>
                    <a:cubicBezTo>
                      <a:pt x="10452" y="15320"/>
                      <a:pt x="10465" y="15328"/>
                      <a:pt x="10479" y="15328"/>
                    </a:cubicBezTo>
                    <a:cubicBezTo>
                      <a:pt x="10509" y="15328"/>
                      <a:pt x="10541" y="15289"/>
                      <a:pt x="10541" y="15266"/>
                    </a:cubicBezTo>
                    <a:cubicBezTo>
                      <a:pt x="10841" y="14365"/>
                      <a:pt x="11008" y="13431"/>
                      <a:pt x="11042" y="12464"/>
                    </a:cubicBezTo>
                    <a:cubicBezTo>
                      <a:pt x="11609" y="12897"/>
                      <a:pt x="12309" y="13031"/>
                      <a:pt x="12976" y="13031"/>
                    </a:cubicBezTo>
                    <a:cubicBezTo>
                      <a:pt x="13010" y="13031"/>
                      <a:pt x="13043" y="12964"/>
                      <a:pt x="13043" y="12931"/>
                    </a:cubicBezTo>
                    <a:cubicBezTo>
                      <a:pt x="13176" y="12197"/>
                      <a:pt x="13043" y="11363"/>
                      <a:pt x="12609" y="10729"/>
                    </a:cubicBezTo>
                    <a:cubicBezTo>
                      <a:pt x="13443" y="10629"/>
                      <a:pt x="14277" y="10395"/>
                      <a:pt x="15044" y="10095"/>
                    </a:cubicBezTo>
                    <a:cubicBezTo>
                      <a:pt x="15445" y="9962"/>
                      <a:pt x="16312" y="9795"/>
                      <a:pt x="16379" y="9295"/>
                    </a:cubicBezTo>
                    <a:cubicBezTo>
                      <a:pt x="16479" y="8861"/>
                      <a:pt x="15878" y="8461"/>
                      <a:pt x="15612" y="8227"/>
                    </a:cubicBezTo>
                    <a:cubicBezTo>
                      <a:pt x="14944" y="7694"/>
                      <a:pt x="14277" y="7193"/>
                      <a:pt x="13777" y="6726"/>
                    </a:cubicBezTo>
                    <a:cubicBezTo>
                      <a:pt x="14311" y="6293"/>
                      <a:pt x="14778" y="5792"/>
                      <a:pt x="15111" y="5225"/>
                    </a:cubicBezTo>
                    <a:cubicBezTo>
                      <a:pt x="15311" y="4858"/>
                      <a:pt x="15812" y="4091"/>
                      <a:pt x="15645" y="3624"/>
                    </a:cubicBezTo>
                    <a:cubicBezTo>
                      <a:pt x="15566" y="3389"/>
                      <a:pt x="15318" y="3323"/>
                      <a:pt x="15039" y="3323"/>
                    </a:cubicBezTo>
                    <a:cubicBezTo>
                      <a:pt x="14725" y="3323"/>
                      <a:pt x="14371" y="3406"/>
                      <a:pt x="14177" y="3424"/>
                    </a:cubicBezTo>
                    <a:cubicBezTo>
                      <a:pt x="13343" y="3524"/>
                      <a:pt x="12476" y="3691"/>
                      <a:pt x="11675" y="3958"/>
                    </a:cubicBezTo>
                    <a:cubicBezTo>
                      <a:pt x="11675" y="3524"/>
                      <a:pt x="11709" y="3024"/>
                      <a:pt x="11675" y="2557"/>
                    </a:cubicBezTo>
                    <a:cubicBezTo>
                      <a:pt x="11675" y="2390"/>
                      <a:pt x="11642" y="2090"/>
                      <a:pt x="11442" y="2023"/>
                    </a:cubicBezTo>
                    <a:cubicBezTo>
                      <a:pt x="11379" y="1995"/>
                      <a:pt x="11316" y="1983"/>
                      <a:pt x="11254" y="1983"/>
                    </a:cubicBezTo>
                    <a:cubicBezTo>
                      <a:pt x="11020" y="1983"/>
                      <a:pt x="10799" y="2151"/>
                      <a:pt x="10641" y="2256"/>
                    </a:cubicBezTo>
                    <a:cubicBezTo>
                      <a:pt x="10308" y="2456"/>
                      <a:pt x="9974" y="2690"/>
                      <a:pt x="9674" y="2923"/>
                    </a:cubicBezTo>
                    <a:cubicBezTo>
                      <a:pt x="9374" y="2223"/>
                      <a:pt x="9040" y="1456"/>
                      <a:pt x="8640" y="789"/>
                    </a:cubicBezTo>
                    <a:cubicBezTo>
                      <a:pt x="8402" y="461"/>
                      <a:pt x="8110" y="0"/>
                      <a:pt x="76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1"/>
              <p:cNvSpPr/>
              <p:nvPr/>
            </p:nvSpPr>
            <p:spPr>
              <a:xfrm>
                <a:off x="2598499" y="906559"/>
                <a:ext cx="298448" cy="260235"/>
              </a:xfrm>
              <a:custGeom>
                <a:avLst/>
                <a:gdLst/>
                <a:ahLst/>
                <a:cxnLst/>
                <a:rect l="l" t="t" r="r" b="b"/>
                <a:pathLst>
                  <a:path w="9708" h="8465" extrusionOk="0">
                    <a:moveTo>
                      <a:pt x="4817" y="237"/>
                    </a:moveTo>
                    <a:cubicBezTo>
                      <a:pt x="5327" y="237"/>
                      <a:pt x="5842" y="326"/>
                      <a:pt x="6338" y="512"/>
                    </a:cubicBezTo>
                    <a:cubicBezTo>
                      <a:pt x="8606" y="1346"/>
                      <a:pt x="9674" y="3948"/>
                      <a:pt x="8406" y="6116"/>
                    </a:cubicBezTo>
                    <a:cubicBezTo>
                      <a:pt x="7605" y="7488"/>
                      <a:pt x="6177" y="8218"/>
                      <a:pt x="4702" y="8218"/>
                    </a:cubicBezTo>
                    <a:cubicBezTo>
                      <a:pt x="4027" y="8218"/>
                      <a:pt x="3341" y="8065"/>
                      <a:pt x="2702" y="7750"/>
                    </a:cubicBezTo>
                    <a:lnTo>
                      <a:pt x="2602" y="7750"/>
                    </a:lnTo>
                    <a:cubicBezTo>
                      <a:pt x="934" y="6716"/>
                      <a:pt x="34" y="4782"/>
                      <a:pt x="834" y="2847"/>
                    </a:cubicBezTo>
                    <a:cubicBezTo>
                      <a:pt x="1500" y="1208"/>
                      <a:pt x="3129" y="237"/>
                      <a:pt x="4817" y="237"/>
                    </a:cubicBezTo>
                    <a:close/>
                    <a:moveTo>
                      <a:pt x="4896" y="1"/>
                    </a:moveTo>
                    <a:cubicBezTo>
                      <a:pt x="2928" y="1"/>
                      <a:pt x="945" y="1188"/>
                      <a:pt x="400" y="3347"/>
                    </a:cubicBezTo>
                    <a:cubicBezTo>
                      <a:pt x="0" y="5082"/>
                      <a:pt x="867" y="7217"/>
                      <a:pt x="2569" y="7917"/>
                    </a:cubicBezTo>
                    <a:cubicBezTo>
                      <a:pt x="2569" y="7917"/>
                      <a:pt x="2569" y="7951"/>
                      <a:pt x="2602" y="7951"/>
                    </a:cubicBezTo>
                    <a:cubicBezTo>
                      <a:pt x="3283" y="8291"/>
                      <a:pt x="4031" y="8465"/>
                      <a:pt x="4773" y="8465"/>
                    </a:cubicBezTo>
                    <a:cubicBezTo>
                      <a:pt x="5848" y="8465"/>
                      <a:pt x="6910" y="8100"/>
                      <a:pt x="7739" y="7350"/>
                    </a:cubicBezTo>
                    <a:cubicBezTo>
                      <a:pt x="9173" y="6082"/>
                      <a:pt x="9707" y="3948"/>
                      <a:pt x="8773" y="2246"/>
                    </a:cubicBezTo>
                    <a:cubicBezTo>
                      <a:pt x="7942" y="716"/>
                      <a:pt x="6423" y="1"/>
                      <a:pt x="48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1"/>
              <p:cNvSpPr/>
              <p:nvPr/>
            </p:nvSpPr>
            <p:spPr>
              <a:xfrm>
                <a:off x="2625152" y="1026883"/>
                <a:ext cx="32833" cy="18845"/>
              </a:xfrm>
              <a:custGeom>
                <a:avLst/>
                <a:gdLst/>
                <a:ahLst/>
                <a:cxnLst/>
                <a:rect l="l" t="t" r="r" b="b"/>
                <a:pathLst>
                  <a:path w="1068" h="613" extrusionOk="0">
                    <a:moveTo>
                      <a:pt x="334" y="0"/>
                    </a:moveTo>
                    <a:cubicBezTo>
                      <a:pt x="67" y="0"/>
                      <a:pt x="0" y="334"/>
                      <a:pt x="201" y="467"/>
                    </a:cubicBezTo>
                    <a:cubicBezTo>
                      <a:pt x="353" y="569"/>
                      <a:pt x="545" y="613"/>
                      <a:pt x="717" y="613"/>
                    </a:cubicBezTo>
                    <a:cubicBezTo>
                      <a:pt x="770" y="613"/>
                      <a:pt x="820" y="609"/>
                      <a:pt x="868" y="601"/>
                    </a:cubicBezTo>
                    <a:cubicBezTo>
                      <a:pt x="1001" y="534"/>
                      <a:pt x="1068" y="467"/>
                      <a:pt x="1068" y="334"/>
                    </a:cubicBezTo>
                    <a:cubicBezTo>
                      <a:pt x="1068" y="267"/>
                      <a:pt x="1035" y="200"/>
                      <a:pt x="901" y="167"/>
                    </a:cubicBezTo>
                    <a:cubicBezTo>
                      <a:pt x="868" y="67"/>
                      <a:pt x="801" y="34"/>
                      <a:pt x="701" y="34"/>
                    </a:cubicBezTo>
                    <a:cubicBezTo>
                      <a:pt x="568" y="0"/>
                      <a:pt x="467" y="0"/>
                      <a:pt x="3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1"/>
              <p:cNvSpPr/>
              <p:nvPr/>
            </p:nvSpPr>
            <p:spPr>
              <a:xfrm>
                <a:off x="2738989" y="1026883"/>
                <a:ext cx="33847" cy="18845"/>
              </a:xfrm>
              <a:custGeom>
                <a:avLst/>
                <a:gdLst/>
                <a:ahLst/>
                <a:cxnLst/>
                <a:rect l="l" t="t" r="r" b="b"/>
                <a:pathLst>
                  <a:path w="1101" h="613" extrusionOk="0">
                    <a:moveTo>
                      <a:pt x="334" y="0"/>
                    </a:moveTo>
                    <a:cubicBezTo>
                      <a:pt x="100" y="0"/>
                      <a:pt x="0" y="334"/>
                      <a:pt x="200" y="467"/>
                    </a:cubicBezTo>
                    <a:cubicBezTo>
                      <a:pt x="379" y="569"/>
                      <a:pt x="557" y="613"/>
                      <a:pt x="721" y="613"/>
                    </a:cubicBezTo>
                    <a:cubicBezTo>
                      <a:pt x="771" y="613"/>
                      <a:pt x="820" y="609"/>
                      <a:pt x="867" y="601"/>
                    </a:cubicBezTo>
                    <a:cubicBezTo>
                      <a:pt x="1001" y="534"/>
                      <a:pt x="1101" y="467"/>
                      <a:pt x="1101" y="334"/>
                    </a:cubicBezTo>
                    <a:cubicBezTo>
                      <a:pt x="1101" y="267"/>
                      <a:pt x="1034" y="167"/>
                      <a:pt x="934" y="167"/>
                    </a:cubicBezTo>
                    <a:cubicBezTo>
                      <a:pt x="867" y="67"/>
                      <a:pt x="801" y="34"/>
                      <a:pt x="701" y="34"/>
                    </a:cubicBezTo>
                    <a:cubicBezTo>
                      <a:pt x="601" y="0"/>
                      <a:pt x="467" y="0"/>
                      <a:pt x="3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1"/>
              <p:cNvSpPr/>
              <p:nvPr/>
            </p:nvSpPr>
            <p:spPr>
              <a:xfrm>
                <a:off x="2678489" y="1007577"/>
                <a:ext cx="46175" cy="28621"/>
              </a:xfrm>
              <a:custGeom>
                <a:avLst/>
                <a:gdLst/>
                <a:ahLst/>
                <a:cxnLst/>
                <a:rect l="l" t="t" r="r" b="b"/>
                <a:pathLst>
                  <a:path w="1502" h="931" extrusionOk="0">
                    <a:moveTo>
                      <a:pt x="151" y="1"/>
                    </a:moveTo>
                    <a:cubicBezTo>
                      <a:pt x="124" y="1"/>
                      <a:pt x="100" y="19"/>
                      <a:pt x="100" y="61"/>
                    </a:cubicBezTo>
                    <a:cubicBezTo>
                      <a:pt x="0" y="461"/>
                      <a:pt x="300" y="895"/>
                      <a:pt x="734" y="928"/>
                    </a:cubicBezTo>
                    <a:cubicBezTo>
                      <a:pt x="751" y="930"/>
                      <a:pt x="768" y="930"/>
                      <a:pt x="784" y="930"/>
                    </a:cubicBezTo>
                    <a:cubicBezTo>
                      <a:pt x="1193" y="930"/>
                      <a:pt x="1501" y="545"/>
                      <a:pt x="1501" y="128"/>
                    </a:cubicBezTo>
                    <a:cubicBezTo>
                      <a:pt x="1501" y="58"/>
                      <a:pt x="1445" y="15"/>
                      <a:pt x="1393" y="15"/>
                    </a:cubicBezTo>
                    <a:cubicBezTo>
                      <a:pt x="1346" y="15"/>
                      <a:pt x="1301" y="49"/>
                      <a:pt x="1301" y="128"/>
                    </a:cubicBezTo>
                    <a:cubicBezTo>
                      <a:pt x="1334" y="461"/>
                      <a:pt x="1101" y="762"/>
                      <a:pt x="767" y="762"/>
                    </a:cubicBezTo>
                    <a:cubicBezTo>
                      <a:pt x="434" y="762"/>
                      <a:pt x="234" y="395"/>
                      <a:pt x="234" y="95"/>
                    </a:cubicBezTo>
                    <a:cubicBezTo>
                      <a:pt x="234" y="36"/>
                      <a:pt x="188" y="1"/>
                      <a:pt x="151" y="1"/>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1"/>
              <p:cNvSpPr/>
              <p:nvPr/>
            </p:nvSpPr>
            <p:spPr>
              <a:xfrm>
                <a:off x="2678489" y="1007577"/>
                <a:ext cx="46175" cy="28621"/>
              </a:xfrm>
              <a:custGeom>
                <a:avLst/>
                <a:gdLst/>
                <a:ahLst/>
                <a:cxnLst/>
                <a:rect l="l" t="t" r="r" b="b"/>
                <a:pathLst>
                  <a:path w="1502" h="931" extrusionOk="0">
                    <a:moveTo>
                      <a:pt x="151" y="1"/>
                    </a:moveTo>
                    <a:cubicBezTo>
                      <a:pt x="124" y="1"/>
                      <a:pt x="100" y="19"/>
                      <a:pt x="100" y="61"/>
                    </a:cubicBezTo>
                    <a:cubicBezTo>
                      <a:pt x="0" y="461"/>
                      <a:pt x="300" y="895"/>
                      <a:pt x="734" y="928"/>
                    </a:cubicBezTo>
                    <a:cubicBezTo>
                      <a:pt x="751" y="930"/>
                      <a:pt x="768" y="930"/>
                      <a:pt x="784" y="930"/>
                    </a:cubicBezTo>
                    <a:cubicBezTo>
                      <a:pt x="1193" y="930"/>
                      <a:pt x="1501" y="545"/>
                      <a:pt x="1501" y="128"/>
                    </a:cubicBezTo>
                    <a:cubicBezTo>
                      <a:pt x="1501" y="58"/>
                      <a:pt x="1445" y="15"/>
                      <a:pt x="1393" y="15"/>
                    </a:cubicBezTo>
                    <a:cubicBezTo>
                      <a:pt x="1346" y="15"/>
                      <a:pt x="1301" y="49"/>
                      <a:pt x="1301" y="128"/>
                    </a:cubicBezTo>
                    <a:cubicBezTo>
                      <a:pt x="1334" y="461"/>
                      <a:pt x="1101" y="762"/>
                      <a:pt x="767" y="762"/>
                    </a:cubicBezTo>
                    <a:cubicBezTo>
                      <a:pt x="434" y="762"/>
                      <a:pt x="234" y="395"/>
                      <a:pt x="234" y="95"/>
                    </a:cubicBezTo>
                    <a:cubicBezTo>
                      <a:pt x="234" y="36"/>
                      <a:pt x="188"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1"/>
              <p:cNvSpPr/>
              <p:nvPr/>
            </p:nvSpPr>
            <p:spPr>
              <a:xfrm>
                <a:off x="2642583" y="972316"/>
                <a:ext cx="22596" cy="45376"/>
              </a:xfrm>
              <a:custGeom>
                <a:avLst/>
                <a:gdLst/>
                <a:ahLst/>
                <a:cxnLst/>
                <a:rect l="l" t="t" r="r" b="b"/>
                <a:pathLst>
                  <a:path w="735" h="1476" extrusionOk="0">
                    <a:moveTo>
                      <a:pt x="347" y="1"/>
                    </a:moveTo>
                    <a:cubicBezTo>
                      <a:pt x="237" y="1"/>
                      <a:pt x="125" y="87"/>
                      <a:pt x="101" y="207"/>
                    </a:cubicBezTo>
                    <a:cubicBezTo>
                      <a:pt x="1" y="574"/>
                      <a:pt x="1" y="908"/>
                      <a:pt x="101" y="1242"/>
                    </a:cubicBezTo>
                    <a:cubicBezTo>
                      <a:pt x="132" y="1400"/>
                      <a:pt x="254" y="1476"/>
                      <a:pt x="377" y="1476"/>
                    </a:cubicBezTo>
                    <a:cubicBezTo>
                      <a:pt x="513" y="1476"/>
                      <a:pt x="650" y="1383"/>
                      <a:pt x="668" y="1208"/>
                    </a:cubicBezTo>
                    <a:cubicBezTo>
                      <a:pt x="734" y="941"/>
                      <a:pt x="734" y="641"/>
                      <a:pt x="668" y="374"/>
                    </a:cubicBezTo>
                    <a:cubicBezTo>
                      <a:pt x="668" y="308"/>
                      <a:pt x="668" y="274"/>
                      <a:pt x="634" y="207"/>
                    </a:cubicBezTo>
                    <a:cubicBezTo>
                      <a:pt x="634" y="107"/>
                      <a:pt x="534" y="74"/>
                      <a:pt x="468" y="41"/>
                    </a:cubicBezTo>
                    <a:cubicBezTo>
                      <a:pt x="431" y="13"/>
                      <a:pt x="389" y="1"/>
                      <a:pt x="347" y="1"/>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1"/>
              <p:cNvSpPr/>
              <p:nvPr/>
            </p:nvSpPr>
            <p:spPr>
              <a:xfrm>
                <a:off x="2642583" y="972316"/>
                <a:ext cx="22596" cy="45376"/>
              </a:xfrm>
              <a:custGeom>
                <a:avLst/>
                <a:gdLst/>
                <a:ahLst/>
                <a:cxnLst/>
                <a:rect l="l" t="t" r="r" b="b"/>
                <a:pathLst>
                  <a:path w="735" h="1476" extrusionOk="0">
                    <a:moveTo>
                      <a:pt x="347" y="1"/>
                    </a:moveTo>
                    <a:cubicBezTo>
                      <a:pt x="237" y="1"/>
                      <a:pt x="125" y="87"/>
                      <a:pt x="101" y="207"/>
                    </a:cubicBezTo>
                    <a:cubicBezTo>
                      <a:pt x="1" y="574"/>
                      <a:pt x="1" y="908"/>
                      <a:pt x="101" y="1242"/>
                    </a:cubicBezTo>
                    <a:cubicBezTo>
                      <a:pt x="132" y="1400"/>
                      <a:pt x="254" y="1476"/>
                      <a:pt x="377" y="1476"/>
                    </a:cubicBezTo>
                    <a:cubicBezTo>
                      <a:pt x="513" y="1476"/>
                      <a:pt x="650" y="1383"/>
                      <a:pt x="668" y="1208"/>
                    </a:cubicBezTo>
                    <a:cubicBezTo>
                      <a:pt x="734" y="941"/>
                      <a:pt x="734" y="641"/>
                      <a:pt x="668" y="374"/>
                    </a:cubicBezTo>
                    <a:cubicBezTo>
                      <a:pt x="668" y="308"/>
                      <a:pt x="668" y="274"/>
                      <a:pt x="634" y="207"/>
                    </a:cubicBezTo>
                    <a:cubicBezTo>
                      <a:pt x="634" y="107"/>
                      <a:pt x="534" y="74"/>
                      <a:pt x="468" y="41"/>
                    </a:cubicBezTo>
                    <a:cubicBezTo>
                      <a:pt x="431" y="13"/>
                      <a:pt x="389" y="1"/>
                      <a:pt x="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1"/>
              <p:cNvSpPr/>
              <p:nvPr/>
            </p:nvSpPr>
            <p:spPr>
              <a:xfrm>
                <a:off x="2737944" y="973361"/>
                <a:ext cx="21581" cy="45376"/>
              </a:xfrm>
              <a:custGeom>
                <a:avLst/>
                <a:gdLst/>
                <a:ahLst/>
                <a:cxnLst/>
                <a:rect l="l" t="t" r="r" b="b"/>
                <a:pathLst>
                  <a:path w="702" h="1476" extrusionOk="0">
                    <a:moveTo>
                      <a:pt x="347" y="0"/>
                    </a:moveTo>
                    <a:cubicBezTo>
                      <a:pt x="234" y="0"/>
                      <a:pt x="116" y="86"/>
                      <a:pt x="67" y="207"/>
                    </a:cubicBezTo>
                    <a:cubicBezTo>
                      <a:pt x="1" y="574"/>
                      <a:pt x="1" y="907"/>
                      <a:pt x="67" y="1241"/>
                    </a:cubicBezTo>
                    <a:cubicBezTo>
                      <a:pt x="115" y="1399"/>
                      <a:pt x="245" y="1475"/>
                      <a:pt x="373" y="1475"/>
                    </a:cubicBezTo>
                    <a:cubicBezTo>
                      <a:pt x="513" y="1475"/>
                      <a:pt x="650" y="1383"/>
                      <a:pt x="668" y="1208"/>
                    </a:cubicBezTo>
                    <a:cubicBezTo>
                      <a:pt x="701" y="941"/>
                      <a:pt x="701" y="674"/>
                      <a:pt x="668" y="374"/>
                    </a:cubicBezTo>
                    <a:cubicBezTo>
                      <a:pt x="635" y="274"/>
                      <a:pt x="635" y="240"/>
                      <a:pt x="635" y="207"/>
                    </a:cubicBezTo>
                    <a:cubicBezTo>
                      <a:pt x="635" y="107"/>
                      <a:pt x="534" y="73"/>
                      <a:pt x="468" y="40"/>
                    </a:cubicBezTo>
                    <a:cubicBezTo>
                      <a:pt x="431" y="13"/>
                      <a:pt x="389" y="0"/>
                      <a:pt x="3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1"/>
              <p:cNvSpPr/>
              <p:nvPr/>
            </p:nvSpPr>
            <p:spPr>
              <a:xfrm>
                <a:off x="1329994" y="1213886"/>
                <a:ext cx="230753" cy="301000"/>
              </a:xfrm>
              <a:custGeom>
                <a:avLst/>
                <a:gdLst/>
                <a:ahLst/>
                <a:cxnLst/>
                <a:rect l="l" t="t" r="r" b="b"/>
                <a:pathLst>
                  <a:path w="7506" h="9791" extrusionOk="0">
                    <a:moveTo>
                      <a:pt x="6419" y="1"/>
                    </a:moveTo>
                    <a:cubicBezTo>
                      <a:pt x="6281" y="1"/>
                      <a:pt x="6143" y="33"/>
                      <a:pt x="6005" y="88"/>
                    </a:cubicBezTo>
                    <a:cubicBezTo>
                      <a:pt x="5438" y="355"/>
                      <a:pt x="5304" y="1056"/>
                      <a:pt x="5338" y="1656"/>
                    </a:cubicBezTo>
                    <a:cubicBezTo>
                      <a:pt x="5338" y="1703"/>
                      <a:pt x="5304" y="1751"/>
                      <a:pt x="5273" y="1751"/>
                    </a:cubicBezTo>
                    <a:cubicBezTo>
                      <a:pt x="5260" y="1751"/>
                      <a:pt x="5247" y="1742"/>
                      <a:pt x="5237" y="1723"/>
                    </a:cubicBezTo>
                    <a:cubicBezTo>
                      <a:pt x="5237" y="1723"/>
                      <a:pt x="5171" y="1690"/>
                      <a:pt x="5171" y="1623"/>
                    </a:cubicBezTo>
                    <a:cubicBezTo>
                      <a:pt x="4921" y="1523"/>
                      <a:pt x="4654" y="1456"/>
                      <a:pt x="4387" y="1456"/>
                    </a:cubicBezTo>
                    <a:cubicBezTo>
                      <a:pt x="4120" y="1456"/>
                      <a:pt x="3853" y="1523"/>
                      <a:pt x="3603" y="1690"/>
                    </a:cubicBezTo>
                    <a:cubicBezTo>
                      <a:pt x="3003" y="2090"/>
                      <a:pt x="2969" y="2757"/>
                      <a:pt x="3403" y="3291"/>
                    </a:cubicBezTo>
                    <a:cubicBezTo>
                      <a:pt x="3453" y="3366"/>
                      <a:pt x="3465" y="3460"/>
                      <a:pt x="3426" y="3460"/>
                    </a:cubicBezTo>
                    <a:cubicBezTo>
                      <a:pt x="3413" y="3460"/>
                      <a:pt x="3394" y="3449"/>
                      <a:pt x="3369" y="3424"/>
                    </a:cubicBezTo>
                    <a:cubicBezTo>
                      <a:pt x="3224" y="3405"/>
                      <a:pt x="3082" y="3395"/>
                      <a:pt x="2944" y="3395"/>
                    </a:cubicBezTo>
                    <a:cubicBezTo>
                      <a:pt x="1877" y="3395"/>
                      <a:pt x="1032" y="3958"/>
                      <a:pt x="501" y="4992"/>
                    </a:cubicBezTo>
                    <a:cubicBezTo>
                      <a:pt x="267" y="5492"/>
                      <a:pt x="0" y="6126"/>
                      <a:pt x="201" y="6660"/>
                    </a:cubicBezTo>
                    <a:cubicBezTo>
                      <a:pt x="467" y="7394"/>
                      <a:pt x="1301" y="7560"/>
                      <a:pt x="1968" y="7660"/>
                    </a:cubicBezTo>
                    <a:cubicBezTo>
                      <a:pt x="2069" y="7660"/>
                      <a:pt x="2069" y="7761"/>
                      <a:pt x="2069" y="7794"/>
                    </a:cubicBezTo>
                    <a:lnTo>
                      <a:pt x="2069" y="7894"/>
                    </a:lnTo>
                    <a:cubicBezTo>
                      <a:pt x="1534" y="8653"/>
                      <a:pt x="2043" y="9791"/>
                      <a:pt x="2894" y="9791"/>
                    </a:cubicBezTo>
                    <a:cubicBezTo>
                      <a:pt x="3053" y="9791"/>
                      <a:pt x="3224" y="9751"/>
                      <a:pt x="3403" y="9662"/>
                    </a:cubicBezTo>
                    <a:cubicBezTo>
                      <a:pt x="3670" y="9562"/>
                      <a:pt x="3836" y="9162"/>
                      <a:pt x="3937" y="8761"/>
                    </a:cubicBezTo>
                    <a:cubicBezTo>
                      <a:pt x="3937" y="7427"/>
                      <a:pt x="4437" y="6059"/>
                      <a:pt x="5004" y="4892"/>
                    </a:cubicBezTo>
                    <a:cubicBezTo>
                      <a:pt x="5338" y="4225"/>
                      <a:pt x="5771" y="3591"/>
                      <a:pt x="6171" y="2957"/>
                    </a:cubicBezTo>
                    <a:cubicBezTo>
                      <a:pt x="6405" y="2724"/>
                      <a:pt x="6605" y="2423"/>
                      <a:pt x="6805" y="2123"/>
                    </a:cubicBezTo>
                    <a:cubicBezTo>
                      <a:pt x="6839" y="2056"/>
                      <a:pt x="7239" y="1623"/>
                      <a:pt x="7472" y="1323"/>
                    </a:cubicBezTo>
                    <a:cubicBezTo>
                      <a:pt x="7506" y="922"/>
                      <a:pt x="7406" y="455"/>
                      <a:pt x="7005" y="222"/>
                    </a:cubicBezTo>
                    <a:cubicBezTo>
                      <a:pt x="6810" y="65"/>
                      <a:pt x="6615" y="1"/>
                      <a:pt x="641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1"/>
              <p:cNvSpPr/>
              <p:nvPr/>
            </p:nvSpPr>
            <p:spPr>
              <a:xfrm>
                <a:off x="1328979" y="1259476"/>
                <a:ext cx="154850" cy="193001"/>
              </a:xfrm>
              <a:custGeom>
                <a:avLst/>
                <a:gdLst/>
                <a:ahLst/>
                <a:cxnLst/>
                <a:rect l="l" t="t" r="r" b="b"/>
                <a:pathLst>
                  <a:path w="5037" h="6278" extrusionOk="0">
                    <a:moveTo>
                      <a:pt x="4368" y="0"/>
                    </a:moveTo>
                    <a:cubicBezTo>
                      <a:pt x="4100" y="0"/>
                      <a:pt x="3841" y="75"/>
                      <a:pt x="3603" y="240"/>
                    </a:cubicBezTo>
                    <a:cubicBezTo>
                      <a:pt x="3002" y="640"/>
                      <a:pt x="2969" y="1307"/>
                      <a:pt x="3369" y="1841"/>
                    </a:cubicBezTo>
                    <a:lnTo>
                      <a:pt x="3369" y="1908"/>
                    </a:lnTo>
                    <a:cubicBezTo>
                      <a:pt x="3458" y="1937"/>
                      <a:pt x="3468" y="2046"/>
                      <a:pt x="3375" y="2046"/>
                    </a:cubicBezTo>
                    <a:cubicBezTo>
                      <a:pt x="3363" y="2046"/>
                      <a:pt x="3350" y="2045"/>
                      <a:pt x="3336" y="2041"/>
                    </a:cubicBezTo>
                    <a:cubicBezTo>
                      <a:pt x="3156" y="2009"/>
                      <a:pt x="2982" y="1993"/>
                      <a:pt x="2814" y="1993"/>
                    </a:cubicBezTo>
                    <a:cubicBezTo>
                      <a:pt x="1766" y="1993"/>
                      <a:pt x="956" y="2603"/>
                      <a:pt x="467" y="3609"/>
                    </a:cubicBezTo>
                    <a:cubicBezTo>
                      <a:pt x="200" y="4109"/>
                      <a:pt x="0" y="4743"/>
                      <a:pt x="167" y="5277"/>
                    </a:cubicBezTo>
                    <a:cubicBezTo>
                      <a:pt x="434" y="5977"/>
                      <a:pt x="1201" y="6144"/>
                      <a:pt x="1835" y="6278"/>
                    </a:cubicBezTo>
                    <a:cubicBezTo>
                      <a:pt x="1835" y="6111"/>
                      <a:pt x="1801" y="5944"/>
                      <a:pt x="1768" y="5811"/>
                    </a:cubicBezTo>
                    <a:cubicBezTo>
                      <a:pt x="1468" y="4977"/>
                      <a:pt x="1801" y="4009"/>
                      <a:pt x="2335" y="3375"/>
                    </a:cubicBezTo>
                    <a:cubicBezTo>
                      <a:pt x="2702" y="2908"/>
                      <a:pt x="3269" y="2542"/>
                      <a:pt x="3803" y="2408"/>
                    </a:cubicBezTo>
                    <a:cubicBezTo>
                      <a:pt x="3536" y="1708"/>
                      <a:pt x="3669" y="907"/>
                      <a:pt x="4303" y="440"/>
                    </a:cubicBezTo>
                    <a:cubicBezTo>
                      <a:pt x="4537" y="240"/>
                      <a:pt x="4803" y="140"/>
                      <a:pt x="5037" y="140"/>
                    </a:cubicBezTo>
                    <a:cubicBezTo>
                      <a:pt x="4812" y="50"/>
                      <a:pt x="4587" y="0"/>
                      <a:pt x="43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1"/>
              <p:cNvSpPr/>
              <p:nvPr/>
            </p:nvSpPr>
            <p:spPr>
              <a:xfrm>
                <a:off x="1379211" y="1456532"/>
                <a:ext cx="36952" cy="58503"/>
              </a:xfrm>
              <a:custGeom>
                <a:avLst/>
                <a:gdLst/>
                <a:ahLst/>
                <a:cxnLst/>
                <a:rect l="l" t="t" r="r" b="b"/>
                <a:pathLst>
                  <a:path w="1202" h="1903" extrusionOk="0">
                    <a:moveTo>
                      <a:pt x="501" y="1"/>
                    </a:moveTo>
                    <a:lnTo>
                      <a:pt x="501" y="34"/>
                    </a:lnTo>
                    <a:cubicBezTo>
                      <a:pt x="1" y="735"/>
                      <a:pt x="401" y="1802"/>
                      <a:pt x="1201" y="1902"/>
                    </a:cubicBezTo>
                    <a:cubicBezTo>
                      <a:pt x="901" y="1736"/>
                      <a:pt x="801" y="1469"/>
                      <a:pt x="868" y="1135"/>
                    </a:cubicBezTo>
                    <a:cubicBezTo>
                      <a:pt x="834" y="1068"/>
                      <a:pt x="801" y="1035"/>
                      <a:pt x="801" y="1002"/>
                    </a:cubicBezTo>
                    <a:cubicBezTo>
                      <a:pt x="568" y="701"/>
                      <a:pt x="568" y="401"/>
                      <a:pt x="668" y="168"/>
                    </a:cubicBezTo>
                    <a:cubicBezTo>
                      <a:pt x="634" y="101"/>
                      <a:pt x="534" y="68"/>
                      <a:pt x="5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1"/>
              <p:cNvSpPr/>
              <p:nvPr/>
            </p:nvSpPr>
            <p:spPr>
              <a:xfrm>
                <a:off x="1322800" y="1209397"/>
                <a:ext cx="248215" cy="312866"/>
              </a:xfrm>
              <a:custGeom>
                <a:avLst/>
                <a:gdLst/>
                <a:ahLst/>
                <a:cxnLst/>
                <a:rect l="l" t="t" r="r" b="b"/>
                <a:pathLst>
                  <a:path w="8074" h="10177" extrusionOk="0">
                    <a:moveTo>
                      <a:pt x="6583" y="219"/>
                    </a:moveTo>
                    <a:cubicBezTo>
                      <a:pt x="6779" y="219"/>
                      <a:pt x="6976" y="263"/>
                      <a:pt x="7173" y="401"/>
                    </a:cubicBezTo>
                    <a:cubicBezTo>
                      <a:pt x="7540" y="668"/>
                      <a:pt x="7673" y="1102"/>
                      <a:pt x="7640" y="1535"/>
                    </a:cubicBezTo>
                    <a:cubicBezTo>
                      <a:pt x="7373" y="1802"/>
                      <a:pt x="7006" y="2236"/>
                      <a:pt x="6973" y="2303"/>
                    </a:cubicBezTo>
                    <a:cubicBezTo>
                      <a:pt x="6739" y="2569"/>
                      <a:pt x="6539" y="2870"/>
                      <a:pt x="6339" y="3136"/>
                    </a:cubicBezTo>
                    <a:cubicBezTo>
                      <a:pt x="5905" y="3770"/>
                      <a:pt x="5505" y="4404"/>
                      <a:pt x="5171" y="5071"/>
                    </a:cubicBezTo>
                    <a:cubicBezTo>
                      <a:pt x="4537" y="6239"/>
                      <a:pt x="4070" y="7606"/>
                      <a:pt x="4070" y="8941"/>
                    </a:cubicBezTo>
                    <a:cubicBezTo>
                      <a:pt x="3970" y="9374"/>
                      <a:pt x="3837" y="9741"/>
                      <a:pt x="3537" y="9875"/>
                    </a:cubicBezTo>
                    <a:cubicBezTo>
                      <a:pt x="3372" y="9947"/>
                      <a:pt x="3215" y="9980"/>
                      <a:pt x="3066" y="9980"/>
                    </a:cubicBezTo>
                    <a:cubicBezTo>
                      <a:pt x="2192" y="9980"/>
                      <a:pt x="1660" y="8844"/>
                      <a:pt x="2202" y="8073"/>
                    </a:cubicBezTo>
                    <a:lnTo>
                      <a:pt x="2202" y="8007"/>
                    </a:lnTo>
                    <a:cubicBezTo>
                      <a:pt x="2202" y="7940"/>
                      <a:pt x="2202" y="7873"/>
                      <a:pt x="2136" y="7873"/>
                    </a:cubicBezTo>
                    <a:cubicBezTo>
                      <a:pt x="1469" y="7740"/>
                      <a:pt x="635" y="7573"/>
                      <a:pt x="368" y="6872"/>
                    </a:cubicBezTo>
                    <a:cubicBezTo>
                      <a:pt x="201" y="6339"/>
                      <a:pt x="401" y="5705"/>
                      <a:pt x="668" y="5205"/>
                    </a:cubicBezTo>
                    <a:cubicBezTo>
                      <a:pt x="1165" y="4180"/>
                      <a:pt x="1997" y="3567"/>
                      <a:pt x="3072" y="3567"/>
                    </a:cubicBezTo>
                    <a:cubicBezTo>
                      <a:pt x="3222" y="3567"/>
                      <a:pt x="3377" y="3579"/>
                      <a:pt x="3537" y="3603"/>
                    </a:cubicBezTo>
                    <a:cubicBezTo>
                      <a:pt x="3555" y="3608"/>
                      <a:pt x="3571" y="3610"/>
                      <a:pt x="3584" y="3610"/>
                    </a:cubicBezTo>
                    <a:cubicBezTo>
                      <a:pt x="3668" y="3610"/>
                      <a:pt x="3656" y="3528"/>
                      <a:pt x="3570" y="3470"/>
                    </a:cubicBezTo>
                    <a:lnTo>
                      <a:pt x="3570" y="3437"/>
                    </a:lnTo>
                    <a:cubicBezTo>
                      <a:pt x="3170" y="2903"/>
                      <a:pt x="3203" y="2236"/>
                      <a:pt x="3804" y="1802"/>
                    </a:cubicBezTo>
                    <a:cubicBezTo>
                      <a:pt x="4032" y="1665"/>
                      <a:pt x="4274" y="1605"/>
                      <a:pt x="4515" y="1605"/>
                    </a:cubicBezTo>
                    <a:cubicBezTo>
                      <a:pt x="4801" y="1605"/>
                      <a:pt x="5084" y="1690"/>
                      <a:pt x="5338" y="1836"/>
                    </a:cubicBezTo>
                    <a:cubicBezTo>
                      <a:pt x="5338" y="1836"/>
                      <a:pt x="5371" y="1869"/>
                      <a:pt x="5371" y="1902"/>
                    </a:cubicBezTo>
                    <a:cubicBezTo>
                      <a:pt x="5384" y="1939"/>
                      <a:pt x="5405" y="1953"/>
                      <a:pt x="5427" y="1953"/>
                    </a:cubicBezTo>
                    <a:cubicBezTo>
                      <a:pt x="5465" y="1953"/>
                      <a:pt x="5505" y="1911"/>
                      <a:pt x="5505" y="1869"/>
                    </a:cubicBezTo>
                    <a:cubicBezTo>
                      <a:pt x="5471" y="1235"/>
                      <a:pt x="5572" y="535"/>
                      <a:pt x="6172" y="268"/>
                    </a:cubicBezTo>
                    <a:cubicBezTo>
                      <a:pt x="6309" y="240"/>
                      <a:pt x="6446" y="219"/>
                      <a:pt x="6583" y="219"/>
                    </a:cubicBezTo>
                    <a:close/>
                    <a:moveTo>
                      <a:pt x="6839" y="1"/>
                    </a:moveTo>
                    <a:cubicBezTo>
                      <a:pt x="6672" y="1"/>
                      <a:pt x="6439" y="1"/>
                      <a:pt x="6272" y="68"/>
                    </a:cubicBezTo>
                    <a:cubicBezTo>
                      <a:pt x="6239" y="68"/>
                      <a:pt x="6205" y="101"/>
                      <a:pt x="6172" y="101"/>
                    </a:cubicBezTo>
                    <a:cubicBezTo>
                      <a:pt x="5572" y="368"/>
                      <a:pt x="5205" y="968"/>
                      <a:pt x="5338" y="1602"/>
                    </a:cubicBezTo>
                    <a:cubicBezTo>
                      <a:pt x="5123" y="1467"/>
                      <a:pt x="4859" y="1403"/>
                      <a:pt x="4589" y="1403"/>
                    </a:cubicBezTo>
                    <a:cubicBezTo>
                      <a:pt x="4191" y="1403"/>
                      <a:pt x="3782" y="1543"/>
                      <a:pt x="3503" y="1802"/>
                    </a:cubicBezTo>
                    <a:cubicBezTo>
                      <a:pt x="3136" y="2202"/>
                      <a:pt x="2903" y="3036"/>
                      <a:pt x="3270" y="3437"/>
                    </a:cubicBezTo>
                    <a:cubicBezTo>
                      <a:pt x="3152" y="3419"/>
                      <a:pt x="3036" y="3411"/>
                      <a:pt x="2923" y="3411"/>
                    </a:cubicBezTo>
                    <a:cubicBezTo>
                      <a:pt x="1722" y="3411"/>
                      <a:pt x="792" y="4347"/>
                      <a:pt x="334" y="5505"/>
                    </a:cubicBezTo>
                    <a:cubicBezTo>
                      <a:pt x="101" y="6039"/>
                      <a:pt x="1" y="6672"/>
                      <a:pt x="268" y="7173"/>
                    </a:cubicBezTo>
                    <a:cubicBezTo>
                      <a:pt x="668" y="7773"/>
                      <a:pt x="1369" y="7940"/>
                      <a:pt x="2036" y="8073"/>
                    </a:cubicBezTo>
                    <a:cubicBezTo>
                      <a:pt x="1502" y="8874"/>
                      <a:pt x="1869" y="10008"/>
                      <a:pt x="2870" y="10141"/>
                    </a:cubicBezTo>
                    <a:cubicBezTo>
                      <a:pt x="2987" y="10165"/>
                      <a:pt x="3094" y="10177"/>
                      <a:pt x="3192" y="10177"/>
                    </a:cubicBezTo>
                    <a:cubicBezTo>
                      <a:pt x="4188" y="10177"/>
                      <a:pt x="4277" y="9017"/>
                      <a:pt x="4337" y="8107"/>
                    </a:cubicBezTo>
                    <a:cubicBezTo>
                      <a:pt x="4571" y="6872"/>
                      <a:pt x="5004" y="5738"/>
                      <a:pt x="5672" y="4604"/>
                    </a:cubicBezTo>
                    <a:cubicBezTo>
                      <a:pt x="6072" y="3870"/>
                      <a:pt x="6572" y="3203"/>
                      <a:pt x="7073" y="2536"/>
                    </a:cubicBezTo>
                    <a:cubicBezTo>
                      <a:pt x="7239" y="2336"/>
                      <a:pt x="7440" y="2069"/>
                      <a:pt x="7606" y="1869"/>
                    </a:cubicBezTo>
                    <a:lnTo>
                      <a:pt x="7673" y="1869"/>
                    </a:lnTo>
                    <a:cubicBezTo>
                      <a:pt x="7673" y="1836"/>
                      <a:pt x="7706" y="1836"/>
                      <a:pt x="7706" y="1769"/>
                    </a:cubicBezTo>
                    <a:lnTo>
                      <a:pt x="7840" y="1669"/>
                    </a:lnTo>
                    <a:cubicBezTo>
                      <a:pt x="7940" y="1502"/>
                      <a:pt x="8040" y="1402"/>
                      <a:pt x="8040" y="1235"/>
                    </a:cubicBezTo>
                    <a:cubicBezTo>
                      <a:pt x="8073" y="1068"/>
                      <a:pt x="8040" y="868"/>
                      <a:pt x="7907" y="701"/>
                    </a:cubicBezTo>
                    <a:cubicBezTo>
                      <a:pt x="7907" y="668"/>
                      <a:pt x="7873" y="601"/>
                      <a:pt x="7873" y="568"/>
                    </a:cubicBezTo>
                    <a:cubicBezTo>
                      <a:pt x="7873" y="535"/>
                      <a:pt x="7840" y="535"/>
                      <a:pt x="7840" y="535"/>
                    </a:cubicBezTo>
                    <a:cubicBezTo>
                      <a:pt x="7540" y="234"/>
                      <a:pt x="7173" y="1"/>
                      <a:pt x="68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1"/>
              <p:cNvSpPr/>
              <p:nvPr/>
            </p:nvSpPr>
            <p:spPr>
              <a:xfrm>
                <a:off x="1494063" y="1217329"/>
                <a:ext cx="66680" cy="45437"/>
              </a:xfrm>
              <a:custGeom>
                <a:avLst/>
                <a:gdLst/>
                <a:ahLst/>
                <a:cxnLst/>
                <a:rect l="l" t="t" r="r" b="b"/>
                <a:pathLst>
                  <a:path w="2169" h="1478" extrusionOk="0">
                    <a:moveTo>
                      <a:pt x="1116" y="0"/>
                    </a:moveTo>
                    <a:cubicBezTo>
                      <a:pt x="967" y="0"/>
                      <a:pt x="817" y="32"/>
                      <a:pt x="668" y="76"/>
                    </a:cubicBezTo>
                    <a:cubicBezTo>
                      <a:pt x="234" y="243"/>
                      <a:pt x="67" y="644"/>
                      <a:pt x="1" y="1111"/>
                    </a:cubicBezTo>
                    <a:lnTo>
                      <a:pt x="67" y="1077"/>
                    </a:lnTo>
                    <a:cubicBezTo>
                      <a:pt x="101" y="944"/>
                      <a:pt x="234" y="844"/>
                      <a:pt x="301" y="777"/>
                    </a:cubicBezTo>
                    <a:lnTo>
                      <a:pt x="401" y="677"/>
                    </a:lnTo>
                    <a:cubicBezTo>
                      <a:pt x="568" y="610"/>
                      <a:pt x="668" y="510"/>
                      <a:pt x="901" y="510"/>
                    </a:cubicBezTo>
                    <a:lnTo>
                      <a:pt x="1135" y="510"/>
                    </a:lnTo>
                    <a:cubicBezTo>
                      <a:pt x="1301" y="577"/>
                      <a:pt x="1468" y="610"/>
                      <a:pt x="1602" y="744"/>
                    </a:cubicBezTo>
                    <a:cubicBezTo>
                      <a:pt x="1635" y="810"/>
                      <a:pt x="1702" y="844"/>
                      <a:pt x="1768" y="944"/>
                    </a:cubicBezTo>
                    <a:cubicBezTo>
                      <a:pt x="1835" y="1077"/>
                      <a:pt x="1902" y="1144"/>
                      <a:pt x="1935" y="1311"/>
                    </a:cubicBezTo>
                    <a:cubicBezTo>
                      <a:pt x="1935" y="1344"/>
                      <a:pt x="1969" y="1444"/>
                      <a:pt x="1969" y="1477"/>
                    </a:cubicBezTo>
                    <a:lnTo>
                      <a:pt x="2135" y="1311"/>
                    </a:lnTo>
                    <a:cubicBezTo>
                      <a:pt x="2169" y="910"/>
                      <a:pt x="2069" y="443"/>
                      <a:pt x="1668" y="177"/>
                    </a:cubicBezTo>
                    <a:cubicBezTo>
                      <a:pt x="1484" y="48"/>
                      <a:pt x="1300" y="0"/>
                      <a:pt x="111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1"/>
              <p:cNvSpPr/>
              <p:nvPr/>
            </p:nvSpPr>
            <p:spPr>
              <a:xfrm>
                <a:off x="3128644" y="1158888"/>
                <a:ext cx="367158" cy="588934"/>
              </a:xfrm>
              <a:custGeom>
                <a:avLst/>
                <a:gdLst/>
                <a:ahLst/>
                <a:cxnLst/>
                <a:rect l="l" t="t" r="r" b="b"/>
                <a:pathLst>
                  <a:path w="11943" h="19157" extrusionOk="0">
                    <a:moveTo>
                      <a:pt x="931" y="1"/>
                    </a:moveTo>
                    <a:cubicBezTo>
                      <a:pt x="888" y="1"/>
                      <a:pt x="845" y="3"/>
                      <a:pt x="801" y="9"/>
                    </a:cubicBezTo>
                    <a:cubicBezTo>
                      <a:pt x="334" y="43"/>
                      <a:pt x="101" y="677"/>
                      <a:pt x="34" y="1077"/>
                    </a:cubicBezTo>
                    <a:cubicBezTo>
                      <a:pt x="1" y="1310"/>
                      <a:pt x="1" y="1510"/>
                      <a:pt x="101" y="1711"/>
                    </a:cubicBezTo>
                    <a:cubicBezTo>
                      <a:pt x="835" y="2411"/>
                      <a:pt x="1535" y="3212"/>
                      <a:pt x="2202" y="4012"/>
                    </a:cubicBezTo>
                    <a:cubicBezTo>
                      <a:pt x="3637" y="5647"/>
                      <a:pt x="4771" y="7615"/>
                      <a:pt x="5471" y="9550"/>
                    </a:cubicBezTo>
                    <a:cubicBezTo>
                      <a:pt x="6539" y="12385"/>
                      <a:pt x="6872" y="15520"/>
                      <a:pt x="6372" y="18523"/>
                    </a:cubicBezTo>
                    <a:cubicBezTo>
                      <a:pt x="6372" y="18523"/>
                      <a:pt x="6439" y="18523"/>
                      <a:pt x="6439" y="18556"/>
                    </a:cubicBezTo>
                    <a:cubicBezTo>
                      <a:pt x="6612" y="18975"/>
                      <a:pt x="6955" y="19156"/>
                      <a:pt x="7315" y="19156"/>
                    </a:cubicBezTo>
                    <a:cubicBezTo>
                      <a:pt x="7785" y="19156"/>
                      <a:pt x="8285" y="18847"/>
                      <a:pt x="8474" y="18356"/>
                    </a:cubicBezTo>
                    <a:cubicBezTo>
                      <a:pt x="8774" y="17555"/>
                      <a:pt x="8340" y="16855"/>
                      <a:pt x="7706" y="16288"/>
                    </a:cubicBezTo>
                    <a:lnTo>
                      <a:pt x="7673" y="16288"/>
                    </a:lnTo>
                    <a:cubicBezTo>
                      <a:pt x="7606" y="16254"/>
                      <a:pt x="7606" y="16088"/>
                      <a:pt x="7706" y="16088"/>
                    </a:cubicBezTo>
                    <a:cubicBezTo>
                      <a:pt x="7728" y="16088"/>
                      <a:pt x="7749" y="16088"/>
                      <a:pt x="7770" y="16088"/>
                    </a:cubicBezTo>
                    <a:cubicBezTo>
                      <a:pt x="9180" y="16088"/>
                      <a:pt x="10477" y="14998"/>
                      <a:pt x="10608" y="13552"/>
                    </a:cubicBezTo>
                    <a:cubicBezTo>
                      <a:pt x="10708" y="12018"/>
                      <a:pt x="9708" y="11017"/>
                      <a:pt x="8507" y="10283"/>
                    </a:cubicBezTo>
                    <a:cubicBezTo>
                      <a:pt x="8474" y="10283"/>
                      <a:pt x="8440" y="10350"/>
                      <a:pt x="8373" y="10350"/>
                    </a:cubicBezTo>
                    <a:cubicBezTo>
                      <a:pt x="8307" y="10350"/>
                      <a:pt x="8273" y="10217"/>
                      <a:pt x="8340" y="10183"/>
                    </a:cubicBezTo>
                    <a:cubicBezTo>
                      <a:pt x="8340" y="10117"/>
                      <a:pt x="8340" y="10117"/>
                      <a:pt x="8373" y="10117"/>
                    </a:cubicBezTo>
                    <a:lnTo>
                      <a:pt x="8440" y="10117"/>
                    </a:lnTo>
                    <a:cubicBezTo>
                      <a:pt x="9474" y="9616"/>
                      <a:pt x="10442" y="9183"/>
                      <a:pt x="11109" y="8182"/>
                    </a:cubicBezTo>
                    <a:cubicBezTo>
                      <a:pt x="11809" y="7048"/>
                      <a:pt x="11943" y="5680"/>
                      <a:pt x="11276" y="4513"/>
                    </a:cubicBezTo>
                    <a:cubicBezTo>
                      <a:pt x="10518" y="3150"/>
                      <a:pt x="8779" y="2250"/>
                      <a:pt x="7149" y="2250"/>
                    </a:cubicBezTo>
                    <a:cubicBezTo>
                      <a:pt x="6266" y="2250"/>
                      <a:pt x="5416" y="2514"/>
                      <a:pt x="4771" y="3112"/>
                    </a:cubicBezTo>
                    <a:lnTo>
                      <a:pt x="4704" y="3178"/>
                    </a:lnTo>
                    <a:cubicBezTo>
                      <a:pt x="4686" y="3197"/>
                      <a:pt x="4664" y="3205"/>
                      <a:pt x="4645" y="3205"/>
                    </a:cubicBezTo>
                    <a:cubicBezTo>
                      <a:pt x="4595" y="3205"/>
                      <a:pt x="4556" y="3150"/>
                      <a:pt x="4604" y="3078"/>
                    </a:cubicBezTo>
                    <a:cubicBezTo>
                      <a:pt x="5038" y="2411"/>
                      <a:pt x="5004" y="1510"/>
                      <a:pt x="4304" y="1043"/>
                    </a:cubicBezTo>
                    <a:cubicBezTo>
                      <a:pt x="4088" y="896"/>
                      <a:pt x="3861" y="833"/>
                      <a:pt x="3636" y="833"/>
                    </a:cubicBezTo>
                    <a:cubicBezTo>
                      <a:pt x="3198" y="833"/>
                      <a:pt x="2766" y="1069"/>
                      <a:pt x="2436" y="1377"/>
                    </a:cubicBezTo>
                    <a:lnTo>
                      <a:pt x="2369" y="1377"/>
                    </a:lnTo>
                    <a:cubicBezTo>
                      <a:pt x="2359" y="1387"/>
                      <a:pt x="2347" y="1391"/>
                      <a:pt x="2334" y="1391"/>
                    </a:cubicBezTo>
                    <a:cubicBezTo>
                      <a:pt x="2302" y="1391"/>
                      <a:pt x="2269" y="1367"/>
                      <a:pt x="2269" y="1344"/>
                    </a:cubicBezTo>
                    <a:cubicBezTo>
                      <a:pt x="2112" y="716"/>
                      <a:pt x="1602" y="1"/>
                      <a:pt x="93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1"/>
              <p:cNvSpPr/>
              <p:nvPr/>
            </p:nvSpPr>
            <p:spPr>
              <a:xfrm>
                <a:off x="3275283" y="1227259"/>
                <a:ext cx="222576" cy="520962"/>
              </a:xfrm>
              <a:custGeom>
                <a:avLst/>
                <a:gdLst/>
                <a:ahLst/>
                <a:cxnLst/>
                <a:rect l="l" t="t" r="r" b="b"/>
                <a:pathLst>
                  <a:path w="7240" h="16946" extrusionOk="0">
                    <a:moveTo>
                      <a:pt x="58" y="904"/>
                    </a:moveTo>
                    <a:cubicBezTo>
                      <a:pt x="39" y="910"/>
                      <a:pt x="20" y="915"/>
                      <a:pt x="1" y="921"/>
                    </a:cubicBezTo>
                    <a:lnTo>
                      <a:pt x="34" y="921"/>
                    </a:lnTo>
                    <a:cubicBezTo>
                      <a:pt x="45" y="921"/>
                      <a:pt x="53" y="914"/>
                      <a:pt x="58" y="904"/>
                    </a:cubicBezTo>
                    <a:close/>
                    <a:moveTo>
                      <a:pt x="2441" y="0"/>
                    </a:moveTo>
                    <a:cubicBezTo>
                      <a:pt x="1566" y="0"/>
                      <a:pt x="719" y="261"/>
                      <a:pt x="68" y="854"/>
                    </a:cubicBezTo>
                    <a:cubicBezTo>
                      <a:pt x="68" y="854"/>
                      <a:pt x="68" y="884"/>
                      <a:pt x="58" y="904"/>
                    </a:cubicBezTo>
                    <a:lnTo>
                      <a:pt x="58" y="904"/>
                    </a:lnTo>
                    <a:cubicBezTo>
                      <a:pt x="608" y="742"/>
                      <a:pt x="1174" y="650"/>
                      <a:pt x="1719" y="650"/>
                    </a:cubicBezTo>
                    <a:cubicBezTo>
                      <a:pt x="3009" y="650"/>
                      <a:pt x="4180" y="1166"/>
                      <a:pt x="4738" y="2489"/>
                    </a:cubicBezTo>
                    <a:cubicBezTo>
                      <a:pt x="5572" y="4457"/>
                      <a:pt x="4104" y="6525"/>
                      <a:pt x="2269" y="7426"/>
                    </a:cubicBezTo>
                    <a:cubicBezTo>
                      <a:pt x="3570" y="7692"/>
                      <a:pt x="4571" y="8827"/>
                      <a:pt x="4671" y="10294"/>
                    </a:cubicBezTo>
                    <a:cubicBezTo>
                      <a:pt x="4763" y="11678"/>
                      <a:pt x="4005" y="13231"/>
                      <a:pt x="2554" y="13231"/>
                    </a:cubicBezTo>
                    <a:cubicBezTo>
                      <a:pt x="2431" y="13231"/>
                      <a:pt x="2302" y="13220"/>
                      <a:pt x="2169" y="13196"/>
                    </a:cubicBezTo>
                    <a:cubicBezTo>
                      <a:pt x="2036" y="13196"/>
                      <a:pt x="1936" y="13163"/>
                      <a:pt x="1869" y="13130"/>
                    </a:cubicBezTo>
                    <a:lnTo>
                      <a:pt x="1869" y="13130"/>
                    </a:lnTo>
                    <a:cubicBezTo>
                      <a:pt x="1902" y="14164"/>
                      <a:pt x="1836" y="15164"/>
                      <a:pt x="1669" y="16199"/>
                    </a:cubicBezTo>
                    <a:lnTo>
                      <a:pt x="1702" y="16265"/>
                    </a:lnTo>
                    <a:cubicBezTo>
                      <a:pt x="1866" y="16741"/>
                      <a:pt x="2215" y="16945"/>
                      <a:pt x="2582" y="16945"/>
                    </a:cubicBezTo>
                    <a:cubicBezTo>
                      <a:pt x="3037" y="16945"/>
                      <a:pt x="3519" y="16631"/>
                      <a:pt x="3704" y="16132"/>
                    </a:cubicBezTo>
                    <a:cubicBezTo>
                      <a:pt x="4004" y="15331"/>
                      <a:pt x="3570" y="14631"/>
                      <a:pt x="3036" y="14030"/>
                    </a:cubicBezTo>
                    <a:lnTo>
                      <a:pt x="3003" y="14030"/>
                    </a:lnTo>
                    <a:cubicBezTo>
                      <a:pt x="2870" y="14030"/>
                      <a:pt x="2903" y="13830"/>
                      <a:pt x="3036" y="13830"/>
                    </a:cubicBezTo>
                    <a:cubicBezTo>
                      <a:pt x="3057" y="13831"/>
                      <a:pt x="3078" y="13831"/>
                      <a:pt x="3098" y="13831"/>
                    </a:cubicBezTo>
                    <a:cubicBezTo>
                      <a:pt x="4477" y="13831"/>
                      <a:pt x="5774" y="12741"/>
                      <a:pt x="5905" y="11295"/>
                    </a:cubicBezTo>
                    <a:cubicBezTo>
                      <a:pt x="6039" y="9761"/>
                      <a:pt x="5038" y="8727"/>
                      <a:pt x="3837" y="8026"/>
                    </a:cubicBezTo>
                    <a:cubicBezTo>
                      <a:pt x="3770" y="8026"/>
                      <a:pt x="3737" y="8093"/>
                      <a:pt x="3704" y="8093"/>
                    </a:cubicBezTo>
                    <a:cubicBezTo>
                      <a:pt x="3603" y="8093"/>
                      <a:pt x="3570" y="7959"/>
                      <a:pt x="3670" y="7926"/>
                    </a:cubicBezTo>
                    <a:cubicBezTo>
                      <a:pt x="3670" y="7859"/>
                      <a:pt x="3670" y="7859"/>
                      <a:pt x="3704" y="7859"/>
                    </a:cubicBezTo>
                    <a:lnTo>
                      <a:pt x="3737" y="7859"/>
                    </a:lnTo>
                    <a:cubicBezTo>
                      <a:pt x="4771" y="7359"/>
                      <a:pt x="5738" y="6925"/>
                      <a:pt x="6405" y="5925"/>
                    </a:cubicBezTo>
                    <a:cubicBezTo>
                      <a:pt x="7106" y="4790"/>
                      <a:pt x="7239" y="3423"/>
                      <a:pt x="6572" y="2255"/>
                    </a:cubicBezTo>
                    <a:cubicBezTo>
                      <a:pt x="5812" y="908"/>
                      <a:pt x="4076" y="0"/>
                      <a:pt x="24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1"/>
              <p:cNvSpPr/>
              <p:nvPr/>
            </p:nvSpPr>
            <p:spPr>
              <a:xfrm>
                <a:off x="3134792" y="1158888"/>
                <a:ext cx="148732" cy="106953"/>
              </a:xfrm>
              <a:custGeom>
                <a:avLst/>
                <a:gdLst/>
                <a:ahLst/>
                <a:cxnLst/>
                <a:rect l="l" t="t" r="r" b="b"/>
                <a:pathLst>
                  <a:path w="4838" h="3479" extrusionOk="0">
                    <a:moveTo>
                      <a:pt x="765" y="1"/>
                    </a:moveTo>
                    <a:cubicBezTo>
                      <a:pt x="722" y="1"/>
                      <a:pt x="679" y="4"/>
                      <a:pt x="635" y="9"/>
                    </a:cubicBezTo>
                    <a:cubicBezTo>
                      <a:pt x="335" y="43"/>
                      <a:pt x="134" y="343"/>
                      <a:pt x="1" y="643"/>
                    </a:cubicBezTo>
                    <a:cubicBezTo>
                      <a:pt x="167" y="600"/>
                      <a:pt x="332" y="574"/>
                      <a:pt x="492" y="574"/>
                    </a:cubicBezTo>
                    <a:cubicBezTo>
                      <a:pt x="945" y="574"/>
                      <a:pt x="1356" y="777"/>
                      <a:pt x="1602" y="1344"/>
                    </a:cubicBezTo>
                    <a:cubicBezTo>
                      <a:pt x="1635" y="1410"/>
                      <a:pt x="1669" y="1544"/>
                      <a:pt x="1669" y="1677"/>
                    </a:cubicBezTo>
                    <a:cubicBezTo>
                      <a:pt x="2056" y="1567"/>
                      <a:pt x="2443" y="1502"/>
                      <a:pt x="2867" y="1502"/>
                    </a:cubicBezTo>
                    <a:cubicBezTo>
                      <a:pt x="2955" y="1502"/>
                      <a:pt x="3045" y="1505"/>
                      <a:pt x="3137" y="1510"/>
                    </a:cubicBezTo>
                    <a:cubicBezTo>
                      <a:pt x="3503" y="1577"/>
                      <a:pt x="3937" y="1977"/>
                      <a:pt x="3970" y="2378"/>
                    </a:cubicBezTo>
                    <a:cubicBezTo>
                      <a:pt x="4004" y="2811"/>
                      <a:pt x="3970" y="3145"/>
                      <a:pt x="3837" y="3479"/>
                    </a:cubicBezTo>
                    <a:cubicBezTo>
                      <a:pt x="4071" y="3378"/>
                      <a:pt x="4304" y="3312"/>
                      <a:pt x="4504" y="3212"/>
                    </a:cubicBezTo>
                    <a:cubicBezTo>
                      <a:pt x="4471" y="3212"/>
                      <a:pt x="4404" y="3178"/>
                      <a:pt x="4437" y="3078"/>
                    </a:cubicBezTo>
                    <a:cubicBezTo>
                      <a:pt x="4838" y="2411"/>
                      <a:pt x="4838" y="1510"/>
                      <a:pt x="4137" y="1043"/>
                    </a:cubicBezTo>
                    <a:cubicBezTo>
                      <a:pt x="3914" y="903"/>
                      <a:pt x="3679" y="840"/>
                      <a:pt x="3446" y="840"/>
                    </a:cubicBezTo>
                    <a:cubicBezTo>
                      <a:pt x="3016" y="840"/>
                      <a:pt x="2594" y="1053"/>
                      <a:pt x="2269" y="1377"/>
                    </a:cubicBezTo>
                    <a:lnTo>
                      <a:pt x="2236" y="1377"/>
                    </a:lnTo>
                    <a:cubicBezTo>
                      <a:pt x="2216" y="1387"/>
                      <a:pt x="2200" y="1391"/>
                      <a:pt x="2185" y="1391"/>
                    </a:cubicBezTo>
                    <a:cubicBezTo>
                      <a:pt x="2150" y="1391"/>
                      <a:pt x="2126" y="1367"/>
                      <a:pt x="2102" y="1344"/>
                    </a:cubicBezTo>
                    <a:cubicBezTo>
                      <a:pt x="1945" y="746"/>
                      <a:pt x="1462" y="1"/>
                      <a:pt x="76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1"/>
              <p:cNvSpPr/>
              <p:nvPr/>
            </p:nvSpPr>
            <p:spPr>
              <a:xfrm>
                <a:off x="3114287" y="1150004"/>
                <a:ext cx="405094" cy="606027"/>
              </a:xfrm>
              <a:custGeom>
                <a:avLst/>
                <a:gdLst/>
                <a:ahLst/>
                <a:cxnLst/>
                <a:rect l="l" t="t" r="r" b="b"/>
                <a:pathLst>
                  <a:path w="13177" h="19713" extrusionOk="0">
                    <a:moveTo>
                      <a:pt x="852" y="2598"/>
                    </a:moveTo>
                    <a:lnTo>
                      <a:pt x="852" y="2598"/>
                    </a:lnTo>
                    <a:cubicBezTo>
                      <a:pt x="866" y="2600"/>
                      <a:pt x="883" y="2600"/>
                      <a:pt x="901" y="2600"/>
                    </a:cubicBezTo>
                    <a:lnTo>
                      <a:pt x="935" y="2600"/>
                    </a:lnTo>
                    <a:cubicBezTo>
                      <a:pt x="968" y="2667"/>
                      <a:pt x="1068" y="2700"/>
                      <a:pt x="1102" y="2800"/>
                    </a:cubicBezTo>
                    <a:cubicBezTo>
                      <a:pt x="999" y="2723"/>
                      <a:pt x="936" y="2666"/>
                      <a:pt x="852" y="2598"/>
                    </a:cubicBezTo>
                    <a:close/>
                    <a:moveTo>
                      <a:pt x="1465" y="256"/>
                    </a:moveTo>
                    <a:cubicBezTo>
                      <a:pt x="2162" y="256"/>
                      <a:pt x="2646" y="1002"/>
                      <a:pt x="2803" y="1599"/>
                    </a:cubicBezTo>
                    <a:cubicBezTo>
                      <a:pt x="2826" y="1623"/>
                      <a:pt x="2867" y="1646"/>
                      <a:pt x="2900" y="1646"/>
                    </a:cubicBezTo>
                    <a:cubicBezTo>
                      <a:pt x="2914" y="1646"/>
                      <a:pt x="2926" y="1642"/>
                      <a:pt x="2936" y="1633"/>
                    </a:cubicBezTo>
                    <a:lnTo>
                      <a:pt x="2970" y="1633"/>
                    </a:lnTo>
                    <a:cubicBezTo>
                      <a:pt x="3295" y="1308"/>
                      <a:pt x="3732" y="1081"/>
                      <a:pt x="4164" y="1081"/>
                    </a:cubicBezTo>
                    <a:cubicBezTo>
                      <a:pt x="4396" y="1081"/>
                      <a:pt x="4627" y="1147"/>
                      <a:pt x="4838" y="1299"/>
                    </a:cubicBezTo>
                    <a:cubicBezTo>
                      <a:pt x="5571" y="1766"/>
                      <a:pt x="5571" y="2667"/>
                      <a:pt x="5138" y="3334"/>
                    </a:cubicBezTo>
                    <a:cubicBezTo>
                      <a:pt x="5114" y="3406"/>
                      <a:pt x="5142" y="3461"/>
                      <a:pt x="5197" y="3461"/>
                    </a:cubicBezTo>
                    <a:cubicBezTo>
                      <a:pt x="5218" y="3461"/>
                      <a:pt x="5243" y="3453"/>
                      <a:pt x="5271" y="3434"/>
                    </a:cubicBezTo>
                    <a:cubicBezTo>
                      <a:pt x="5305" y="3434"/>
                      <a:pt x="5305" y="3367"/>
                      <a:pt x="5305" y="3367"/>
                    </a:cubicBezTo>
                    <a:cubicBezTo>
                      <a:pt x="5956" y="2774"/>
                      <a:pt x="6803" y="2513"/>
                      <a:pt x="7678" y="2513"/>
                    </a:cubicBezTo>
                    <a:cubicBezTo>
                      <a:pt x="9313" y="2513"/>
                      <a:pt x="11049" y="3421"/>
                      <a:pt x="11809" y="4768"/>
                    </a:cubicBezTo>
                    <a:cubicBezTo>
                      <a:pt x="12476" y="5936"/>
                      <a:pt x="12343" y="7303"/>
                      <a:pt x="11642" y="8438"/>
                    </a:cubicBezTo>
                    <a:cubicBezTo>
                      <a:pt x="10975" y="9438"/>
                      <a:pt x="10008" y="9872"/>
                      <a:pt x="8974" y="10372"/>
                    </a:cubicBezTo>
                    <a:lnTo>
                      <a:pt x="8941" y="10372"/>
                    </a:lnTo>
                    <a:cubicBezTo>
                      <a:pt x="8907" y="10372"/>
                      <a:pt x="8907" y="10372"/>
                      <a:pt x="8907" y="10439"/>
                    </a:cubicBezTo>
                    <a:cubicBezTo>
                      <a:pt x="8807" y="10472"/>
                      <a:pt x="8840" y="10606"/>
                      <a:pt x="8941" y="10606"/>
                    </a:cubicBezTo>
                    <a:cubicBezTo>
                      <a:pt x="8974" y="10606"/>
                      <a:pt x="9007" y="10539"/>
                      <a:pt x="9074" y="10539"/>
                    </a:cubicBezTo>
                    <a:cubicBezTo>
                      <a:pt x="10275" y="11240"/>
                      <a:pt x="11276" y="12274"/>
                      <a:pt x="11142" y="13808"/>
                    </a:cubicBezTo>
                    <a:cubicBezTo>
                      <a:pt x="11011" y="15254"/>
                      <a:pt x="9714" y="16344"/>
                      <a:pt x="8335" y="16344"/>
                    </a:cubicBezTo>
                    <a:cubicBezTo>
                      <a:pt x="8315" y="16344"/>
                      <a:pt x="8294" y="16344"/>
                      <a:pt x="8273" y="16343"/>
                    </a:cubicBezTo>
                    <a:cubicBezTo>
                      <a:pt x="8140" y="16343"/>
                      <a:pt x="8107" y="16543"/>
                      <a:pt x="8240" y="16543"/>
                    </a:cubicBezTo>
                    <a:lnTo>
                      <a:pt x="8273" y="16543"/>
                    </a:lnTo>
                    <a:cubicBezTo>
                      <a:pt x="8807" y="17144"/>
                      <a:pt x="9241" y="17844"/>
                      <a:pt x="8941" y="18645"/>
                    </a:cubicBezTo>
                    <a:cubicBezTo>
                      <a:pt x="8751" y="19139"/>
                      <a:pt x="8247" y="19459"/>
                      <a:pt x="7775" y="19459"/>
                    </a:cubicBezTo>
                    <a:cubicBezTo>
                      <a:pt x="7418" y="19459"/>
                      <a:pt x="7078" y="19276"/>
                      <a:pt x="6906" y="18845"/>
                    </a:cubicBezTo>
                    <a:cubicBezTo>
                      <a:pt x="6906" y="18845"/>
                      <a:pt x="6839" y="18812"/>
                      <a:pt x="6939" y="18778"/>
                    </a:cubicBezTo>
                    <a:cubicBezTo>
                      <a:pt x="7439" y="15776"/>
                      <a:pt x="7106" y="12641"/>
                      <a:pt x="6005" y="9805"/>
                    </a:cubicBezTo>
                    <a:cubicBezTo>
                      <a:pt x="5305" y="7870"/>
                      <a:pt x="4170" y="5869"/>
                      <a:pt x="2769" y="4268"/>
                    </a:cubicBezTo>
                    <a:cubicBezTo>
                      <a:pt x="2102" y="3467"/>
                      <a:pt x="1402" y="2667"/>
                      <a:pt x="635" y="1966"/>
                    </a:cubicBezTo>
                    <a:cubicBezTo>
                      <a:pt x="601" y="1766"/>
                      <a:pt x="568" y="1533"/>
                      <a:pt x="601" y="1332"/>
                    </a:cubicBezTo>
                    <a:cubicBezTo>
                      <a:pt x="635" y="932"/>
                      <a:pt x="901" y="332"/>
                      <a:pt x="1335" y="265"/>
                    </a:cubicBezTo>
                    <a:cubicBezTo>
                      <a:pt x="1379" y="259"/>
                      <a:pt x="1423" y="256"/>
                      <a:pt x="1465" y="256"/>
                    </a:cubicBezTo>
                    <a:close/>
                    <a:moveTo>
                      <a:pt x="1410" y="0"/>
                    </a:moveTo>
                    <a:cubicBezTo>
                      <a:pt x="1253" y="0"/>
                      <a:pt x="1093" y="40"/>
                      <a:pt x="935" y="132"/>
                    </a:cubicBezTo>
                    <a:cubicBezTo>
                      <a:pt x="268" y="532"/>
                      <a:pt x="1" y="1966"/>
                      <a:pt x="735" y="2467"/>
                    </a:cubicBezTo>
                    <a:lnTo>
                      <a:pt x="735" y="2500"/>
                    </a:lnTo>
                    <a:cubicBezTo>
                      <a:pt x="747" y="2513"/>
                      <a:pt x="758" y="2525"/>
                      <a:pt x="770" y="2538"/>
                    </a:cubicBezTo>
                    <a:lnTo>
                      <a:pt x="770" y="2538"/>
                    </a:lnTo>
                    <a:cubicBezTo>
                      <a:pt x="786" y="2567"/>
                      <a:pt x="801" y="2583"/>
                      <a:pt x="820" y="2591"/>
                    </a:cubicBezTo>
                    <a:lnTo>
                      <a:pt x="820" y="2591"/>
                    </a:lnTo>
                    <a:cubicBezTo>
                      <a:pt x="1826" y="3654"/>
                      <a:pt x="2827" y="4603"/>
                      <a:pt x="3670" y="5836"/>
                    </a:cubicBezTo>
                    <a:cubicBezTo>
                      <a:pt x="4571" y="7070"/>
                      <a:pt x="5238" y="8471"/>
                      <a:pt x="5772" y="9872"/>
                    </a:cubicBezTo>
                    <a:cubicBezTo>
                      <a:pt x="6806" y="12707"/>
                      <a:pt x="7106" y="15809"/>
                      <a:pt x="6639" y="18745"/>
                    </a:cubicBezTo>
                    <a:cubicBezTo>
                      <a:pt x="6639" y="18845"/>
                      <a:pt x="6672" y="18878"/>
                      <a:pt x="6739" y="18878"/>
                    </a:cubicBezTo>
                    <a:lnTo>
                      <a:pt x="6739" y="18945"/>
                    </a:lnTo>
                    <a:cubicBezTo>
                      <a:pt x="6926" y="19449"/>
                      <a:pt x="7384" y="19713"/>
                      <a:pt x="7863" y="19713"/>
                    </a:cubicBezTo>
                    <a:cubicBezTo>
                      <a:pt x="8239" y="19713"/>
                      <a:pt x="8628" y="19550"/>
                      <a:pt x="8907" y="19212"/>
                    </a:cubicBezTo>
                    <a:cubicBezTo>
                      <a:pt x="9574" y="18378"/>
                      <a:pt x="9274" y="17277"/>
                      <a:pt x="8440" y="16610"/>
                    </a:cubicBezTo>
                    <a:cubicBezTo>
                      <a:pt x="9808" y="16510"/>
                      <a:pt x="11075" y="15376"/>
                      <a:pt x="11242" y="13975"/>
                    </a:cubicBezTo>
                    <a:cubicBezTo>
                      <a:pt x="11409" y="12641"/>
                      <a:pt x="10475" y="11039"/>
                      <a:pt x="9174" y="10539"/>
                    </a:cubicBezTo>
                    <a:cubicBezTo>
                      <a:pt x="11576" y="9839"/>
                      <a:pt x="13177" y="6970"/>
                      <a:pt x="11909" y="4702"/>
                    </a:cubicBezTo>
                    <a:cubicBezTo>
                      <a:pt x="11242" y="3501"/>
                      <a:pt x="9975" y="2767"/>
                      <a:pt x="8640" y="2500"/>
                    </a:cubicBezTo>
                    <a:cubicBezTo>
                      <a:pt x="8292" y="2430"/>
                      <a:pt x="7903" y="2385"/>
                      <a:pt x="7508" y="2385"/>
                    </a:cubicBezTo>
                    <a:cubicBezTo>
                      <a:pt x="6771" y="2385"/>
                      <a:pt x="6015" y="2544"/>
                      <a:pt x="5471" y="3000"/>
                    </a:cubicBezTo>
                    <a:cubicBezTo>
                      <a:pt x="5738" y="2367"/>
                      <a:pt x="5505" y="1633"/>
                      <a:pt x="5004" y="1199"/>
                    </a:cubicBezTo>
                    <a:cubicBezTo>
                      <a:pt x="4751" y="988"/>
                      <a:pt x="4415" y="884"/>
                      <a:pt x="4078" y="884"/>
                    </a:cubicBezTo>
                    <a:cubicBezTo>
                      <a:pt x="3617" y="884"/>
                      <a:pt x="3154" y="1080"/>
                      <a:pt x="2903" y="1466"/>
                    </a:cubicBezTo>
                    <a:cubicBezTo>
                      <a:pt x="2766" y="811"/>
                      <a:pt x="2117" y="0"/>
                      <a:pt x="14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1"/>
              <p:cNvSpPr/>
              <p:nvPr/>
            </p:nvSpPr>
            <p:spPr>
              <a:xfrm>
                <a:off x="2929712" y="2482514"/>
                <a:ext cx="223590" cy="69632"/>
              </a:xfrm>
              <a:custGeom>
                <a:avLst/>
                <a:gdLst/>
                <a:ahLst/>
                <a:cxnLst/>
                <a:rect l="l" t="t" r="r" b="b"/>
                <a:pathLst>
                  <a:path w="7273" h="2265" extrusionOk="0">
                    <a:moveTo>
                      <a:pt x="5210" y="0"/>
                    </a:moveTo>
                    <a:cubicBezTo>
                      <a:pt x="5062" y="0"/>
                      <a:pt x="4915" y="7"/>
                      <a:pt x="4771" y="18"/>
                    </a:cubicBezTo>
                    <a:cubicBezTo>
                      <a:pt x="4103" y="51"/>
                      <a:pt x="3436" y="151"/>
                      <a:pt x="2769" y="218"/>
                    </a:cubicBezTo>
                    <a:cubicBezTo>
                      <a:pt x="2407" y="269"/>
                      <a:pt x="2045" y="301"/>
                      <a:pt x="1686" y="301"/>
                    </a:cubicBezTo>
                    <a:cubicBezTo>
                      <a:pt x="1116" y="301"/>
                      <a:pt x="552" y="222"/>
                      <a:pt x="1" y="18"/>
                    </a:cubicBezTo>
                    <a:lnTo>
                      <a:pt x="1" y="18"/>
                    </a:lnTo>
                    <a:cubicBezTo>
                      <a:pt x="801" y="718"/>
                      <a:pt x="1602" y="1318"/>
                      <a:pt x="2602" y="1685"/>
                    </a:cubicBezTo>
                    <a:cubicBezTo>
                      <a:pt x="3254" y="1950"/>
                      <a:pt x="4278" y="2264"/>
                      <a:pt x="5190" y="2264"/>
                    </a:cubicBezTo>
                    <a:cubicBezTo>
                      <a:pt x="5772" y="2264"/>
                      <a:pt x="6308" y="2136"/>
                      <a:pt x="6672" y="1785"/>
                    </a:cubicBezTo>
                    <a:cubicBezTo>
                      <a:pt x="7272" y="1185"/>
                      <a:pt x="6905" y="384"/>
                      <a:pt x="6172" y="151"/>
                    </a:cubicBezTo>
                    <a:cubicBezTo>
                      <a:pt x="5872" y="36"/>
                      <a:pt x="5540" y="0"/>
                      <a:pt x="5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1"/>
              <p:cNvSpPr/>
              <p:nvPr/>
            </p:nvSpPr>
            <p:spPr>
              <a:xfrm>
                <a:off x="2994332" y="2499453"/>
                <a:ext cx="113839" cy="15648"/>
              </a:xfrm>
              <a:custGeom>
                <a:avLst/>
                <a:gdLst/>
                <a:ahLst/>
                <a:cxnLst/>
                <a:rect l="l" t="t" r="r" b="b"/>
                <a:pathLst>
                  <a:path w="3703" h="509" extrusionOk="0">
                    <a:moveTo>
                      <a:pt x="3536" y="0"/>
                    </a:moveTo>
                    <a:cubicBezTo>
                      <a:pt x="2969" y="0"/>
                      <a:pt x="2368" y="167"/>
                      <a:pt x="1801" y="234"/>
                    </a:cubicBezTo>
                    <a:cubicBezTo>
                      <a:pt x="1201" y="267"/>
                      <a:pt x="567" y="234"/>
                      <a:pt x="33" y="334"/>
                    </a:cubicBezTo>
                    <a:cubicBezTo>
                      <a:pt x="0" y="334"/>
                      <a:pt x="0" y="401"/>
                      <a:pt x="33" y="401"/>
                    </a:cubicBezTo>
                    <a:cubicBezTo>
                      <a:pt x="300" y="484"/>
                      <a:pt x="584" y="509"/>
                      <a:pt x="871" y="509"/>
                    </a:cubicBezTo>
                    <a:cubicBezTo>
                      <a:pt x="1159" y="509"/>
                      <a:pt x="1451" y="484"/>
                      <a:pt x="1735" y="467"/>
                    </a:cubicBezTo>
                    <a:cubicBezTo>
                      <a:pt x="2368" y="434"/>
                      <a:pt x="3069" y="401"/>
                      <a:pt x="3669" y="167"/>
                    </a:cubicBezTo>
                    <a:cubicBezTo>
                      <a:pt x="3703" y="134"/>
                      <a:pt x="3669" y="0"/>
                      <a:pt x="35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1"/>
              <p:cNvSpPr/>
              <p:nvPr/>
            </p:nvSpPr>
            <p:spPr>
              <a:xfrm>
                <a:off x="2916678" y="2471324"/>
                <a:ext cx="236625" cy="84972"/>
              </a:xfrm>
              <a:custGeom>
                <a:avLst/>
                <a:gdLst/>
                <a:ahLst/>
                <a:cxnLst/>
                <a:rect l="l" t="t" r="r" b="b"/>
                <a:pathLst>
                  <a:path w="7697" h="2764" extrusionOk="0">
                    <a:moveTo>
                      <a:pt x="5641" y="412"/>
                    </a:moveTo>
                    <a:cubicBezTo>
                      <a:pt x="5992" y="412"/>
                      <a:pt x="6353" y="429"/>
                      <a:pt x="6662" y="548"/>
                    </a:cubicBezTo>
                    <a:cubicBezTo>
                      <a:pt x="7329" y="815"/>
                      <a:pt x="7696" y="1582"/>
                      <a:pt x="7096" y="2149"/>
                    </a:cubicBezTo>
                    <a:cubicBezTo>
                      <a:pt x="6730" y="2489"/>
                      <a:pt x="6190" y="2614"/>
                      <a:pt x="5605" y="2614"/>
                    </a:cubicBezTo>
                    <a:cubicBezTo>
                      <a:pt x="4695" y="2614"/>
                      <a:pt x="3676" y="2313"/>
                      <a:pt x="3026" y="2049"/>
                    </a:cubicBezTo>
                    <a:cubicBezTo>
                      <a:pt x="2059" y="1682"/>
                      <a:pt x="1225" y="1082"/>
                      <a:pt x="491" y="415"/>
                    </a:cubicBezTo>
                    <a:lnTo>
                      <a:pt x="491" y="415"/>
                    </a:lnTo>
                    <a:cubicBezTo>
                      <a:pt x="1041" y="605"/>
                      <a:pt x="1631" y="675"/>
                      <a:pt x="2219" y="675"/>
                    </a:cubicBezTo>
                    <a:cubicBezTo>
                      <a:pt x="2558" y="675"/>
                      <a:pt x="2897" y="652"/>
                      <a:pt x="3227" y="615"/>
                    </a:cubicBezTo>
                    <a:cubicBezTo>
                      <a:pt x="3894" y="548"/>
                      <a:pt x="4561" y="482"/>
                      <a:pt x="5228" y="415"/>
                    </a:cubicBezTo>
                    <a:cubicBezTo>
                      <a:pt x="5361" y="415"/>
                      <a:pt x="5500" y="412"/>
                      <a:pt x="5641" y="412"/>
                    </a:cubicBezTo>
                    <a:close/>
                    <a:moveTo>
                      <a:pt x="45" y="1"/>
                    </a:moveTo>
                    <a:cubicBezTo>
                      <a:pt x="27" y="1"/>
                      <a:pt x="1" y="24"/>
                      <a:pt x="24" y="48"/>
                    </a:cubicBezTo>
                    <a:lnTo>
                      <a:pt x="91" y="148"/>
                    </a:lnTo>
                    <a:cubicBezTo>
                      <a:pt x="91" y="181"/>
                      <a:pt x="91" y="215"/>
                      <a:pt x="158" y="215"/>
                    </a:cubicBezTo>
                    <a:cubicBezTo>
                      <a:pt x="1025" y="1316"/>
                      <a:pt x="2359" y="2049"/>
                      <a:pt x="3660" y="2416"/>
                    </a:cubicBezTo>
                    <a:cubicBezTo>
                      <a:pt x="4196" y="2572"/>
                      <a:pt x="4964" y="2763"/>
                      <a:pt x="5691" y="2763"/>
                    </a:cubicBezTo>
                    <a:cubicBezTo>
                      <a:pt x="6368" y="2763"/>
                      <a:pt x="7010" y="2597"/>
                      <a:pt x="7396" y="2083"/>
                    </a:cubicBezTo>
                    <a:cubicBezTo>
                      <a:pt x="7696" y="1716"/>
                      <a:pt x="7696" y="1215"/>
                      <a:pt x="7363" y="815"/>
                    </a:cubicBezTo>
                    <a:cubicBezTo>
                      <a:pt x="6929" y="248"/>
                      <a:pt x="6195" y="181"/>
                      <a:pt x="5562" y="181"/>
                    </a:cubicBezTo>
                    <a:cubicBezTo>
                      <a:pt x="4436" y="181"/>
                      <a:pt x="3297" y="442"/>
                      <a:pt x="2178" y="442"/>
                    </a:cubicBezTo>
                    <a:cubicBezTo>
                      <a:pt x="1506" y="442"/>
                      <a:pt x="841" y="348"/>
                      <a:pt x="191" y="48"/>
                    </a:cubicBezTo>
                    <a:cubicBezTo>
                      <a:pt x="180" y="37"/>
                      <a:pt x="172" y="33"/>
                      <a:pt x="165" y="33"/>
                    </a:cubicBezTo>
                    <a:cubicBezTo>
                      <a:pt x="150" y="33"/>
                      <a:pt x="135" y="48"/>
                      <a:pt x="91" y="48"/>
                    </a:cubicBezTo>
                    <a:lnTo>
                      <a:pt x="58" y="15"/>
                    </a:lnTo>
                    <a:cubicBezTo>
                      <a:pt x="58" y="5"/>
                      <a:pt x="52" y="1"/>
                      <a:pt x="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1"/>
              <p:cNvSpPr/>
              <p:nvPr/>
            </p:nvSpPr>
            <p:spPr>
              <a:xfrm>
                <a:off x="2968878" y="2552759"/>
                <a:ext cx="67511" cy="117129"/>
              </a:xfrm>
              <a:custGeom>
                <a:avLst/>
                <a:gdLst/>
                <a:ahLst/>
                <a:cxnLst/>
                <a:rect l="l" t="t" r="r" b="b"/>
                <a:pathLst>
                  <a:path w="2196" h="3810" extrusionOk="0">
                    <a:moveTo>
                      <a:pt x="61" y="1"/>
                    </a:moveTo>
                    <a:cubicBezTo>
                      <a:pt x="194" y="568"/>
                      <a:pt x="128" y="1102"/>
                      <a:pt x="61" y="1735"/>
                    </a:cubicBezTo>
                    <a:cubicBezTo>
                      <a:pt x="0" y="2524"/>
                      <a:pt x="188" y="3810"/>
                      <a:pt x="1176" y="3810"/>
                    </a:cubicBezTo>
                    <a:cubicBezTo>
                      <a:pt x="1275" y="3810"/>
                      <a:pt x="1381" y="3797"/>
                      <a:pt x="1495" y="3770"/>
                    </a:cubicBezTo>
                    <a:cubicBezTo>
                      <a:pt x="2129" y="3603"/>
                      <a:pt x="2196" y="2736"/>
                      <a:pt x="2062" y="2269"/>
                    </a:cubicBezTo>
                    <a:cubicBezTo>
                      <a:pt x="1962" y="1869"/>
                      <a:pt x="1729" y="1535"/>
                      <a:pt x="1495" y="1235"/>
                    </a:cubicBezTo>
                    <a:cubicBezTo>
                      <a:pt x="1062" y="735"/>
                      <a:pt x="628" y="368"/>
                      <a:pt x="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1"/>
              <p:cNvSpPr/>
              <p:nvPr/>
            </p:nvSpPr>
            <p:spPr>
              <a:xfrm>
                <a:off x="2995346" y="2589250"/>
                <a:ext cx="33878" cy="64959"/>
              </a:xfrm>
              <a:custGeom>
                <a:avLst/>
                <a:gdLst/>
                <a:ahLst/>
                <a:cxnLst/>
                <a:rect l="l" t="t" r="r" b="b"/>
                <a:pathLst>
                  <a:path w="1102" h="2113" extrusionOk="0">
                    <a:moveTo>
                      <a:pt x="50" y="1"/>
                    </a:moveTo>
                    <a:cubicBezTo>
                      <a:pt x="17" y="1"/>
                      <a:pt x="0" y="24"/>
                      <a:pt x="0" y="48"/>
                    </a:cubicBezTo>
                    <a:cubicBezTo>
                      <a:pt x="167" y="348"/>
                      <a:pt x="301" y="682"/>
                      <a:pt x="434" y="982"/>
                    </a:cubicBezTo>
                    <a:cubicBezTo>
                      <a:pt x="501" y="1316"/>
                      <a:pt x="501" y="1649"/>
                      <a:pt x="634" y="1983"/>
                    </a:cubicBezTo>
                    <a:cubicBezTo>
                      <a:pt x="652" y="2071"/>
                      <a:pt x="707" y="2112"/>
                      <a:pt x="759" y="2112"/>
                    </a:cubicBezTo>
                    <a:cubicBezTo>
                      <a:pt x="806" y="2112"/>
                      <a:pt x="852" y="2079"/>
                      <a:pt x="868" y="2016"/>
                    </a:cubicBezTo>
                    <a:cubicBezTo>
                      <a:pt x="1101" y="1316"/>
                      <a:pt x="601" y="482"/>
                      <a:pt x="100" y="15"/>
                    </a:cubicBezTo>
                    <a:cubicBezTo>
                      <a:pt x="81" y="5"/>
                      <a:pt x="64" y="1"/>
                      <a:pt x="5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1"/>
              <p:cNvSpPr/>
              <p:nvPr/>
            </p:nvSpPr>
            <p:spPr>
              <a:xfrm>
                <a:off x="2953291" y="2543813"/>
                <a:ext cx="91305" cy="132439"/>
              </a:xfrm>
              <a:custGeom>
                <a:avLst/>
                <a:gdLst/>
                <a:ahLst/>
                <a:cxnLst/>
                <a:rect l="l" t="t" r="r" b="b"/>
                <a:pathLst>
                  <a:path w="2970" h="4308" extrusionOk="0">
                    <a:moveTo>
                      <a:pt x="568" y="192"/>
                    </a:moveTo>
                    <a:lnTo>
                      <a:pt x="568" y="192"/>
                    </a:lnTo>
                    <a:cubicBezTo>
                      <a:pt x="1135" y="525"/>
                      <a:pt x="1569" y="959"/>
                      <a:pt x="2002" y="1459"/>
                    </a:cubicBezTo>
                    <a:cubicBezTo>
                      <a:pt x="2236" y="1793"/>
                      <a:pt x="2503" y="2126"/>
                      <a:pt x="2569" y="2527"/>
                    </a:cubicBezTo>
                    <a:cubicBezTo>
                      <a:pt x="2703" y="3027"/>
                      <a:pt x="2636" y="3861"/>
                      <a:pt x="2002" y="4028"/>
                    </a:cubicBezTo>
                    <a:cubicBezTo>
                      <a:pt x="1888" y="4055"/>
                      <a:pt x="1782" y="4068"/>
                      <a:pt x="1684" y="4068"/>
                    </a:cubicBezTo>
                    <a:cubicBezTo>
                      <a:pt x="695" y="4068"/>
                      <a:pt x="507" y="2776"/>
                      <a:pt x="568" y="1926"/>
                    </a:cubicBezTo>
                    <a:cubicBezTo>
                      <a:pt x="635" y="1359"/>
                      <a:pt x="701" y="759"/>
                      <a:pt x="568" y="192"/>
                    </a:cubicBezTo>
                    <a:close/>
                    <a:moveTo>
                      <a:pt x="442" y="0"/>
                    </a:moveTo>
                    <a:cubicBezTo>
                      <a:pt x="380" y="0"/>
                      <a:pt x="314" y="44"/>
                      <a:pt x="334" y="125"/>
                    </a:cubicBezTo>
                    <a:cubicBezTo>
                      <a:pt x="568" y="1226"/>
                      <a:pt x="1" y="2527"/>
                      <a:pt x="568" y="3561"/>
                    </a:cubicBezTo>
                    <a:cubicBezTo>
                      <a:pt x="809" y="3996"/>
                      <a:pt x="1261" y="4308"/>
                      <a:pt x="1719" y="4308"/>
                    </a:cubicBezTo>
                    <a:cubicBezTo>
                      <a:pt x="1894" y="4308"/>
                      <a:pt x="2070" y="4263"/>
                      <a:pt x="2236" y="4161"/>
                    </a:cubicBezTo>
                    <a:cubicBezTo>
                      <a:pt x="2903" y="3728"/>
                      <a:pt x="2970" y="2827"/>
                      <a:pt x="2669" y="2160"/>
                    </a:cubicBezTo>
                    <a:cubicBezTo>
                      <a:pt x="2236" y="1293"/>
                      <a:pt x="1402" y="525"/>
                      <a:pt x="534" y="58"/>
                    </a:cubicBezTo>
                    <a:cubicBezTo>
                      <a:pt x="521" y="19"/>
                      <a:pt x="482" y="0"/>
                      <a:pt x="4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1"/>
              <p:cNvSpPr/>
              <p:nvPr/>
            </p:nvSpPr>
            <p:spPr>
              <a:xfrm>
                <a:off x="2911267" y="2511749"/>
                <a:ext cx="36922" cy="63422"/>
              </a:xfrm>
              <a:custGeom>
                <a:avLst/>
                <a:gdLst/>
                <a:ahLst/>
                <a:cxnLst/>
                <a:rect l="l" t="t" r="r" b="b"/>
                <a:pathLst>
                  <a:path w="1201" h="2063" extrusionOk="0">
                    <a:moveTo>
                      <a:pt x="367" y="1"/>
                    </a:moveTo>
                    <a:cubicBezTo>
                      <a:pt x="167" y="367"/>
                      <a:pt x="0" y="834"/>
                      <a:pt x="33" y="1268"/>
                    </a:cubicBezTo>
                    <a:cubicBezTo>
                      <a:pt x="33" y="1435"/>
                      <a:pt x="67" y="1568"/>
                      <a:pt x="100" y="1702"/>
                    </a:cubicBezTo>
                    <a:cubicBezTo>
                      <a:pt x="197" y="1876"/>
                      <a:pt x="373" y="2063"/>
                      <a:pt x="556" y="2063"/>
                    </a:cubicBezTo>
                    <a:cubicBezTo>
                      <a:pt x="688" y="2063"/>
                      <a:pt x="823" y="1967"/>
                      <a:pt x="934" y="1702"/>
                    </a:cubicBezTo>
                    <a:cubicBezTo>
                      <a:pt x="1201" y="1101"/>
                      <a:pt x="734" y="434"/>
                      <a:pt x="36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1"/>
              <p:cNvSpPr/>
              <p:nvPr/>
            </p:nvSpPr>
            <p:spPr>
              <a:xfrm>
                <a:off x="2904074" y="2504156"/>
                <a:ext cx="45161" cy="75534"/>
              </a:xfrm>
              <a:custGeom>
                <a:avLst/>
                <a:gdLst/>
                <a:ahLst/>
                <a:cxnLst/>
                <a:rect l="l" t="t" r="r" b="b"/>
                <a:pathLst>
                  <a:path w="1469" h="2457" extrusionOk="0">
                    <a:moveTo>
                      <a:pt x="601" y="248"/>
                    </a:moveTo>
                    <a:cubicBezTo>
                      <a:pt x="968" y="681"/>
                      <a:pt x="1468" y="1348"/>
                      <a:pt x="1168" y="1949"/>
                    </a:cubicBezTo>
                    <a:cubicBezTo>
                      <a:pt x="1029" y="2214"/>
                      <a:pt x="883" y="2310"/>
                      <a:pt x="752" y="2310"/>
                    </a:cubicBezTo>
                    <a:cubicBezTo>
                      <a:pt x="569" y="2310"/>
                      <a:pt x="412" y="2123"/>
                      <a:pt x="334" y="1949"/>
                    </a:cubicBezTo>
                    <a:cubicBezTo>
                      <a:pt x="301" y="1815"/>
                      <a:pt x="267" y="1682"/>
                      <a:pt x="267" y="1515"/>
                    </a:cubicBezTo>
                    <a:cubicBezTo>
                      <a:pt x="234" y="1081"/>
                      <a:pt x="401" y="614"/>
                      <a:pt x="601" y="248"/>
                    </a:cubicBezTo>
                    <a:close/>
                    <a:moveTo>
                      <a:pt x="440" y="0"/>
                    </a:moveTo>
                    <a:cubicBezTo>
                      <a:pt x="420" y="0"/>
                      <a:pt x="411" y="24"/>
                      <a:pt x="434" y="47"/>
                    </a:cubicBezTo>
                    <a:lnTo>
                      <a:pt x="468" y="114"/>
                    </a:lnTo>
                    <a:cubicBezTo>
                      <a:pt x="234" y="614"/>
                      <a:pt x="1" y="1215"/>
                      <a:pt x="134" y="1782"/>
                    </a:cubicBezTo>
                    <a:cubicBezTo>
                      <a:pt x="227" y="2091"/>
                      <a:pt x="434" y="2456"/>
                      <a:pt x="755" y="2456"/>
                    </a:cubicBezTo>
                    <a:cubicBezTo>
                      <a:pt x="781" y="2456"/>
                      <a:pt x="807" y="2454"/>
                      <a:pt x="835" y="2449"/>
                    </a:cubicBezTo>
                    <a:cubicBezTo>
                      <a:pt x="1268" y="2349"/>
                      <a:pt x="1402" y="1782"/>
                      <a:pt x="1335" y="1415"/>
                    </a:cubicBezTo>
                    <a:cubicBezTo>
                      <a:pt x="1302" y="915"/>
                      <a:pt x="968" y="481"/>
                      <a:pt x="601" y="147"/>
                    </a:cubicBezTo>
                    <a:cubicBezTo>
                      <a:pt x="601" y="114"/>
                      <a:pt x="568" y="47"/>
                      <a:pt x="501" y="47"/>
                    </a:cubicBezTo>
                    <a:lnTo>
                      <a:pt x="468" y="14"/>
                    </a:lnTo>
                    <a:cubicBezTo>
                      <a:pt x="458" y="4"/>
                      <a:pt x="448" y="0"/>
                      <a:pt x="4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1"/>
              <p:cNvSpPr/>
              <p:nvPr/>
            </p:nvSpPr>
            <p:spPr>
              <a:xfrm>
                <a:off x="1649925" y="2505447"/>
                <a:ext cx="105662" cy="70954"/>
              </a:xfrm>
              <a:custGeom>
                <a:avLst/>
                <a:gdLst/>
                <a:ahLst/>
                <a:cxnLst/>
                <a:rect l="l" t="t" r="r" b="b"/>
                <a:pathLst>
                  <a:path w="3437" h="2308" extrusionOk="0">
                    <a:moveTo>
                      <a:pt x="742" y="0"/>
                    </a:moveTo>
                    <a:cubicBezTo>
                      <a:pt x="339" y="0"/>
                      <a:pt x="1" y="275"/>
                      <a:pt x="1" y="873"/>
                    </a:cubicBezTo>
                    <a:cubicBezTo>
                      <a:pt x="1" y="1873"/>
                      <a:pt x="1202" y="2307"/>
                      <a:pt x="2002" y="2307"/>
                    </a:cubicBezTo>
                    <a:cubicBezTo>
                      <a:pt x="2503" y="2307"/>
                      <a:pt x="3003" y="2240"/>
                      <a:pt x="3437" y="2207"/>
                    </a:cubicBezTo>
                    <a:cubicBezTo>
                      <a:pt x="2936" y="1773"/>
                      <a:pt x="2469" y="1273"/>
                      <a:pt x="2036" y="806"/>
                    </a:cubicBezTo>
                    <a:cubicBezTo>
                      <a:pt x="1835" y="606"/>
                      <a:pt x="1602" y="339"/>
                      <a:pt x="1368" y="206"/>
                    </a:cubicBezTo>
                    <a:cubicBezTo>
                      <a:pt x="1167" y="71"/>
                      <a:pt x="946" y="0"/>
                      <a:pt x="742" y="0"/>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1"/>
              <p:cNvSpPr/>
              <p:nvPr/>
            </p:nvSpPr>
            <p:spPr>
              <a:xfrm>
                <a:off x="1657119" y="2505355"/>
                <a:ext cx="100528" cy="71046"/>
              </a:xfrm>
              <a:custGeom>
                <a:avLst/>
                <a:gdLst/>
                <a:ahLst/>
                <a:cxnLst/>
                <a:rect l="l" t="t" r="r" b="b"/>
                <a:pathLst>
                  <a:path w="3270" h="2311" extrusionOk="0">
                    <a:moveTo>
                      <a:pt x="559" y="0"/>
                    </a:moveTo>
                    <a:cubicBezTo>
                      <a:pt x="351" y="0"/>
                      <a:pt x="150" y="58"/>
                      <a:pt x="0" y="175"/>
                    </a:cubicBezTo>
                    <a:cubicBezTo>
                      <a:pt x="134" y="275"/>
                      <a:pt x="234" y="275"/>
                      <a:pt x="434" y="309"/>
                    </a:cubicBezTo>
                    <a:cubicBezTo>
                      <a:pt x="968" y="475"/>
                      <a:pt x="1435" y="776"/>
                      <a:pt x="1835" y="1109"/>
                    </a:cubicBezTo>
                    <a:cubicBezTo>
                      <a:pt x="2269" y="1409"/>
                      <a:pt x="2469" y="1876"/>
                      <a:pt x="2302" y="2310"/>
                    </a:cubicBezTo>
                    <a:cubicBezTo>
                      <a:pt x="2636" y="2277"/>
                      <a:pt x="2936" y="2243"/>
                      <a:pt x="3269" y="2177"/>
                    </a:cubicBezTo>
                    <a:cubicBezTo>
                      <a:pt x="2769" y="1776"/>
                      <a:pt x="2302" y="1276"/>
                      <a:pt x="1835" y="809"/>
                    </a:cubicBezTo>
                    <a:cubicBezTo>
                      <a:pt x="1635" y="609"/>
                      <a:pt x="1401" y="342"/>
                      <a:pt x="1168" y="175"/>
                    </a:cubicBezTo>
                    <a:cubicBezTo>
                      <a:pt x="984" y="58"/>
                      <a:pt x="768" y="0"/>
                      <a:pt x="559" y="0"/>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1"/>
              <p:cNvSpPr/>
              <p:nvPr/>
            </p:nvSpPr>
            <p:spPr>
              <a:xfrm>
                <a:off x="1656073" y="2534037"/>
                <a:ext cx="39443" cy="31357"/>
              </a:xfrm>
              <a:custGeom>
                <a:avLst/>
                <a:gdLst/>
                <a:ahLst/>
                <a:cxnLst/>
                <a:rect l="l" t="t" r="r" b="b"/>
                <a:pathLst>
                  <a:path w="1283" h="1020" extrusionOk="0">
                    <a:moveTo>
                      <a:pt x="87" y="1"/>
                    </a:moveTo>
                    <a:cubicBezTo>
                      <a:pt x="24" y="1"/>
                      <a:pt x="1" y="60"/>
                      <a:pt x="1" y="143"/>
                    </a:cubicBezTo>
                    <a:cubicBezTo>
                      <a:pt x="34" y="343"/>
                      <a:pt x="301" y="510"/>
                      <a:pt x="468" y="643"/>
                    </a:cubicBezTo>
                    <a:cubicBezTo>
                      <a:pt x="668" y="810"/>
                      <a:pt x="902" y="877"/>
                      <a:pt x="1168" y="1010"/>
                    </a:cubicBezTo>
                    <a:cubicBezTo>
                      <a:pt x="1181" y="1016"/>
                      <a:pt x="1194" y="1019"/>
                      <a:pt x="1206" y="1019"/>
                    </a:cubicBezTo>
                    <a:cubicBezTo>
                      <a:pt x="1255" y="1019"/>
                      <a:pt x="1283" y="970"/>
                      <a:pt x="1202" y="943"/>
                    </a:cubicBezTo>
                    <a:cubicBezTo>
                      <a:pt x="1002" y="777"/>
                      <a:pt x="802" y="576"/>
                      <a:pt x="568" y="376"/>
                    </a:cubicBezTo>
                    <a:cubicBezTo>
                      <a:pt x="401" y="243"/>
                      <a:pt x="268" y="109"/>
                      <a:pt x="134" y="9"/>
                    </a:cubicBezTo>
                    <a:cubicBezTo>
                      <a:pt x="117" y="3"/>
                      <a:pt x="101" y="1"/>
                      <a:pt x="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1"/>
              <p:cNvSpPr/>
              <p:nvPr/>
            </p:nvSpPr>
            <p:spPr>
              <a:xfrm>
                <a:off x="1638643" y="2499545"/>
                <a:ext cx="125153" cy="85895"/>
              </a:xfrm>
              <a:custGeom>
                <a:avLst/>
                <a:gdLst/>
                <a:ahLst/>
                <a:cxnLst/>
                <a:rect l="l" t="t" r="r" b="b"/>
                <a:pathLst>
                  <a:path w="4071" h="2794" extrusionOk="0">
                    <a:moveTo>
                      <a:pt x="1126" y="248"/>
                    </a:moveTo>
                    <a:cubicBezTo>
                      <a:pt x="1325" y="248"/>
                      <a:pt x="1539" y="311"/>
                      <a:pt x="1735" y="431"/>
                    </a:cubicBezTo>
                    <a:cubicBezTo>
                      <a:pt x="1969" y="598"/>
                      <a:pt x="2202" y="798"/>
                      <a:pt x="2436" y="1098"/>
                    </a:cubicBezTo>
                    <a:cubicBezTo>
                      <a:pt x="2903" y="1565"/>
                      <a:pt x="3370" y="2065"/>
                      <a:pt x="3870" y="2466"/>
                    </a:cubicBezTo>
                    <a:cubicBezTo>
                      <a:pt x="3459" y="2548"/>
                      <a:pt x="3069" y="2608"/>
                      <a:pt x="2666" y="2608"/>
                    </a:cubicBezTo>
                    <a:cubicBezTo>
                      <a:pt x="2579" y="2608"/>
                      <a:pt x="2491" y="2605"/>
                      <a:pt x="2403" y="2599"/>
                    </a:cubicBezTo>
                    <a:cubicBezTo>
                      <a:pt x="1569" y="2566"/>
                      <a:pt x="401" y="2099"/>
                      <a:pt x="368" y="1098"/>
                    </a:cubicBezTo>
                    <a:cubicBezTo>
                      <a:pt x="368" y="514"/>
                      <a:pt x="715" y="248"/>
                      <a:pt x="1126" y="248"/>
                    </a:cubicBezTo>
                    <a:close/>
                    <a:moveTo>
                      <a:pt x="940" y="1"/>
                    </a:moveTo>
                    <a:cubicBezTo>
                      <a:pt x="604" y="1"/>
                      <a:pt x="335" y="213"/>
                      <a:pt x="201" y="764"/>
                    </a:cubicBezTo>
                    <a:cubicBezTo>
                      <a:pt x="1" y="1498"/>
                      <a:pt x="635" y="2232"/>
                      <a:pt x="1268" y="2566"/>
                    </a:cubicBezTo>
                    <a:cubicBezTo>
                      <a:pt x="1656" y="2730"/>
                      <a:pt x="2069" y="2794"/>
                      <a:pt x="2489" y="2794"/>
                    </a:cubicBezTo>
                    <a:cubicBezTo>
                      <a:pt x="3009" y="2794"/>
                      <a:pt x="3538" y="2695"/>
                      <a:pt x="4037" y="2566"/>
                    </a:cubicBezTo>
                    <a:cubicBezTo>
                      <a:pt x="4070" y="2499"/>
                      <a:pt x="4070" y="2466"/>
                      <a:pt x="4037" y="2466"/>
                    </a:cubicBezTo>
                    <a:lnTo>
                      <a:pt x="3904" y="2466"/>
                    </a:lnTo>
                    <a:cubicBezTo>
                      <a:pt x="3937" y="2432"/>
                      <a:pt x="3937" y="2399"/>
                      <a:pt x="3904" y="2332"/>
                    </a:cubicBezTo>
                    <a:cubicBezTo>
                      <a:pt x="3554" y="1907"/>
                      <a:pt x="1947" y="1"/>
                      <a:pt x="9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1"/>
              <p:cNvSpPr/>
              <p:nvPr/>
            </p:nvSpPr>
            <p:spPr>
              <a:xfrm>
                <a:off x="1595573" y="2593800"/>
                <a:ext cx="172312" cy="158693"/>
              </a:xfrm>
              <a:custGeom>
                <a:avLst/>
                <a:gdLst/>
                <a:ahLst/>
                <a:cxnLst/>
                <a:rect l="l" t="t" r="r" b="b"/>
                <a:pathLst>
                  <a:path w="5605" h="5162" extrusionOk="0">
                    <a:moveTo>
                      <a:pt x="5605" y="0"/>
                    </a:moveTo>
                    <a:cubicBezTo>
                      <a:pt x="4437" y="334"/>
                      <a:pt x="3270" y="601"/>
                      <a:pt x="2202" y="1234"/>
                    </a:cubicBezTo>
                    <a:cubicBezTo>
                      <a:pt x="1268" y="1835"/>
                      <a:pt x="1" y="3069"/>
                      <a:pt x="101" y="4337"/>
                    </a:cubicBezTo>
                    <a:cubicBezTo>
                      <a:pt x="137" y="4945"/>
                      <a:pt x="365" y="5161"/>
                      <a:pt x="668" y="5161"/>
                    </a:cubicBezTo>
                    <a:cubicBezTo>
                      <a:pt x="1211" y="5161"/>
                      <a:pt x="1993" y="4467"/>
                      <a:pt x="2336" y="4103"/>
                    </a:cubicBezTo>
                    <a:cubicBezTo>
                      <a:pt x="2770" y="3703"/>
                      <a:pt x="3136" y="3236"/>
                      <a:pt x="3503" y="2769"/>
                    </a:cubicBezTo>
                    <a:cubicBezTo>
                      <a:pt x="4204" y="1901"/>
                      <a:pt x="4704" y="767"/>
                      <a:pt x="5605" y="0"/>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1"/>
              <p:cNvSpPr/>
              <p:nvPr/>
            </p:nvSpPr>
            <p:spPr>
              <a:xfrm>
                <a:off x="1595573" y="2593800"/>
                <a:ext cx="172312" cy="144613"/>
              </a:xfrm>
              <a:custGeom>
                <a:avLst/>
                <a:gdLst/>
                <a:ahLst/>
                <a:cxnLst/>
                <a:rect l="l" t="t" r="r" b="b"/>
                <a:pathLst>
                  <a:path w="5605" h="4704" extrusionOk="0">
                    <a:moveTo>
                      <a:pt x="5605" y="0"/>
                    </a:moveTo>
                    <a:cubicBezTo>
                      <a:pt x="4437" y="334"/>
                      <a:pt x="3270" y="567"/>
                      <a:pt x="2202" y="1234"/>
                    </a:cubicBezTo>
                    <a:cubicBezTo>
                      <a:pt x="1268" y="1835"/>
                      <a:pt x="1" y="3036"/>
                      <a:pt x="101" y="4337"/>
                    </a:cubicBezTo>
                    <a:cubicBezTo>
                      <a:pt x="101" y="4470"/>
                      <a:pt x="134" y="4570"/>
                      <a:pt x="134" y="4703"/>
                    </a:cubicBezTo>
                    <a:cubicBezTo>
                      <a:pt x="935" y="3069"/>
                      <a:pt x="3603" y="1201"/>
                      <a:pt x="4471" y="867"/>
                    </a:cubicBezTo>
                    <a:cubicBezTo>
                      <a:pt x="4638" y="801"/>
                      <a:pt x="4771" y="767"/>
                      <a:pt x="4871" y="767"/>
                    </a:cubicBezTo>
                    <a:cubicBezTo>
                      <a:pt x="5105" y="500"/>
                      <a:pt x="5338" y="200"/>
                      <a:pt x="5605" y="0"/>
                    </a:cubicBezTo>
                    <a:close/>
                  </a:path>
                </a:pathLst>
              </a:custGeom>
              <a:solidFill>
                <a:srgbClr val="A5E0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1"/>
              <p:cNvSpPr/>
              <p:nvPr/>
            </p:nvSpPr>
            <p:spPr>
              <a:xfrm>
                <a:off x="1630650" y="2668226"/>
                <a:ext cx="61055" cy="61239"/>
              </a:xfrm>
              <a:custGeom>
                <a:avLst/>
                <a:gdLst/>
                <a:ahLst/>
                <a:cxnLst/>
                <a:rect l="l" t="t" r="r" b="b"/>
                <a:pathLst>
                  <a:path w="1986" h="1992" extrusionOk="0">
                    <a:moveTo>
                      <a:pt x="1945" y="0"/>
                    </a:moveTo>
                    <a:cubicBezTo>
                      <a:pt x="1932" y="0"/>
                      <a:pt x="1915" y="4"/>
                      <a:pt x="1895" y="14"/>
                    </a:cubicBezTo>
                    <a:cubicBezTo>
                      <a:pt x="1528" y="314"/>
                      <a:pt x="1195" y="648"/>
                      <a:pt x="861" y="982"/>
                    </a:cubicBezTo>
                    <a:cubicBezTo>
                      <a:pt x="561" y="1282"/>
                      <a:pt x="228" y="1582"/>
                      <a:pt x="27" y="1916"/>
                    </a:cubicBezTo>
                    <a:cubicBezTo>
                      <a:pt x="0" y="1943"/>
                      <a:pt x="39" y="1991"/>
                      <a:pt x="90" y="1991"/>
                    </a:cubicBezTo>
                    <a:cubicBezTo>
                      <a:pt x="102" y="1991"/>
                      <a:pt x="115" y="1989"/>
                      <a:pt x="127" y="1982"/>
                    </a:cubicBezTo>
                    <a:cubicBezTo>
                      <a:pt x="461" y="1782"/>
                      <a:pt x="728" y="1449"/>
                      <a:pt x="1028" y="1148"/>
                    </a:cubicBezTo>
                    <a:cubicBezTo>
                      <a:pt x="1362" y="815"/>
                      <a:pt x="1662" y="448"/>
                      <a:pt x="1962" y="48"/>
                    </a:cubicBezTo>
                    <a:cubicBezTo>
                      <a:pt x="1986" y="24"/>
                      <a:pt x="1976" y="0"/>
                      <a:pt x="19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1"/>
              <p:cNvSpPr/>
              <p:nvPr/>
            </p:nvSpPr>
            <p:spPr>
              <a:xfrm>
                <a:off x="1581217" y="2588666"/>
                <a:ext cx="200011" cy="169299"/>
              </a:xfrm>
              <a:custGeom>
                <a:avLst/>
                <a:gdLst/>
                <a:ahLst/>
                <a:cxnLst/>
                <a:rect l="l" t="t" r="r" b="b"/>
                <a:pathLst>
                  <a:path w="6506" h="5507" extrusionOk="0">
                    <a:moveTo>
                      <a:pt x="6072" y="200"/>
                    </a:moveTo>
                    <a:lnTo>
                      <a:pt x="6072" y="200"/>
                    </a:lnTo>
                    <a:cubicBezTo>
                      <a:pt x="5238" y="934"/>
                      <a:pt x="4671" y="2068"/>
                      <a:pt x="3970" y="3002"/>
                    </a:cubicBezTo>
                    <a:cubicBezTo>
                      <a:pt x="3637" y="3436"/>
                      <a:pt x="3237" y="3903"/>
                      <a:pt x="2803" y="4337"/>
                    </a:cubicBezTo>
                    <a:cubicBezTo>
                      <a:pt x="2485" y="4676"/>
                      <a:pt x="1707" y="5340"/>
                      <a:pt x="1158" y="5340"/>
                    </a:cubicBezTo>
                    <a:cubicBezTo>
                      <a:pt x="844" y="5340"/>
                      <a:pt x="604" y="5123"/>
                      <a:pt x="568" y="4504"/>
                    </a:cubicBezTo>
                    <a:cubicBezTo>
                      <a:pt x="468" y="3203"/>
                      <a:pt x="1669" y="2002"/>
                      <a:pt x="2669" y="1401"/>
                    </a:cubicBezTo>
                    <a:cubicBezTo>
                      <a:pt x="3737" y="734"/>
                      <a:pt x="4938" y="501"/>
                      <a:pt x="6072" y="200"/>
                    </a:cubicBezTo>
                    <a:close/>
                    <a:moveTo>
                      <a:pt x="6272" y="0"/>
                    </a:moveTo>
                    <a:cubicBezTo>
                      <a:pt x="4804" y="267"/>
                      <a:pt x="3270" y="701"/>
                      <a:pt x="2069" y="1601"/>
                    </a:cubicBezTo>
                    <a:cubicBezTo>
                      <a:pt x="1235" y="2269"/>
                      <a:pt x="1" y="3703"/>
                      <a:pt x="435" y="4904"/>
                    </a:cubicBezTo>
                    <a:cubicBezTo>
                      <a:pt x="593" y="5346"/>
                      <a:pt x="860" y="5507"/>
                      <a:pt x="1166" y="5507"/>
                    </a:cubicBezTo>
                    <a:cubicBezTo>
                      <a:pt x="1762" y="5507"/>
                      <a:pt x="2507" y="4901"/>
                      <a:pt x="2903" y="4570"/>
                    </a:cubicBezTo>
                    <a:cubicBezTo>
                      <a:pt x="3470" y="4003"/>
                      <a:pt x="4070" y="3336"/>
                      <a:pt x="4571" y="2602"/>
                    </a:cubicBezTo>
                    <a:cubicBezTo>
                      <a:pt x="5138" y="1768"/>
                      <a:pt x="5605" y="834"/>
                      <a:pt x="6405" y="167"/>
                    </a:cubicBezTo>
                    <a:cubicBezTo>
                      <a:pt x="6439" y="100"/>
                      <a:pt x="6439" y="100"/>
                      <a:pt x="6439" y="67"/>
                    </a:cubicBezTo>
                    <a:lnTo>
                      <a:pt x="6472" y="67"/>
                    </a:lnTo>
                    <a:cubicBezTo>
                      <a:pt x="6506" y="67"/>
                      <a:pt x="6472" y="0"/>
                      <a:pt x="6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09" name="Google Shape;809;p41"/>
          <p:cNvGrpSpPr/>
          <p:nvPr/>
        </p:nvGrpSpPr>
        <p:grpSpPr>
          <a:xfrm>
            <a:off x="6417838" y="4072985"/>
            <a:ext cx="399480" cy="409635"/>
            <a:chOff x="7390410" y="1714112"/>
            <a:chExt cx="339694" cy="348418"/>
          </a:xfrm>
        </p:grpSpPr>
        <p:sp>
          <p:nvSpPr>
            <p:cNvPr id="810" name="Google Shape;810;p41"/>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1"/>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1"/>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3" name="Google Shape;813;p41"/>
          <p:cNvGrpSpPr/>
          <p:nvPr/>
        </p:nvGrpSpPr>
        <p:grpSpPr>
          <a:xfrm>
            <a:off x="7524328" y="-20538"/>
            <a:ext cx="1224136" cy="450532"/>
            <a:chOff x="7156425" y="609975"/>
            <a:chExt cx="729890" cy="251232"/>
          </a:xfrm>
        </p:grpSpPr>
        <p:sp>
          <p:nvSpPr>
            <p:cNvPr id="814" name="Google Shape;814;p41"/>
            <p:cNvSpPr/>
            <p:nvPr/>
          </p:nvSpPr>
          <p:spPr>
            <a:xfrm>
              <a:off x="7156425" y="609975"/>
              <a:ext cx="729890" cy="251225"/>
            </a:xfrm>
            <a:custGeom>
              <a:avLst/>
              <a:gdLst/>
              <a:ahLst/>
              <a:cxnLst/>
              <a:rect l="l" t="t" r="r" b="b"/>
              <a:pathLst>
                <a:path w="20458" h="7201" extrusionOk="0">
                  <a:moveTo>
                    <a:pt x="13179" y="1"/>
                  </a:moveTo>
                  <a:cubicBezTo>
                    <a:pt x="10768" y="1"/>
                    <a:pt x="8160" y="2060"/>
                    <a:pt x="7873" y="4523"/>
                  </a:cubicBezTo>
                  <a:cubicBezTo>
                    <a:pt x="7569" y="3611"/>
                    <a:pt x="6779" y="2912"/>
                    <a:pt x="5776" y="2821"/>
                  </a:cubicBezTo>
                  <a:lnTo>
                    <a:pt x="5381" y="2821"/>
                  </a:lnTo>
                  <a:cubicBezTo>
                    <a:pt x="4044" y="2942"/>
                    <a:pt x="3162" y="4219"/>
                    <a:pt x="3192" y="5496"/>
                  </a:cubicBezTo>
                  <a:lnTo>
                    <a:pt x="2737" y="5252"/>
                  </a:lnTo>
                  <a:cubicBezTo>
                    <a:pt x="2433" y="5131"/>
                    <a:pt x="2068" y="5100"/>
                    <a:pt x="1764" y="5100"/>
                  </a:cubicBezTo>
                  <a:cubicBezTo>
                    <a:pt x="1612" y="5100"/>
                    <a:pt x="1399" y="5131"/>
                    <a:pt x="1247" y="5192"/>
                  </a:cubicBezTo>
                  <a:cubicBezTo>
                    <a:pt x="730" y="5344"/>
                    <a:pt x="305" y="5678"/>
                    <a:pt x="153" y="6256"/>
                  </a:cubicBezTo>
                  <a:cubicBezTo>
                    <a:pt x="122" y="6347"/>
                    <a:pt x="122" y="6468"/>
                    <a:pt x="92" y="6590"/>
                  </a:cubicBezTo>
                  <a:cubicBezTo>
                    <a:pt x="92" y="6620"/>
                    <a:pt x="122" y="6620"/>
                    <a:pt x="122" y="6620"/>
                  </a:cubicBezTo>
                  <a:cubicBezTo>
                    <a:pt x="1" y="6620"/>
                    <a:pt x="1" y="6772"/>
                    <a:pt x="122" y="6803"/>
                  </a:cubicBezTo>
                  <a:cubicBezTo>
                    <a:pt x="4706" y="7163"/>
                    <a:pt x="9346" y="7200"/>
                    <a:pt x="13983" y="7200"/>
                  </a:cubicBezTo>
                  <a:cubicBezTo>
                    <a:pt x="15220" y="7200"/>
                    <a:pt x="16456" y="7198"/>
                    <a:pt x="17691" y="7198"/>
                  </a:cubicBezTo>
                  <a:lnTo>
                    <a:pt x="20275" y="7198"/>
                  </a:lnTo>
                  <a:cubicBezTo>
                    <a:pt x="20336" y="7198"/>
                    <a:pt x="20396" y="7167"/>
                    <a:pt x="20457" y="7076"/>
                  </a:cubicBezTo>
                  <a:lnTo>
                    <a:pt x="20457" y="6894"/>
                  </a:lnTo>
                  <a:lnTo>
                    <a:pt x="20457" y="6863"/>
                  </a:lnTo>
                  <a:cubicBezTo>
                    <a:pt x="20144" y="6036"/>
                    <a:pt x="19321" y="5538"/>
                    <a:pt x="18497" y="5538"/>
                  </a:cubicBezTo>
                  <a:cubicBezTo>
                    <a:pt x="18200" y="5538"/>
                    <a:pt x="17904" y="5602"/>
                    <a:pt x="17630" y="5739"/>
                  </a:cubicBezTo>
                  <a:cubicBezTo>
                    <a:pt x="18299" y="3064"/>
                    <a:pt x="16384" y="328"/>
                    <a:pt x="13618" y="24"/>
                  </a:cubicBezTo>
                  <a:cubicBezTo>
                    <a:pt x="13473" y="9"/>
                    <a:pt x="13326" y="1"/>
                    <a:pt x="1317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5" name="Google Shape;815;p41"/>
            <p:cNvGrpSpPr/>
            <p:nvPr/>
          </p:nvGrpSpPr>
          <p:grpSpPr>
            <a:xfrm>
              <a:off x="7206529" y="632631"/>
              <a:ext cx="636337" cy="228576"/>
              <a:chOff x="3739672" y="756137"/>
              <a:chExt cx="493322" cy="177218"/>
            </a:xfrm>
          </p:grpSpPr>
          <p:sp>
            <p:nvSpPr>
              <p:cNvPr id="816" name="Google Shape;816;p41"/>
              <p:cNvSpPr/>
              <p:nvPr/>
            </p:nvSpPr>
            <p:spPr>
              <a:xfrm>
                <a:off x="3742855" y="767364"/>
                <a:ext cx="479507" cy="153225"/>
              </a:xfrm>
              <a:custGeom>
                <a:avLst/>
                <a:gdLst/>
                <a:ahLst/>
                <a:cxnLst/>
                <a:rect l="l" t="t" r="r" b="b"/>
                <a:pathLst>
                  <a:path w="13710" h="4381" extrusionOk="0">
                    <a:moveTo>
                      <a:pt x="8827" y="0"/>
                    </a:moveTo>
                    <a:cubicBezTo>
                      <a:pt x="7008" y="0"/>
                      <a:pt x="5560" y="1718"/>
                      <a:pt x="5442" y="3408"/>
                    </a:cubicBezTo>
                    <a:cubicBezTo>
                      <a:pt x="5442" y="3469"/>
                      <a:pt x="5381" y="3499"/>
                      <a:pt x="5350" y="3499"/>
                    </a:cubicBezTo>
                    <a:cubicBezTo>
                      <a:pt x="5340" y="3519"/>
                      <a:pt x="5317" y="3529"/>
                      <a:pt x="5290" y="3529"/>
                    </a:cubicBezTo>
                    <a:cubicBezTo>
                      <a:pt x="5236" y="3529"/>
                      <a:pt x="5168" y="3489"/>
                      <a:pt x="5168" y="3408"/>
                    </a:cubicBezTo>
                    <a:cubicBezTo>
                      <a:pt x="5111" y="2409"/>
                      <a:pt x="4404" y="1939"/>
                      <a:pt x="3704" y="1939"/>
                    </a:cubicBezTo>
                    <a:cubicBezTo>
                      <a:pt x="2914" y="1939"/>
                      <a:pt x="2133" y="2538"/>
                      <a:pt x="2311" y="3651"/>
                    </a:cubicBezTo>
                    <a:cubicBezTo>
                      <a:pt x="2311" y="3740"/>
                      <a:pt x="2246" y="3796"/>
                      <a:pt x="2187" y="3796"/>
                    </a:cubicBezTo>
                    <a:cubicBezTo>
                      <a:pt x="2165" y="3796"/>
                      <a:pt x="2145" y="3789"/>
                      <a:pt x="2128" y="3772"/>
                    </a:cubicBezTo>
                    <a:cubicBezTo>
                      <a:pt x="1827" y="3512"/>
                      <a:pt x="1550" y="3405"/>
                      <a:pt x="1293" y="3405"/>
                    </a:cubicBezTo>
                    <a:cubicBezTo>
                      <a:pt x="800" y="3405"/>
                      <a:pt x="380" y="3799"/>
                      <a:pt x="1" y="4259"/>
                    </a:cubicBezTo>
                    <a:cubicBezTo>
                      <a:pt x="913" y="4235"/>
                      <a:pt x="1826" y="4225"/>
                      <a:pt x="2740" y="4225"/>
                    </a:cubicBezTo>
                    <a:cubicBezTo>
                      <a:pt x="6395" y="4225"/>
                      <a:pt x="10062" y="4380"/>
                      <a:pt x="13709" y="4380"/>
                    </a:cubicBezTo>
                    <a:cubicBezTo>
                      <a:pt x="13512" y="3946"/>
                      <a:pt x="13071" y="3704"/>
                      <a:pt x="12620" y="3704"/>
                    </a:cubicBezTo>
                    <a:cubicBezTo>
                      <a:pt x="12376" y="3704"/>
                      <a:pt x="12129" y="3775"/>
                      <a:pt x="11916" y="3924"/>
                    </a:cubicBezTo>
                    <a:cubicBezTo>
                      <a:pt x="11885" y="3955"/>
                      <a:pt x="11885" y="3955"/>
                      <a:pt x="11825" y="3955"/>
                    </a:cubicBezTo>
                    <a:cubicBezTo>
                      <a:pt x="11734" y="3955"/>
                      <a:pt x="11642" y="3864"/>
                      <a:pt x="11703" y="3803"/>
                    </a:cubicBezTo>
                    <a:cubicBezTo>
                      <a:pt x="12068" y="1949"/>
                      <a:pt x="10974" y="64"/>
                      <a:pt x="8968" y="3"/>
                    </a:cubicBezTo>
                    <a:cubicBezTo>
                      <a:pt x="8921" y="1"/>
                      <a:pt x="8874" y="0"/>
                      <a:pt x="88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1"/>
              <p:cNvSpPr/>
              <p:nvPr/>
            </p:nvSpPr>
            <p:spPr>
              <a:xfrm>
                <a:off x="3933148" y="767364"/>
                <a:ext cx="289208" cy="154275"/>
              </a:xfrm>
              <a:custGeom>
                <a:avLst/>
                <a:gdLst/>
                <a:ahLst/>
                <a:cxnLst/>
                <a:rect l="l" t="t" r="r" b="b"/>
                <a:pathLst>
                  <a:path w="8269" h="4411" extrusionOk="0">
                    <a:moveTo>
                      <a:pt x="3419" y="0"/>
                    </a:moveTo>
                    <a:cubicBezTo>
                      <a:pt x="1628" y="0"/>
                      <a:pt x="179" y="1718"/>
                      <a:pt x="31" y="3408"/>
                    </a:cubicBezTo>
                    <a:cubicBezTo>
                      <a:pt x="31" y="3438"/>
                      <a:pt x="31" y="3438"/>
                      <a:pt x="1" y="3438"/>
                    </a:cubicBezTo>
                    <a:cubicBezTo>
                      <a:pt x="1" y="3499"/>
                      <a:pt x="31" y="3529"/>
                      <a:pt x="31" y="3560"/>
                    </a:cubicBezTo>
                    <a:cubicBezTo>
                      <a:pt x="92" y="3803"/>
                      <a:pt x="92" y="4016"/>
                      <a:pt x="61" y="4259"/>
                    </a:cubicBezTo>
                    <a:lnTo>
                      <a:pt x="183" y="4259"/>
                    </a:lnTo>
                    <a:cubicBezTo>
                      <a:pt x="31" y="3347"/>
                      <a:pt x="92" y="2374"/>
                      <a:pt x="821" y="1736"/>
                    </a:cubicBezTo>
                    <a:cubicBezTo>
                      <a:pt x="1309" y="1321"/>
                      <a:pt x="1914" y="1161"/>
                      <a:pt x="2527" y="1161"/>
                    </a:cubicBezTo>
                    <a:cubicBezTo>
                      <a:pt x="2678" y="1161"/>
                      <a:pt x="2829" y="1171"/>
                      <a:pt x="2979" y="1189"/>
                    </a:cubicBezTo>
                    <a:cubicBezTo>
                      <a:pt x="3045" y="1180"/>
                      <a:pt x="3110" y="1176"/>
                      <a:pt x="3175" y="1176"/>
                    </a:cubicBezTo>
                    <a:cubicBezTo>
                      <a:pt x="3564" y="1176"/>
                      <a:pt x="3943" y="1332"/>
                      <a:pt x="4256" y="1645"/>
                    </a:cubicBezTo>
                    <a:cubicBezTo>
                      <a:pt x="5046" y="2131"/>
                      <a:pt x="5563" y="3013"/>
                      <a:pt x="5046" y="3985"/>
                    </a:cubicBezTo>
                    <a:cubicBezTo>
                      <a:pt x="4955" y="4107"/>
                      <a:pt x="4894" y="4259"/>
                      <a:pt x="4803" y="4380"/>
                    </a:cubicBezTo>
                    <a:cubicBezTo>
                      <a:pt x="5958" y="4411"/>
                      <a:pt x="7144" y="4411"/>
                      <a:pt x="8268" y="4411"/>
                    </a:cubicBezTo>
                    <a:cubicBezTo>
                      <a:pt x="8068" y="3991"/>
                      <a:pt x="7618" y="3742"/>
                      <a:pt x="7161" y="3742"/>
                    </a:cubicBezTo>
                    <a:cubicBezTo>
                      <a:pt x="6923" y="3742"/>
                      <a:pt x="6683" y="3809"/>
                      <a:pt x="6475" y="3955"/>
                    </a:cubicBezTo>
                    <a:lnTo>
                      <a:pt x="6414" y="3955"/>
                    </a:lnTo>
                    <a:cubicBezTo>
                      <a:pt x="6323" y="3955"/>
                      <a:pt x="6262" y="3864"/>
                      <a:pt x="6293" y="3803"/>
                    </a:cubicBezTo>
                    <a:cubicBezTo>
                      <a:pt x="6688" y="1918"/>
                      <a:pt x="5563" y="95"/>
                      <a:pt x="3557" y="3"/>
                    </a:cubicBezTo>
                    <a:cubicBezTo>
                      <a:pt x="3511" y="1"/>
                      <a:pt x="3465" y="0"/>
                      <a:pt x="34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1"/>
              <p:cNvSpPr/>
              <p:nvPr/>
            </p:nvSpPr>
            <p:spPr>
              <a:xfrm>
                <a:off x="3743939" y="835423"/>
                <a:ext cx="179702" cy="80897"/>
              </a:xfrm>
              <a:custGeom>
                <a:avLst/>
                <a:gdLst/>
                <a:ahLst/>
                <a:cxnLst/>
                <a:rect l="l" t="t" r="r" b="b"/>
                <a:pathLst>
                  <a:path w="5138" h="2313" extrusionOk="0">
                    <a:moveTo>
                      <a:pt x="3742" y="0"/>
                    </a:moveTo>
                    <a:cubicBezTo>
                      <a:pt x="2939" y="0"/>
                      <a:pt x="2136" y="608"/>
                      <a:pt x="2310" y="1705"/>
                    </a:cubicBezTo>
                    <a:cubicBezTo>
                      <a:pt x="2310" y="1794"/>
                      <a:pt x="2261" y="1850"/>
                      <a:pt x="2199" y="1850"/>
                    </a:cubicBezTo>
                    <a:cubicBezTo>
                      <a:pt x="2177" y="1850"/>
                      <a:pt x="2152" y="1843"/>
                      <a:pt x="2128" y="1826"/>
                    </a:cubicBezTo>
                    <a:cubicBezTo>
                      <a:pt x="1822" y="1542"/>
                      <a:pt x="1541" y="1425"/>
                      <a:pt x="1282" y="1425"/>
                    </a:cubicBezTo>
                    <a:cubicBezTo>
                      <a:pt x="793" y="1425"/>
                      <a:pt x="377" y="1837"/>
                      <a:pt x="0" y="2313"/>
                    </a:cubicBezTo>
                    <a:lnTo>
                      <a:pt x="335" y="2313"/>
                    </a:lnTo>
                    <a:cubicBezTo>
                      <a:pt x="395" y="2222"/>
                      <a:pt x="456" y="2161"/>
                      <a:pt x="486" y="2070"/>
                    </a:cubicBezTo>
                    <a:cubicBezTo>
                      <a:pt x="608" y="1978"/>
                      <a:pt x="790" y="1857"/>
                      <a:pt x="942" y="1826"/>
                    </a:cubicBezTo>
                    <a:cubicBezTo>
                      <a:pt x="1064" y="1766"/>
                      <a:pt x="1186" y="1766"/>
                      <a:pt x="1277" y="1766"/>
                    </a:cubicBezTo>
                    <a:cubicBezTo>
                      <a:pt x="1429" y="1766"/>
                      <a:pt x="1581" y="1826"/>
                      <a:pt x="1733" y="1887"/>
                    </a:cubicBezTo>
                    <a:cubicBezTo>
                      <a:pt x="1824" y="1918"/>
                      <a:pt x="1854" y="1978"/>
                      <a:pt x="1945" y="2039"/>
                    </a:cubicBezTo>
                    <a:cubicBezTo>
                      <a:pt x="2006" y="2130"/>
                      <a:pt x="2037" y="2191"/>
                      <a:pt x="2097" y="2282"/>
                    </a:cubicBezTo>
                    <a:lnTo>
                      <a:pt x="2310" y="2282"/>
                    </a:lnTo>
                    <a:cubicBezTo>
                      <a:pt x="2371" y="1918"/>
                      <a:pt x="2493" y="1583"/>
                      <a:pt x="2766" y="1310"/>
                    </a:cubicBezTo>
                    <a:cubicBezTo>
                      <a:pt x="3040" y="1067"/>
                      <a:pt x="3496" y="823"/>
                      <a:pt x="3830" y="763"/>
                    </a:cubicBezTo>
                    <a:cubicBezTo>
                      <a:pt x="3964" y="731"/>
                      <a:pt x="4093" y="716"/>
                      <a:pt x="4217" y="716"/>
                    </a:cubicBezTo>
                    <a:cubicBezTo>
                      <a:pt x="4574" y="716"/>
                      <a:pt x="4889" y="841"/>
                      <a:pt x="5137" y="1067"/>
                    </a:cubicBezTo>
                    <a:cubicBezTo>
                      <a:pt x="4942" y="339"/>
                      <a:pt x="4342" y="0"/>
                      <a:pt x="374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1"/>
              <p:cNvSpPr/>
              <p:nvPr/>
            </p:nvSpPr>
            <p:spPr>
              <a:xfrm>
                <a:off x="3739672" y="756137"/>
                <a:ext cx="493322" cy="177218"/>
              </a:xfrm>
              <a:custGeom>
                <a:avLst/>
                <a:gdLst/>
                <a:ahLst/>
                <a:cxnLst/>
                <a:rect l="l" t="t" r="r" b="b"/>
                <a:pathLst>
                  <a:path w="14105" h="5067" extrusionOk="0">
                    <a:moveTo>
                      <a:pt x="9037" y="1"/>
                    </a:moveTo>
                    <a:cubicBezTo>
                      <a:pt x="7411" y="1"/>
                      <a:pt x="5612" y="1441"/>
                      <a:pt x="5441" y="3121"/>
                    </a:cubicBezTo>
                    <a:cubicBezTo>
                      <a:pt x="5183" y="2430"/>
                      <a:pt x="4570" y="1931"/>
                      <a:pt x="3835" y="1931"/>
                    </a:cubicBezTo>
                    <a:cubicBezTo>
                      <a:pt x="3793" y="1931"/>
                      <a:pt x="3751" y="1932"/>
                      <a:pt x="3709" y="1935"/>
                    </a:cubicBezTo>
                    <a:cubicBezTo>
                      <a:pt x="2797" y="2027"/>
                      <a:pt x="2189" y="2908"/>
                      <a:pt x="2219" y="3759"/>
                    </a:cubicBezTo>
                    <a:cubicBezTo>
                      <a:pt x="1952" y="3599"/>
                      <a:pt x="1612" y="3510"/>
                      <a:pt x="1284" y="3510"/>
                    </a:cubicBezTo>
                    <a:cubicBezTo>
                      <a:pt x="679" y="3510"/>
                      <a:pt x="111" y="3810"/>
                      <a:pt x="92" y="4519"/>
                    </a:cubicBezTo>
                    <a:cubicBezTo>
                      <a:pt x="92" y="4580"/>
                      <a:pt x="122" y="4580"/>
                      <a:pt x="122" y="4580"/>
                    </a:cubicBezTo>
                    <a:cubicBezTo>
                      <a:pt x="503" y="4099"/>
                      <a:pt x="924" y="3684"/>
                      <a:pt x="1419" y="3684"/>
                    </a:cubicBezTo>
                    <a:cubicBezTo>
                      <a:pt x="1674" y="3684"/>
                      <a:pt x="1950" y="3794"/>
                      <a:pt x="2250" y="4063"/>
                    </a:cubicBezTo>
                    <a:cubicBezTo>
                      <a:pt x="2277" y="4090"/>
                      <a:pt x="2303" y="4101"/>
                      <a:pt x="2328" y="4101"/>
                    </a:cubicBezTo>
                    <a:cubicBezTo>
                      <a:pt x="2387" y="4101"/>
                      <a:pt x="2432" y="4036"/>
                      <a:pt x="2432" y="3972"/>
                    </a:cubicBezTo>
                    <a:cubicBezTo>
                      <a:pt x="2255" y="2859"/>
                      <a:pt x="3035" y="2260"/>
                      <a:pt x="3826" y="2260"/>
                    </a:cubicBezTo>
                    <a:cubicBezTo>
                      <a:pt x="4525" y="2260"/>
                      <a:pt x="5232" y="2730"/>
                      <a:pt x="5289" y="3729"/>
                    </a:cubicBezTo>
                    <a:cubicBezTo>
                      <a:pt x="5289" y="3810"/>
                      <a:pt x="5357" y="3850"/>
                      <a:pt x="5411" y="3850"/>
                    </a:cubicBezTo>
                    <a:cubicBezTo>
                      <a:pt x="5438" y="3850"/>
                      <a:pt x="5462" y="3840"/>
                      <a:pt x="5472" y="3820"/>
                    </a:cubicBezTo>
                    <a:cubicBezTo>
                      <a:pt x="5533" y="3820"/>
                      <a:pt x="5563" y="3759"/>
                      <a:pt x="5563" y="3729"/>
                    </a:cubicBezTo>
                    <a:cubicBezTo>
                      <a:pt x="5711" y="2039"/>
                      <a:pt x="7160" y="321"/>
                      <a:pt x="8951" y="321"/>
                    </a:cubicBezTo>
                    <a:cubicBezTo>
                      <a:pt x="8997" y="321"/>
                      <a:pt x="9043" y="322"/>
                      <a:pt x="9089" y="324"/>
                    </a:cubicBezTo>
                    <a:cubicBezTo>
                      <a:pt x="11095" y="416"/>
                      <a:pt x="12220" y="2239"/>
                      <a:pt x="11825" y="4124"/>
                    </a:cubicBezTo>
                    <a:cubicBezTo>
                      <a:pt x="11794" y="4185"/>
                      <a:pt x="11855" y="4276"/>
                      <a:pt x="11946" y="4276"/>
                    </a:cubicBezTo>
                    <a:lnTo>
                      <a:pt x="12007" y="4276"/>
                    </a:lnTo>
                    <a:cubicBezTo>
                      <a:pt x="12215" y="4130"/>
                      <a:pt x="12455" y="4063"/>
                      <a:pt x="12693" y="4063"/>
                    </a:cubicBezTo>
                    <a:cubicBezTo>
                      <a:pt x="13150" y="4063"/>
                      <a:pt x="13600" y="4312"/>
                      <a:pt x="13800" y="4732"/>
                    </a:cubicBezTo>
                    <a:cubicBezTo>
                      <a:pt x="10153" y="4732"/>
                      <a:pt x="6486" y="4576"/>
                      <a:pt x="2831" y="4576"/>
                    </a:cubicBezTo>
                    <a:cubicBezTo>
                      <a:pt x="1917" y="4576"/>
                      <a:pt x="1004" y="4586"/>
                      <a:pt x="92" y="4610"/>
                    </a:cubicBezTo>
                    <a:cubicBezTo>
                      <a:pt x="1" y="4610"/>
                      <a:pt x="1" y="4732"/>
                      <a:pt x="92" y="4732"/>
                    </a:cubicBezTo>
                    <a:cubicBezTo>
                      <a:pt x="4682" y="5066"/>
                      <a:pt x="9362" y="4945"/>
                      <a:pt x="13952" y="5005"/>
                    </a:cubicBezTo>
                    <a:cubicBezTo>
                      <a:pt x="14074" y="5005"/>
                      <a:pt x="14104" y="4884"/>
                      <a:pt x="14074" y="4793"/>
                    </a:cubicBezTo>
                    <a:cubicBezTo>
                      <a:pt x="13849" y="4185"/>
                      <a:pt x="13290" y="3844"/>
                      <a:pt x="12719" y="3844"/>
                    </a:cubicBezTo>
                    <a:cubicBezTo>
                      <a:pt x="12519" y="3844"/>
                      <a:pt x="12318" y="3885"/>
                      <a:pt x="12128" y="3972"/>
                    </a:cubicBezTo>
                    <a:cubicBezTo>
                      <a:pt x="12584" y="2087"/>
                      <a:pt x="11308" y="233"/>
                      <a:pt x="9362" y="20"/>
                    </a:cubicBezTo>
                    <a:cubicBezTo>
                      <a:pt x="9255" y="7"/>
                      <a:pt x="9146" y="1"/>
                      <a:pt x="90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20" name="Google Shape;820;p41"/>
          <p:cNvGrpSpPr/>
          <p:nvPr/>
        </p:nvGrpSpPr>
        <p:grpSpPr>
          <a:xfrm rot="4310036">
            <a:off x="7976123" y="3768303"/>
            <a:ext cx="846056" cy="1260696"/>
            <a:chOff x="1966273" y="3243386"/>
            <a:chExt cx="846064" cy="1260708"/>
          </a:xfrm>
        </p:grpSpPr>
        <p:sp>
          <p:nvSpPr>
            <p:cNvPr id="821" name="Google Shape;821;p41"/>
            <p:cNvSpPr/>
            <p:nvPr/>
          </p:nvSpPr>
          <p:spPr>
            <a:xfrm>
              <a:off x="1966273" y="3244274"/>
              <a:ext cx="846064" cy="1258936"/>
            </a:xfrm>
            <a:custGeom>
              <a:avLst/>
              <a:gdLst/>
              <a:ahLst/>
              <a:cxnLst/>
              <a:rect l="l" t="t" r="r" b="b"/>
              <a:pathLst>
                <a:path w="27521" h="40951" extrusionOk="0">
                  <a:moveTo>
                    <a:pt x="5704" y="0"/>
                  </a:moveTo>
                  <a:cubicBezTo>
                    <a:pt x="5638" y="0"/>
                    <a:pt x="5572" y="66"/>
                    <a:pt x="5572" y="171"/>
                  </a:cubicBezTo>
                  <a:lnTo>
                    <a:pt x="5672" y="1072"/>
                  </a:lnTo>
                  <a:lnTo>
                    <a:pt x="5672" y="1138"/>
                  </a:lnTo>
                  <a:cubicBezTo>
                    <a:pt x="5738" y="1505"/>
                    <a:pt x="5738" y="1839"/>
                    <a:pt x="5738" y="2239"/>
                  </a:cubicBezTo>
                  <a:lnTo>
                    <a:pt x="5738" y="3006"/>
                  </a:lnTo>
                  <a:lnTo>
                    <a:pt x="5738" y="3173"/>
                  </a:lnTo>
                  <a:lnTo>
                    <a:pt x="5738" y="3907"/>
                  </a:lnTo>
                  <a:lnTo>
                    <a:pt x="5738" y="4608"/>
                  </a:lnTo>
                  <a:lnTo>
                    <a:pt x="5738" y="4808"/>
                  </a:lnTo>
                  <a:cubicBezTo>
                    <a:pt x="5738" y="5075"/>
                    <a:pt x="5738" y="5308"/>
                    <a:pt x="5772" y="5575"/>
                  </a:cubicBezTo>
                  <a:cubicBezTo>
                    <a:pt x="5105" y="4808"/>
                    <a:pt x="4404" y="4074"/>
                    <a:pt x="3637" y="3407"/>
                  </a:cubicBezTo>
                  <a:cubicBezTo>
                    <a:pt x="3403" y="3140"/>
                    <a:pt x="3103" y="2906"/>
                    <a:pt x="2803" y="2673"/>
                  </a:cubicBezTo>
                  <a:cubicBezTo>
                    <a:pt x="2786" y="2656"/>
                    <a:pt x="2753" y="2648"/>
                    <a:pt x="2719" y="2648"/>
                  </a:cubicBezTo>
                  <a:cubicBezTo>
                    <a:pt x="2686" y="2648"/>
                    <a:pt x="2653" y="2656"/>
                    <a:pt x="2636" y="2673"/>
                  </a:cubicBezTo>
                  <a:cubicBezTo>
                    <a:pt x="2603" y="2740"/>
                    <a:pt x="2569" y="2773"/>
                    <a:pt x="2569" y="2840"/>
                  </a:cubicBezTo>
                  <a:cubicBezTo>
                    <a:pt x="2603" y="3073"/>
                    <a:pt x="2636" y="3240"/>
                    <a:pt x="2669" y="3440"/>
                  </a:cubicBezTo>
                  <a:cubicBezTo>
                    <a:pt x="2669" y="3507"/>
                    <a:pt x="2736" y="3574"/>
                    <a:pt x="2736" y="3640"/>
                  </a:cubicBezTo>
                  <a:cubicBezTo>
                    <a:pt x="2770" y="3774"/>
                    <a:pt x="2803" y="3907"/>
                    <a:pt x="2803" y="4007"/>
                  </a:cubicBezTo>
                  <a:cubicBezTo>
                    <a:pt x="2836" y="4107"/>
                    <a:pt x="2836" y="4174"/>
                    <a:pt x="2903" y="4274"/>
                  </a:cubicBezTo>
                  <a:cubicBezTo>
                    <a:pt x="2936" y="4407"/>
                    <a:pt x="2970" y="4474"/>
                    <a:pt x="2970" y="4608"/>
                  </a:cubicBezTo>
                  <a:cubicBezTo>
                    <a:pt x="3003" y="4674"/>
                    <a:pt x="3003" y="4774"/>
                    <a:pt x="3070" y="4908"/>
                  </a:cubicBezTo>
                  <a:cubicBezTo>
                    <a:pt x="3103" y="5008"/>
                    <a:pt x="3136" y="5108"/>
                    <a:pt x="3136" y="5241"/>
                  </a:cubicBezTo>
                  <a:cubicBezTo>
                    <a:pt x="3170" y="5308"/>
                    <a:pt x="3237" y="5442"/>
                    <a:pt x="3237" y="5508"/>
                  </a:cubicBezTo>
                  <a:cubicBezTo>
                    <a:pt x="3270" y="5608"/>
                    <a:pt x="3303" y="5742"/>
                    <a:pt x="3337" y="5808"/>
                  </a:cubicBezTo>
                  <a:cubicBezTo>
                    <a:pt x="3403" y="5909"/>
                    <a:pt x="3437" y="6009"/>
                    <a:pt x="3470" y="6109"/>
                  </a:cubicBezTo>
                  <a:cubicBezTo>
                    <a:pt x="3503" y="6175"/>
                    <a:pt x="3570" y="6309"/>
                    <a:pt x="3603" y="6409"/>
                  </a:cubicBezTo>
                  <a:cubicBezTo>
                    <a:pt x="3637" y="6476"/>
                    <a:pt x="3670" y="6609"/>
                    <a:pt x="3737" y="6676"/>
                  </a:cubicBezTo>
                  <a:lnTo>
                    <a:pt x="3837" y="6943"/>
                  </a:lnTo>
                  <a:cubicBezTo>
                    <a:pt x="3904" y="7009"/>
                    <a:pt x="3937" y="7143"/>
                    <a:pt x="3970" y="7243"/>
                  </a:cubicBezTo>
                  <a:lnTo>
                    <a:pt x="4104" y="7476"/>
                  </a:lnTo>
                  <a:cubicBezTo>
                    <a:pt x="4304" y="7843"/>
                    <a:pt x="4504" y="8244"/>
                    <a:pt x="4771" y="8611"/>
                  </a:cubicBezTo>
                  <a:cubicBezTo>
                    <a:pt x="4804" y="8677"/>
                    <a:pt x="4838" y="8744"/>
                    <a:pt x="4904" y="8811"/>
                  </a:cubicBezTo>
                  <a:cubicBezTo>
                    <a:pt x="4971" y="8911"/>
                    <a:pt x="5004" y="8977"/>
                    <a:pt x="5105" y="9111"/>
                  </a:cubicBezTo>
                  <a:cubicBezTo>
                    <a:pt x="5138" y="9178"/>
                    <a:pt x="5238" y="9244"/>
                    <a:pt x="5271" y="9311"/>
                  </a:cubicBezTo>
                  <a:cubicBezTo>
                    <a:pt x="5338" y="9411"/>
                    <a:pt x="5438" y="9478"/>
                    <a:pt x="5471" y="9578"/>
                  </a:cubicBezTo>
                  <a:cubicBezTo>
                    <a:pt x="5505" y="9645"/>
                    <a:pt x="5605" y="9678"/>
                    <a:pt x="5638" y="9778"/>
                  </a:cubicBezTo>
                  <a:lnTo>
                    <a:pt x="5905" y="10012"/>
                  </a:lnTo>
                  <a:cubicBezTo>
                    <a:pt x="5972" y="10112"/>
                    <a:pt x="6005" y="10145"/>
                    <a:pt x="6105" y="10178"/>
                  </a:cubicBezTo>
                  <a:cubicBezTo>
                    <a:pt x="6172" y="10278"/>
                    <a:pt x="6272" y="10345"/>
                    <a:pt x="6339" y="10412"/>
                  </a:cubicBezTo>
                  <a:cubicBezTo>
                    <a:pt x="6439" y="10445"/>
                    <a:pt x="6472" y="10512"/>
                    <a:pt x="6572" y="10579"/>
                  </a:cubicBezTo>
                  <a:cubicBezTo>
                    <a:pt x="6639" y="10645"/>
                    <a:pt x="6739" y="10679"/>
                    <a:pt x="6839" y="10779"/>
                  </a:cubicBezTo>
                  <a:cubicBezTo>
                    <a:pt x="6906" y="10779"/>
                    <a:pt x="6906" y="10812"/>
                    <a:pt x="6939" y="10812"/>
                  </a:cubicBezTo>
                  <a:cubicBezTo>
                    <a:pt x="7239" y="11012"/>
                    <a:pt x="7573" y="11179"/>
                    <a:pt x="7940" y="11346"/>
                  </a:cubicBezTo>
                  <a:cubicBezTo>
                    <a:pt x="8173" y="13848"/>
                    <a:pt x="8273" y="16349"/>
                    <a:pt x="8140" y="18851"/>
                  </a:cubicBezTo>
                  <a:cubicBezTo>
                    <a:pt x="7973" y="17083"/>
                    <a:pt x="7473" y="15282"/>
                    <a:pt x="6739" y="13614"/>
                  </a:cubicBezTo>
                  <a:lnTo>
                    <a:pt x="6739" y="13581"/>
                  </a:lnTo>
                  <a:cubicBezTo>
                    <a:pt x="6439" y="12947"/>
                    <a:pt x="6139" y="12347"/>
                    <a:pt x="5772" y="11746"/>
                  </a:cubicBezTo>
                  <a:cubicBezTo>
                    <a:pt x="5772" y="11679"/>
                    <a:pt x="5738" y="11679"/>
                    <a:pt x="5738" y="11646"/>
                  </a:cubicBezTo>
                  <a:lnTo>
                    <a:pt x="5238" y="10912"/>
                  </a:lnTo>
                  <a:cubicBezTo>
                    <a:pt x="5171" y="10845"/>
                    <a:pt x="5171" y="10812"/>
                    <a:pt x="5138" y="10779"/>
                  </a:cubicBezTo>
                  <a:cubicBezTo>
                    <a:pt x="4971" y="10512"/>
                    <a:pt x="4771" y="10245"/>
                    <a:pt x="4571" y="9978"/>
                  </a:cubicBezTo>
                  <a:cubicBezTo>
                    <a:pt x="4504" y="9945"/>
                    <a:pt x="4504" y="9911"/>
                    <a:pt x="4471" y="9911"/>
                  </a:cubicBezTo>
                  <a:lnTo>
                    <a:pt x="3970" y="9278"/>
                  </a:lnTo>
                  <a:cubicBezTo>
                    <a:pt x="3937" y="9244"/>
                    <a:pt x="3904" y="9144"/>
                    <a:pt x="3804" y="9111"/>
                  </a:cubicBezTo>
                  <a:cubicBezTo>
                    <a:pt x="3603" y="8844"/>
                    <a:pt x="3403" y="8644"/>
                    <a:pt x="3170" y="8410"/>
                  </a:cubicBezTo>
                  <a:cubicBezTo>
                    <a:pt x="3170" y="8344"/>
                    <a:pt x="3136" y="8310"/>
                    <a:pt x="3136" y="8310"/>
                  </a:cubicBezTo>
                  <a:cubicBezTo>
                    <a:pt x="3113" y="8287"/>
                    <a:pt x="3089" y="8263"/>
                    <a:pt x="3054" y="8263"/>
                  </a:cubicBezTo>
                  <a:cubicBezTo>
                    <a:pt x="3039" y="8263"/>
                    <a:pt x="3023" y="8267"/>
                    <a:pt x="3003" y="8277"/>
                  </a:cubicBezTo>
                  <a:cubicBezTo>
                    <a:pt x="2836" y="8110"/>
                    <a:pt x="2669" y="7943"/>
                    <a:pt x="2569" y="7777"/>
                  </a:cubicBezTo>
                  <a:cubicBezTo>
                    <a:pt x="2536" y="7760"/>
                    <a:pt x="2503" y="7752"/>
                    <a:pt x="2473" y="7752"/>
                  </a:cubicBezTo>
                  <a:cubicBezTo>
                    <a:pt x="2444" y="7752"/>
                    <a:pt x="2419" y="7760"/>
                    <a:pt x="2403" y="7777"/>
                  </a:cubicBezTo>
                  <a:cubicBezTo>
                    <a:pt x="2336" y="7810"/>
                    <a:pt x="2303" y="7843"/>
                    <a:pt x="2303" y="7943"/>
                  </a:cubicBezTo>
                  <a:cubicBezTo>
                    <a:pt x="2603" y="8677"/>
                    <a:pt x="2736" y="9478"/>
                    <a:pt x="2836" y="10278"/>
                  </a:cubicBezTo>
                  <a:cubicBezTo>
                    <a:pt x="2936" y="10779"/>
                    <a:pt x="2970" y="11312"/>
                    <a:pt x="3003" y="11813"/>
                  </a:cubicBezTo>
                  <a:cubicBezTo>
                    <a:pt x="3070" y="12313"/>
                    <a:pt x="3103" y="12814"/>
                    <a:pt x="3170" y="13314"/>
                  </a:cubicBezTo>
                  <a:cubicBezTo>
                    <a:pt x="3303" y="14148"/>
                    <a:pt x="3437" y="14948"/>
                    <a:pt x="3737" y="15749"/>
                  </a:cubicBezTo>
                  <a:cubicBezTo>
                    <a:pt x="3904" y="16183"/>
                    <a:pt x="4070" y="16616"/>
                    <a:pt x="4271" y="17017"/>
                  </a:cubicBezTo>
                  <a:cubicBezTo>
                    <a:pt x="4904" y="18284"/>
                    <a:pt x="5672" y="19418"/>
                    <a:pt x="6606" y="20452"/>
                  </a:cubicBezTo>
                  <a:cubicBezTo>
                    <a:pt x="6806" y="20686"/>
                    <a:pt x="7006" y="20953"/>
                    <a:pt x="7273" y="21153"/>
                  </a:cubicBezTo>
                  <a:cubicBezTo>
                    <a:pt x="7473" y="21353"/>
                    <a:pt x="7673" y="21586"/>
                    <a:pt x="7840" y="21787"/>
                  </a:cubicBezTo>
                  <a:cubicBezTo>
                    <a:pt x="7806" y="22087"/>
                    <a:pt x="7773" y="22320"/>
                    <a:pt x="7740" y="22621"/>
                  </a:cubicBezTo>
                  <a:cubicBezTo>
                    <a:pt x="7640" y="23288"/>
                    <a:pt x="7573" y="23921"/>
                    <a:pt x="7440" y="24589"/>
                  </a:cubicBezTo>
                  <a:cubicBezTo>
                    <a:pt x="7273" y="25523"/>
                    <a:pt x="7073" y="26457"/>
                    <a:pt x="6806" y="27357"/>
                  </a:cubicBezTo>
                  <a:cubicBezTo>
                    <a:pt x="6572" y="28291"/>
                    <a:pt x="6272" y="29192"/>
                    <a:pt x="5972" y="30126"/>
                  </a:cubicBezTo>
                  <a:cubicBezTo>
                    <a:pt x="5972" y="29826"/>
                    <a:pt x="5938" y="29592"/>
                    <a:pt x="5938" y="29292"/>
                  </a:cubicBezTo>
                  <a:cubicBezTo>
                    <a:pt x="5572" y="24655"/>
                    <a:pt x="3337" y="20152"/>
                    <a:pt x="301" y="16750"/>
                  </a:cubicBezTo>
                  <a:cubicBezTo>
                    <a:pt x="281" y="16710"/>
                    <a:pt x="246" y="16694"/>
                    <a:pt x="206" y="16694"/>
                  </a:cubicBezTo>
                  <a:cubicBezTo>
                    <a:pt x="115" y="16694"/>
                    <a:pt x="1" y="16780"/>
                    <a:pt x="1" y="16850"/>
                  </a:cubicBezTo>
                  <a:lnTo>
                    <a:pt x="1" y="16950"/>
                  </a:lnTo>
                  <a:cubicBezTo>
                    <a:pt x="134" y="18518"/>
                    <a:pt x="301" y="20152"/>
                    <a:pt x="601" y="21753"/>
                  </a:cubicBezTo>
                  <a:cubicBezTo>
                    <a:pt x="768" y="22687"/>
                    <a:pt x="1002" y="23655"/>
                    <a:pt x="1335" y="24589"/>
                  </a:cubicBezTo>
                  <a:cubicBezTo>
                    <a:pt x="1569" y="25189"/>
                    <a:pt x="1836" y="25789"/>
                    <a:pt x="2136" y="26357"/>
                  </a:cubicBezTo>
                  <a:cubicBezTo>
                    <a:pt x="2436" y="26924"/>
                    <a:pt x="2803" y="27457"/>
                    <a:pt x="3170" y="27991"/>
                  </a:cubicBezTo>
                  <a:cubicBezTo>
                    <a:pt x="3570" y="28491"/>
                    <a:pt x="3970" y="28992"/>
                    <a:pt x="4404" y="29492"/>
                  </a:cubicBezTo>
                  <a:cubicBezTo>
                    <a:pt x="4804" y="29992"/>
                    <a:pt x="5271" y="30459"/>
                    <a:pt x="5738" y="30926"/>
                  </a:cubicBezTo>
                  <a:cubicBezTo>
                    <a:pt x="5672" y="31027"/>
                    <a:pt x="5638" y="31127"/>
                    <a:pt x="5605" y="31260"/>
                  </a:cubicBezTo>
                  <a:cubicBezTo>
                    <a:pt x="5572" y="31327"/>
                    <a:pt x="5572" y="31427"/>
                    <a:pt x="5505" y="31494"/>
                  </a:cubicBezTo>
                  <a:cubicBezTo>
                    <a:pt x="5238" y="32261"/>
                    <a:pt x="4904" y="32995"/>
                    <a:pt x="4504" y="33762"/>
                  </a:cubicBezTo>
                  <a:lnTo>
                    <a:pt x="4137" y="34496"/>
                  </a:lnTo>
                  <a:cubicBezTo>
                    <a:pt x="3637" y="35463"/>
                    <a:pt x="3136" y="36464"/>
                    <a:pt x="2736" y="37464"/>
                  </a:cubicBezTo>
                  <a:cubicBezTo>
                    <a:pt x="2403" y="37464"/>
                    <a:pt x="2002" y="37464"/>
                    <a:pt x="1669" y="37431"/>
                  </a:cubicBezTo>
                  <a:cubicBezTo>
                    <a:pt x="1635" y="37431"/>
                    <a:pt x="1602" y="37431"/>
                    <a:pt x="1569" y="37464"/>
                  </a:cubicBezTo>
                  <a:cubicBezTo>
                    <a:pt x="1502" y="37498"/>
                    <a:pt x="1502" y="37531"/>
                    <a:pt x="1502" y="37598"/>
                  </a:cubicBezTo>
                  <a:cubicBezTo>
                    <a:pt x="1502" y="37665"/>
                    <a:pt x="1569" y="37765"/>
                    <a:pt x="1635" y="37765"/>
                  </a:cubicBezTo>
                  <a:cubicBezTo>
                    <a:pt x="2236" y="37798"/>
                    <a:pt x="2770" y="37831"/>
                    <a:pt x="3337" y="37831"/>
                  </a:cubicBezTo>
                  <a:cubicBezTo>
                    <a:pt x="5071" y="37831"/>
                    <a:pt x="6806" y="37631"/>
                    <a:pt x="8474" y="37298"/>
                  </a:cubicBezTo>
                  <a:cubicBezTo>
                    <a:pt x="10633" y="39724"/>
                    <a:pt x="13817" y="40951"/>
                    <a:pt x="16998" y="40951"/>
                  </a:cubicBezTo>
                  <a:cubicBezTo>
                    <a:pt x="18189" y="40951"/>
                    <a:pt x="19379" y="40779"/>
                    <a:pt x="20516" y="40433"/>
                  </a:cubicBezTo>
                  <a:cubicBezTo>
                    <a:pt x="20649" y="40367"/>
                    <a:pt x="20682" y="40166"/>
                    <a:pt x="20582" y="40100"/>
                  </a:cubicBezTo>
                  <a:cubicBezTo>
                    <a:pt x="17980" y="38499"/>
                    <a:pt x="15312" y="37031"/>
                    <a:pt x="12410" y="36764"/>
                  </a:cubicBezTo>
                  <a:cubicBezTo>
                    <a:pt x="12143" y="36697"/>
                    <a:pt x="11843" y="36697"/>
                    <a:pt x="11609" y="36697"/>
                  </a:cubicBezTo>
                  <a:lnTo>
                    <a:pt x="10675" y="36697"/>
                  </a:lnTo>
                  <a:cubicBezTo>
                    <a:pt x="12243" y="36197"/>
                    <a:pt x="13744" y="35596"/>
                    <a:pt x="15145" y="34796"/>
                  </a:cubicBezTo>
                  <a:cubicBezTo>
                    <a:pt x="15278" y="34863"/>
                    <a:pt x="15412" y="34996"/>
                    <a:pt x="15512" y="35096"/>
                  </a:cubicBezTo>
                  <a:cubicBezTo>
                    <a:pt x="16732" y="35928"/>
                    <a:pt x="18130" y="36329"/>
                    <a:pt x="19530" y="36329"/>
                  </a:cubicBezTo>
                  <a:cubicBezTo>
                    <a:pt x="21384" y="36329"/>
                    <a:pt x="23241" y="35626"/>
                    <a:pt x="24685" y="34296"/>
                  </a:cubicBezTo>
                  <a:cubicBezTo>
                    <a:pt x="24785" y="34195"/>
                    <a:pt x="24752" y="34029"/>
                    <a:pt x="24618" y="33995"/>
                  </a:cubicBezTo>
                  <a:cubicBezTo>
                    <a:pt x="22896" y="33638"/>
                    <a:pt x="21046" y="33027"/>
                    <a:pt x="19286" y="33027"/>
                  </a:cubicBezTo>
                  <a:cubicBezTo>
                    <a:pt x="19240" y="33027"/>
                    <a:pt x="19194" y="33027"/>
                    <a:pt x="19148" y="33028"/>
                  </a:cubicBezTo>
                  <a:cubicBezTo>
                    <a:pt x="18514" y="33095"/>
                    <a:pt x="17947" y="33195"/>
                    <a:pt x="17347" y="33428"/>
                  </a:cubicBezTo>
                  <a:cubicBezTo>
                    <a:pt x="17747" y="33161"/>
                    <a:pt x="18080" y="32861"/>
                    <a:pt x="18447" y="32628"/>
                  </a:cubicBezTo>
                  <a:cubicBezTo>
                    <a:pt x="18581" y="32528"/>
                    <a:pt x="18681" y="32428"/>
                    <a:pt x="18781" y="32327"/>
                  </a:cubicBezTo>
                  <a:cubicBezTo>
                    <a:pt x="18914" y="32261"/>
                    <a:pt x="18981" y="32161"/>
                    <a:pt x="19115" y="32094"/>
                  </a:cubicBezTo>
                  <a:cubicBezTo>
                    <a:pt x="19148" y="32027"/>
                    <a:pt x="19148" y="31994"/>
                    <a:pt x="19181" y="31994"/>
                  </a:cubicBezTo>
                  <a:cubicBezTo>
                    <a:pt x="19348" y="31827"/>
                    <a:pt x="19582" y="31694"/>
                    <a:pt x="19748" y="31527"/>
                  </a:cubicBezTo>
                  <a:lnTo>
                    <a:pt x="19915" y="31527"/>
                  </a:lnTo>
                  <a:cubicBezTo>
                    <a:pt x="20597" y="31815"/>
                    <a:pt x="21316" y="31950"/>
                    <a:pt x="22033" y="31950"/>
                  </a:cubicBezTo>
                  <a:cubicBezTo>
                    <a:pt x="24051" y="31950"/>
                    <a:pt x="26055" y="30881"/>
                    <a:pt x="27187" y="29159"/>
                  </a:cubicBezTo>
                  <a:cubicBezTo>
                    <a:pt x="27521" y="28992"/>
                    <a:pt x="27487" y="28892"/>
                    <a:pt x="27354" y="28892"/>
                  </a:cubicBezTo>
                  <a:cubicBezTo>
                    <a:pt x="27083" y="28872"/>
                    <a:pt x="26814" y="28862"/>
                    <a:pt x="26546" y="28862"/>
                  </a:cubicBezTo>
                  <a:cubicBezTo>
                    <a:pt x="24571" y="28862"/>
                    <a:pt x="22686" y="29402"/>
                    <a:pt x="20983" y="30459"/>
                  </a:cubicBezTo>
                  <a:cubicBezTo>
                    <a:pt x="21483" y="29926"/>
                    <a:pt x="21983" y="29392"/>
                    <a:pt x="22450" y="28825"/>
                  </a:cubicBezTo>
                  <a:cubicBezTo>
                    <a:pt x="22484" y="28825"/>
                    <a:pt x="22484" y="28825"/>
                    <a:pt x="22484" y="28792"/>
                  </a:cubicBezTo>
                  <a:lnTo>
                    <a:pt x="22517" y="28758"/>
                  </a:lnTo>
                  <a:lnTo>
                    <a:pt x="22584" y="28758"/>
                  </a:lnTo>
                  <a:cubicBezTo>
                    <a:pt x="25853" y="27657"/>
                    <a:pt x="26520" y="23955"/>
                    <a:pt x="26920" y="20919"/>
                  </a:cubicBezTo>
                  <a:cubicBezTo>
                    <a:pt x="26920" y="20786"/>
                    <a:pt x="26820" y="20753"/>
                    <a:pt x="26753" y="20753"/>
                  </a:cubicBezTo>
                  <a:cubicBezTo>
                    <a:pt x="26687" y="20753"/>
                    <a:pt x="26687" y="20786"/>
                    <a:pt x="26653" y="20786"/>
                  </a:cubicBezTo>
                  <a:lnTo>
                    <a:pt x="26520" y="20919"/>
                  </a:lnTo>
                  <a:cubicBezTo>
                    <a:pt x="25786" y="21720"/>
                    <a:pt x="24985" y="22487"/>
                    <a:pt x="24318" y="23388"/>
                  </a:cubicBezTo>
                  <a:cubicBezTo>
                    <a:pt x="24185" y="23488"/>
                    <a:pt x="24118" y="23655"/>
                    <a:pt x="23985" y="23788"/>
                  </a:cubicBezTo>
                  <a:lnTo>
                    <a:pt x="23951" y="23821"/>
                  </a:lnTo>
                  <a:cubicBezTo>
                    <a:pt x="23851" y="23955"/>
                    <a:pt x="23718" y="24088"/>
                    <a:pt x="23651" y="24255"/>
                  </a:cubicBezTo>
                  <a:cubicBezTo>
                    <a:pt x="23651" y="24288"/>
                    <a:pt x="23618" y="24288"/>
                    <a:pt x="23618" y="24322"/>
                  </a:cubicBezTo>
                  <a:lnTo>
                    <a:pt x="23351" y="24722"/>
                  </a:lnTo>
                  <a:cubicBezTo>
                    <a:pt x="23351" y="24755"/>
                    <a:pt x="23318" y="24755"/>
                    <a:pt x="23318" y="24789"/>
                  </a:cubicBezTo>
                  <a:cubicBezTo>
                    <a:pt x="23251" y="24922"/>
                    <a:pt x="23151" y="25056"/>
                    <a:pt x="23117" y="25156"/>
                  </a:cubicBezTo>
                  <a:cubicBezTo>
                    <a:pt x="23117" y="25222"/>
                    <a:pt x="23084" y="25256"/>
                    <a:pt x="23084" y="25256"/>
                  </a:cubicBezTo>
                  <a:cubicBezTo>
                    <a:pt x="22984" y="25389"/>
                    <a:pt x="22951" y="25489"/>
                    <a:pt x="22917" y="25623"/>
                  </a:cubicBezTo>
                  <a:cubicBezTo>
                    <a:pt x="22917" y="25656"/>
                    <a:pt x="22851" y="25689"/>
                    <a:pt x="22851" y="25756"/>
                  </a:cubicBezTo>
                  <a:cubicBezTo>
                    <a:pt x="22817" y="25856"/>
                    <a:pt x="22784" y="25990"/>
                    <a:pt x="22684" y="26156"/>
                  </a:cubicBezTo>
                  <a:cubicBezTo>
                    <a:pt x="22684" y="26223"/>
                    <a:pt x="22650" y="26256"/>
                    <a:pt x="22650" y="26290"/>
                  </a:cubicBezTo>
                  <a:cubicBezTo>
                    <a:pt x="22617" y="26423"/>
                    <a:pt x="22584" y="26557"/>
                    <a:pt x="22517" y="26690"/>
                  </a:cubicBezTo>
                  <a:cubicBezTo>
                    <a:pt x="22517" y="26757"/>
                    <a:pt x="22484" y="26790"/>
                    <a:pt x="22484" y="26857"/>
                  </a:cubicBezTo>
                  <a:cubicBezTo>
                    <a:pt x="22450" y="26990"/>
                    <a:pt x="22450" y="27124"/>
                    <a:pt x="22417" y="27291"/>
                  </a:cubicBezTo>
                  <a:cubicBezTo>
                    <a:pt x="22417" y="27324"/>
                    <a:pt x="22417" y="27424"/>
                    <a:pt x="22350" y="27457"/>
                  </a:cubicBezTo>
                  <a:cubicBezTo>
                    <a:pt x="22350" y="27591"/>
                    <a:pt x="22317" y="27691"/>
                    <a:pt x="22317" y="27858"/>
                  </a:cubicBezTo>
                  <a:lnTo>
                    <a:pt x="22317" y="28024"/>
                  </a:lnTo>
                  <a:lnTo>
                    <a:pt x="22317" y="28458"/>
                  </a:lnTo>
                  <a:lnTo>
                    <a:pt x="22317" y="28625"/>
                  </a:lnTo>
                  <a:lnTo>
                    <a:pt x="22317" y="28758"/>
                  </a:lnTo>
                  <a:cubicBezTo>
                    <a:pt x="22317" y="28792"/>
                    <a:pt x="22317" y="28792"/>
                    <a:pt x="22350" y="28792"/>
                  </a:cubicBezTo>
                  <a:cubicBezTo>
                    <a:pt x="21983" y="29192"/>
                    <a:pt x="21616" y="29592"/>
                    <a:pt x="21249" y="29959"/>
                  </a:cubicBezTo>
                  <a:cubicBezTo>
                    <a:pt x="20983" y="30193"/>
                    <a:pt x="20682" y="30459"/>
                    <a:pt x="20415" y="30693"/>
                  </a:cubicBezTo>
                  <a:cubicBezTo>
                    <a:pt x="20482" y="30593"/>
                    <a:pt x="20582" y="30426"/>
                    <a:pt x="20616" y="30293"/>
                  </a:cubicBezTo>
                  <a:cubicBezTo>
                    <a:pt x="21416" y="28692"/>
                    <a:pt x="21850" y="26957"/>
                    <a:pt x="21850" y="25189"/>
                  </a:cubicBezTo>
                  <a:lnTo>
                    <a:pt x="21850" y="24755"/>
                  </a:lnTo>
                  <a:cubicBezTo>
                    <a:pt x="21816" y="24288"/>
                    <a:pt x="21783" y="23788"/>
                    <a:pt x="21650" y="23321"/>
                  </a:cubicBezTo>
                  <a:lnTo>
                    <a:pt x="21650" y="23254"/>
                  </a:lnTo>
                  <a:cubicBezTo>
                    <a:pt x="21650" y="23188"/>
                    <a:pt x="21650" y="23154"/>
                    <a:pt x="21683" y="23121"/>
                  </a:cubicBezTo>
                  <a:lnTo>
                    <a:pt x="21683" y="23088"/>
                  </a:lnTo>
                  <a:lnTo>
                    <a:pt x="21683" y="23021"/>
                  </a:lnTo>
                  <a:cubicBezTo>
                    <a:pt x="21683" y="22987"/>
                    <a:pt x="21616" y="22954"/>
                    <a:pt x="21583" y="22954"/>
                  </a:cubicBezTo>
                  <a:cubicBezTo>
                    <a:pt x="21583" y="22921"/>
                    <a:pt x="21516" y="22821"/>
                    <a:pt x="21516" y="22787"/>
                  </a:cubicBezTo>
                  <a:cubicBezTo>
                    <a:pt x="21516" y="22687"/>
                    <a:pt x="21450" y="22654"/>
                    <a:pt x="21416" y="22654"/>
                  </a:cubicBezTo>
                  <a:lnTo>
                    <a:pt x="21316" y="22654"/>
                  </a:lnTo>
                  <a:cubicBezTo>
                    <a:pt x="21283" y="22654"/>
                    <a:pt x="21283" y="22687"/>
                    <a:pt x="21283" y="22754"/>
                  </a:cubicBezTo>
                  <a:cubicBezTo>
                    <a:pt x="21083" y="23421"/>
                    <a:pt x="20749" y="24088"/>
                    <a:pt x="20449" y="24755"/>
                  </a:cubicBezTo>
                  <a:cubicBezTo>
                    <a:pt x="20282" y="25089"/>
                    <a:pt x="20115" y="25456"/>
                    <a:pt x="19982" y="25789"/>
                  </a:cubicBezTo>
                  <a:cubicBezTo>
                    <a:pt x="19615" y="26657"/>
                    <a:pt x="19315" y="27524"/>
                    <a:pt x="19181" y="28425"/>
                  </a:cubicBezTo>
                  <a:cubicBezTo>
                    <a:pt x="19148" y="28792"/>
                    <a:pt x="19148" y="29125"/>
                    <a:pt x="19181" y="29459"/>
                  </a:cubicBezTo>
                  <a:cubicBezTo>
                    <a:pt x="19281" y="29992"/>
                    <a:pt x="19448" y="30493"/>
                    <a:pt x="19748" y="31027"/>
                  </a:cubicBezTo>
                  <a:lnTo>
                    <a:pt x="19815" y="31127"/>
                  </a:lnTo>
                  <a:cubicBezTo>
                    <a:pt x="18614" y="32127"/>
                    <a:pt x="17347" y="33028"/>
                    <a:pt x="15979" y="33829"/>
                  </a:cubicBezTo>
                  <a:cubicBezTo>
                    <a:pt x="16646" y="33095"/>
                    <a:pt x="17180" y="32194"/>
                    <a:pt x="17613" y="31293"/>
                  </a:cubicBezTo>
                  <a:cubicBezTo>
                    <a:pt x="17680" y="31127"/>
                    <a:pt x="17780" y="30993"/>
                    <a:pt x="17814" y="30826"/>
                  </a:cubicBezTo>
                  <a:cubicBezTo>
                    <a:pt x="18481" y="29259"/>
                    <a:pt x="18848" y="27524"/>
                    <a:pt x="18914" y="25823"/>
                  </a:cubicBezTo>
                  <a:cubicBezTo>
                    <a:pt x="18914" y="25156"/>
                    <a:pt x="18848" y="24489"/>
                    <a:pt x="18814" y="23821"/>
                  </a:cubicBezTo>
                  <a:cubicBezTo>
                    <a:pt x="18814" y="23755"/>
                    <a:pt x="18748" y="23688"/>
                    <a:pt x="18681" y="23688"/>
                  </a:cubicBezTo>
                  <a:lnTo>
                    <a:pt x="18614" y="23688"/>
                  </a:lnTo>
                  <a:cubicBezTo>
                    <a:pt x="18581" y="23688"/>
                    <a:pt x="18581" y="23755"/>
                    <a:pt x="18514" y="23788"/>
                  </a:cubicBezTo>
                  <a:cubicBezTo>
                    <a:pt x="18481" y="23955"/>
                    <a:pt x="18414" y="24088"/>
                    <a:pt x="18314" y="24255"/>
                  </a:cubicBezTo>
                  <a:cubicBezTo>
                    <a:pt x="17814" y="25289"/>
                    <a:pt x="17013" y="26123"/>
                    <a:pt x="16413" y="27090"/>
                  </a:cubicBezTo>
                  <a:cubicBezTo>
                    <a:pt x="16279" y="27291"/>
                    <a:pt x="16146" y="27457"/>
                    <a:pt x="16012" y="27657"/>
                  </a:cubicBezTo>
                  <a:cubicBezTo>
                    <a:pt x="15679" y="28258"/>
                    <a:pt x="15345" y="28858"/>
                    <a:pt x="15112" y="29525"/>
                  </a:cubicBezTo>
                  <a:cubicBezTo>
                    <a:pt x="15078" y="29659"/>
                    <a:pt x="15012" y="29792"/>
                    <a:pt x="14945" y="29959"/>
                  </a:cubicBezTo>
                  <a:cubicBezTo>
                    <a:pt x="14411" y="31427"/>
                    <a:pt x="14178" y="32961"/>
                    <a:pt x="14912" y="34429"/>
                  </a:cubicBezTo>
                  <a:cubicBezTo>
                    <a:pt x="14645" y="34529"/>
                    <a:pt x="14445" y="34629"/>
                    <a:pt x="14178" y="34763"/>
                  </a:cubicBezTo>
                  <a:cubicBezTo>
                    <a:pt x="13477" y="35096"/>
                    <a:pt x="12777" y="35430"/>
                    <a:pt x="12009" y="35663"/>
                  </a:cubicBezTo>
                  <a:cubicBezTo>
                    <a:pt x="11009" y="36030"/>
                    <a:pt x="10008" y="36330"/>
                    <a:pt x="9007" y="36597"/>
                  </a:cubicBezTo>
                  <a:cubicBezTo>
                    <a:pt x="10442" y="35663"/>
                    <a:pt x="11509" y="34462"/>
                    <a:pt x="12410" y="33028"/>
                  </a:cubicBezTo>
                  <a:cubicBezTo>
                    <a:pt x="13277" y="31627"/>
                    <a:pt x="13911" y="30093"/>
                    <a:pt x="14411" y="28458"/>
                  </a:cubicBezTo>
                  <a:cubicBezTo>
                    <a:pt x="14745" y="27357"/>
                    <a:pt x="14978" y="26323"/>
                    <a:pt x="15245" y="25289"/>
                  </a:cubicBezTo>
                  <a:cubicBezTo>
                    <a:pt x="15245" y="25189"/>
                    <a:pt x="15178" y="25156"/>
                    <a:pt x="15145" y="25122"/>
                  </a:cubicBezTo>
                  <a:cubicBezTo>
                    <a:pt x="15128" y="25106"/>
                    <a:pt x="15095" y="25097"/>
                    <a:pt x="15062" y="25097"/>
                  </a:cubicBezTo>
                  <a:cubicBezTo>
                    <a:pt x="15028" y="25097"/>
                    <a:pt x="14995" y="25106"/>
                    <a:pt x="14978" y="25122"/>
                  </a:cubicBezTo>
                  <a:cubicBezTo>
                    <a:pt x="14144" y="25856"/>
                    <a:pt x="13310" y="26657"/>
                    <a:pt x="12510" y="27457"/>
                  </a:cubicBezTo>
                  <a:cubicBezTo>
                    <a:pt x="11743" y="28291"/>
                    <a:pt x="11009" y="29159"/>
                    <a:pt x="10408" y="30126"/>
                  </a:cubicBezTo>
                  <a:cubicBezTo>
                    <a:pt x="9174" y="32094"/>
                    <a:pt x="8674" y="34329"/>
                    <a:pt x="8273" y="36597"/>
                  </a:cubicBezTo>
                  <a:cubicBezTo>
                    <a:pt x="8273" y="36631"/>
                    <a:pt x="8273" y="36664"/>
                    <a:pt x="8307" y="36697"/>
                  </a:cubicBezTo>
                  <a:cubicBezTo>
                    <a:pt x="8073" y="36764"/>
                    <a:pt x="7773" y="36831"/>
                    <a:pt x="7506" y="36864"/>
                  </a:cubicBezTo>
                  <a:cubicBezTo>
                    <a:pt x="6105" y="37131"/>
                    <a:pt x="4671" y="37264"/>
                    <a:pt x="3237" y="37264"/>
                  </a:cubicBezTo>
                  <a:cubicBezTo>
                    <a:pt x="4504" y="35463"/>
                    <a:pt x="5405" y="33195"/>
                    <a:pt x="6172" y="31127"/>
                  </a:cubicBezTo>
                  <a:cubicBezTo>
                    <a:pt x="6172" y="31093"/>
                    <a:pt x="6239" y="31027"/>
                    <a:pt x="6239" y="30993"/>
                  </a:cubicBezTo>
                  <a:cubicBezTo>
                    <a:pt x="6305" y="30993"/>
                    <a:pt x="6405" y="30960"/>
                    <a:pt x="6472" y="30960"/>
                  </a:cubicBezTo>
                  <a:cubicBezTo>
                    <a:pt x="11075" y="29792"/>
                    <a:pt x="14678" y="25456"/>
                    <a:pt x="16079" y="21119"/>
                  </a:cubicBezTo>
                  <a:cubicBezTo>
                    <a:pt x="16104" y="21019"/>
                    <a:pt x="16015" y="20918"/>
                    <a:pt x="15912" y="20918"/>
                  </a:cubicBezTo>
                  <a:cubicBezTo>
                    <a:pt x="15879" y="20918"/>
                    <a:pt x="15845" y="20928"/>
                    <a:pt x="15812" y="20953"/>
                  </a:cubicBezTo>
                  <a:cubicBezTo>
                    <a:pt x="13644" y="22187"/>
                    <a:pt x="11142" y="23321"/>
                    <a:pt x="9274" y="25089"/>
                  </a:cubicBezTo>
                  <a:cubicBezTo>
                    <a:pt x="8474" y="25823"/>
                    <a:pt x="7806" y="26690"/>
                    <a:pt x="7306" y="27657"/>
                  </a:cubicBezTo>
                  <a:cubicBezTo>
                    <a:pt x="7606" y="26657"/>
                    <a:pt x="7806" y="25623"/>
                    <a:pt x="8007" y="24589"/>
                  </a:cubicBezTo>
                  <a:cubicBezTo>
                    <a:pt x="8173" y="23621"/>
                    <a:pt x="8340" y="22654"/>
                    <a:pt x="8440" y="21687"/>
                  </a:cubicBezTo>
                  <a:cubicBezTo>
                    <a:pt x="8455" y="21717"/>
                    <a:pt x="8484" y="21733"/>
                    <a:pt x="8514" y="21733"/>
                  </a:cubicBezTo>
                  <a:cubicBezTo>
                    <a:pt x="8550" y="21733"/>
                    <a:pt x="8589" y="21708"/>
                    <a:pt x="8607" y="21653"/>
                  </a:cubicBezTo>
                  <a:cubicBezTo>
                    <a:pt x="8640" y="21620"/>
                    <a:pt x="8674" y="21586"/>
                    <a:pt x="8674" y="21520"/>
                  </a:cubicBezTo>
                  <a:cubicBezTo>
                    <a:pt x="13177" y="20419"/>
                    <a:pt x="16679" y="16950"/>
                    <a:pt x="16679" y="12113"/>
                  </a:cubicBezTo>
                  <a:cubicBezTo>
                    <a:pt x="16679" y="12015"/>
                    <a:pt x="16590" y="11953"/>
                    <a:pt x="16516" y="11953"/>
                  </a:cubicBezTo>
                  <a:cubicBezTo>
                    <a:pt x="16489" y="11953"/>
                    <a:pt x="16464" y="11962"/>
                    <a:pt x="16446" y="11980"/>
                  </a:cubicBezTo>
                  <a:cubicBezTo>
                    <a:pt x="14611" y="13447"/>
                    <a:pt x="12343" y="14448"/>
                    <a:pt x="10675" y="16116"/>
                  </a:cubicBezTo>
                  <a:cubicBezTo>
                    <a:pt x="9241" y="17617"/>
                    <a:pt x="9074" y="19185"/>
                    <a:pt x="8507" y="21019"/>
                  </a:cubicBezTo>
                  <a:cubicBezTo>
                    <a:pt x="8774" y="18584"/>
                    <a:pt x="8774" y="16083"/>
                    <a:pt x="8474" y="13647"/>
                  </a:cubicBezTo>
                  <a:lnTo>
                    <a:pt x="8507" y="13647"/>
                  </a:lnTo>
                  <a:cubicBezTo>
                    <a:pt x="10175" y="12647"/>
                    <a:pt x="11676" y="11246"/>
                    <a:pt x="12610" y="9478"/>
                  </a:cubicBezTo>
                  <a:cubicBezTo>
                    <a:pt x="13577" y="7610"/>
                    <a:pt x="13477" y="5675"/>
                    <a:pt x="13277" y="3674"/>
                  </a:cubicBezTo>
                  <a:cubicBezTo>
                    <a:pt x="13277" y="3576"/>
                    <a:pt x="13209" y="3525"/>
                    <a:pt x="13133" y="3525"/>
                  </a:cubicBezTo>
                  <a:cubicBezTo>
                    <a:pt x="13078" y="3525"/>
                    <a:pt x="13019" y="3551"/>
                    <a:pt x="12977" y="3607"/>
                  </a:cubicBezTo>
                  <a:cubicBezTo>
                    <a:pt x="12143" y="5275"/>
                    <a:pt x="10608" y="6442"/>
                    <a:pt x="9775" y="8110"/>
                  </a:cubicBezTo>
                  <a:cubicBezTo>
                    <a:pt x="9007" y="9645"/>
                    <a:pt x="8807" y="11479"/>
                    <a:pt x="8440" y="13114"/>
                  </a:cubicBezTo>
                  <a:lnTo>
                    <a:pt x="8440" y="13147"/>
                  </a:lnTo>
                  <a:cubicBezTo>
                    <a:pt x="8340" y="12447"/>
                    <a:pt x="8240" y="11779"/>
                    <a:pt x="8107" y="11112"/>
                  </a:cubicBezTo>
                  <a:lnTo>
                    <a:pt x="8107" y="11079"/>
                  </a:lnTo>
                  <a:lnTo>
                    <a:pt x="8107" y="10912"/>
                  </a:lnTo>
                  <a:cubicBezTo>
                    <a:pt x="8140" y="10912"/>
                    <a:pt x="8140" y="10912"/>
                    <a:pt x="8140" y="10845"/>
                  </a:cubicBezTo>
                  <a:cubicBezTo>
                    <a:pt x="9741" y="7143"/>
                    <a:pt x="7606" y="3240"/>
                    <a:pt x="5805" y="71"/>
                  </a:cubicBezTo>
                  <a:cubicBezTo>
                    <a:pt x="5781" y="22"/>
                    <a:pt x="5743" y="0"/>
                    <a:pt x="5704"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2" name="Google Shape;822;p41"/>
            <p:cNvGrpSpPr/>
            <p:nvPr/>
          </p:nvGrpSpPr>
          <p:grpSpPr>
            <a:xfrm>
              <a:off x="1968839" y="3243386"/>
              <a:ext cx="840930" cy="1260708"/>
              <a:chOff x="1923214" y="3568411"/>
              <a:chExt cx="840930" cy="1260708"/>
            </a:xfrm>
          </p:grpSpPr>
          <p:sp>
            <p:nvSpPr>
              <p:cNvPr id="823" name="Google Shape;823;p41"/>
              <p:cNvSpPr/>
              <p:nvPr/>
            </p:nvSpPr>
            <p:spPr>
              <a:xfrm>
                <a:off x="2191868" y="4705279"/>
                <a:ext cx="321013" cy="105385"/>
              </a:xfrm>
              <a:custGeom>
                <a:avLst/>
                <a:gdLst/>
                <a:ahLst/>
                <a:cxnLst/>
                <a:rect l="l" t="t" r="r" b="b"/>
                <a:pathLst>
                  <a:path w="10442" h="3428" extrusionOk="0">
                    <a:moveTo>
                      <a:pt x="434" y="1"/>
                    </a:moveTo>
                    <a:cubicBezTo>
                      <a:pt x="301" y="68"/>
                      <a:pt x="134" y="101"/>
                      <a:pt x="1" y="101"/>
                    </a:cubicBezTo>
                    <a:cubicBezTo>
                      <a:pt x="2343" y="2198"/>
                      <a:pt x="5284" y="3428"/>
                      <a:pt x="8355" y="3428"/>
                    </a:cubicBezTo>
                    <a:cubicBezTo>
                      <a:pt x="9046" y="3428"/>
                      <a:pt x="9743" y="3365"/>
                      <a:pt x="10442" y="3237"/>
                    </a:cubicBezTo>
                    <a:cubicBezTo>
                      <a:pt x="6972" y="2770"/>
                      <a:pt x="3770" y="1469"/>
                      <a:pt x="534" y="101"/>
                    </a:cubicBezTo>
                    <a:cubicBezTo>
                      <a:pt x="468" y="101"/>
                      <a:pt x="434" y="68"/>
                      <a:pt x="4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1"/>
              <p:cNvSpPr/>
              <p:nvPr/>
            </p:nvSpPr>
            <p:spPr>
              <a:xfrm>
                <a:off x="2189839" y="4372005"/>
                <a:ext cx="174341" cy="300508"/>
              </a:xfrm>
              <a:custGeom>
                <a:avLst/>
                <a:gdLst/>
                <a:ahLst/>
                <a:cxnLst/>
                <a:rect l="l" t="t" r="r" b="b"/>
                <a:pathLst>
                  <a:path w="5671" h="9775" extrusionOk="0">
                    <a:moveTo>
                      <a:pt x="5671" y="1"/>
                    </a:moveTo>
                    <a:lnTo>
                      <a:pt x="5671" y="1"/>
                    </a:lnTo>
                    <a:cubicBezTo>
                      <a:pt x="4370" y="1235"/>
                      <a:pt x="3069" y="2436"/>
                      <a:pt x="2102" y="3904"/>
                    </a:cubicBezTo>
                    <a:cubicBezTo>
                      <a:pt x="934" y="5672"/>
                      <a:pt x="400" y="7740"/>
                      <a:pt x="0" y="9774"/>
                    </a:cubicBezTo>
                    <a:cubicBezTo>
                      <a:pt x="2102" y="6639"/>
                      <a:pt x="4003" y="3403"/>
                      <a:pt x="567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1"/>
              <p:cNvSpPr/>
              <p:nvPr/>
            </p:nvSpPr>
            <p:spPr>
              <a:xfrm>
                <a:off x="2185720" y="4384333"/>
                <a:ext cx="183594" cy="310745"/>
              </a:xfrm>
              <a:custGeom>
                <a:avLst/>
                <a:gdLst/>
                <a:ahLst/>
                <a:cxnLst/>
                <a:rect l="l" t="t" r="r" b="b"/>
                <a:pathLst>
                  <a:path w="5972" h="10108" extrusionOk="0">
                    <a:moveTo>
                      <a:pt x="5972" y="0"/>
                    </a:moveTo>
                    <a:lnTo>
                      <a:pt x="5972" y="0"/>
                    </a:lnTo>
                    <a:cubicBezTo>
                      <a:pt x="4237" y="3536"/>
                      <a:pt x="2236" y="6905"/>
                      <a:pt x="1" y="10107"/>
                    </a:cubicBezTo>
                    <a:cubicBezTo>
                      <a:pt x="3370" y="7572"/>
                      <a:pt x="4971" y="3936"/>
                      <a:pt x="5972" y="0"/>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1"/>
              <p:cNvSpPr/>
              <p:nvPr/>
            </p:nvSpPr>
            <p:spPr>
              <a:xfrm>
                <a:off x="2227775" y="4702081"/>
                <a:ext cx="303551" cy="93488"/>
              </a:xfrm>
              <a:custGeom>
                <a:avLst/>
                <a:gdLst/>
                <a:ahLst/>
                <a:cxnLst/>
                <a:rect l="l" t="t" r="r" b="b"/>
                <a:pathLst>
                  <a:path w="9874" h="3041" extrusionOk="0">
                    <a:moveTo>
                      <a:pt x="1434" y="1"/>
                    </a:moveTo>
                    <a:cubicBezTo>
                      <a:pt x="965" y="1"/>
                      <a:pt x="487" y="34"/>
                      <a:pt x="0" y="105"/>
                    </a:cubicBezTo>
                    <a:cubicBezTo>
                      <a:pt x="3169" y="1439"/>
                      <a:pt x="6438" y="2707"/>
                      <a:pt x="9874" y="3040"/>
                    </a:cubicBezTo>
                    <a:cubicBezTo>
                      <a:pt x="7212" y="1420"/>
                      <a:pt x="4501" y="1"/>
                      <a:pt x="14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1"/>
              <p:cNvSpPr/>
              <p:nvPr/>
            </p:nvSpPr>
            <p:spPr>
              <a:xfrm>
                <a:off x="2367220" y="4338189"/>
                <a:ext cx="112856" cy="273823"/>
              </a:xfrm>
              <a:custGeom>
                <a:avLst/>
                <a:gdLst/>
                <a:ahLst/>
                <a:cxnLst/>
                <a:rect l="l" t="t" r="r" b="b"/>
                <a:pathLst>
                  <a:path w="3671" h="8907" extrusionOk="0">
                    <a:moveTo>
                      <a:pt x="3670" y="0"/>
                    </a:moveTo>
                    <a:cubicBezTo>
                      <a:pt x="3070" y="1034"/>
                      <a:pt x="2169" y="1935"/>
                      <a:pt x="1635" y="3036"/>
                    </a:cubicBezTo>
                    <a:cubicBezTo>
                      <a:pt x="835" y="4503"/>
                      <a:pt x="1" y="6338"/>
                      <a:pt x="268" y="8039"/>
                    </a:cubicBezTo>
                    <a:cubicBezTo>
                      <a:pt x="301" y="8339"/>
                      <a:pt x="334" y="8906"/>
                      <a:pt x="601" y="8906"/>
                    </a:cubicBezTo>
                    <a:cubicBezTo>
                      <a:pt x="735" y="8906"/>
                      <a:pt x="1102" y="7906"/>
                      <a:pt x="1168" y="7772"/>
                    </a:cubicBezTo>
                    <a:cubicBezTo>
                      <a:pt x="1602" y="6938"/>
                      <a:pt x="1936" y="6104"/>
                      <a:pt x="2269" y="5237"/>
                    </a:cubicBezTo>
                    <a:cubicBezTo>
                      <a:pt x="2870" y="3536"/>
                      <a:pt x="3337" y="1768"/>
                      <a:pt x="3670"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41"/>
              <p:cNvSpPr/>
              <p:nvPr/>
            </p:nvSpPr>
            <p:spPr>
              <a:xfrm>
                <a:off x="2391844" y="4333055"/>
                <a:ext cx="105662" cy="287166"/>
              </a:xfrm>
              <a:custGeom>
                <a:avLst/>
                <a:gdLst/>
                <a:ahLst/>
                <a:cxnLst/>
                <a:rect l="l" t="t" r="r" b="b"/>
                <a:pathLst>
                  <a:path w="3437" h="9341" extrusionOk="0">
                    <a:moveTo>
                      <a:pt x="3203" y="0"/>
                    </a:moveTo>
                    <a:lnTo>
                      <a:pt x="3203" y="0"/>
                    </a:lnTo>
                    <a:cubicBezTo>
                      <a:pt x="2603" y="3268"/>
                      <a:pt x="1503" y="6402"/>
                      <a:pt x="3" y="9336"/>
                    </a:cubicBezTo>
                    <a:lnTo>
                      <a:pt x="3" y="9336"/>
                    </a:lnTo>
                    <a:cubicBezTo>
                      <a:pt x="35" y="9274"/>
                      <a:pt x="69" y="9273"/>
                      <a:pt x="167" y="9240"/>
                    </a:cubicBezTo>
                    <a:cubicBezTo>
                      <a:pt x="2269" y="6505"/>
                      <a:pt x="3436" y="3403"/>
                      <a:pt x="3203" y="0"/>
                    </a:cubicBezTo>
                    <a:close/>
                    <a:moveTo>
                      <a:pt x="3" y="9336"/>
                    </a:moveTo>
                    <a:cubicBezTo>
                      <a:pt x="2" y="9337"/>
                      <a:pt x="1" y="9339"/>
                      <a:pt x="0" y="9340"/>
                    </a:cubicBezTo>
                    <a:cubicBezTo>
                      <a:pt x="1" y="9339"/>
                      <a:pt x="2" y="9337"/>
                      <a:pt x="3" y="9336"/>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41"/>
              <p:cNvSpPr/>
              <p:nvPr/>
            </p:nvSpPr>
            <p:spPr>
              <a:xfrm>
                <a:off x="2407215" y="4589965"/>
                <a:ext cx="251289" cy="43439"/>
              </a:xfrm>
              <a:custGeom>
                <a:avLst/>
                <a:gdLst/>
                <a:ahLst/>
                <a:cxnLst/>
                <a:rect l="l" t="t" r="r" b="b"/>
                <a:pathLst>
                  <a:path w="8174" h="1413" extrusionOk="0">
                    <a:moveTo>
                      <a:pt x="3736" y="0"/>
                    </a:moveTo>
                    <a:cubicBezTo>
                      <a:pt x="2879" y="0"/>
                      <a:pt x="2065" y="187"/>
                      <a:pt x="1268" y="550"/>
                    </a:cubicBezTo>
                    <a:cubicBezTo>
                      <a:pt x="1135" y="583"/>
                      <a:pt x="1" y="1083"/>
                      <a:pt x="34" y="1183"/>
                    </a:cubicBezTo>
                    <a:cubicBezTo>
                      <a:pt x="34" y="1217"/>
                      <a:pt x="1368" y="1317"/>
                      <a:pt x="1502" y="1317"/>
                    </a:cubicBezTo>
                    <a:cubicBezTo>
                      <a:pt x="2285" y="1374"/>
                      <a:pt x="3064" y="1412"/>
                      <a:pt x="3837" y="1412"/>
                    </a:cubicBezTo>
                    <a:cubicBezTo>
                      <a:pt x="5305" y="1412"/>
                      <a:pt x="6753" y="1276"/>
                      <a:pt x="8173" y="883"/>
                    </a:cubicBezTo>
                    <a:cubicBezTo>
                      <a:pt x="8140" y="850"/>
                      <a:pt x="8107" y="850"/>
                      <a:pt x="8040" y="816"/>
                    </a:cubicBezTo>
                    <a:cubicBezTo>
                      <a:pt x="7606" y="516"/>
                      <a:pt x="6672" y="516"/>
                      <a:pt x="6172" y="383"/>
                    </a:cubicBezTo>
                    <a:cubicBezTo>
                      <a:pt x="5705" y="316"/>
                      <a:pt x="5204" y="183"/>
                      <a:pt x="4737" y="83"/>
                    </a:cubicBezTo>
                    <a:cubicBezTo>
                      <a:pt x="4397" y="27"/>
                      <a:pt x="4063" y="0"/>
                      <a:pt x="37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1"/>
              <p:cNvSpPr/>
              <p:nvPr/>
            </p:nvSpPr>
            <p:spPr>
              <a:xfrm>
                <a:off x="2510785" y="4286911"/>
                <a:ext cx="62592" cy="226234"/>
              </a:xfrm>
              <a:custGeom>
                <a:avLst/>
                <a:gdLst/>
                <a:ahLst/>
                <a:cxnLst/>
                <a:rect l="l" t="t" r="r" b="b"/>
                <a:pathLst>
                  <a:path w="2036" h="7359" extrusionOk="0">
                    <a:moveTo>
                      <a:pt x="2036" y="0"/>
                    </a:moveTo>
                    <a:cubicBezTo>
                      <a:pt x="2002" y="0"/>
                      <a:pt x="1969" y="34"/>
                      <a:pt x="1936" y="200"/>
                    </a:cubicBezTo>
                    <a:cubicBezTo>
                      <a:pt x="1835" y="400"/>
                      <a:pt x="1769" y="667"/>
                      <a:pt x="1635" y="867"/>
                    </a:cubicBezTo>
                    <a:cubicBezTo>
                      <a:pt x="1335" y="1701"/>
                      <a:pt x="935" y="2502"/>
                      <a:pt x="601" y="3336"/>
                    </a:cubicBezTo>
                    <a:cubicBezTo>
                      <a:pt x="268" y="4237"/>
                      <a:pt x="1" y="5237"/>
                      <a:pt x="134" y="6238"/>
                    </a:cubicBezTo>
                    <a:cubicBezTo>
                      <a:pt x="168" y="6371"/>
                      <a:pt x="168" y="6505"/>
                      <a:pt x="234" y="6605"/>
                    </a:cubicBezTo>
                    <a:cubicBezTo>
                      <a:pt x="279" y="7114"/>
                      <a:pt x="352" y="7359"/>
                      <a:pt x="416" y="7359"/>
                    </a:cubicBezTo>
                    <a:cubicBezTo>
                      <a:pt x="449" y="7359"/>
                      <a:pt x="479" y="7296"/>
                      <a:pt x="501" y="7172"/>
                    </a:cubicBezTo>
                    <a:cubicBezTo>
                      <a:pt x="668" y="7072"/>
                      <a:pt x="768" y="6004"/>
                      <a:pt x="801" y="5838"/>
                    </a:cubicBezTo>
                    <a:cubicBezTo>
                      <a:pt x="1202" y="3870"/>
                      <a:pt x="1635" y="1935"/>
                      <a:pt x="2036"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1"/>
              <p:cNvSpPr/>
              <p:nvPr/>
            </p:nvSpPr>
            <p:spPr>
              <a:xfrm>
                <a:off x="2400052" y="4623259"/>
                <a:ext cx="262541" cy="49127"/>
              </a:xfrm>
              <a:custGeom>
                <a:avLst/>
                <a:gdLst/>
                <a:ahLst/>
                <a:cxnLst/>
                <a:rect l="l" t="t" r="r" b="b"/>
                <a:pathLst>
                  <a:path w="8540" h="1598" extrusionOk="0">
                    <a:moveTo>
                      <a:pt x="8540" y="0"/>
                    </a:moveTo>
                    <a:cubicBezTo>
                      <a:pt x="7049" y="426"/>
                      <a:pt x="5539" y="569"/>
                      <a:pt x="4020" y="569"/>
                    </a:cubicBezTo>
                    <a:cubicBezTo>
                      <a:pt x="2684" y="569"/>
                      <a:pt x="1342" y="459"/>
                      <a:pt x="0" y="334"/>
                    </a:cubicBezTo>
                    <a:lnTo>
                      <a:pt x="0" y="334"/>
                    </a:lnTo>
                    <a:cubicBezTo>
                      <a:pt x="1254" y="1134"/>
                      <a:pt x="2663" y="1598"/>
                      <a:pt x="4116" y="1598"/>
                    </a:cubicBezTo>
                    <a:cubicBezTo>
                      <a:pt x="4905" y="1598"/>
                      <a:pt x="5707" y="1461"/>
                      <a:pt x="6505" y="1168"/>
                    </a:cubicBezTo>
                    <a:cubicBezTo>
                      <a:pt x="7039" y="968"/>
                      <a:pt x="7539" y="734"/>
                      <a:pt x="8006" y="401"/>
                    </a:cubicBezTo>
                    <a:cubicBezTo>
                      <a:pt x="8273" y="167"/>
                      <a:pt x="8473" y="100"/>
                      <a:pt x="854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1"/>
              <p:cNvSpPr/>
              <p:nvPr/>
            </p:nvSpPr>
            <p:spPr>
              <a:xfrm>
                <a:off x="2531290" y="4303297"/>
                <a:ext cx="51309" cy="219501"/>
              </a:xfrm>
              <a:custGeom>
                <a:avLst/>
                <a:gdLst/>
                <a:ahLst/>
                <a:cxnLst/>
                <a:rect l="l" t="t" r="r" b="b"/>
                <a:pathLst>
                  <a:path w="1669" h="7140" extrusionOk="0">
                    <a:moveTo>
                      <a:pt x="1535" y="1"/>
                    </a:moveTo>
                    <a:cubicBezTo>
                      <a:pt x="1068" y="2369"/>
                      <a:pt x="501" y="4738"/>
                      <a:pt x="1" y="7139"/>
                    </a:cubicBezTo>
                    <a:cubicBezTo>
                      <a:pt x="34" y="7139"/>
                      <a:pt x="34" y="7073"/>
                      <a:pt x="101" y="7073"/>
                    </a:cubicBezTo>
                    <a:cubicBezTo>
                      <a:pt x="935" y="5371"/>
                      <a:pt x="1602" y="3570"/>
                      <a:pt x="1635" y="1669"/>
                    </a:cubicBezTo>
                    <a:cubicBezTo>
                      <a:pt x="1635" y="1202"/>
                      <a:pt x="1669" y="501"/>
                      <a:pt x="1535"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1"/>
              <p:cNvSpPr/>
              <p:nvPr/>
            </p:nvSpPr>
            <p:spPr>
              <a:xfrm>
                <a:off x="2545646" y="4459066"/>
                <a:ext cx="201025" cy="65789"/>
              </a:xfrm>
              <a:custGeom>
                <a:avLst/>
                <a:gdLst/>
                <a:ahLst/>
                <a:cxnLst/>
                <a:rect l="l" t="t" r="r" b="b"/>
                <a:pathLst>
                  <a:path w="6539" h="2140" extrusionOk="0">
                    <a:moveTo>
                      <a:pt x="5928" y="0"/>
                    </a:moveTo>
                    <a:cubicBezTo>
                      <a:pt x="5273" y="0"/>
                      <a:pt x="4337" y="201"/>
                      <a:pt x="4104" y="271"/>
                    </a:cubicBezTo>
                    <a:cubicBezTo>
                      <a:pt x="3170" y="438"/>
                      <a:pt x="2303" y="771"/>
                      <a:pt x="1469" y="1172"/>
                    </a:cubicBezTo>
                    <a:cubicBezTo>
                      <a:pt x="1302" y="1305"/>
                      <a:pt x="134" y="2139"/>
                      <a:pt x="1" y="2139"/>
                    </a:cubicBezTo>
                    <a:cubicBezTo>
                      <a:pt x="68" y="2139"/>
                      <a:pt x="635" y="2006"/>
                      <a:pt x="802" y="1972"/>
                    </a:cubicBezTo>
                    <a:cubicBezTo>
                      <a:pt x="2803" y="1605"/>
                      <a:pt x="4671" y="905"/>
                      <a:pt x="6539" y="138"/>
                    </a:cubicBezTo>
                    <a:cubicBezTo>
                      <a:pt x="6439" y="37"/>
                      <a:pt x="6209" y="0"/>
                      <a:pt x="59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1"/>
              <p:cNvSpPr/>
              <p:nvPr/>
            </p:nvSpPr>
            <p:spPr>
              <a:xfrm>
                <a:off x="2553854" y="4472500"/>
                <a:ext cx="192817" cy="64559"/>
              </a:xfrm>
              <a:custGeom>
                <a:avLst/>
                <a:gdLst/>
                <a:ahLst/>
                <a:cxnLst/>
                <a:rect l="l" t="t" r="r" b="b"/>
                <a:pathLst>
                  <a:path w="6272" h="2100" extrusionOk="0">
                    <a:moveTo>
                      <a:pt x="6272" y="1"/>
                    </a:moveTo>
                    <a:lnTo>
                      <a:pt x="6272" y="1"/>
                    </a:lnTo>
                    <a:cubicBezTo>
                      <a:pt x="4337" y="1002"/>
                      <a:pt x="2102" y="1569"/>
                      <a:pt x="1" y="1902"/>
                    </a:cubicBezTo>
                    <a:cubicBezTo>
                      <a:pt x="541" y="2031"/>
                      <a:pt x="1086" y="2100"/>
                      <a:pt x="1629" y="2100"/>
                    </a:cubicBezTo>
                    <a:cubicBezTo>
                      <a:pt x="2493" y="2100"/>
                      <a:pt x="3351" y="1925"/>
                      <a:pt x="4170" y="1535"/>
                    </a:cubicBezTo>
                    <a:cubicBezTo>
                      <a:pt x="4337" y="1469"/>
                      <a:pt x="5938" y="535"/>
                      <a:pt x="62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1"/>
              <p:cNvSpPr/>
              <p:nvPr/>
            </p:nvSpPr>
            <p:spPr>
              <a:xfrm>
                <a:off x="2608206" y="4224351"/>
                <a:ext cx="123093" cy="213814"/>
              </a:xfrm>
              <a:custGeom>
                <a:avLst/>
                <a:gdLst/>
                <a:ahLst/>
                <a:cxnLst/>
                <a:rect l="l" t="t" r="r" b="b"/>
                <a:pathLst>
                  <a:path w="4004" h="6955" extrusionOk="0">
                    <a:moveTo>
                      <a:pt x="4004" y="0"/>
                    </a:moveTo>
                    <a:cubicBezTo>
                      <a:pt x="3904" y="100"/>
                      <a:pt x="3570" y="467"/>
                      <a:pt x="3437" y="601"/>
                    </a:cubicBezTo>
                    <a:cubicBezTo>
                      <a:pt x="2803" y="1268"/>
                      <a:pt x="2136" y="1935"/>
                      <a:pt x="1602" y="2669"/>
                    </a:cubicBezTo>
                    <a:cubicBezTo>
                      <a:pt x="935" y="3603"/>
                      <a:pt x="234" y="4770"/>
                      <a:pt x="101" y="5971"/>
                    </a:cubicBezTo>
                    <a:cubicBezTo>
                      <a:pt x="1" y="6238"/>
                      <a:pt x="1" y="6438"/>
                      <a:pt x="101" y="6705"/>
                    </a:cubicBezTo>
                    <a:cubicBezTo>
                      <a:pt x="116" y="6870"/>
                      <a:pt x="151" y="6954"/>
                      <a:pt x="204" y="6954"/>
                    </a:cubicBezTo>
                    <a:cubicBezTo>
                      <a:pt x="268" y="6954"/>
                      <a:pt x="358" y="6829"/>
                      <a:pt x="468" y="6572"/>
                    </a:cubicBezTo>
                    <a:cubicBezTo>
                      <a:pt x="801" y="6305"/>
                      <a:pt x="1068" y="5805"/>
                      <a:pt x="1302" y="5471"/>
                    </a:cubicBezTo>
                    <a:cubicBezTo>
                      <a:pt x="2503" y="3803"/>
                      <a:pt x="3403" y="1968"/>
                      <a:pt x="40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1"/>
              <p:cNvSpPr/>
              <p:nvPr/>
            </p:nvSpPr>
            <p:spPr>
              <a:xfrm>
                <a:off x="2621548" y="4241782"/>
                <a:ext cx="112825" cy="195891"/>
              </a:xfrm>
              <a:custGeom>
                <a:avLst/>
                <a:gdLst/>
                <a:ahLst/>
                <a:cxnLst/>
                <a:rect l="l" t="t" r="r" b="b"/>
                <a:pathLst>
                  <a:path w="3670" h="6372" extrusionOk="0">
                    <a:moveTo>
                      <a:pt x="3670" y="0"/>
                    </a:moveTo>
                    <a:lnTo>
                      <a:pt x="3670" y="0"/>
                    </a:lnTo>
                    <a:cubicBezTo>
                      <a:pt x="2836" y="2335"/>
                      <a:pt x="1635" y="4504"/>
                      <a:pt x="0" y="6372"/>
                    </a:cubicBezTo>
                    <a:cubicBezTo>
                      <a:pt x="2035" y="5404"/>
                      <a:pt x="3003" y="3370"/>
                      <a:pt x="3403" y="1201"/>
                    </a:cubicBezTo>
                    <a:cubicBezTo>
                      <a:pt x="3403" y="1135"/>
                      <a:pt x="3570" y="501"/>
                      <a:pt x="36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1"/>
              <p:cNvSpPr/>
              <p:nvPr/>
            </p:nvSpPr>
            <p:spPr>
              <a:xfrm>
                <a:off x="2189839" y="4372005"/>
                <a:ext cx="174341" cy="300508"/>
              </a:xfrm>
              <a:custGeom>
                <a:avLst/>
                <a:gdLst/>
                <a:ahLst/>
                <a:cxnLst/>
                <a:rect l="l" t="t" r="r" b="b"/>
                <a:pathLst>
                  <a:path w="5671" h="9775" extrusionOk="0">
                    <a:moveTo>
                      <a:pt x="5671" y="1"/>
                    </a:moveTo>
                    <a:lnTo>
                      <a:pt x="5671" y="1"/>
                    </a:lnTo>
                    <a:cubicBezTo>
                      <a:pt x="4370" y="1235"/>
                      <a:pt x="3069" y="2436"/>
                      <a:pt x="2102" y="3904"/>
                    </a:cubicBezTo>
                    <a:cubicBezTo>
                      <a:pt x="934" y="5672"/>
                      <a:pt x="400" y="7740"/>
                      <a:pt x="0" y="9774"/>
                    </a:cubicBezTo>
                    <a:cubicBezTo>
                      <a:pt x="2102" y="6639"/>
                      <a:pt x="4003" y="3403"/>
                      <a:pt x="56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1"/>
              <p:cNvSpPr/>
              <p:nvPr/>
            </p:nvSpPr>
            <p:spPr>
              <a:xfrm>
                <a:off x="2185720" y="4384333"/>
                <a:ext cx="183594" cy="310745"/>
              </a:xfrm>
              <a:custGeom>
                <a:avLst/>
                <a:gdLst/>
                <a:ahLst/>
                <a:cxnLst/>
                <a:rect l="l" t="t" r="r" b="b"/>
                <a:pathLst>
                  <a:path w="5972" h="10108" extrusionOk="0">
                    <a:moveTo>
                      <a:pt x="5972" y="0"/>
                    </a:moveTo>
                    <a:lnTo>
                      <a:pt x="5972" y="0"/>
                    </a:lnTo>
                    <a:cubicBezTo>
                      <a:pt x="4237" y="3536"/>
                      <a:pt x="2236" y="6905"/>
                      <a:pt x="1" y="10107"/>
                    </a:cubicBezTo>
                    <a:cubicBezTo>
                      <a:pt x="3370" y="7572"/>
                      <a:pt x="4971" y="3936"/>
                      <a:pt x="59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1"/>
              <p:cNvSpPr/>
              <p:nvPr/>
            </p:nvSpPr>
            <p:spPr>
              <a:xfrm>
                <a:off x="2367220" y="4338189"/>
                <a:ext cx="112856" cy="273823"/>
              </a:xfrm>
              <a:custGeom>
                <a:avLst/>
                <a:gdLst/>
                <a:ahLst/>
                <a:cxnLst/>
                <a:rect l="l" t="t" r="r" b="b"/>
                <a:pathLst>
                  <a:path w="3671" h="8907" extrusionOk="0">
                    <a:moveTo>
                      <a:pt x="3670" y="0"/>
                    </a:moveTo>
                    <a:cubicBezTo>
                      <a:pt x="3070" y="1034"/>
                      <a:pt x="2169" y="1935"/>
                      <a:pt x="1635" y="3036"/>
                    </a:cubicBezTo>
                    <a:cubicBezTo>
                      <a:pt x="835" y="4503"/>
                      <a:pt x="1" y="6338"/>
                      <a:pt x="268" y="8039"/>
                    </a:cubicBezTo>
                    <a:cubicBezTo>
                      <a:pt x="301" y="8339"/>
                      <a:pt x="334" y="8906"/>
                      <a:pt x="601" y="8906"/>
                    </a:cubicBezTo>
                    <a:cubicBezTo>
                      <a:pt x="735" y="8906"/>
                      <a:pt x="1102" y="7906"/>
                      <a:pt x="1168" y="7772"/>
                    </a:cubicBezTo>
                    <a:cubicBezTo>
                      <a:pt x="1602" y="6938"/>
                      <a:pt x="1936" y="6104"/>
                      <a:pt x="2269" y="5237"/>
                    </a:cubicBezTo>
                    <a:cubicBezTo>
                      <a:pt x="2870" y="3536"/>
                      <a:pt x="3337" y="1768"/>
                      <a:pt x="36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1"/>
              <p:cNvSpPr/>
              <p:nvPr/>
            </p:nvSpPr>
            <p:spPr>
              <a:xfrm>
                <a:off x="2391844" y="4333055"/>
                <a:ext cx="105662" cy="287166"/>
              </a:xfrm>
              <a:custGeom>
                <a:avLst/>
                <a:gdLst/>
                <a:ahLst/>
                <a:cxnLst/>
                <a:rect l="l" t="t" r="r" b="b"/>
                <a:pathLst>
                  <a:path w="3437" h="9341" extrusionOk="0">
                    <a:moveTo>
                      <a:pt x="3203" y="0"/>
                    </a:moveTo>
                    <a:lnTo>
                      <a:pt x="3203" y="0"/>
                    </a:lnTo>
                    <a:cubicBezTo>
                      <a:pt x="2603" y="3268"/>
                      <a:pt x="1503" y="6402"/>
                      <a:pt x="3" y="9336"/>
                    </a:cubicBezTo>
                    <a:lnTo>
                      <a:pt x="3" y="9336"/>
                    </a:lnTo>
                    <a:cubicBezTo>
                      <a:pt x="35" y="9274"/>
                      <a:pt x="69" y="9273"/>
                      <a:pt x="167" y="9240"/>
                    </a:cubicBezTo>
                    <a:cubicBezTo>
                      <a:pt x="2269" y="6505"/>
                      <a:pt x="3436" y="3403"/>
                      <a:pt x="3203" y="0"/>
                    </a:cubicBezTo>
                    <a:close/>
                    <a:moveTo>
                      <a:pt x="3" y="9336"/>
                    </a:moveTo>
                    <a:cubicBezTo>
                      <a:pt x="2" y="9337"/>
                      <a:pt x="1" y="9339"/>
                      <a:pt x="0" y="9340"/>
                    </a:cubicBezTo>
                    <a:cubicBezTo>
                      <a:pt x="1" y="9339"/>
                      <a:pt x="2" y="9337"/>
                      <a:pt x="3" y="933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1"/>
              <p:cNvSpPr/>
              <p:nvPr/>
            </p:nvSpPr>
            <p:spPr>
              <a:xfrm>
                <a:off x="2510785" y="4286911"/>
                <a:ext cx="62592" cy="226234"/>
              </a:xfrm>
              <a:custGeom>
                <a:avLst/>
                <a:gdLst/>
                <a:ahLst/>
                <a:cxnLst/>
                <a:rect l="l" t="t" r="r" b="b"/>
                <a:pathLst>
                  <a:path w="2036" h="7359" extrusionOk="0">
                    <a:moveTo>
                      <a:pt x="2036" y="0"/>
                    </a:moveTo>
                    <a:cubicBezTo>
                      <a:pt x="2002" y="0"/>
                      <a:pt x="1969" y="34"/>
                      <a:pt x="1936" y="200"/>
                    </a:cubicBezTo>
                    <a:cubicBezTo>
                      <a:pt x="1835" y="400"/>
                      <a:pt x="1769" y="667"/>
                      <a:pt x="1635" y="867"/>
                    </a:cubicBezTo>
                    <a:cubicBezTo>
                      <a:pt x="1335" y="1701"/>
                      <a:pt x="935" y="2502"/>
                      <a:pt x="601" y="3336"/>
                    </a:cubicBezTo>
                    <a:cubicBezTo>
                      <a:pt x="268" y="4237"/>
                      <a:pt x="1" y="5237"/>
                      <a:pt x="134" y="6238"/>
                    </a:cubicBezTo>
                    <a:cubicBezTo>
                      <a:pt x="168" y="6371"/>
                      <a:pt x="168" y="6505"/>
                      <a:pt x="234" y="6605"/>
                    </a:cubicBezTo>
                    <a:cubicBezTo>
                      <a:pt x="279" y="7114"/>
                      <a:pt x="352" y="7359"/>
                      <a:pt x="416" y="7359"/>
                    </a:cubicBezTo>
                    <a:cubicBezTo>
                      <a:pt x="449" y="7359"/>
                      <a:pt x="479" y="7296"/>
                      <a:pt x="501" y="7172"/>
                    </a:cubicBezTo>
                    <a:cubicBezTo>
                      <a:pt x="668" y="7072"/>
                      <a:pt x="768" y="6004"/>
                      <a:pt x="801" y="5838"/>
                    </a:cubicBezTo>
                    <a:cubicBezTo>
                      <a:pt x="1202" y="3870"/>
                      <a:pt x="1635" y="1935"/>
                      <a:pt x="20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1"/>
              <p:cNvSpPr/>
              <p:nvPr/>
            </p:nvSpPr>
            <p:spPr>
              <a:xfrm>
                <a:off x="2531290" y="4303297"/>
                <a:ext cx="51309" cy="219501"/>
              </a:xfrm>
              <a:custGeom>
                <a:avLst/>
                <a:gdLst/>
                <a:ahLst/>
                <a:cxnLst/>
                <a:rect l="l" t="t" r="r" b="b"/>
                <a:pathLst>
                  <a:path w="1669" h="7140" extrusionOk="0">
                    <a:moveTo>
                      <a:pt x="1535" y="1"/>
                    </a:moveTo>
                    <a:cubicBezTo>
                      <a:pt x="1068" y="2369"/>
                      <a:pt x="501" y="4738"/>
                      <a:pt x="1" y="7139"/>
                    </a:cubicBezTo>
                    <a:cubicBezTo>
                      <a:pt x="34" y="7139"/>
                      <a:pt x="34" y="7073"/>
                      <a:pt x="101" y="7073"/>
                    </a:cubicBezTo>
                    <a:cubicBezTo>
                      <a:pt x="935" y="5371"/>
                      <a:pt x="1602" y="3570"/>
                      <a:pt x="1635" y="1669"/>
                    </a:cubicBezTo>
                    <a:cubicBezTo>
                      <a:pt x="1635" y="1202"/>
                      <a:pt x="1669" y="501"/>
                      <a:pt x="15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1"/>
              <p:cNvSpPr/>
              <p:nvPr/>
            </p:nvSpPr>
            <p:spPr>
              <a:xfrm>
                <a:off x="1966284" y="4205937"/>
                <a:ext cx="797860" cy="623181"/>
              </a:xfrm>
              <a:custGeom>
                <a:avLst/>
                <a:gdLst/>
                <a:ahLst/>
                <a:cxnLst/>
                <a:rect l="l" t="t" r="r" b="b"/>
                <a:pathLst>
                  <a:path w="25953" h="20271" extrusionOk="0">
                    <a:moveTo>
                      <a:pt x="24885" y="599"/>
                    </a:moveTo>
                    <a:lnTo>
                      <a:pt x="24885" y="599"/>
                    </a:lnTo>
                    <a:cubicBezTo>
                      <a:pt x="24284" y="2567"/>
                      <a:pt x="23384" y="4402"/>
                      <a:pt x="22183" y="6070"/>
                    </a:cubicBezTo>
                    <a:cubicBezTo>
                      <a:pt x="21949" y="6404"/>
                      <a:pt x="21682" y="6904"/>
                      <a:pt x="21349" y="7171"/>
                    </a:cubicBezTo>
                    <a:cubicBezTo>
                      <a:pt x="21241" y="7422"/>
                      <a:pt x="21153" y="7548"/>
                      <a:pt x="21078" y="7548"/>
                    </a:cubicBezTo>
                    <a:cubicBezTo>
                      <a:pt x="21015" y="7548"/>
                      <a:pt x="20961" y="7456"/>
                      <a:pt x="20915" y="7271"/>
                    </a:cubicBezTo>
                    <a:cubicBezTo>
                      <a:pt x="20848" y="7037"/>
                      <a:pt x="20848" y="6837"/>
                      <a:pt x="20915" y="6570"/>
                    </a:cubicBezTo>
                    <a:cubicBezTo>
                      <a:pt x="21049" y="5369"/>
                      <a:pt x="21749" y="4202"/>
                      <a:pt x="22483" y="3268"/>
                    </a:cubicBezTo>
                    <a:cubicBezTo>
                      <a:pt x="23017" y="2534"/>
                      <a:pt x="23684" y="1867"/>
                      <a:pt x="24318" y="1200"/>
                    </a:cubicBezTo>
                    <a:cubicBezTo>
                      <a:pt x="24451" y="1066"/>
                      <a:pt x="24751" y="699"/>
                      <a:pt x="24885" y="599"/>
                    </a:cubicBezTo>
                    <a:close/>
                    <a:moveTo>
                      <a:pt x="24985" y="1200"/>
                    </a:moveTo>
                    <a:lnTo>
                      <a:pt x="24985" y="1200"/>
                    </a:lnTo>
                    <a:cubicBezTo>
                      <a:pt x="24885" y="1667"/>
                      <a:pt x="24785" y="2301"/>
                      <a:pt x="24718" y="2401"/>
                    </a:cubicBezTo>
                    <a:cubicBezTo>
                      <a:pt x="24284" y="4536"/>
                      <a:pt x="23317" y="6637"/>
                      <a:pt x="21315" y="7571"/>
                    </a:cubicBezTo>
                    <a:cubicBezTo>
                      <a:pt x="22950" y="5703"/>
                      <a:pt x="24151" y="3535"/>
                      <a:pt x="24985" y="1200"/>
                    </a:cubicBezTo>
                    <a:close/>
                    <a:moveTo>
                      <a:pt x="19748" y="2634"/>
                    </a:moveTo>
                    <a:cubicBezTo>
                      <a:pt x="19347" y="4569"/>
                      <a:pt x="18914" y="6504"/>
                      <a:pt x="18513" y="8472"/>
                    </a:cubicBezTo>
                    <a:cubicBezTo>
                      <a:pt x="18480" y="8638"/>
                      <a:pt x="18380" y="9706"/>
                      <a:pt x="18213" y="9806"/>
                    </a:cubicBezTo>
                    <a:cubicBezTo>
                      <a:pt x="18191" y="9930"/>
                      <a:pt x="18161" y="9993"/>
                      <a:pt x="18128" y="9993"/>
                    </a:cubicBezTo>
                    <a:cubicBezTo>
                      <a:pt x="18064" y="9993"/>
                      <a:pt x="17991" y="9748"/>
                      <a:pt x="17946" y="9239"/>
                    </a:cubicBezTo>
                    <a:cubicBezTo>
                      <a:pt x="17946" y="9072"/>
                      <a:pt x="17880" y="8972"/>
                      <a:pt x="17813" y="8872"/>
                    </a:cubicBezTo>
                    <a:cubicBezTo>
                      <a:pt x="17679" y="7871"/>
                      <a:pt x="17913" y="6871"/>
                      <a:pt x="18247" y="5970"/>
                    </a:cubicBezTo>
                    <a:cubicBezTo>
                      <a:pt x="18547" y="5069"/>
                      <a:pt x="19014" y="4335"/>
                      <a:pt x="19347" y="3501"/>
                    </a:cubicBezTo>
                    <a:cubicBezTo>
                      <a:pt x="19481" y="3301"/>
                      <a:pt x="19547" y="3034"/>
                      <a:pt x="19648" y="2834"/>
                    </a:cubicBezTo>
                    <a:cubicBezTo>
                      <a:pt x="19681" y="2668"/>
                      <a:pt x="19714" y="2634"/>
                      <a:pt x="19748" y="2634"/>
                    </a:cubicBezTo>
                    <a:close/>
                    <a:moveTo>
                      <a:pt x="19948" y="3168"/>
                    </a:moveTo>
                    <a:cubicBezTo>
                      <a:pt x="20048" y="3668"/>
                      <a:pt x="20014" y="4369"/>
                      <a:pt x="20014" y="4836"/>
                    </a:cubicBezTo>
                    <a:cubicBezTo>
                      <a:pt x="19981" y="6737"/>
                      <a:pt x="19314" y="8538"/>
                      <a:pt x="18480" y="10240"/>
                    </a:cubicBezTo>
                    <a:cubicBezTo>
                      <a:pt x="18413" y="10240"/>
                      <a:pt x="18413" y="10306"/>
                      <a:pt x="18380" y="10306"/>
                    </a:cubicBezTo>
                    <a:cubicBezTo>
                      <a:pt x="18947" y="7905"/>
                      <a:pt x="19447" y="5536"/>
                      <a:pt x="19948" y="3168"/>
                    </a:cubicBezTo>
                    <a:close/>
                    <a:moveTo>
                      <a:pt x="24774" y="8234"/>
                    </a:moveTo>
                    <a:cubicBezTo>
                      <a:pt x="25055" y="8234"/>
                      <a:pt x="25285" y="8271"/>
                      <a:pt x="25385" y="8372"/>
                    </a:cubicBezTo>
                    <a:cubicBezTo>
                      <a:pt x="23517" y="9139"/>
                      <a:pt x="21649" y="9839"/>
                      <a:pt x="19648" y="10206"/>
                    </a:cubicBezTo>
                    <a:cubicBezTo>
                      <a:pt x="19499" y="10236"/>
                      <a:pt x="19060" y="10345"/>
                      <a:pt x="18918" y="10345"/>
                    </a:cubicBezTo>
                    <a:cubicBezTo>
                      <a:pt x="18901" y="10345"/>
                      <a:pt x="18888" y="10343"/>
                      <a:pt x="18880" y="10340"/>
                    </a:cubicBezTo>
                    <a:cubicBezTo>
                      <a:pt x="18980" y="10340"/>
                      <a:pt x="20181" y="9506"/>
                      <a:pt x="20315" y="9406"/>
                    </a:cubicBezTo>
                    <a:cubicBezTo>
                      <a:pt x="21149" y="9005"/>
                      <a:pt x="22016" y="8672"/>
                      <a:pt x="22950" y="8505"/>
                    </a:cubicBezTo>
                    <a:cubicBezTo>
                      <a:pt x="23183" y="8435"/>
                      <a:pt x="24119" y="8234"/>
                      <a:pt x="24774" y="8234"/>
                    </a:cubicBezTo>
                    <a:close/>
                    <a:moveTo>
                      <a:pt x="25385" y="8672"/>
                    </a:moveTo>
                    <a:lnTo>
                      <a:pt x="25385" y="8672"/>
                    </a:lnTo>
                    <a:cubicBezTo>
                      <a:pt x="25018" y="9172"/>
                      <a:pt x="23450" y="10140"/>
                      <a:pt x="23283" y="10206"/>
                    </a:cubicBezTo>
                    <a:cubicBezTo>
                      <a:pt x="22464" y="10596"/>
                      <a:pt x="21606" y="10771"/>
                      <a:pt x="20742" y="10771"/>
                    </a:cubicBezTo>
                    <a:cubicBezTo>
                      <a:pt x="20199" y="10771"/>
                      <a:pt x="19654" y="10702"/>
                      <a:pt x="19114" y="10573"/>
                    </a:cubicBezTo>
                    <a:cubicBezTo>
                      <a:pt x="21282" y="10240"/>
                      <a:pt x="23450" y="9673"/>
                      <a:pt x="25385" y="8672"/>
                    </a:cubicBezTo>
                    <a:close/>
                    <a:moveTo>
                      <a:pt x="16712" y="4235"/>
                    </a:moveTo>
                    <a:lnTo>
                      <a:pt x="16712" y="4235"/>
                    </a:lnTo>
                    <a:cubicBezTo>
                      <a:pt x="16379" y="6037"/>
                      <a:pt x="15912" y="7805"/>
                      <a:pt x="15311" y="9506"/>
                    </a:cubicBezTo>
                    <a:cubicBezTo>
                      <a:pt x="14978" y="10373"/>
                      <a:pt x="14644" y="11207"/>
                      <a:pt x="14210" y="12041"/>
                    </a:cubicBezTo>
                    <a:cubicBezTo>
                      <a:pt x="14144" y="12174"/>
                      <a:pt x="13777" y="13175"/>
                      <a:pt x="13643" y="13175"/>
                    </a:cubicBezTo>
                    <a:cubicBezTo>
                      <a:pt x="13635" y="13176"/>
                      <a:pt x="13626" y="13176"/>
                      <a:pt x="13618" y="13176"/>
                    </a:cubicBezTo>
                    <a:cubicBezTo>
                      <a:pt x="13343" y="13176"/>
                      <a:pt x="13342" y="12632"/>
                      <a:pt x="13310" y="12308"/>
                    </a:cubicBezTo>
                    <a:cubicBezTo>
                      <a:pt x="13043" y="10573"/>
                      <a:pt x="13877" y="8739"/>
                      <a:pt x="14677" y="7304"/>
                    </a:cubicBezTo>
                    <a:cubicBezTo>
                      <a:pt x="15278" y="6203"/>
                      <a:pt x="16112" y="5303"/>
                      <a:pt x="16712" y="4235"/>
                    </a:cubicBezTo>
                    <a:close/>
                    <a:moveTo>
                      <a:pt x="17012" y="4169"/>
                    </a:moveTo>
                    <a:lnTo>
                      <a:pt x="17012" y="4169"/>
                    </a:lnTo>
                    <a:cubicBezTo>
                      <a:pt x="17212" y="7538"/>
                      <a:pt x="16045" y="10673"/>
                      <a:pt x="13977" y="13409"/>
                    </a:cubicBezTo>
                    <a:cubicBezTo>
                      <a:pt x="13880" y="13441"/>
                      <a:pt x="13846" y="13442"/>
                      <a:pt x="13813" y="13502"/>
                    </a:cubicBezTo>
                    <a:lnTo>
                      <a:pt x="13813" y="13502"/>
                    </a:lnTo>
                    <a:cubicBezTo>
                      <a:pt x="15346" y="10536"/>
                      <a:pt x="16446" y="7469"/>
                      <a:pt x="17012" y="4169"/>
                    </a:cubicBezTo>
                    <a:close/>
                    <a:moveTo>
                      <a:pt x="18065" y="12459"/>
                    </a:moveTo>
                    <a:cubicBezTo>
                      <a:pt x="18389" y="12459"/>
                      <a:pt x="18715" y="12486"/>
                      <a:pt x="19047" y="12541"/>
                    </a:cubicBezTo>
                    <a:cubicBezTo>
                      <a:pt x="19514" y="12641"/>
                      <a:pt x="20014" y="12741"/>
                      <a:pt x="20481" y="12841"/>
                    </a:cubicBezTo>
                    <a:cubicBezTo>
                      <a:pt x="20982" y="12975"/>
                      <a:pt x="21882" y="12975"/>
                      <a:pt x="22349" y="13242"/>
                    </a:cubicBezTo>
                    <a:cubicBezTo>
                      <a:pt x="22383" y="13308"/>
                      <a:pt x="22450" y="13308"/>
                      <a:pt x="22483" y="13342"/>
                    </a:cubicBezTo>
                    <a:cubicBezTo>
                      <a:pt x="21077" y="13710"/>
                      <a:pt x="19629" y="13839"/>
                      <a:pt x="18176" y="13839"/>
                    </a:cubicBezTo>
                    <a:cubicBezTo>
                      <a:pt x="17387" y="13839"/>
                      <a:pt x="16597" y="13801"/>
                      <a:pt x="15811" y="13742"/>
                    </a:cubicBezTo>
                    <a:cubicBezTo>
                      <a:pt x="15711" y="13742"/>
                      <a:pt x="14377" y="13709"/>
                      <a:pt x="14344" y="13642"/>
                    </a:cubicBezTo>
                    <a:cubicBezTo>
                      <a:pt x="14310" y="13542"/>
                      <a:pt x="15411" y="13042"/>
                      <a:pt x="15545" y="13008"/>
                    </a:cubicBezTo>
                    <a:cubicBezTo>
                      <a:pt x="16390" y="12646"/>
                      <a:pt x="17217" y="12459"/>
                      <a:pt x="18065" y="12459"/>
                    </a:cubicBezTo>
                    <a:close/>
                    <a:moveTo>
                      <a:pt x="22650" y="13575"/>
                    </a:moveTo>
                    <a:cubicBezTo>
                      <a:pt x="22583" y="13675"/>
                      <a:pt x="22383" y="13742"/>
                      <a:pt x="22116" y="13976"/>
                    </a:cubicBezTo>
                    <a:cubicBezTo>
                      <a:pt x="21649" y="14309"/>
                      <a:pt x="21149" y="14543"/>
                      <a:pt x="20615" y="14709"/>
                    </a:cubicBezTo>
                    <a:cubicBezTo>
                      <a:pt x="19828" y="14999"/>
                      <a:pt x="19038" y="15131"/>
                      <a:pt x="18260" y="15131"/>
                    </a:cubicBezTo>
                    <a:cubicBezTo>
                      <a:pt x="16795" y="15131"/>
                      <a:pt x="15374" y="14660"/>
                      <a:pt x="14110" y="13876"/>
                    </a:cubicBezTo>
                    <a:lnTo>
                      <a:pt x="14110" y="13876"/>
                    </a:lnTo>
                    <a:cubicBezTo>
                      <a:pt x="15478" y="14019"/>
                      <a:pt x="16846" y="14139"/>
                      <a:pt x="18207" y="14139"/>
                    </a:cubicBezTo>
                    <a:cubicBezTo>
                      <a:pt x="19700" y="14139"/>
                      <a:pt x="21184" y="13994"/>
                      <a:pt x="22650" y="13575"/>
                    </a:cubicBezTo>
                    <a:close/>
                    <a:moveTo>
                      <a:pt x="12876" y="5403"/>
                    </a:moveTo>
                    <a:lnTo>
                      <a:pt x="12876" y="5403"/>
                    </a:lnTo>
                    <a:cubicBezTo>
                      <a:pt x="11275" y="8839"/>
                      <a:pt x="9374" y="12074"/>
                      <a:pt x="7272" y="15176"/>
                    </a:cubicBezTo>
                    <a:cubicBezTo>
                      <a:pt x="7672" y="13142"/>
                      <a:pt x="8206" y="11074"/>
                      <a:pt x="9374" y="9306"/>
                    </a:cubicBezTo>
                    <a:cubicBezTo>
                      <a:pt x="10341" y="7838"/>
                      <a:pt x="11608" y="6570"/>
                      <a:pt x="12876" y="5403"/>
                    </a:cubicBezTo>
                    <a:close/>
                    <a:moveTo>
                      <a:pt x="13110" y="5803"/>
                    </a:moveTo>
                    <a:lnTo>
                      <a:pt x="13110" y="5803"/>
                    </a:lnTo>
                    <a:cubicBezTo>
                      <a:pt x="12109" y="9739"/>
                      <a:pt x="10508" y="13375"/>
                      <a:pt x="7139" y="15910"/>
                    </a:cubicBezTo>
                    <a:cubicBezTo>
                      <a:pt x="9374" y="12708"/>
                      <a:pt x="11375" y="9339"/>
                      <a:pt x="13110" y="5803"/>
                    </a:cubicBezTo>
                    <a:close/>
                    <a:moveTo>
                      <a:pt x="9940" y="16140"/>
                    </a:moveTo>
                    <a:cubicBezTo>
                      <a:pt x="13007" y="16140"/>
                      <a:pt x="15718" y="17559"/>
                      <a:pt x="18380" y="19179"/>
                    </a:cubicBezTo>
                    <a:cubicBezTo>
                      <a:pt x="14944" y="18846"/>
                      <a:pt x="11675" y="17578"/>
                      <a:pt x="8506" y="16244"/>
                    </a:cubicBezTo>
                    <a:cubicBezTo>
                      <a:pt x="8993" y="16173"/>
                      <a:pt x="9471" y="16140"/>
                      <a:pt x="9940" y="16140"/>
                    </a:cubicBezTo>
                    <a:close/>
                    <a:moveTo>
                      <a:pt x="7772" y="16244"/>
                    </a:moveTo>
                    <a:cubicBezTo>
                      <a:pt x="7772" y="16277"/>
                      <a:pt x="7806" y="16344"/>
                      <a:pt x="7839" y="16344"/>
                    </a:cubicBezTo>
                    <a:cubicBezTo>
                      <a:pt x="11041" y="17712"/>
                      <a:pt x="14244" y="19013"/>
                      <a:pt x="17713" y="19480"/>
                    </a:cubicBezTo>
                    <a:cubicBezTo>
                      <a:pt x="17008" y="19612"/>
                      <a:pt x="16303" y="19676"/>
                      <a:pt x="15602" y="19676"/>
                    </a:cubicBezTo>
                    <a:cubicBezTo>
                      <a:pt x="12587" y="19676"/>
                      <a:pt x="9666" y="18482"/>
                      <a:pt x="7339" y="16344"/>
                    </a:cubicBezTo>
                    <a:cubicBezTo>
                      <a:pt x="7472" y="16344"/>
                      <a:pt x="7639" y="16311"/>
                      <a:pt x="7772" y="16244"/>
                    </a:cubicBezTo>
                    <a:close/>
                    <a:moveTo>
                      <a:pt x="25166" y="0"/>
                    </a:moveTo>
                    <a:cubicBezTo>
                      <a:pt x="25125" y="0"/>
                      <a:pt x="25083" y="11"/>
                      <a:pt x="25051" y="32"/>
                    </a:cubicBezTo>
                    <a:cubicBezTo>
                      <a:pt x="22983" y="2301"/>
                      <a:pt x="20381" y="4569"/>
                      <a:pt x="20715" y="7971"/>
                    </a:cubicBezTo>
                    <a:lnTo>
                      <a:pt x="20748" y="8005"/>
                    </a:lnTo>
                    <a:cubicBezTo>
                      <a:pt x="20148" y="8672"/>
                      <a:pt x="19481" y="9306"/>
                      <a:pt x="18814" y="9906"/>
                    </a:cubicBezTo>
                    <a:cubicBezTo>
                      <a:pt x="20048" y="7638"/>
                      <a:pt x="20648" y="5036"/>
                      <a:pt x="20048" y="2501"/>
                    </a:cubicBezTo>
                    <a:cubicBezTo>
                      <a:pt x="20048" y="2467"/>
                      <a:pt x="20081" y="2367"/>
                      <a:pt x="20081" y="2334"/>
                    </a:cubicBezTo>
                    <a:cubicBezTo>
                      <a:pt x="20081" y="2234"/>
                      <a:pt x="20048" y="2201"/>
                      <a:pt x="19981" y="2201"/>
                    </a:cubicBezTo>
                    <a:cubicBezTo>
                      <a:pt x="19981" y="2167"/>
                      <a:pt x="19914" y="2067"/>
                      <a:pt x="19914" y="2034"/>
                    </a:cubicBezTo>
                    <a:cubicBezTo>
                      <a:pt x="19895" y="1956"/>
                      <a:pt x="19820" y="1901"/>
                      <a:pt x="19753" y="1901"/>
                    </a:cubicBezTo>
                    <a:cubicBezTo>
                      <a:pt x="19705" y="1901"/>
                      <a:pt x="19662" y="1930"/>
                      <a:pt x="19648" y="2000"/>
                    </a:cubicBezTo>
                    <a:cubicBezTo>
                      <a:pt x="18747" y="4636"/>
                      <a:pt x="16479" y="7538"/>
                      <a:pt x="18146" y="10340"/>
                    </a:cubicBezTo>
                    <a:cubicBezTo>
                      <a:pt x="18146" y="10373"/>
                      <a:pt x="18180" y="10406"/>
                      <a:pt x="18213" y="10406"/>
                    </a:cubicBezTo>
                    <a:cubicBezTo>
                      <a:pt x="17012" y="11474"/>
                      <a:pt x="15711" y="12341"/>
                      <a:pt x="14377" y="13142"/>
                    </a:cubicBezTo>
                    <a:cubicBezTo>
                      <a:pt x="16745" y="10406"/>
                      <a:pt x="17679" y="6670"/>
                      <a:pt x="17212" y="3135"/>
                    </a:cubicBezTo>
                    <a:cubicBezTo>
                      <a:pt x="17194" y="3041"/>
                      <a:pt x="17122" y="3000"/>
                      <a:pt x="17057" y="3000"/>
                    </a:cubicBezTo>
                    <a:cubicBezTo>
                      <a:pt x="17006" y="3000"/>
                      <a:pt x="16960" y="3024"/>
                      <a:pt x="16946" y="3068"/>
                    </a:cubicBezTo>
                    <a:cubicBezTo>
                      <a:pt x="16479" y="4335"/>
                      <a:pt x="15545" y="5236"/>
                      <a:pt x="14844" y="6370"/>
                    </a:cubicBezTo>
                    <a:cubicBezTo>
                      <a:pt x="14377" y="7171"/>
                      <a:pt x="13943" y="8005"/>
                      <a:pt x="13610" y="8839"/>
                    </a:cubicBezTo>
                    <a:cubicBezTo>
                      <a:pt x="12976" y="10406"/>
                      <a:pt x="12643" y="12141"/>
                      <a:pt x="13376" y="13709"/>
                    </a:cubicBezTo>
                    <a:cubicBezTo>
                      <a:pt x="11508" y="14676"/>
                      <a:pt x="9540" y="15410"/>
                      <a:pt x="7506" y="16144"/>
                    </a:cubicBezTo>
                    <a:cubicBezTo>
                      <a:pt x="11308" y="13709"/>
                      <a:pt x="12743" y="9005"/>
                      <a:pt x="13710" y="4836"/>
                    </a:cubicBezTo>
                    <a:cubicBezTo>
                      <a:pt x="13734" y="4715"/>
                      <a:pt x="13636" y="4629"/>
                      <a:pt x="13554" y="4629"/>
                    </a:cubicBezTo>
                    <a:cubicBezTo>
                      <a:pt x="13523" y="4629"/>
                      <a:pt x="13495" y="4641"/>
                      <a:pt x="13476" y="4669"/>
                    </a:cubicBezTo>
                    <a:cubicBezTo>
                      <a:pt x="11809" y="6170"/>
                      <a:pt x="10074" y="7738"/>
                      <a:pt x="8873" y="9673"/>
                    </a:cubicBezTo>
                    <a:cubicBezTo>
                      <a:pt x="7672" y="11641"/>
                      <a:pt x="7172" y="13876"/>
                      <a:pt x="6738" y="16144"/>
                    </a:cubicBezTo>
                    <a:cubicBezTo>
                      <a:pt x="6738" y="16177"/>
                      <a:pt x="6738" y="16211"/>
                      <a:pt x="6805" y="16244"/>
                    </a:cubicBezTo>
                    <a:cubicBezTo>
                      <a:pt x="5111" y="16588"/>
                      <a:pt x="3396" y="16785"/>
                      <a:pt x="1626" y="16785"/>
                    </a:cubicBezTo>
                    <a:cubicBezTo>
                      <a:pt x="1166" y="16785"/>
                      <a:pt x="702" y="16772"/>
                      <a:pt x="234" y="16744"/>
                    </a:cubicBezTo>
                    <a:cubicBezTo>
                      <a:pt x="34" y="16744"/>
                      <a:pt x="0" y="17078"/>
                      <a:pt x="200" y="17078"/>
                    </a:cubicBezTo>
                    <a:cubicBezTo>
                      <a:pt x="776" y="17120"/>
                      <a:pt x="1353" y="17140"/>
                      <a:pt x="1931" y="17140"/>
                    </a:cubicBezTo>
                    <a:cubicBezTo>
                      <a:pt x="3663" y="17140"/>
                      <a:pt x="5396" y="16953"/>
                      <a:pt x="7072" y="16577"/>
                    </a:cubicBezTo>
                    <a:cubicBezTo>
                      <a:pt x="9213" y="19031"/>
                      <a:pt x="12343" y="20270"/>
                      <a:pt x="15510" y="20270"/>
                    </a:cubicBezTo>
                    <a:cubicBezTo>
                      <a:pt x="16735" y="20270"/>
                      <a:pt x="17966" y="20085"/>
                      <a:pt x="19147" y="19713"/>
                    </a:cubicBezTo>
                    <a:cubicBezTo>
                      <a:pt x="19247" y="19680"/>
                      <a:pt x="19314" y="19480"/>
                      <a:pt x="19181" y="19379"/>
                    </a:cubicBezTo>
                    <a:cubicBezTo>
                      <a:pt x="16320" y="17638"/>
                      <a:pt x="13343" y="15984"/>
                      <a:pt x="10034" y="15984"/>
                    </a:cubicBezTo>
                    <a:cubicBezTo>
                      <a:pt x="9793" y="15984"/>
                      <a:pt x="9551" y="15992"/>
                      <a:pt x="9307" y="16010"/>
                    </a:cubicBezTo>
                    <a:cubicBezTo>
                      <a:pt x="10841" y="15510"/>
                      <a:pt x="12342" y="14876"/>
                      <a:pt x="13743" y="14076"/>
                    </a:cubicBezTo>
                    <a:cubicBezTo>
                      <a:pt x="15058" y="15118"/>
                      <a:pt x="16606" y="15614"/>
                      <a:pt x="18150" y="15614"/>
                    </a:cubicBezTo>
                    <a:cubicBezTo>
                      <a:pt x="20015" y="15614"/>
                      <a:pt x="21876" y="14892"/>
                      <a:pt x="23317" y="13542"/>
                    </a:cubicBezTo>
                    <a:cubicBezTo>
                      <a:pt x="23384" y="13409"/>
                      <a:pt x="23350" y="13308"/>
                      <a:pt x="23217" y="13242"/>
                    </a:cubicBezTo>
                    <a:cubicBezTo>
                      <a:pt x="21601" y="12900"/>
                      <a:pt x="19811" y="12298"/>
                      <a:pt x="18145" y="12298"/>
                    </a:cubicBezTo>
                    <a:cubicBezTo>
                      <a:pt x="18022" y="12298"/>
                      <a:pt x="17901" y="12301"/>
                      <a:pt x="17780" y="12308"/>
                    </a:cubicBezTo>
                    <a:cubicBezTo>
                      <a:pt x="17146" y="12308"/>
                      <a:pt x="16545" y="12475"/>
                      <a:pt x="15978" y="12675"/>
                    </a:cubicBezTo>
                    <a:cubicBezTo>
                      <a:pt x="16846" y="12074"/>
                      <a:pt x="17646" y="11407"/>
                      <a:pt x="18380" y="10740"/>
                    </a:cubicBezTo>
                    <a:lnTo>
                      <a:pt x="18547" y="10740"/>
                    </a:lnTo>
                    <a:cubicBezTo>
                      <a:pt x="19234" y="11018"/>
                      <a:pt x="19951" y="11149"/>
                      <a:pt x="20663" y="11149"/>
                    </a:cubicBezTo>
                    <a:cubicBezTo>
                      <a:pt x="22683" y="11149"/>
                      <a:pt x="24668" y="10098"/>
                      <a:pt x="25852" y="8372"/>
                    </a:cubicBezTo>
                    <a:cubicBezTo>
                      <a:pt x="25952" y="8238"/>
                      <a:pt x="25885" y="8138"/>
                      <a:pt x="25785" y="8138"/>
                    </a:cubicBezTo>
                    <a:cubicBezTo>
                      <a:pt x="25510" y="8118"/>
                      <a:pt x="25237" y="8108"/>
                      <a:pt x="24964" y="8108"/>
                    </a:cubicBezTo>
                    <a:cubicBezTo>
                      <a:pt x="22955" y="8108"/>
                      <a:pt x="21026" y="8648"/>
                      <a:pt x="19381" y="9706"/>
                    </a:cubicBezTo>
                    <a:cubicBezTo>
                      <a:pt x="19881" y="9206"/>
                      <a:pt x="20381" y="8672"/>
                      <a:pt x="20848" y="8071"/>
                    </a:cubicBezTo>
                    <a:lnTo>
                      <a:pt x="20882" y="8038"/>
                    </a:lnTo>
                    <a:lnTo>
                      <a:pt x="20915" y="8005"/>
                    </a:lnTo>
                    <a:lnTo>
                      <a:pt x="20982" y="8005"/>
                    </a:lnTo>
                    <a:cubicBezTo>
                      <a:pt x="24318" y="6871"/>
                      <a:pt x="24918" y="3168"/>
                      <a:pt x="25318" y="166"/>
                    </a:cubicBezTo>
                    <a:cubicBezTo>
                      <a:pt x="25341" y="52"/>
                      <a:pt x="25255" y="0"/>
                      <a:pt x="251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41"/>
              <p:cNvSpPr/>
              <p:nvPr/>
            </p:nvSpPr>
            <p:spPr>
              <a:xfrm>
                <a:off x="2124205" y="4230500"/>
                <a:ext cx="273823" cy="282032"/>
              </a:xfrm>
              <a:custGeom>
                <a:avLst/>
                <a:gdLst/>
                <a:ahLst/>
                <a:cxnLst/>
                <a:rect l="l" t="t" r="r" b="b"/>
                <a:pathLst>
                  <a:path w="8907" h="9174" extrusionOk="0">
                    <a:moveTo>
                      <a:pt x="8873" y="1"/>
                    </a:moveTo>
                    <a:cubicBezTo>
                      <a:pt x="6905" y="3903"/>
                      <a:pt x="2902" y="6072"/>
                      <a:pt x="0" y="9174"/>
                    </a:cubicBezTo>
                    <a:cubicBezTo>
                      <a:pt x="1968" y="8240"/>
                      <a:pt x="3736" y="7272"/>
                      <a:pt x="5337" y="5705"/>
                    </a:cubicBezTo>
                    <a:cubicBezTo>
                      <a:pt x="6972" y="4070"/>
                      <a:pt x="8173" y="2169"/>
                      <a:pt x="89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1"/>
              <p:cNvSpPr/>
              <p:nvPr/>
            </p:nvSpPr>
            <p:spPr>
              <a:xfrm>
                <a:off x="2194942" y="3976172"/>
                <a:ext cx="228724" cy="247200"/>
              </a:xfrm>
              <a:custGeom>
                <a:avLst/>
                <a:gdLst/>
                <a:ahLst/>
                <a:cxnLst/>
                <a:rect l="l" t="t" r="r" b="b"/>
                <a:pathLst>
                  <a:path w="7440" h="8041" extrusionOk="0">
                    <a:moveTo>
                      <a:pt x="7439" y="1"/>
                    </a:moveTo>
                    <a:lnTo>
                      <a:pt x="7439" y="1"/>
                    </a:lnTo>
                    <a:cubicBezTo>
                      <a:pt x="7273" y="268"/>
                      <a:pt x="7073" y="501"/>
                      <a:pt x="6939" y="668"/>
                    </a:cubicBezTo>
                    <a:cubicBezTo>
                      <a:pt x="6339" y="1535"/>
                      <a:pt x="5672" y="2336"/>
                      <a:pt x="4904" y="3103"/>
                    </a:cubicBezTo>
                    <a:cubicBezTo>
                      <a:pt x="3236" y="4771"/>
                      <a:pt x="1435" y="6205"/>
                      <a:pt x="1" y="8040"/>
                    </a:cubicBezTo>
                    <a:cubicBezTo>
                      <a:pt x="1769" y="7440"/>
                      <a:pt x="3537" y="6606"/>
                      <a:pt x="4904" y="5205"/>
                    </a:cubicBezTo>
                    <a:cubicBezTo>
                      <a:pt x="5605" y="4504"/>
                      <a:pt x="6205" y="3637"/>
                      <a:pt x="6639" y="2703"/>
                    </a:cubicBezTo>
                    <a:cubicBezTo>
                      <a:pt x="6739" y="2536"/>
                      <a:pt x="7273" y="902"/>
                      <a:pt x="74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1"/>
              <p:cNvSpPr/>
              <p:nvPr/>
            </p:nvSpPr>
            <p:spPr>
              <a:xfrm>
                <a:off x="2177511" y="3713666"/>
                <a:ext cx="146672" cy="270749"/>
              </a:xfrm>
              <a:custGeom>
                <a:avLst/>
                <a:gdLst/>
                <a:ahLst/>
                <a:cxnLst/>
                <a:rect l="l" t="t" r="r" b="b"/>
                <a:pathLst>
                  <a:path w="4771" h="8807" extrusionOk="0">
                    <a:moveTo>
                      <a:pt x="1" y="8507"/>
                    </a:moveTo>
                    <a:cubicBezTo>
                      <a:pt x="1" y="8510"/>
                      <a:pt x="1" y="8513"/>
                      <a:pt x="1" y="8516"/>
                    </a:cubicBezTo>
                    <a:lnTo>
                      <a:pt x="1" y="8516"/>
                    </a:lnTo>
                    <a:cubicBezTo>
                      <a:pt x="1" y="8513"/>
                      <a:pt x="1" y="8510"/>
                      <a:pt x="1" y="8507"/>
                    </a:cubicBezTo>
                    <a:close/>
                    <a:moveTo>
                      <a:pt x="4637" y="0"/>
                    </a:moveTo>
                    <a:lnTo>
                      <a:pt x="4637" y="0"/>
                    </a:lnTo>
                    <a:cubicBezTo>
                      <a:pt x="3470" y="3003"/>
                      <a:pt x="2002" y="5838"/>
                      <a:pt x="301" y="8540"/>
                    </a:cubicBezTo>
                    <a:cubicBezTo>
                      <a:pt x="272" y="8598"/>
                      <a:pt x="210" y="8625"/>
                      <a:pt x="151" y="8625"/>
                    </a:cubicBezTo>
                    <a:cubicBezTo>
                      <a:pt x="77" y="8625"/>
                      <a:pt x="7" y="8585"/>
                      <a:pt x="1" y="8516"/>
                    </a:cubicBezTo>
                    <a:lnTo>
                      <a:pt x="1" y="8516"/>
                    </a:lnTo>
                    <a:cubicBezTo>
                      <a:pt x="6" y="8585"/>
                      <a:pt x="67" y="8711"/>
                      <a:pt x="67" y="8807"/>
                    </a:cubicBezTo>
                    <a:cubicBezTo>
                      <a:pt x="1602" y="7639"/>
                      <a:pt x="3003" y="6372"/>
                      <a:pt x="3937" y="4671"/>
                    </a:cubicBezTo>
                    <a:cubicBezTo>
                      <a:pt x="4671" y="3169"/>
                      <a:pt x="4771" y="1568"/>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1"/>
              <p:cNvSpPr/>
              <p:nvPr/>
            </p:nvSpPr>
            <p:spPr>
              <a:xfrm>
                <a:off x="2096506" y="3586518"/>
                <a:ext cx="90260" cy="306626"/>
              </a:xfrm>
              <a:custGeom>
                <a:avLst/>
                <a:gdLst/>
                <a:ahLst/>
                <a:cxnLst/>
                <a:rect l="l" t="t" r="r" b="b"/>
                <a:pathLst>
                  <a:path w="2936" h="9974" extrusionOk="0">
                    <a:moveTo>
                      <a:pt x="101" y="0"/>
                    </a:moveTo>
                    <a:cubicBezTo>
                      <a:pt x="67" y="100"/>
                      <a:pt x="67" y="200"/>
                      <a:pt x="67" y="367"/>
                    </a:cubicBezTo>
                    <a:cubicBezTo>
                      <a:pt x="67" y="367"/>
                      <a:pt x="101" y="367"/>
                      <a:pt x="101" y="434"/>
                    </a:cubicBezTo>
                    <a:cubicBezTo>
                      <a:pt x="1768" y="3136"/>
                      <a:pt x="2035" y="6838"/>
                      <a:pt x="2269" y="9974"/>
                    </a:cubicBezTo>
                    <a:cubicBezTo>
                      <a:pt x="2936" y="7439"/>
                      <a:pt x="2469" y="4970"/>
                      <a:pt x="1368" y="2535"/>
                    </a:cubicBezTo>
                    <a:cubicBezTo>
                      <a:pt x="1135" y="2102"/>
                      <a:pt x="1" y="367"/>
                      <a:pt x="1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41"/>
              <p:cNvSpPr/>
              <p:nvPr/>
            </p:nvSpPr>
            <p:spPr>
              <a:xfrm>
                <a:off x="2017561" y="3669582"/>
                <a:ext cx="121033" cy="203054"/>
              </a:xfrm>
              <a:custGeom>
                <a:avLst/>
                <a:gdLst/>
                <a:ahLst/>
                <a:cxnLst/>
                <a:rect l="l" t="t" r="r" b="b"/>
                <a:pathLst>
                  <a:path w="3937" h="6605" extrusionOk="0">
                    <a:moveTo>
                      <a:pt x="0" y="0"/>
                    </a:moveTo>
                    <a:lnTo>
                      <a:pt x="0" y="0"/>
                    </a:lnTo>
                    <a:cubicBezTo>
                      <a:pt x="1134" y="2335"/>
                      <a:pt x="2368" y="4503"/>
                      <a:pt x="3936" y="6605"/>
                    </a:cubicBezTo>
                    <a:cubicBezTo>
                      <a:pt x="3336" y="5504"/>
                      <a:pt x="2835" y="4337"/>
                      <a:pt x="2669" y="3102"/>
                    </a:cubicBezTo>
                    <a:cubicBezTo>
                      <a:pt x="2635" y="2936"/>
                      <a:pt x="2635" y="2802"/>
                      <a:pt x="2635" y="2635"/>
                    </a:cubicBezTo>
                    <a:cubicBezTo>
                      <a:pt x="1801" y="1735"/>
                      <a:pt x="934" y="834"/>
                      <a:pt x="0" y="0"/>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41"/>
              <p:cNvSpPr/>
              <p:nvPr/>
            </p:nvSpPr>
            <p:spPr>
              <a:xfrm>
                <a:off x="2033947" y="3854157"/>
                <a:ext cx="133361" cy="358949"/>
              </a:xfrm>
              <a:custGeom>
                <a:avLst/>
                <a:gdLst/>
                <a:ahLst/>
                <a:cxnLst/>
                <a:rect l="l" t="t" r="r" b="b"/>
                <a:pathLst>
                  <a:path w="4338" h="11676" extrusionOk="0">
                    <a:moveTo>
                      <a:pt x="1" y="0"/>
                    </a:moveTo>
                    <a:cubicBezTo>
                      <a:pt x="1735" y="3803"/>
                      <a:pt x="3170" y="7673"/>
                      <a:pt x="4304" y="11675"/>
                    </a:cubicBezTo>
                    <a:cubicBezTo>
                      <a:pt x="4304" y="11609"/>
                      <a:pt x="4304" y="11475"/>
                      <a:pt x="4337" y="11409"/>
                    </a:cubicBezTo>
                    <a:cubicBezTo>
                      <a:pt x="4004" y="7139"/>
                      <a:pt x="2769" y="3269"/>
                      <a:pt x="1" y="0"/>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1"/>
              <p:cNvSpPr/>
              <p:nvPr/>
            </p:nvSpPr>
            <p:spPr>
              <a:xfrm>
                <a:off x="1939599" y="4105380"/>
                <a:ext cx="157955" cy="374351"/>
              </a:xfrm>
              <a:custGeom>
                <a:avLst/>
                <a:gdLst/>
                <a:ahLst/>
                <a:cxnLst/>
                <a:rect l="l" t="t" r="r" b="b"/>
                <a:pathLst>
                  <a:path w="5138" h="12177" extrusionOk="0">
                    <a:moveTo>
                      <a:pt x="1" y="1"/>
                    </a:moveTo>
                    <a:lnTo>
                      <a:pt x="1" y="1"/>
                    </a:lnTo>
                    <a:cubicBezTo>
                      <a:pt x="1902" y="3970"/>
                      <a:pt x="3637" y="8007"/>
                      <a:pt x="5138" y="12176"/>
                    </a:cubicBezTo>
                    <a:cubicBezTo>
                      <a:pt x="4471" y="7673"/>
                      <a:pt x="2970" y="3570"/>
                      <a:pt x="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41"/>
              <p:cNvSpPr/>
              <p:nvPr/>
            </p:nvSpPr>
            <p:spPr>
              <a:xfrm>
                <a:off x="1935511" y="4125916"/>
                <a:ext cx="153866" cy="368172"/>
              </a:xfrm>
              <a:custGeom>
                <a:avLst/>
                <a:gdLst/>
                <a:ahLst/>
                <a:cxnLst/>
                <a:rect l="l" t="t" r="r" b="b"/>
                <a:pathLst>
                  <a:path w="5005" h="11976" extrusionOk="0">
                    <a:moveTo>
                      <a:pt x="0" y="0"/>
                    </a:moveTo>
                    <a:lnTo>
                      <a:pt x="0" y="0"/>
                    </a:lnTo>
                    <a:cubicBezTo>
                      <a:pt x="267" y="1968"/>
                      <a:pt x="501" y="3970"/>
                      <a:pt x="1101" y="5904"/>
                    </a:cubicBezTo>
                    <a:cubicBezTo>
                      <a:pt x="1868" y="8306"/>
                      <a:pt x="3303" y="10141"/>
                      <a:pt x="5004" y="11975"/>
                    </a:cubicBezTo>
                    <a:cubicBezTo>
                      <a:pt x="3536" y="7906"/>
                      <a:pt x="1868" y="3903"/>
                      <a:pt x="0"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41"/>
              <p:cNvSpPr/>
              <p:nvPr/>
            </p:nvSpPr>
            <p:spPr>
              <a:xfrm>
                <a:off x="2124205" y="4240768"/>
                <a:ext cx="256392" cy="257407"/>
              </a:xfrm>
              <a:custGeom>
                <a:avLst/>
                <a:gdLst/>
                <a:ahLst/>
                <a:cxnLst/>
                <a:rect l="l" t="t" r="r" b="b"/>
                <a:pathLst>
                  <a:path w="8340" h="8373" extrusionOk="0">
                    <a:moveTo>
                      <a:pt x="8339" y="0"/>
                    </a:moveTo>
                    <a:cubicBezTo>
                      <a:pt x="6705" y="901"/>
                      <a:pt x="5004" y="1768"/>
                      <a:pt x="3503" y="2902"/>
                    </a:cubicBezTo>
                    <a:cubicBezTo>
                      <a:pt x="1701" y="4270"/>
                      <a:pt x="534" y="6205"/>
                      <a:pt x="0" y="8373"/>
                    </a:cubicBezTo>
                    <a:cubicBezTo>
                      <a:pt x="2735" y="5537"/>
                      <a:pt x="6338" y="3436"/>
                      <a:pt x="833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41"/>
              <p:cNvSpPr/>
              <p:nvPr/>
            </p:nvSpPr>
            <p:spPr>
              <a:xfrm>
                <a:off x="2008308" y="3826458"/>
                <a:ext cx="152759" cy="400267"/>
              </a:xfrm>
              <a:custGeom>
                <a:avLst/>
                <a:gdLst/>
                <a:ahLst/>
                <a:cxnLst/>
                <a:rect l="l" t="t" r="r" b="b"/>
                <a:pathLst>
                  <a:path w="4969" h="13020" extrusionOk="0">
                    <a:moveTo>
                      <a:pt x="1" y="1"/>
                    </a:moveTo>
                    <a:lnTo>
                      <a:pt x="1" y="1"/>
                    </a:lnTo>
                    <a:cubicBezTo>
                      <a:pt x="501" y="1869"/>
                      <a:pt x="468" y="3837"/>
                      <a:pt x="835" y="5705"/>
                    </a:cubicBezTo>
                    <a:cubicBezTo>
                      <a:pt x="1302" y="8240"/>
                      <a:pt x="2769" y="10408"/>
                      <a:pt x="4437" y="12343"/>
                    </a:cubicBezTo>
                    <a:cubicBezTo>
                      <a:pt x="4667" y="12636"/>
                      <a:pt x="4858" y="13020"/>
                      <a:pt x="4927" y="13020"/>
                    </a:cubicBezTo>
                    <a:cubicBezTo>
                      <a:pt x="4968" y="13020"/>
                      <a:pt x="4967" y="12883"/>
                      <a:pt x="4904" y="12510"/>
                    </a:cubicBezTo>
                    <a:cubicBezTo>
                      <a:pt x="4804" y="12043"/>
                      <a:pt x="4604" y="11542"/>
                      <a:pt x="4471" y="11075"/>
                    </a:cubicBezTo>
                    <a:cubicBezTo>
                      <a:pt x="4104" y="9841"/>
                      <a:pt x="3670" y="8574"/>
                      <a:pt x="3236" y="7339"/>
                    </a:cubicBezTo>
                    <a:cubicBezTo>
                      <a:pt x="2336" y="4971"/>
                      <a:pt x="1335" y="2636"/>
                      <a:pt x="268" y="301"/>
                    </a:cubicBezTo>
                    <a:cubicBezTo>
                      <a:pt x="168" y="201"/>
                      <a:pt x="101" y="134"/>
                      <a:pt x="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1"/>
              <p:cNvSpPr/>
              <p:nvPr/>
            </p:nvSpPr>
            <p:spPr>
              <a:xfrm>
                <a:off x="2191868" y="3958680"/>
                <a:ext cx="229739" cy="252365"/>
              </a:xfrm>
              <a:custGeom>
                <a:avLst/>
                <a:gdLst/>
                <a:ahLst/>
                <a:cxnLst/>
                <a:rect l="l" t="t" r="r" b="b"/>
                <a:pathLst>
                  <a:path w="7473" h="8209" extrusionOk="0">
                    <a:moveTo>
                      <a:pt x="7341" y="0"/>
                    </a:moveTo>
                    <a:cubicBezTo>
                      <a:pt x="6897" y="0"/>
                      <a:pt x="5427" y="1244"/>
                      <a:pt x="5004" y="1504"/>
                    </a:cubicBezTo>
                    <a:cubicBezTo>
                      <a:pt x="4037" y="2071"/>
                      <a:pt x="3136" y="2671"/>
                      <a:pt x="2336" y="3405"/>
                    </a:cubicBezTo>
                    <a:cubicBezTo>
                      <a:pt x="1502" y="4173"/>
                      <a:pt x="835" y="5040"/>
                      <a:pt x="468" y="6107"/>
                    </a:cubicBezTo>
                    <a:cubicBezTo>
                      <a:pt x="301" y="6774"/>
                      <a:pt x="168" y="7508"/>
                      <a:pt x="1" y="8209"/>
                    </a:cubicBezTo>
                    <a:cubicBezTo>
                      <a:pt x="1035" y="6908"/>
                      <a:pt x="2302" y="5774"/>
                      <a:pt x="3503" y="4606"/>
                    </a:cubicBezTo>
                    <a:cubicBezTo>
                      <a:pt x="4204" y="3939"/>
                      <a:pt x="4938" y="3272"/>
                      <a:pt x="5538" y="2571"/>
                    </a:cubicBezTo>
                    <a:cubicBezTo>
                      <a:pt x="5872" y="2238"/>
                      <a:pt x="6138" y="1871"/>
                      <a:pt x="6439" y="1504"/>
                    </a:cubicBezTo>
                    <a:cubicBezTo>
                      <a:pt x="6505" y="1371"/>
                      <a:pt x="7173" y="503"/>
                      <a:pt x="7473" y="36"/>
                    </a:cubicBezTo>
                    <a:cubicBezTo>
                      <a:pt x="7473" y="3"/>
                      <a:pt x="7439" y="3"/>
                      <a:pt x="7373" y="3"/>
                    </a:cubicBezTo>
                    <a:cubicBezTo>
                      <a:pt x="7363" y="1"/>
                      <a:pt x="7352" y="0"/>
                      <a:pt x="73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41"/>
              <p:cNvSpPr/>
              <p:nvPr/>
            </p:nvSpPr>
            <p:spPr>
              <a:xfrm>
                <a:off x="2013442" y="3677760"/>
                <a:ext cx="143598" cy="229739"/>
              </a:xfrm>
              <a:custGeom>
                <a:avLst/>
                <a:gdLst/>
                <a:ahLst/>
                <a:cxnLst/>
                <a:rect l="l" t="t" r="r" b="b"/>
                <a:pathLst>
                  <a:path w="4671" h="7473" extrusionOk="0">
                    <a:moveTo>
                      <a:pt x="1" y="1"/>
                    </a:moveTo>
                    <a:lnTo>
                      <a:pt x="1" y="1"/>
                    </a:lnTo>
                    <a:cubicBezTo>
                      <a:pt x="801" y="3003"/>
                      <a:pt x="2002" y="5705"/>
                      <a:pt x="4671" y="7473"/>
                    </a:cubicBezTo>
                    <a:cubicBezTo>
                      <a:pt x="4671" y="7406"/>
                      <a:pt x="4637" y="7373"/>
                      <a:pt x="4637" y="7373"/>
                    </a:cubicBezTo>
                    <a:cubicBezTo>
                      <a:pt x="4604" y="7373"/>
                      <a:pt x="4604" y="7373"/>
                      <a:pt x="4571" y="7340"/>
                    </a:cubicBezTo>
                    <a:cubicBezTo>
                      <a:pt x="2736" y="5205"/>
                      <a:pt x="1135" y="2670"/>
                      <a:pt x="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41"/>
              <p:cNvSpPr/>
              <p:nvPr/>
            </p:nvSpPr>
            <p:spPr>
              <a:xfrm>
                <a:off x="2102655" y="3617259"/>
                <a:ext cx="57458" cy="272809"/>
              </a:xfrm>
              <a:custGeom>
                <a:avLst/>
                <a:gdLst/>
                <a:ahLst/>
                <a:cxnLst/>
                <a:rect l="l" t="t" r="r" b="b"/>
                <a:pathLst>
                  <a:path w="1869" h="8874" extrusionOk="0">
                    <a:moveTo>
                      <a:pt x="1" y="1"/>
                    </a:moveTo>
                    <a:cubicBezTo>
                      <a:pt x="34" y="334"/>
                      <a:pt x="67" y="635"/>
                      <a:pt x="101" y="801"/>
                    </a:cubicBezTo>
                    <a:lnTo>
                      <a:pt x="101" y="2803"/>
                    </a:lnTo>
                    <a:cubicBezTo>
                      <a:pt x="101" y="4171"/>
                      <a:pt x="268" y="5505"/>
                      <a:pt x="768" y="6772"/>
                    </a:cubicBezTo>
                    <a:cubicBezTo>
                      <a:pt x="1001" y="7373"/>
                      <a:pt x="1268" y="8340"/>
                      <a:pt x="1769" y="8841"/>
                    </a:cubicBezTo>
                    <a:lnTo>
                      <a:pt x="1835" y="8874"/>
                    </a:lnTo>
                    <a:lnTo>
                      <a:pt x="1835" y="8807"/>
                    </a:lnTo>
                    <a:cubicBezTo>
                      <a:pt x="1869" y="8507"/>
                      <a:pt x="1735" y="8140"/>
                      <a:pt x="1735" y="7840"/>
                    </a:cubicBezTo>
                    <a:cubicBezTo>
                      <a:pt x="1435" y="5305"/>
                      <a:pt x="1235" y="2336"/>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41"/>
              <p:cNvSpPr/>
              <p:nvPr/>
            </p:nvSpPr>
            <p:spPr>
              <a:xfrm>
                <a:off x="2191868" y="3712652"/>
                <a:ext cx="116944" cy="236902"/>
              </a:xfrm>
              <a:custGeom>
                <a:avLst/>
                <a:gdLst/>
                <a:ahLst/>
                <a:cxnLst/>
                <a:rect l="l" t="t" r="r" b="b"/>
                <a:pathLst>
                  <a:path w="3804" h="7706" extrusionOk="0">
                    <a:moveTo>
                      <a:pt x="3803" y="0"/>
                    </a:moveTo>
                    <a:lnTo>
                      <a:pt x="3803" y="0"/>
                    </a:lnTo>
                    <a:cubicBezTo>
                      <a:pt x="3103" y="1068"/>
                      <a:pt x="2102" y="2035"/>
                      <a:pt x="1368" y="3202"/>
                    </a:cubicBezTo>
                    <a:cubicBezTo>
                      <a:pt x="601" y="4503"/>
                      <a:pt x="334" y="6171"/>
                      <a:pt x="1" y="7706"/>
                    </a:cubicBezTo>
                    <a:cubicBezTo>
                      <a:pt x="1502" y="5237"/>
                      <a:pt x="2769" y="2669"/>
                      <a:pt x="38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41"/>
              <p:cNvSpPr/>
              <p:nvPr/>
            </p:nvSpPr>
            <p:spPr>
              <a:xfrm>
                <a:off x="2017561" y="3669582"/>
                <a:ext cx="111780" cy="188697"/>
              </a:xfrm>
              <a:custGeom>
                <a:avLst/>
                <a:gdLst/>
                <a:ahLst/>
                <a:cxnLst/>
                <a:rect l="l" t="t" r="r" b="b"/>
                <a:pathLst>
                  <a:path w="3636" h="6138" extrusionOk="0">
                    <a:moveTo>
                      <a:pt x="0" y="0"/>
                    </a:moveTo>
                    <a:lnTo>
                      <a:pt x="0" y="0"/>
                    </a:lnTo>
                    <a:cubicBezTo>
                      <a:pt x="1101" y="2168"/>
                      <a:pt x="2268" y="4170"/>
                      <a:pt x="3636" y="6138"/>
                    </a:cubicBezTo>
                    <a:cubicBezTo>
                      <a:pt x="3636" y="6071"/>
                      <a:pt x="3603" y="5971"/>
                      <a:pt x="3603" y="5904"/>
                    </a:cubicBezTo>
                    <a:cubicBezTo>
                      <a:pt x="3169" y="5004"/>
                      <a:pt x="2835" y="4103"/>
                      <a:pt x="2669" y="3102"/>
                    </a:cubicBezTo>
                    <a:cubicBezTo>
                      <a:pt x="2635" y="2936"/>
                      <a:pt x="2635" y="2802"/>
                      <a:pt x="2635" y="2635"/>
                    </a:cubicBezTo>
                    <a:cubicBezTo>
                      <a:pt x="1835" y="1668"/>
                      <a:pt x="934" y="8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1"/>
              <p:cNvSpPr/>
              <p:nvPr/>
            </p:nvSpPr>
            <p:spPr>
              <a:xfrm>
                <a:off x="2033947" y="3856217"/>
                <a:ext cx="131301" cy="351756"/>
              </a:xfrm>
              <a:custGeom>
                <a:avLst/>
                <a:gdLst/>
                <a:ahLst/>
                <a:cxnLst/>
                <a:rect l="l" t="t" r="r" b="b"/>
                <a:pathLst>
                  <a:path w="4271" h="11442" extrusionOk="0">
                    <a:moveTo>
                      <a:pt x="1" y="0"/>
                    </a:moveTo>
                    <a:lnTo>
                      <a:pt x="1" y="0"/>
                    </a:lnTo>
                    <a:cubicBezTo>
                      <a:pt x="1735" y="3703"/>
                      <a:pt x="3136" y="7539"/>
                      <a:pt x="4270" y="11442"/>
                    </a:cubicBezTo>
                    <a:cubicBezTo>
                      <a:pt x="4237" y="10708"/>
                      <a:pt x="4137" y="9941"/>
                      <a:pt x="4104" y="9240"/>
                    </a:cubicBezTo>
                    <a:cubicBezTo>
                      <a:pt x="3570" y="5838"/>
                      <a:pt x="2269" y="2635"/>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1"/>
              <p:cNvSpPr/>
              <p:nvPr/>
            </p:nvSpPr>
            <p:spPr>
              <a:xfrm>
                <a:off x="1939599" y="4105380"/>
                <a:ext cx="157955" cy="374351"/>
              </a:xfrm>
              <a:custGeom>
                <a:avLst/>
                <a:gdLst/>
                <a:ahLst/>
                <a:cxnLst/>
                <a:rect l="l" t="t" r="r" b="b"/>
                <a:pathLst>
                  <a:path w="5138" h="12177" extrusionOk="0">
                    <a:moveTo>
                      <a:pt x="1" y="1"/>
                    </a:moveTo>
                    <a:lnTo>
                      <a:pt x="1" y="1"/>
                    </a:lnTo>
                    <a:cubicBezTo>
                      <a:pt x="1902" y="3970"/>
                      <a:pt x="3637" y="8007"/>
                      <a:pt x="5138" y="12176"/>
                    </a:cubicBezTo>
                    <a:cubicBezTo>
                      <a:pt x="4471" y="7673"/>
                      <a:pt x="2970" y="3570"/>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1"/>
              <p:cNvSpPr/>
              <p:nvPr/>
            </p:nvSpPr>
            <p:spPr>
              <a:xfrm>
                <a:off x="1935511" y="4125916"/>
                <a:ext cx="153866" cy="368172"/>
              </a:xfrm>
              <a:custGeom>
                <a:avLst/>
                <a:gdLst/>
                <a:ahLst/>
                <a:cxnLst/>
                <a:rect l="l" t="t" r="r" b="b"/>
                <a:pathLst>
                  <a:path w="5005" h="11976" extrusionOk="0">
                    <a:moveTo>
                      <a:pt x="0" y="0"/>
                    </a:moveTo>
                    <a:lnTo>
                      <a:pt x="0" y="0"/>
                    </a:lnTo>
                    <a:cubicBezTo>
                      <a:pt x="267" y="1968"/>
                      <a:pt x="501" y="3970"/>
                      <a:pt x="1101" y="5904"/>
                    </a:cubicBezTo>
                    <a:cubicBezTo>
                      <a:pt x="1868" y="8306"/>
                      <a:pt x="3303" y="10141"/>
                      <a:pt x="5004" y="11975"/>
                    </a:cubicBezTo>
                    <a:cubicBezTo>
                      <a:pt x="3536" y="7906"/>
                      <a:pt x="1868" y="390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41"/>
              <p:cNvSpPr/>
              <p:nvPr/>
            </p:nvSpPr>
            <p:spPr>
              <a:xfrm>
                <a:off x="2008308" y="3826458"/>
                <a:ext cx="152759" cy="400267"/>
              </a:xfrm>
              <a:custGeom>
                <a:avLst/>
                <a:gdLst/>
                <a:ahLst/>
                <a:cxnLst/>
                <a:rect l="l" t="t" r="r" b="b"/>
                <a:pathLst>
                  <a:path w="4969" h="13020" extrusionOk="0">
                    <a:moveTo>
                      <a:pt x="1" y="1"/>
                    </a:moveTo>
                    <a:lnTo>
                      <a:pt x="1" y="1"/>
                    </a:lnTo>
                    <a:cubicBezTo>
                      <a:pt x="501" y="1869"/>
                      <a:pt x="468" y="3837"/>
                      <a:pt x="835" y="5705"/>
                    </a:cubicBezTo>
                    <a:cubicBezTo>
                      <a:pt x="1302" y="8240"/>
                      <a:pt x="2769" y="10408"/>
                      <a:pt x="4437" y="12343"/>
                    </a:cubicBezTo>
                    <a:cubicBezTo>
                      <a:pt x="4667" y="12636"/>
                      <a:pt x="4858" y="13020"/>
                      <a:pt x="4927" y="13020"/>
                    </a:cubicBezTo>
                    <a:cubicBezTo>
                      <a:pt x="4968" y="13020"/>
                      <a:pt x="4967" y="12883"/>
                      <a:pt x="4904" y="12510"/>
                    </a:cubicBezTo>
                    <a:cubicBezTo>
                      <a:pt x="4804" y="12043"/>
                      <a:pt x="4604" y="11542"/>
                      <a:pt x="4471" y="11075"/>
                    </a:cubicBezTo>
                    <a:cubicBezTo>
                      <a:pt x="4104" y="9841"/>
                      <a:pt x="3670" y="8574"/>
                      <a:pt x="3236" y="7339"/>
                    </a:cubicBezTo>
                    <a:cubicBezTo>
                      <a:pt x="2336" y="4971"/>
                      <a:pt x="1335" y="2636"/>
                      <a:pt x="268" y="301"/>
                    </a:cubicBezTo>
                    <a:cubicBezTo>
                      <a:pt x="168" y="201"/>
                      <a:pt x="101" y="134"/>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41"/>
              <p:cNvSpPr/>
              <p:nvPr/>
            </p:nvSpPr>
            <p:spPr>
              <a:xfrm>
                <a:off x="2013442" y="3678805"/>
                <a:ext cx="117959" cy="210248"/>
              </a:xfrm>
              <a:custGeom>
                <a:avLst/>
                <a:gdLst/>
                <a:ahLst/>
                <a:cxnLst/>
                <a:rect l="l" t="t" r="r" b="b"/>
                <a:pathLst>
                  <a:path w="3837" h="6839" extrusionOk="0">
                    <a:moveTo>
                      <a:pt x="1" y="0"/>
                    </a:moveTo>
                    <a:lnTo>
                      <a:pt x="1" y="0"/>
                    </a:lnTo>
                    <a:cubicBezTo>
                      <a:pt x="734" y="2669"/>
                      <a:pt x="1769" y="5104"/>
                      <a:pt x="3837" y="6839"/>
                    </a:cubicBezTo>
                    <a:cubicBezTo>
                      <a:pt x="3837" y="6672"/>
                      <a:pt x="3837" y="6538"/>
                      <a:pt x="3803" y="6438"/>
                    </a:cubicBezTo>
                    <a:cubicBezTo>
                      <a:pt x="2269" y="4470"/>
                      <a:pt x="935" y="2302"/>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41"/>
              <p:cNvSpPr/>
              <p:nvPr/>
            </p:nvSpPr>
            <p:spPr>
              <a:xfrm>
                <a:off x="1923214" y="3568411"/>
                <a:ext cx="508665" cy="1153213"/>
              </a:xfrm>
              <a:custGeom>
                <a:avLst/>
                <a:gdLst/>
                <a:ahLst/>
                <a:cxnLst/>
                <a:rect l="l" t="t" r="r" b="b"/>
                <a:pathLst>
                  <a:path w="16546" h="37512" extrusionOk="0">
                    <a:moveTo>
                      <a:pt x="3036" y="3291"/>
                    </a:moveTo>
                    <a:lnTo>
                      <a:pt x="3036" y="3291"/>
                    </a:lnTo>
                    <a:cubicBezTo>
                      <a:pt x="3936" y="4125"/>
                      <a:pt x="4837" y="5026"/>
                      <a:pt x="5671" y="5926"/>
                    </a:cubicBezTo>
                    <a:cubicBezTo>
                      <a:pt x="5704" y="6093"/>
                      <a:pt x="5704" y="6227"/>
                      <a:pt x="5738" y="6393"/>
                    </a:cubicBezTo>
                    <a:cubicBezTo>
                      <a:pt x="5904" y="7628"/>
                      <a:pt x="6405" y="8795"/>
                      <a:pt x="7005" y="9896"/>
                    </a:cubicBezTo>
                    <a:cubicBezTo>
                      <a:pt x="5437" y="7794"/>
                      <a:pt x="4203" y="5626"/>
                      <a:pt x="3036" y="3291"/>
                    </a:cubicBezTo>
                    <a:close/>
                    <a:moveTo>
                      <a:pt x="5838" y="1590"/>
                    </a:moveTo>
                    <a:lnTo>
                      <a:pt x="5838" y="1590"/>
                    </a:lnTo>
                    <a:cubicBezTo>
                      <a:pt x="7072" y="3925"/>
                      <a:pt x="7272" y="6894"/>
                      <a:pt x="7572" y="9429"/>
                    </a:cubicBezTo>
                    <a:cubicBezTo>
                      <a:pt x="7572" y="9729"/>
                      <a:pt x="7706" y="10096"/>
                      <a:pt x="7672" y="10396"/>
                    </a:cubicBezTo>
                    <a:cubicBezTo>
                      <a:pt x="7672" y="10417"/>
                      <a:pt x="7647" y="10425"/>
                      <a:pt x="7651" y="10436"/>
                    </a:cubicBezTo>
                    <a:lnTo>
                      <a:pt x="7651" y="10436"/>
                    </a:lnTo>
                    <a:lnTo>
                      <a:pt x="7639" y="10430"/>
                    </a:lnTo>
                    <a:cubicBezTo>
                      <a:pt x="7205" y="9929"/>
                      <a:pt x="6872" y="8962"/>
                      <a:pt x="6605" y="8328"/>
                    </a:cubicBezTo>
                    <a:cubicBezTo>
                      <a:pt x="6105" y="7094"/>
                      <a:pt x="5938" y="5760"/>
                      <a:pt x="5938" y="4392"/>
                    </a:cubicBezTo>
                    <a:lnTo>
                      <a:pt x="5938" y="2390"/>
                    </a:lnTo>
                    <a:cubicBezTo>
                      <a:pt x="5904" y="2224"/>
                      <a:pt x="5871" y="1923"/>
                      <a:pt x="5838" y="1590"/>
                    </a:cubicBezTo>
                    <a:close/>
                    <a:moveTo>
                      <a:pt x="5738" y="668"/>
                    </a:moveTo>
                    <a:lnTo>
                      <a:pt x="5738" y="668"/>
                    </a:lnTo>
                    <a:cubicBezTo>
                      <a:pt x="5798" y="1153"/>
                      <a:pt x="6785" y="2685"/>
                      <a:pt x="7005" y="3124"/>
                    </a:cubicBezTo>
                    <a:cubicBezTo>
                      <a:pt x="8106" y="5559"/>
                      <a:pt x="8573" y="7994"/>
                      <a:pt x="7906" y="10563"/>
                    </a:cubicBezTo>
                    <a:cubicBezTo>
                      <a:pt x="7672" y="7427"/>
                      <a:pt x="7405" y="3725"/>
                      <a:pt x="5738" y="1023"/>
                    </a:cubicBezTo>
                    <a:lnTo>
                      <a:pt x="5738" y="668"/>
                    </a:lnTo>
                    <a:close/>
                    <a:moveTo>
                      <a:pt x="2936" y="3558"/>
                    </a:moveTo>
                    <a:cubicBezTo>
                      <a:pt x="4036" y="6227"/>
                      <a:pt x="5604" y="8728"/>
                      <a:pt x="7506" y="10897"/>
                    </a:cubicBezTo>
                    <a:cubicBezTo>
                      <a:pt x="7539" y="10930"/>
                      <a:pt x="7539" y="10930"/>
                      <a:pt x="7572" y="10930"/>
                    </a:cubicBezTo>
                    <a:cubicBezTo>
                      <a:pt x="7591" y="10949"/>
                      <a:pt x="7599" y="10979"/>
                      <a:pt x="7603" y="10995"/>
                    </a:cubicBezTo>
                    <a:lnTo>
                      <a:pt x="7603" y="10995"/>
                    </a:lnTo>
                    <a:cubicBezTo>
                      <a:pt x="4936" y="9260"/>
                      <a:pt x="3736" y="6559"/>
                      <a:pt x="2936" y="3558"/>
                    </a:cubicBezTo>
                    <a:close/>
                    <a:moveTo>
                      <a:pt x="12576" y="4692"/>
                    </a:moveTo>
                    <a:lnTo>
                      <a:pt x="12576" y="4692"/>
                    </a:lnTo>
                    <a:cubicBezTo>
                      <a:pt x="11542" y="7361"/>
                      <a:pt x="10241" y="9929"/>
                      <a:pt x="8740" y="12431"/>
                    </a:cubicBezTo>
                    <a:cubicBezTo>
                      <a:pt x="9073" y="10897"/>
                      <a:pt x="9340" y="9229"/>
                      <a:pt x="10107" y="7928"/>
                    </a:cubicBezTo>
                    <a:cubicBezTo>
                      <a:pt x="10841" y="6727"/>
                      <a:pt x="11842" y="5793"/>
                      <a:pt x="12576" y="4692"/>
                    </a:cubicBezTo>
                    <a:close/>
                    <a:moveTo>
                      <a:pt x="12909" y="4625"/>
                    </a:moveTo>
                    <a:cubicBezTo>
                      <a:pt x="13043" y="6227"/>
                      <a:pt x="12943" y="7794"/>
                      <a:pt x="12209" y="9295"/>
                    </a:cubicBezTo>
                    <a:cubicBezTo>
                      <a:pt x="11275" y="11030"/>
                      <a:pt x="9874" y="12264"/>
                      <a:pt x="8306" y="13432"/>
                    </a:cubicBezTo>
                    <a:cubicBezTo>
                      <a:pt x="8306" y="13365"/>
                      <a:pt x="8273" y="13232"/>
                      <a:pt x="8273" y="13132"/>
                    </a:cubicBezTo>
                    <a:lnTo>
                      <a:pt x="8273" y="13132"/>
                    </a:lnTo>
                    <a:cubicBezTo>
                      <a:pt x="8273" y="13212"/>
                      <a:pt x="8346" y="13256"/>
                      <a:pt x="8426" y="13256"/>
                    </a:cubicBezTo>
                    <a:cubicBezTo>
                      <a:pt x="8478" y="13256"/>
                      <a:pt x="8533" y="13238"/>
                      <a:pt x="8573" y="13198"/>
                    </a:cubicBezTo>
                    <a:cubicBezTo>
                      <a:pt x="10274" y="10463"/>
                      <a:pt x="11742" y="7628"/>
                      <a:pt x="12909" y="4625"/>
                    </a:cubicBezTo>
                    <a:close/>
                    <a:moveTo>
                      <a:pt x="16144" y="12695"/>
                    </a:moveTo>
                    <a:cubicBezTo>
                      <a:pt x="16156" y="12695"/>
                      <a:pt x="16168" y="12696"/>
                      <a:pt x="16178" y="12698"/>
                    </a:cubicBezTo>
                    <a:cubicBezTo>
                      <a:pt x="16212" y="12698"/>
                      <a:pt x="16245" y="12698"/>
                      <a:pt x="16245" y="12731"/>
                    </a:cubicBezTo>
                    <a:cubicBezTo>
                      <a:pt x="15945" y="13198"/>
                      <a:pt x="15278" y="14066"/>
                      <a:pt x="15211" y="14199"/>
                    </a:cubicBezTo>
                    <a:cubicBezTo>
                      <a:pt x="14911" y="14566"/>
                      <a:pt x="14677" y="14933"/>
                      <a:pt x="14344" y="15266"/>
                    </a:cubicBezTo>
                    <a:cubicBezTo>
                      <a:pt x="13677" y="15967"/>
                      <a:pt x="13009" y="16634"/>
                      <a:pt x="12242" y="17301"/>
                    </a:cubicBezTo>
                    <a:cubicBezTo>
                      <a:pt x="11041" y="18469"/>
                      <a:pt x="9774" y="19603"/>
                      <a:pt x="8740" y="20904"/>
                    </a:cubicBezTo>
                    <a:cubicBezTo>
                      <a:pt x="8907" y="20203"/>
                      <a:pt x="9007" y="19469"/>
                      <a:pt x="9240" y="18802"/>
                    </a:cubicBezTo>
                    <a:cubicBezTo>
                      <a:pt x="9607" y="17735"/>
                      <a:pt x="10274" y="16868"/>
                      <a:pt x="11108" y="16100"/>
                    </a:cubicBezTo>
                    <a:cubicBezTo>
                      <a:pt x="11909" y="15366"/>
                      <a:pt x="12843" y="14766"/>
                      <a:pt x="13777" y="14199"/>
                    </a:cubicBezTo>
                    <a:cubicBezTo>
                      <a:pt x="14199" y="13939"/>
                      <a:pt x="15669" y="12695"/>
                      <a:pt x="16144" y="12695"/>
                    </a:cubicBezTo>
                    <a:close/>
                    <a:moveTo>
                      <a:pt x="3603" y="9295"/>
                    </a:moveTo>
                    <a:cubicBezTo>
                      <a:pt x="6338" y="12564"/>
                      <a:pt x="7606" y="16434"/>
                      <a:pt x="7939" y="20704"/>
                    </a:cubicBezTo>
                    <a:cubicBezTo>
                      <a:pt x="7906" y="20770"/>
                      <a:pt x="7906" y="20904"/>
                      <a:pt x="7906" y="20970"/>
                    </a:cubicBezTo>
                    <a:cubicBezTo>
                      <a:pt x="6772" y="16968"/>
                      <a:pt x="5371" y="13065"/>
                      <a:pt x="3603" y="9295"/>
                    </a:cubicBezTo>
                    <a:close/>
                    <a:moveTo>
                      <a:pt x="16278" y="13265"/>
                    </a:moveTo>
                    <a:cubicBezTo>
                      <a:pt x="16112" y="14199"/>
                      <a:pt x="15578" y="15800"/>
                      <a:pt x="15478" y="15967"/>
                    </a:cubicBezTo>
                    <a:cubicBezTo>
                      <a:pt x="15044" y="16901"/>
                      <a:pt x="14444" y="17768"/>
                      <a:pt x="13743" y="18469"/>
                    </a:cubicBezTo>
                    <a:cubicBezTo>
                      <a:pt x="12376" y="19870"/>
                      <a:pt x="10608" y="20704"/>
                      <a:pt x="8840" y="21304"/>
                    </a:cubicBezTo>
                    <a:cubicBezTo>
                      <a:pt x="10274" y="19469"/>
                      <a:pt x="12075" y="18035"/>
                      <a:pt x="13743" y="16367"/>
                    </a:cubicBezTo>
                    <a:cubicBezTo>
                      <a:pt x="14511" y="15600"/>
                      <a:pt x="15211" y="14799"/>
                      <a:pt x="15778" y="13932"/>
                    </a:cubicBezTo>
                    <a:cubicBezTo>
                      <a:pt x="15912" y="13765"/>
                      <a:pt x="16112" y="13532"/>
                      <a:pt x="16278" y="13265"/>
                    </a:cubicBezTo>
                    <a:close/>
                    <a:moveTo>
                      <a:pt x="2769" y="8395"/>
                    </a:moveTo>
                    <a:lnTo>
                      <a:pt x="2769" y="8395"/>
                    </a:lnTo>
                    <a:cubicBezTo>
                      <a:pt x="2869" y="8528"/>
                      <a:pt x="2936" y="8595"/>
                      <a:pt x="3036" y="8695"/>
                    </a:cubicBezTo>
                    <a:cubicBezTo>
                      <a:pt x="4103" y="11030"/>
                      <a:pt x="5104" y="13365"/>
                      <a:pt x="6004" y="15733"/>
                    </a:cubicBezTo>
                    <a:cubicBezTo>
                      <a:pt x="6438" y="16968"/>
                      <a:pt x="6872" y="18235"/>
                      <a:pt x="7239" y="19469"/>
                    </a:cubicBezTo>
                    <a:cubicBezTo>
                      <a:pt x="7372" y="19903"/>
                      <a:pt x="7572" y="20437"/>
                      <a:pt x="7672" y="20870"/>
                    </a:cubicBezTo>
                    <a:cubicBezTo>
                      <a:pt x="7734" y="21238"/>
                      <a:pt x="7736" y="21372"/>
                      <a:pt x="7697" y="21372"/>
                    </a:cubicBezTo>
                    <a:cubicBezTo>
                      <a:pt x="7629" y="21372"/>
                      <a:pt x="7437" y="20978"/>
                      <a:pt x="7205" y="20704"/>
                    </a:cubicBezTo>
                    <a:cubicBezTo>
                      <a:pt x="5537" y="18769"/>
                      <a:pt x="4103" y="16634"/>
                      <a:pt x="3603" y="14099"/>
                    </a:cubicBezTo>
                    <a:cubicBezTo>
                      <a:pt x="3236" y="12231"/>
                      <a:pt x="3269" y="10263"/>
                      <a:pt x="2769" y="8395"/>
                    </a:cubicBezTo>
                    <a:close/>
                    <a:moveTo>
                      <a:pt x="534" y="17468"/>
                    </a:moveTo>
                    <a:lnTo>
                      <a:pt x="534" y="17468"/>
                    </a:lnTo>
                    <a:cubicBezTo>
                      <a:pt x="3503" y="21037"/>
                      <a:pt x="5004" y="25140"/>
                      <a:pt x="5671" y="29643"/>
                    </a:cubicBezTo>
                    <a:cubicBezTo>
                      <a:pt x="4170" y="25474"/>
                      <a:pt x="2435" y="21437"/>
                      <a:pt x="534" y="17468"/>
                    </a:cubicBezTo>
                    <a:close/>
                    <a:moveTo>
                      <a:pt x="434" y="18102"/>
                    </a:moveTo>
                    <a:cubicBezTo>
                      <a:pt x="2335" y="22038"/>
                      <a:pt x="4003" y="26041"/>
                      <a:pt x="5404" y="30110"/>
                    </a:cubicBezTo>
                    <a:cubicBezTo>
                      <a:pt x="3703" y="28276"/>
                      <a:pt x="2268" y="26441"/>
                      <a:pt x="1501" y="24039"/>
                    </a:cubicBezTo>
                    <a:cubicBezTo>
                      <a:pt x="901" y="22105"/>
                      <a:pt x="601" y="20103"/>
                      <a:pt x="434" y="18102"/>
                    </a:cubicBezTo>
                    <a:close/>
                    <a:moveTo>
                      <a:pt x="14911" y="21871"/>
                    </a:moveTo>
                    <a:cubicBezTo>
                      <a:pt x="12876" y="25307"/>
                      <a:pt x="9273" y="27408"/>
                      <a:pt x="6572" y="30244"/>
                    </a:cubicBezTo>
                    <a:cubicBezTo>
                      <a:pt x="7105" y="28076"/>
                      <a:pt x="8273" y="26141"/>
                      <a:pt x="10074" y="24773"/>
                    </a:cubicBezTo>
                    <a:cubicBezTo>
                      <a:pt x="11542" y="23639"/>
                      <a:pt x="13243" y="22772"/>
                      <a:pt x="14911" y="21871"/>
                    </a:cubicBezTo>
                    <a:close/>
                    <a:moveTo>
                      <a:pt x="15511" y="21571"/>
                    </a:moveTo>
                    <a:lnTo>
                      <a:pt x="15511" y="21571"/>
                    </a:lnTo>
                    <a:cubicBezTo>
                      <a:pt x="14711" y="23706"/>
                      <a:pt x="13510" y="25640"/>
                      <a:pt x="11875" y="27275"/>
                    </a:cubicBezTo>
                    <a:cubicBezTo>
                      <a:pt x="10274" y="28876"/>
                      <a:pt x="8506" y="29810"/>
                      <a:pt x="6538" y="30744"/>
                    </a:cubicBezTo>
                    <a:cubicBezTo>
                      <a:pt x="9507" y="27609"/>
                      <a:pt x="13443" y="25474"/>
                      <a:pt x="15511" y="21571"/>
                    </a:cubicBezTo>
                    <a:close/>
                    <a:moveTo>
                      <a:pt x="5554" y="0"/>
                    </a:moveTo>
                    <a:cubicBezTo>
                      <a:pt x="5474" y="0"/>
                      <a:pt x="5380" y="95"/>
                      <a:pt x="5404" y="189"/>
                    </a:cubicBezTo>
                    <a:cubicBezTo>
                      <a:pt x="5471" y="456"/>
                      <a:pt x="5471" y="756"/>
                      <a:pt x="5537" y="1056"/>
                    </a:cubicBezTo>
                    <a:lnTo>
                      <a:pt x="5537" y="1123"/>
                    </a:lnTo>
                    <a:cubicBezTo>
                      <a:pt x="5638" y="2557"/>
                      <a:pt x="5537" y="4025"/>
                      <a:pt x="5604" y="5459"/>
                    </a:cubicBezTo>
                    <a:cubicBezTo>
                      <a:pt x="4704" y="4392"/>
                      <a:pt x="3736" y="3425"/>
                      <a:pt x="2635" y="2557"/>
                    </a:cubicBezTo>
                    <a:cubicBezTo>
                      <a:pt x="2608" y="2530"/>
                      <a:pt x="2575" y="2517"/>
                      <a:pt x="2543" y="2517"/>
                    </a:cubicBezTo>
                    <a:cubicBezTo>
                      <a:pt x="2459" y="2517"/>
                      <a:pt x="2378" y="2603"/>
                      <a:pt x="2402" y="2724"/>
                    </a:cubicBezTo>
                    <a:cubicBezTo>
                      <a:pt x="3236" y="6026"/>
                      <a:pt x="4437" y="9863"/>
                      <a:pt x="7806" y="11297"/>
                    </a:cubicBezTo>
                    <a:cubicBezTo>
                      <a:pt x="8073" y="13799"/>
                      <a:pt x="8139" y="16300"/>
                      <a:pt x="8039" y="18802"/>
                    </a:cubicBezTo>
                    <a:cubicBezTo>
                      <a:pt x="7706" y="14933"/>
                      <a:pt x="5804" y="11130"/>
                      <a:pt x="3136" y="8361"/>
                    </a:cubicBezTo>
                    <a:cubicBezTo>
                      <a:pt x="3136" y="8361"/>
                      <a:pt x="3102" y="8295"/>
                      <a:pt x="3102" y="8261"/>
                    </a:cubicBezTo>
                    <a:cubicBezTo>
                      <a:pt x="3069" y="8228"/>
                      <a:pt x="3036" y="8228"/>
                      <a:pt x="2969" y="8228"/>
                    </a:cubicBezTo>
                    <a:cubicBezTo>
                      <a:pt x="2869" y="8061"/>
                      <a:pt x="2702" y="7894"/>
                      <a:pt x="2535" y="7728"/>
                    </a:cubicBezTo>
                    <a:cubicBezTo>
                      <a:pt x="2503" y="7703"/>
                      <a:pt x="2468" y="7693"/>
                      <a:pt x="2435" y="7693"/>
                    </a:cubicBezTo>
                    <a:cubicBezTo>
                      <a:pt x="2332" y="7693"/>
                      <a:pt x="2243" y="7794"/>
                      <a:pt x="2268" y="7894"/>
                    </a:cubicBezTo>
                    <a:cubicBezTo>
                      <a:pt x="3169" y="10396"/>
                      <a:pt x="2836" y="13132"/>
                      <a:pt x="3703" y="15700"/>
                    </a:cubicBezTo>
                    <a:cubicBezTo>
                      <a:pt x="4537" y="18068"/>
                      <a:pt x="6105" y="19936"/>
                      <a:pt x="7839" y="21738"/>
                    </a:cubicBezTo>
                    <a:cubicBezTo>
                      <a:pt x="7706" y="22705"/>
                      <a:pt x="7572" y="23606"/>
                      <a:pt x="7405" y="24540"/>
                    </a:cubicBezTo>
                    <a:cubicBezTo>
                      <a:pt x="7072" y="26408"/>
                      <a:pt x="6572" y="28276"/>
                      <a:pt x="5938" y="30077"/>
                    </a:cubicBezTo>
                    <a:cubicBezTo>
                      <a:pt x="5771" y="25140"/>
                      <a:pt x="3503" y="20303"/>
                      <a:pt x="267" y="16701"/>
                    </a:cubicBezTo>
                    <a:cubicBezTo>
                      <a:pt x="237" y="16661"/>
                      <a:pt x="201" y="16645"/>
                      <a:pt x="165" y="16645"/>
                    </a:cubicBezTo>
                    <a:cubicBezTo>
                      <a:pt x="82" y="16645"/>
                      <a:pt x="0" y="16731"/>
                      <a:pt x="0" y="16801"/>
                    </a:cubicBezTo>
                    <a:cubicBezTo>
                      <a:pt x="200" y="19403"/>
                      <a:pt x="400" y="22071"/>
                      <a:pt x="1268" y="24540"/>
                    </a:cubicBezTo>
                    <a:cubicBezTo>
                      <a:pt x="2168" y="27041"/>
                      <a:pt x="3836" y="28943"/>
                      <a:pt x="5671" y="30811"/>
                    </a:cubicBezTo>
                    <a:cubicBezTo>
                      <a:pt x="5571" y="31044"/>
                      <a:pt x="5537" y="31211"/>
                      <a:pt x="5437" y="31411"/>
                    </a:cubicBezTo>
                    <a:cubicBezTo>
                      <a:pt x="4704" y="33479"/>
                      <a:pt x="3569" y="35314"/>
                      <a:pt x="2635" y="37249"/>
                    </a:cubicBezTo>
                    <a:cubicBezTo>
                      <a:pt x="2586" y="37371"/>
                      <a:pt x="2699" y="37512"/>
                      <a:pt x="2815" y="37512"/>
                    </a:cubicBezTo>
                    <a:cubicBezTo>
                      <a:pt x="2858" y="37512"/>
                      <a:pt x="2900" y="37493"/>
                      <a:pt x="2936" y="37449"/>
                    </a:cubicBezTo>
                    <a:cubicBezTo>
                      <a:pt x="4303" y="35581"/>
                      <a:pt x="5237" y="33246"/>
                      <a:pt x="6038" y="31111"/>
                    </a:cubicBezTo>
                    <a:cubicBezTo>
                      <a:pt x="6038" y="31078"/>
                      <a:pt x="6071" y="31044"/>
                      <a:pt x="6071" y="30978"/>
                    </a:cubicBezTo>
                    <a:cubicBezTo>
                      <a:pt x="10741" y="29944"/>
                      <a:pt x="14477" y="25540"/>
                      <a:pt x="15912" y="21104"/>
                    </a:cubicBezTo>
                    <a:cubicBezTo>
                      <a:pt x="15938" y="21000"/>
                      <a:pt x="15842" y="20916"/>
                      <a:pt x="15735" y="20916"/>
                    </a:cubicBezTo>
                    <a:cubicBezTo>
                      <a:pt x="15705" y="20916"/>
                      <a:pt x="15674" y="20922"/>
                      <a:pt x="15645" y="20937"/>
                    </a:cubicBezTo>
                    <a:cubicBezTo>
                      <a:pt x="13476" y="22238"/>
                      <a:pt x="10975" y="23305"/>
                      <a:pt x="9107" y="25073"/>
                    </a:cubicBezTo>
                    <a:cubicBezTo>
                      <a:pt x="8306" y="25807"/>
                      <a:pt x="7639" y="26708"/>
                      <a:pt x="7139" y="27642"/>
                    </a:cubicBezTo>
                    <a:cubicBezTo>
                      <a:pt x="7439" y="26608"/>
                      <a:pt x="7639" y="25607"/>
                      <a:pt x="7872" y="24573"/>
                    </a:cubicBezTo>
                    <a:cubicBezTo>
                      <a:pt x="8039" y="23606"/>
                      <a:pt x="8139" y="22638"/>
                      <a:pt x="8273" y="21704"/>
                    </a:cubicBezTo>
                    <a:cubicBezTo>
                      <a:pt x="8306" y="21704"/>
                      <a:pt x="8406" y="21704"/>
                      <a:pt x="8440" y="21638"/>
                    </a:cubicBezTo>
                    <a:cubicBezTo>
                      <a:pt x="8440" y="21604"/>
                      <a:pt x="8473" y="21571"/>
                      <a:pt x="8540" y="21538"/>
                    </a:cubicBezTo>
                    <a:cubicBezTo>
                      <a:pt x="13076" y="20403"/>
                      <a:pt x="16545" y="16934"/>
                      <a:pt x="16545" y="12097"/>
                    </a:cubicBezTo>
                    <a:cubicBezTo>
                      <a:pt x="16545" y="12043"/>
                      <a:pt x="16436" y="11946"/>
                      <a:pt x="16341" y="11946"/>
                    </a:cubicBezTo>
                    <a:cubicBezTo>
                      <a:pt x="16319" y="11946"/>
                      <a:pt x="16298" y="11951"/>
                      <a:pt x="16278" y="11964"/>
                    </a:cubicBezTo>
                    <a:cubicBezTo>
                      <a:pt x="14444" y="13432"/>
                      <a:pt x="12209" y="14399"/>
                      <a:pt x="10541" y="16100"/>
                    </a:cubicBezTo>
                    <a:cubicBezTo>
                      <a:pt x="9073" y="17568"/>
                      <a:pt x="8907" y="19203"/>
                      <a:pt x="8373" y="21037"/>
                    </a:cubicBezTo>
                    <a:cubicBezTo>
                      <a:pt x="8606" y="18569"/>
                      <a:pt x="8606" y="16100"/>
                      <a:pt x="8306" y="13632"/>
                    </a:cubicBezTo>
                    <a:lnTo>
                      <a:pt x="8373" y="13632"/>
                    </a:lnTo>
                    <a:cubicBezTo>
                      <a:pt x="10041" y="12631"/>
                      <a:pt x="11542" y="11230"/>
                      <a:pt x="12442" y="9462"/>
                    </a:cubicBezTo>
                    <a:cubicBezTo>
                      <a:pt x="13410" y="7628"/>
                      <a:pt x="13310" y="5693"/>
                      <a:pt x="13110" y="3691"/>
                    </a:cubicBezTo>
                    <a:cubicBezTo>
                      <a:pt x="13110" y="3585"/>
                      <a:pt x="13028" y="3506"/>
                      <a:pt x="12943" y="3506"/>
                    </a:cubicBezTo>
                    <a:cubicBezTo>
                      <a:pt x="12895" y="3506"/>
                      <a:pt x="12845" y="3531"/>
                      <a:pt x="12809" y="3591"/>
                    </a:cubicBezTo>
                    <a:cubicBezTo>
                      <a:pt x="11942" y="5259"/>
                      <a:pt x="10441" y="6427"/>
                      <a:pt x="9607" y="8095"/>
                    </a:cubicBezTo>
                    <a:cubicBezTo>
                      <a:pt x="8873" y="9629"/>
                      <a:pt x="8640" y="11464"/>
                      <a:pt x="8273" y="13098"/>
                    </a:cubicBezTo>
                    <a:lnTo>
                      <a:pt x="8273" y="13132"/>
                    </a:lnTo>
                    <a:cubicBezTo>
                      <a:pt x="8206" y="12464"/>
                      <a:pt x="8073" y="11764"/>
                      <a:pt x="7939" y="11097"/>
                    </a:cubicBezTo>
                    <a:lnTo>
                      <a:pt x="7939" y="11063"/>
                    </a:lnTo>
                    <a:lnTo>
                      <a:pt x="7939" y="10897"/>
                    </a:lnTo>
                    <a:cubicBezTo>
                      <a:pt x="7939" y="10897"/>
                      <a:pt x="7973" y="10897"/>
                      <a:pt x="7973" y="10863"/>
                    </a:cubicBezTo>
                    <a:cubicBezTo>
                      <a:pt x="9574" y="7194"/>
                      <a:pt x="7439" y="3224"/>
                      <a:pt x="5638" y="55"/>
                    </a:cubicBezTo>
                    <a:cubicBezTo>
                      <a:pt x="5618" y="16"/>
                      <a:pt x="5587" y="0"/>
                      <a:pt x="55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65" name="Google Shape;865;p41"/>
          <p:cNvSpPr txBox="1">
            <a:spLocks noGrp="1"/>
          </p:cNvSpPr>
          <p:nvPr>
            <p:ph type="body" idx="1"/>
          </p:nvPr>
        </p:nvSpPr>
        <p:spPr>
          <a:xfrm>
            <a:off x="5004048" y="1995686"/>
            <a:ext cx="3528392" cy="208823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solidFill>
                <a:schemeClr val="dk2"/>
              </a:solidFill>
            </a:endParaRPr>
          </a:p>
          <a:p>
            <a:pPr marL="457200" lvl="0" indent="-317500" algn="l" rtl="0">
              <a:spcBef>
                <a:spcPts val="1000"/>
              </a:spcBef>
              <a:spcAft>
                <a:spcPts val="0"/>
              </a:spcAft>
              <a:buClr>
                <a:schemeClr val="dk2"/>
              </a:buClr>
              <a:buSzPts val="1400"/>
              <a:buFont typeface="Questrial"/>
              <a:buChar char="●"/>
            </a:pPr>
            <a:r>
              <a:rPr lang="en" sz="2000" dirty="0" smtClean="0">
                <a:solidFill>
                  <a:schemeClr val="dk2"/>
                </a:solidFill>
              </a:rPr>
              <a:t>Terra</a:t>
            </a:r>
            <a:endParaRPr sz="2000" dirty="0">
              <a:solidFill>
                <a:schemeClr val="dk2"/>
              </a:solidFill>
            </a:endParaRPr>
          </a:p>
          <a:p>
            <a:pPr marL="457200" lvl="0" indent="-317500" algn="l" rtl="0">
              <a:spcBef>
                <a:spcPts val="0"/>
              </a:spcBef>
              <a:spcAft>
                <a:spcPts val="0"/>
              </a:spcAft>
              <a:buClr>
                <a:schemeClr val="dk2"/>
              </a:buClr>
              <a:buSzPts val="1400"/>
              <a:buFont typeface="Questrial"/>
              <a:buChar char="●"/>
            </a:pPr>
            <a:r>
              <a:rPr lang="en" sz="2000" dirty="0" smtClean="0">
                <a:solidFill>
                  <a:schemeClr val="dk2"/>
                </a:solidFill>
              </a:rPr>
              <a:t>Oceano</a:t>
            </a:r>
            <a:endParaRPr sz="2000" dirty="0">
              <a:solidFill>
                <a:schemeClr val="dk2"/>
              </a:solidFill>
            </a:endParaRPr>
          </a:p>
          <a:p>
            <a:pPr marL="457200" lvl="0" indent="-317500" algn="l" rtl="0">
              <a:spcBef>
                <a:spcPts val="0"/>
              </a:spcBef>
              <a:spcAft>
                <a:spcPts val="0"/>
              </a:spcAft>
              <a:buClr>
                <a:schemeClr val="dk2"/>
              </a:buClr>
              <a:buSzPts val="1400"/>
              <a:buFont typeface="Questrial"/>
              <a:buChar char="●"/>
            </a:pPr>
            <a:r>
              <a:rPr lang="en" sz="2000" dirty="0" smtClean="0">
                <a:solidFill>
                  <a:schemeClr val="dk2"/>
                </a:solidFill>
              </a:rPr>
              <a:t>Biodiversidade</a:t>
            </a:r>
          </a:p>
          <a:p>
            <a:pPr marL="457200" lvl="0" indent="-317500" algn="l" rtl="0">
              <a:spcBef>
                <a:spcPts val="0"/>
              </a:spcBef>
              <a:spcAft>
                <a:spcPts val="0"/>
              </a:spcAft>
              <a:buClr>
                <a:schemeClr val="dk2"/>
              </a:buClr>
              <a:buSzPts val="1400"/>
              <a:buFont typeface="Questrial"/>
              <a:buChar char="●"/>
            </a:pPr>
            <a:r>
              <a:rPr lang="en" sz="2000" dirty="0" smtClean="0">
                <a:solidFill>
                  <a:schemeClr val="dk2"/>
                </a:solidFill>
              </a:rPr>
              <a:t>Triplice Crise Planetaria</a:t>
            </a:r>
          </a:p>
          <a:p>
            <a:pPr marL="457200" lvl="0" indent="-317500" algn="l" rtl="0">
              <a:spcBef>
                <a:spcPts val="0"/>
              </a:spcBef>
              <a:spcAft>
                <a:spcPts val="0"/>
              </a:spcAft>
              <a:buClr>
                <a:schemeClr val="dk2"/>
              </a:buClr>
              <a:buSzPts val="1400"/>
              <a:buFont typeface="Questrial"/>
              <a:buChar char="●"/>
            </a:pPr>
            <a:r>
              <a:rPr lang="en" sz="2000" dirty="0" smtClean="0">
                <a:solidFill>
                  <a:schemeClr val="dk2"/>
                </a:solidFill>
              </a:rPr>
              <a:t>Comunicar</a:t>
            </a:r>
            <a:endParaRPr sz="2000" dirty="0">
              <a:solidFill>
                <a:schemeClr val="dk2"/>
              </a:solidFill>
            </a:endParaRPr>
          </a:p>
        </p:txBody>
      </p:sp>
      <p:pic>
        <p:nvPicPr>
          <p:cNvPr id="184" name="Imagem 183" descr="transferir.png"/>
          <p:cNvPicPr>
            <a:picLocks noChangeAspect="1"/>
          </p:cNvPicPr>
          <p:nvPr/>
        </p:nvPicPr>
        <p:blipFill>
          <a:blip r:embed="rId3"/>
          <a:stretch>
            <a:fillRect/>
          </a:stretch>
        </p:blipFill>
        <p:spPr>
          <a:xfrm>
            <a:off x="395536" y="51470"/>
            <a:ext cx="2736304" cy="1008112"/>
          </a:xfrm>
          <a:prstGeom prst="rect">
            <a:avLst/>
          </a:prstGeom>
        </p:spPr>
      </p:pic>
      <p:sp>
        <p:nvSpPr>
          <p:cNvPr id="185" name="CaixaDeTexto 184"/>
          <p:cNvSpPr txBox="1"/>
          <p:nvPr/>
        </p:nvSpPr>
        <p:spPr>
          <a:xfrm>
            <a:off x="3779912" y="267494"/>
            <a:ext cx="3888432" cy="523220"/>
          </a:xfrm>
          <a:prstGeom prst="rect">
            <a:avLst/>
          </a:prstGeom>
          <a:noFill/>
        </p:spPr>
        <p:txBody>
          <a:bodyPr wrap="square" rtlCol="0">
            <a:spAutoFit/>
          </a:bodyPr>
          <a:lstStyle/>
          <a:p>
            <a:r>
              <a:rPr lang="pt-PT" dirty="0" smtClean="0"/>
              <a:t>Mestrado Recursos Digitais em Educação</a:t>
            </a:r>
          </a:p>
          <a:p>
            <a:endParaRPr lang="pt-P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p37"/>
          <p:cNvSpPr txBox="1">
            <a:spLocks noGrp="1"/>
          </p:cNvSpPr>
          <p:nvPr>
            <p:ph type="body" idx="1"/>
          </p:nvPr>
        </p:nvSpPr>
        <p:spPr>
          <a:xfrm>
            <a:off x="720000" y="1152474"/>
            <a:ext cx="7704000" cy="3507508"/>
          </a:xfrm>
          <a:prstGeom prst="rect">
            <a:avLst/>
          </a:prstGeom>
        </p:spPr>
        <p:txBody>
          <a:bodyPr spcFirstLastPara="1" wrap="square" lIns="91425" tIns="91425" rIns="91425" bIns="91425" anchor="t" anchorCtr="0">
            <a:noAutofit/>
          </a:bodyPr>
          <a:lstStyle/>
          <a:p>
            <a:pPr algn="l"/>
            <a:r>
              <a:rPr lang="pt-PT" dirty="0" smtClean="0"/>
              <a:t>Comunicar sobre as mudanças climáticas é educar e mobilizar o público para tomar medidas para enfrentar a crise climática. </a:t>
            </a:r>
            <a:r>
              <a:rPr lang="pt-PT" b="1" dirty="0" smtClean="0"/>
              <a:t>Todos podem participar elevando sua voz, compartilhando soluções e defendendo mudanças</a:t>
            </a:r>
            <a:r>
              <a:rPr lang="pt-PT" dirty="0" smtClean="0"/>
              <a:t> – moldadas por diferentes experiências, contextos culturais e valores subjacentes.</a:t>
            </a:r>
          </a:p>
          <a:p>
            <a:pPr algn="l"/>
            <a:r>
              <a:rPr lang="pt-PT" dirty="0" smtClean="0"/>
              <a:t>Se você estiver criando um produto de comunicação – como um vídeo, um </a:t>
            </a:r>
            <a:r>
              <a:rPr lang="pt-PT" dirty="0" err="1" smtClean="0"/>
              <a:t>podcast</a:t>
            </a:r>
            <a:r>
              <a:rPr lang="pt-PT" dirty="0" smtClean="0"/>
              <a:t>, um artigo escrito ou um gráfico sobre mudanças climáticas – </a:t>
            </a:r>
            <a:r>
              <a:rPr lang="pt-PT" b="1" dirty="0" smtClean="0"/>
              <a:t>lembre-se das dicas a seguir</a:t>
            </a:r>
            <a:r>
              <a:rPr lang="pt-PT" dirty="0" smtClean="0"/>
              <a:t> para torná-lo um conteúdo valioso, eficaz e confiável.</a:t>
            </a:r>
          </a:p>
          <a:p>
            <a:pPr algn="l"/>
            <a:r>
              <a:rPr lang="pt-PT" dirty="0" smtClean="0"/>
              <a:t>Explicar a escala da crise climática é importante, mas pode parecer esmagador, levando as pessoas a perder o interesse e se desconectar</a:t>
            </a:r>
          </a:p>
          <a:p>
            <a:pPr algn="l"/>
            <a:r>
              <a:rPr lang="pt-PT" b="1" dirty="0" smtClean="0"/>
              <a:t>Capacite as pessoas. </a:t>
            </a:r>
            <a:r>
              <a:rPr lang="pt-PT" dirty="0" smtClean="0"/>
              <a:t>Deixe as pessoas saberem que elas têm o poder de efetuar mudanças. Ação individual e mudança sistêmica andam de mãos dadas.</a:t>
            </a:r>
          </a:p>
          <a:p>
            <a:pPr algn="l">
              <a:buNone/>
            </a:pPr>
            <a:endParaRPr lang="pt-PT" dirty="0" smtClean="0"/>
          </a:p>
          <a:p>
            <a:pPr algn="l">
              <a:buNone/>
            </a:pPr>
            <a:r>
              <a:rPr lang="pt-PT" dirty="0" smtClean="0"/>
              <a:t>	</a:t>
            </a:r>
          </a:p>
          <a:p>
            <a:pPr marL="0" indent="0">
              <a:buNone/>
            </a:pPr>
            <a:endParaRPr lang="pt-PT" dirty="0" smtClean="0"/>
          </a:p>
          <a:p>
            <a:pPr marL="0" indent="0">
              <a:buNone/>
            </a:pPr>
            <a:endParaRPr lang="pt-PT" dirty="0" smtClean="0"/>
          </a:p>
          <a:p>
            <a:pPr marL="0" indent="0">
              <a:buNone/>
            </a:pPr>
            <a:endParaRPr lang="pt-PT" dirty="0" smtClean="0"/>
          </a:p>
          <a:p>
            <a:pPr marL="0" indent="0">
              <a:buNone/>
            </a:pPr>
            <a:endParaRPr lang="pt-PT" dirty="0" smtClean="0"/>
          </a:p>
          <a:p>
            <a:pPr marL="0" indent="0">
              <a:buNone/>
            </a:pPr>
            <a:endParaRPr lang="pt-PT" dirty="0" smtClean="0"/>
          </a:p>
          <a:p>
            <a:pPr marL="0" indent="0">
              <a:buNone/>
            </a:pPr>
            <a:endParaRPr lang="pt-PT" dirty="0" smtClean="0"/>
          </a:p>
          <a:p>
            <a:pPr marL="0" indent="0">
              <a:buNone/>
            </a:pPr>
            <a:endParaRPr lang="pt-PT" dirty="0" smtClean="0"/>
          </a:p>
          <a:p>
            <a:pPr marL="0" indent="0">
              <a:buNone/>
            </a:pPr>
            <a:endParaRPr lang="pt-PT" dirty="0" smtClean="0"/>
          </a:p>
          <a:p>
            <a:pPr marL="0" indent="0">
              <a:buNone/>
            </a:pPr>
            <a:endParaRPr lang="pt-PT" dirty="0" smtClean="0"/>
          </a:p>
          <a:p>
            <a:pPr marL="0" lvl="0" indent="0" algn="ctr" rtl="0">
              <a:spcBef>
                <a:spcPts val="0"/>
              </a:spcBef>
              <a:spcAft>
                <a:spcPts val="0"/>
              </a:spcAft>
              <a:buNone/>
            </a:pPr>
            <a:endParaRPr b="1" dirty="0"/>
          </a:p>
        </p:txBody>
      </p:sp>
      <p:sp>
        <p:nvSpPr>
          <p:cNvPr id="442" name="Google Shape;442;p37"/>
          <p:cNvSpPr txBox="1">
            <a:spLocks noGrp="1"/>
          </p:cNvSpPr>
          <p:nvPr>
            <p:ph type="title"/>
          </p:nvPr>
        </p:nvSpPr>
        <p:spPr>
          <a:xfrm>
            <a:off x="755576" y="483518"/>
            <a:ext cx="8136904" cy="720080"/>
          </a:xfrm>
          <a:prstGeom prst="rect">
            <a:avLst/>
          </a:prstGeom>
        </p:spPr>
        <p:txBody>
          <a:bodyPr spcFirstLastPara="1" wrap="square" lIns="91425" tIns="91425" rIns="91425" bIns="91425" anchor="t" anchorCtr="0">
            <a:noAutofit/>
          </a:bodyPr>
          <a:lstStyle/>
          <a:p>
            <a:pPr algn="l"/>
            <a:r>
              <a:rPr lang="pt-PT" sz="2800" b="1" dirty="0" smtClean="0"/>
              <a:t>Comunicação sobre </a:t>
            </a:r>
            <a:r>
              <a:rPr lang="en" sz="2800" dirty="0" smtClean="0"/>
              <a:t>Alteração Climatica</a:t>
            </a:r>
            <a:endParaRPr sz="2800" dirty="0"/>
          </a:p>
        </p:txBody>
      </p:sp>
      <p:grpSp>
        <p:nvGrpSpPr>
          <p:cNvPr id="446" name="Google Shape;446;p37"/>
          <p:cNvGrpSpPr/>
          <p:nvPr/>
        </p:nvGrpSpPr>
        <p:grpSpPr>
          <a:xfrm>
            <a:off x="8215553" y="267494"/>
            <a:ext cx="928447" cy="1005089"/>
            <a:chOff x="7488147" y="-239150"/>
            <a:chExt cx="737448" cy="798323"/>
          </a:xfrm>
        </p:grpSpPr>
        <p:grpSp>
          <p:nvGrpSpPr>
            <p:cNvPr id="447" name="Google Shape;447;p37"/>
            <p:cNvGrpSpPr/>
            <p:nvPr/>
          </p:nvGrpSpPr>
          <p:grpSpPr>
            <a:xfrm>
              <a:off x="7488147" y="-239150"/>
              <a:ext cx="737448" cy="798323"/>
              <a:chOff x="7488147" y="-239150"/>
              <a:chExt cx="737448" cy="798323"/>
            </a:xfrm>
          </p:grpSpPr>
          <p:sp>
            <p:nvSpPr>
              <p:cNvPr id="448" name="Google Shape;448;p37"/>
              <p:cNvSpPr/>
              <p:nvPr/>
            </p:nvSpPr>
            <p:spPr>
              <a:xfrm rot="1673109">
                <a:off x="7794656" y="132520"/>
                <a:ext cx="367826" cy="361582"/>
              </a:xfrm>
              <a:custGeom>
                <a:avLst/>
                <a:gdLst/>
                <a:ahLst/>
                <a:cxnLst/>
                <a:rect l="l" t="t" r="r" b="b"/>
                <a:pathLst>
                  <a:path w="99729" h="88680" extrusionOk="0">
                    <a:moveTo>
                      <a:pt x="71568" y="0"/>
                    </a:moveTo>
                    <a:cubicBezTo>
                      <a:pt x="70904" y="0"/>
                      <a:pt x="70255" y="375"/>
                      <a:pt x="70255" y="966"/>
                    </a:cubicBezTo>
                    <a:lnTo>
                      <a:pt x="69043" y="966"/>
                    </a:lnTo>
                    <a:cubicBezTo>
                      <a:pt x="68640" y="966"/>
                      <a:pt x="68640" y="1370"/>
                      <a:pt x="68236" y="1370"/>
                    </a:cubicBezTo>
                    <a:cubicBezTo>
                      <a:pt x="58949" y="7022"/>
                      <a:pt x="49259" y="13079"/>
                      <a:pt x="39973" y="18731"/>
                    </a:cubicBezTo>
                    <a:cubicBezTo>
                      <a:pt x="39165" y="19539"/>
                      <a:pt x="38762" y="20346"/>
                      <a:pt x="39165" y="21154"/>
                    </a:cubicBezTo>
                    <a:cubicBezTo>
                      <a:pt x="39165" y="21961"/>
                      <a:pt x="39973" y="22365"/>
                      <a:pt x="40377" y="22769"/>
                    </a:cubicBezTo>
                    <a:cubicBezTo>
                      <a:pt x="42799" y="24384"/>
                      <a:pt x="45222" y="25595"/>
                      <a:pt x="47240" y="27614"/>
                    </a:cubicBezTo>
                    <a:lnTo>
                      <a:pt x="50470" y="30037"/>
                    </a:lnTo>
                    <a:cubicBezTo>
                      <a:pt x="54912" y="34478"/>
                      <a:pt x="58546" y="39727"/>
                      <a:pt x="62179" y="44976"/>
                    </a:cubicBezTo>
                    <a:cubicBezTo>
                      <a:pt x="56527" y="44976"/>
                      <a:pt x="51278" y="43764"/>
                      <a:pt x="46029" y="41745"/>
                    </a:cubicBezTo>
                    <a:cubicBezTo>
                      <a:pt x="42799" y="40534"/>
                      <a:pt x="39973" y="38919"/>
                      <a:pt x="36339" y="37708"/>
                    </a:cubicBezTo>
                    <a:lnTo>
                      <a:pt x="35531" y="37708"/>
                    </a:lnTo>
                    <a:cubicBezTo>
                      <a:pt x="36339" y="33267"/>
                      <a:pt x="37147" y="28421"/>
                      <a:pt x="37550" y="23980"/>
                    </a:cubicBezTo>
                    <a:cubicBezTo>
                      <a:pt x="37954" y="22769"/>
                      <a:pt x="36743" y="21558"/>
                      <a:pt x="35531" y="21558"/>
                    </a:cubicBezTo>
                    <a:cubicBezTo>
                      <a:pt x="35128" y="21558"/>
                      <a:pt x="34320" y="21961"/>
                      <a:pt x="33916" y="22365"/>
                    </a:cubicBezTo>
                    <a:cubicBezTo>
                      <a:pt x="31494" y="25191"/>
                      <a:pt x="29071" y="28018"/>
                      <a:pt x="26649" y="30844"/>
                    </a:cubicBezTo>
                    <a:cubicBezTo>
                      <a:pt x="24226" y="33670"/>
                      <a:pt x="22611" y="35689"/>
                      <a:pt x="20189" y="37708"/>
                    </a:cubicBezTo>
                    <a:lnTo>
                      <a:pt x="19381" y="38515"/>
                    </a:lnTo>
                    <a:cubicBezTo>
                      <a:pt x="14132" y="43764"/>
                      <a:pt x="8883" y="48206"/>
                      <a:pt x="3231" y="52647"/>
                    </a:cubicBezTo>
                    <a:lnTo>
                      <a:pt x="808" y="54262"/>
                    </a:lnTo>
                    <a:cubicBezTo>
                      <a:pt x="1" y="55069"/>
                      <a:pt x="1" y="56684"/>
                      <a:pt x="808" y="57492"/>
                    </a:cubicBezTo>
                    <a:lnTo>
                      <a:pt x="32705" y="88178"/>
                    </a:lnTo>
                    <a:cubicBezTo>
                      <a:pt x="33060" y="88532"/>
                      <a:pt x="33484" y="88679"/>
                      <a:pt x="33916" y="88679"/>
                    </a:cubicBezTo>
                    <a:cubicBezTo>
                      <a:pt x="34960" y="88679"/>
                      <a:pt x="36053" y="87823"/>
                      <a:pt x="36339" y="86966"/>
                    </a:cubicBezTo>
                    <a:cubicBezTo>
                      <a:pt x="37147" y="82929"/>
                      <a:pt x="37550" y="78487"/>
                      <a:pt x="37147" y="74450"/>
                    </a:cubicBezTo>
                    <a:lnTo>
                      <a:pt x="37147" y="74450"/>
                    </a:lnTo>
                    <a:cubicBezTo>
                      <a:pt x="43013" y="76405"/>
                      <a:pt x="50226" y="77519"/>
                      <a:pt x="57658" y="77519"/>
                    </a:cubicBezTo>
                    <a:cubicBezTo>
                      <a:pt x="73245" y="77519"/>
                      <a:pt x="89794" y="72621"/>
                      <a:pt x="96903" y="60318"/>
                    </a:cubicBezTo>
                    <a:cubicBezTo>
                      <a:pt x="98518" y="57492"/>
                      <a:pt x="99325" y="54262"/>
                      <a:pt x="99325" y="50628"/>
                    </a:cubicBezTo>
                    <a:cubicBezTo>
                      <a:pt x="99729" y="41745"/>
                      <a:pt x="97710" y="33267"/>
                      <a:pt x="93269" y="25595"/>
                    </a:cubicBezTo>
                    <a:cubicBezTo>
                      <a:pt x="90846" y="21154"/>
                      <a:pt x="88424" y="17116"/>
                      <a:pt x="85194" y="13482"/>
                    </a:cubicBezTo>
                    <a:lnTo>
                      <a:pt x="84386" y="12271"/>
                    </a:lnTo>
                    <a:lnTo>
                      <a:pt x="82771" y="10656"/>
                    </a:lnTo>
                    <a:lnTo>
                      <a:pt x="81560" y="9041"/>
                    </a:lnTo>
                    <a:lnTo>
                      <a:pt x="79945" y="7426"/>
                    </a:lnTo>
                    <a:lnTo>
                      <a:pt x="78733" y="5811"/>
                    </a:lnTo>
                    <a:lnTo>
                      <a:pt x="77522" y="5004"/>
                    </a:lnTo>
                    <a:lnTo>
                      <a:pt x="75907" y="2985"/>
                    </a:lnTo>
                    <a:lnTo>
                      <a:pt x="74696" y="2177"/>
                    </a:lnTo>
                    <a:cubicBezTo>
                      <a:pt x="73888" y="1773"/>
                      <a:pt x="73081" y="966"/>
                      <a:pt x="72273" y="158"/>
                    </a:cubicBezTo>
                    <a:cubicBezTo>
                      <a:pt x="72057" y="50"/>
                      <a:pt x="71812" y="0"/>
                      <a:pt x="71568" y="0"/>
                    </a:cubicBezTo>
                    <a:close/>
                  </a:path>
                </a:pathLst>
              </a:custGeom>
              <a:solidFill>
                <a:schemeClr val="accent6"/>
              </a:solidFill>
              <a:ln w="76200" cap="flat" cmpd="sng">
                <a:solidFill>
                  <a:schemeClr val="accent6"/>
                </a:solidFill>
                <a:prstDash val="solid"/>
                <a:miter lim="403757"/>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7"/>
              <p:cNvSpPr/>
              <p:nvPr/>
            </p:nvSpPr>
            <p:spPr>
              <a:xfrm rot="1259771">
                <a:off x="7829660" y="-188361"/>
                <a:ext cx="340626" cy="306243"/>
              </a:xfrm>
              <a:custGeom>
                <a:avLst/>
                <a:gdLst/>
                <a:ahLst/>
                <a:cxnLst/>
                <a:rect l="l" t="t" r="r" b="b"/>
                <a:pathLst>
                  <a:path w="91251" h="73511" extrusionOk="0">
                    <a:moveTo>
                      <a:pt x="32488" y="1"/>
                    </a:moveTo>
                    <a:cubicBezTo>
                      <a:pt x="30250" y="1"/>
                      <a:pt x="28027" y="266"/>
                      <a:pt x="25841" y="834"/>
                    </a:cubicBezTo>
                    <a:cubicBezTo>
                      <a:pt x="20996" y="2449"/>
                      <a:pt x="16959" y="4872"/>
                      <a:pt x="14132" y="8506"/>
                    </a:cubicBezTo>
                    <a:cubicBezTo>
                      <a:pt x="13729" y="8910"/>
                      <a:pt x="13325" y="9313"/>
                      <a:pt x="13325" y="9717"/>
                    </a:cubicBezTo>
                    <a:cubicBezTo>
                      <a:pt x="12517" y="10121"/>
                      <a:pt x="12114" y="10928"/>
                      <a:pt x="11710" y="11332"/>
                    </a:cubicBezTo>
                    <a:lnTo>
                      <a:pt x="10902" y="12543"/>
                    </a:lnTo>
                    <a:cubicBezTo>
                      <a:pt x="10499" y="13351"/>
                      <a:pt x="10095" y="14158"/>
                      <a:pt x="9287" y="14966"/>
                    </a:cubicBezTo>
                    <a:cubicBezTo>
                      <a:pt x="9287" y="14966"/>
                      <a:pt x="8884" y="15370"/>
                      <a:pt x="8884" y="15773"/>
                    </a:cubicBezTo>
                    <a:cubicBezTo>
                      <a:pt x="8480" y="16581"/>
                      <a:pt x="7672" y="17388"/>
                      <a:pt x="7672" y="18196"/>
                    </a:cubicBezTo>
                    <a:lnTo>
                      <a:pt x="7672" y="18600"/>
                    </a:lnTo>
                    <a:cubicBezTo>
                      <a:pt x="6461" y="20619"/>
                      <a:pt x="5654" y="22637"/>
                      <a:pt x="4846" y="24656"/>
                    </a:cubicBezTo>
                    <a:cubicBezTo>
                      <a:pt x="4846" y="25060"/>
                      <a:pt x="4846" y="25060"/>
                      <a:pt x="4442" y="25464"/>
                    </a:cubicBezTo>
                    <a:cubicBezTo>
                      <a:pt x="4442" y="26271"/>
                      <a:pt x="4039" y="27482"/>
                      <a:pt x="3635" y="28290"/>
                    </a:cubicBezTo>
                    <a:cubicBezTo>
                      <a:pt x="3635" y="29097"/>
                      <a:pt x="3231" y="29097"/>
                      <a:pt x="3231" y="29905"/>
                    </a:cubicBezTo>
                    <a:cubicBezTo>
                      <a:pt x="3231" y="30309"/>
                      <a:pt x="2827" y="31520"/>
                      <a:pt x="2424" y="32328"/>
                    </a:cubicBezTo>
                    <a:lnTo>
                      <a:pt x="2424" y="33943"/>
                    </a:lnTo>
                    <a:cubicBezTo>
                      <a:pt x="2424" y="34750"/>
                      <a:pt x="2020" y="35558"/>
                      <a:pt x="1616" y="36365"/>
                    </a:cubicBezTo>
                    <a:cubicBezTo>
                      <a:pt x="1616" y="37173"/>
                      <a:pt x="1616" y="37576"/>
                      <a:pt x="1212" y="38384"/>
                    </a:cubicBezTo>
                    <a:cubicBezTo>
                      <a:pt x="808" y="39191"/>
                      <a:pt x="1212" y="39999"/>
                      <a:pt x="808" y="40403"/>
                    </a:cubicBezTo>
                    <a:cubicBezTo>
                      <a:pt x="808" y="41210"/>
                      <a:pt x="808" y="43229"/>
                      <a:pt x="405" y="44440"/>
                    </a:cubicBezTo>
                    <a:lnTo>
                      <a:pt x="405" y="46055"/>
                    </a:lnTo>
                    <a:lnTo>
                      <a:pt x="405" y="48478"/>
                    </a:lnTo>
                    <a:lnTo>
                      <a:pt x="405" y="50093"/>
                    </a:lnTo>
                    <a:lnTo>
                      <a:pt x="405" y="52515"/>
                    </a:lnTo>
                    <a:lnTo>
                      <a:pt x="405" y="54130"/>
                    </a:lnTo>
                    <a:cubicBezTo>
                      <a:pt x="1" y="54938"/>
                      <a:pt x="1" y="55745"/>
                      <a:pt x="1" y="56553"/>
                    </a:cubicBezTo>
                    <a:cubicBezTo>
                      <a:pt x="1" y="56957"/>
                      <a:pt x="1" y="57360"/>
                      <a:pt x="1" y="57764"/>
                    </a:cubicBezTo>
                    <a:cubicBezTo>
                      <a:pt x="1" y="58572"/>
                      <a:pt x="1" y="59783"/>
                      <a:pt x="405" y="60994"/>
                    </a:cubicBezTo>
                    <a:cubicBezTo>
                      <a:pt x="405" y="60994"/>
                      <a:pt x="405" y="61398"/>
                      <a:pt x="405" y="61398"/>
                    </a:cubicBezTo>
                    <a:cubicBezTo>
                      <a:pt x="690" y="61684"/>
                      <a:pt x="1178" y="61969"/>
                      <a:pt x="1724" y="61969"/>
                    </a:cubicBezTo>
                    <a:cubicBezTo>
                      <a:pt x="1950" y="61969"/>
                      <a:pt x="2187" y="61920"/>
                      <a:pt x="2424" y="61802"/>
                    </a:cubicBezTo>
                    <a:cubicBezTo>
                      <a:pt x="2424" y="62206"/>
                      <a:pt x="2827" y="62206"/>
                      <a:pt x="2827" y="62609"/>
                    </a:cubicBezTo>
                    <a:cubicBezTo>
                      <a:pt x="3231" y="62609"/>
                      <a:pt x="3635" y="63013"/>
                      <a:pt x="4039" y="63013"/>
                    </a:cubicBezTo>
                    <a:cubicBezTo>
                      <a:pt x="14536" y="65436"/>
                      <a:pt x="25438" y="67858"/>
                      <a:pt x="36339" y="70684"/>
                    </a:cubicBezTo>
                    <a:cubicBezTo>
                      <a:pt x="36461" y="70715"/>
                      <a:pt x="36581" y="70729"/>
                      <a:pt x="36697" y="70729"/>
                    </a:cubicBezTo>
                    <a:cubicBezTo>
                      <a:pt x="38128" y="70729"/>
                      <a:pt x="39135" y="68574"/>
                      <a:pt x="38762" y="67454"/>
                    </a:cubicBezTo>
                    <a:cubicBezTo>
                      <a:pt x="37550" y="63417"/>
                      <a:pt x="36743" y="59379"/>
                      <a:pt x="36743" y="55745"/>
                    </a:cubicBezTo>
                    <a:cubicBezTo>
                      <a:pt x="36743" y="52919"/>
                      <a:pt x="36743" y="50497"/>
                      <a:pt x="37147" y="48074"/>
                    </a:cubicBezTo>
                    <a:cubicBezTo>
                      <a:pt x="37147" y="46863"/>
                      <a:pt x="37550" y="45248"/>
                      <a:pt x="37954" y="44036"/>
                    </a:cubicBezTo>
                    <a:cubicBezTo>
                      <a:pt x="38358" y="41614"/>
                      <a:pt x="38762" y="39191"/>
                      <a:pt x="39165" y="36365"/>
                    </a:cubicBezTo>
                    <a:cubicBezTo>
                      <a:pt x="42395" y="39595"/>
                      <a:pt x="44818" y="43229"/>
                      <a:pt x="46837" y="47267"/>
                    </a:cubicBezTo>
                    <a:cubicBezTo>
                      <a:pt x="48856" y="51304"/>
                      <a:pt x="50471" y="55342"/>
                      <a:pt x="52086" y="59783"/>
                    </a:cubicBezTo>
                    <a:cubicBezTo>
                      <a:pt x="52489" y="59783"/>
                      <a:pt x="52489" y="60187"/>
                      <a:pt x="52893" y="60187"/>
                    </a:cubicBezTo>
                    <a:lnTo>
                      <a:pt x="41588" y="68666"/>
                    </a:lnTo>
                    <a:cubicBezTo>
                      <a:pt x="41184" y="69069"/>
                      <a:pt x="40780" y="69473"/>
                      <a:pt x="40780" y="69877"/>
                    </a:cubicBezTo>
                    <a:cubicBezTo>
                      <a:pt x="40377" y="70684"/>
                      <a:pt x="40780" y="71492"/>
                      <a:pt x="41588" y="72299"/>
                    </a:cubicBezTo>
                    <a:cubicBezTo>
                      <a:pt x="41992" y="72299"/>
                      <a:pt x="42799" y="72703"/>
                      <a:pt x="43203" y="72703"/>
                    </a:cubicBezTo>
                    <a:cubicBezTo>
                      <a:pt x="46837" y="71896"/>
                      <a:pt x="50471" y="71896"/>
                      <a:pt x="53701" y="71492"/>
                    </a:cubicBezTo>
                    <a:lnTo>
                      <a:pt x="69043" y="71492"/>
                    </a:lnTo>
                    <a:lnTo>
                      <a:pt x="75100" y="71896"/>
                    </a:lnTo>
                    <a:lnTo>
                      <a:pt x="79945" y="72299"/>
                    </a:lnTo>
                    <a:cubicBezTo>
                      <a:pt x="82771" y="72703"/>
                      <a:pt x="85597" y="72703"/>
                      <a:pt x="88828" y="73511"/>
                    </a:cubicBezTo>
                    <a:cubicBezTo>
                      <a:pt x="90039" y="73511"/>
                      <a:pt x="91250" y="72299"/>
                      <a:pt x="91250" y="71088"/>
                    </a:cubicBezTo>
                    <a:lnTo>
                      <a:pt x="90443" y="26675"/>
                    </a:lnTo>
                    <a:cubicBezTo>
                      <a:pt x="90443" y="25598"/>
                      <a:pt x="89545" y="25060"/>
                      <a:pt x="88588" y="25060"/>
                    </a:cubicBezTo>
                    <a:cubicBezTo>
                      <a:pt x="88110" y="25060"/>
                      <a:pt x="87616" y="25194"/>
                      <a:pt x="87213" y="25464"/>
                    </a:cubicBezTo>
                    <a:cubicBezTo>
                      <a:pt x="83579" y="27482"/>
                      <a:pt x="80752" y="29905"/>
                      <a:pt x="77926" y="33135"/>
                    </a:cubicBezTo>
                    <a:cubicBezTo>
                      <a:pt x="70365" y="18013"/>
                      <a:pt x="50924" y="1"/>
                      <a:pt x="32488" y="1"/>
                    </a:cubicBezTo>
                    <a:close/>
                  </a:path>
                </a:pathLst>
              </a:custGeom>
              <a:solidFill>
                <a:schemeClr val="accent6"/>
              </a:solidFill>
              <a:ln w="76200" cap="flat" cmpd="sng">
                <a:solidFill>
                  <a:schemeClr val="accent6"/>
                </a:solidFill>
                <a:prstDash val="solid"/>
                <a:miter lim="403757"/>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7"/>
              <p:cNvSpPr/>
              <p:nvPr/>
            </p:nvSpPr>
            <p:spPr>
              <a:xfrm rot="1299388">
                <a:off x="7542491" y="-28806"/>
                <a:ext cx="309736" cy="353802"/>
              </a:xfrm>
              <a:custGeom>
                <a:avLst/>
                <a:gdLst/>
                <a:ahLst/>
                <a:cxnLst/>
                <a:rect l="l" t="t" r="r" b="b"/>
                <a:pathLst>
                  <a:path w="76715" h="93752" extrusionOk="0">
                    <a:moveTo>
                      <a:pt x="69143" y="1"/>
                    </a:moveTo>
                    <a:cubicBezTo>
                      <a:pt x="68971" y="1"/>
                      <a:pt x="68802" y="26"/>
                      <a:pt x="68639" y="80"/>
                    </a:cubicBezTo>
                    <a:lnTo>
                      <a:pt x="25034" y="6540"/>
                    </a:lnTo>
                    <a:cubicBezTo>
                      <a:pt x="23015" y="6944"/>
                      <a:pt x="23015" y="8962"/>
                      <a:pt x="23822" y="10174"/>
                    </a:cubicBezTo>
                    <a:cubicBezTo>
                      <a:pt x="26649" y="13404"/>
                      <a:pt x="29475" y="16230"/>
                      <a:pt x="33109" y="18653"/>
                    </a:cubicBezTo>
                    <a:cubicBezTo>
                      <a:pt x="17362" y="29554"/>
                      <a:pt x="1" y="55395"/>
                      <a:pt x="8076" y="74371"/>
                    </a:cubicBezTo>
                    <a:cubicBezTo>
                      <a:pt x="12517" y="82850"/>
                      <a:pt x="20188" y="88906"/>
                      <a:pt x="29475" y="90521"/>
                    </a:cubicBezTo>
                    <a:cubicBezTo>
                      <a:pt x="30686" y="90925"/>
                      <a:pt x="31897" y="91329"/>
                      <a:pt x="33109" y="91733"/>
                    </a:cubicBezTo>
                    <a:lnTo>
                      <a:pt x="33512" y="91733"/>
                    </a:lnTo>
                    <a:lnTo>
                      <a:pt x="37146" y="92540"/>
                    </a:lnTo>
                    <a:cubicBezTo>
                      <a:pt x="41184" y="93348"/>
                      <a:pt x="44818" y="93751"/>
                      <a:pt x="48855" y="93751"/>
                    </a:cubicBezTo>
                    <a:lnTo>
                      <a:pt x="63390" y="93751"/>
                    </a:lnTo>
                    <a:lnTo>
                      <a:pt x="65813" y="93348"/>
                    </a:lnTo>
                    <a:lnTo>
                      <a:pt x="67024" y="93348"/>
                    </a:lnTo>
                    <a:cubicBezTo>
                      <a:pt x="68236" y="92944"/>
                      <a:pt x="69043" y="92944"/>
                      <a:pt x="70254" y="92540"/>
                    </a:cubicBezTo>
                    <a:cubicBezTo>
                      <a:pt x="70658" y="92540"/>
                      <a:pt x="71062" y="92136"/>
                      <a:pt x="71062" y="91733"/>
                    </a:cubicBezTo>
                    <a:cubicBezTo>
                      <a:pt x="71062" y="91329"/>
                      <a:pt x="71062" y="90925"/>
                      <a:pt x="71062" y="90521"/>
                    </a:cubicBezTo>
                    <a:cubicBezTo>
                      <a:pt x="71466" y="90118"/>
                      <a:pt x="71869" y="89310"/>
                      <a:pt x="71869" y="88503"/>
                    </a:cubicBezTo>
                    <a:cubicBezTo>
                      <a:pt x="73081" y="77601"/>
                      <a:pt x="74292" y="66700"/>
                      <a:pt x="75099" y="55798"/>
                    </a:cubicBezTo>
                    <a:cubicBezTo>
                      <a:pt x="75503" y="54991"/>
                      <a:pt x="74696" y="54183"/>
                      <a:pt x="74292" y="53780"/>
                    </a:cubicBezTo>
                    <a:cubicBezTo>
                      <a:pt x="73888" y="53578"/>
                      <a:pt x="73484" y="53477"/>
                      <a:pt x="73081" y="53477"/>
                    </a:cubicBezTo>
                    <a:cubicBezTo>
                      <a:pt x="72677" y="53477"/>
                      <a:pt x="72273" y="53578"/>
                      <a:pt x="71869" y="53780"/>
                    </a:cubicBezTo>
                    <a:cubicBezTo>
                      <a:pt x="65813" y="56202"/>
                      <a:pt x="59353" y="57817"/>
                      <a:pt x="52489" y="57817"/>
                    </a:cubicBezTo>
                    <a:lnTo>
                      <a:pt x="40780" y="57817"/>
                    </a:lnTo>
                    <a:cubicBezTo>
                      <a:pt x="44414" y="53376"/>
                      <a:pt x="48451" y="49742"/>
                      <a:pt x="53297" y="46916"/>
                    </a:cubicBezTo>
                    <a:cubicBezTo>
                      <a:pt x="56123" y="45301"/>
                      <a:pt x="59353" y="43686"/>
                      <a:pt x="62179" y="41667"/>
                    </a:cubicBezTo>
                    <a:cubicBezTo>
                      <a:pt x="62583" y="41667"/>
                      <a:pt x="62583" y="41263"/>
                      <a:pt x="62987" y="41263"/>
                    </a:cubicBezTo>
                    <a:lnTo>
                      <a:pt x="69447" y="47723"/>
                    </a:lnTo>
                    <a:lnTo>
                      <a:pt x="72677" y="50953"/>
                    </a:lnTo>
                    <a:cubicBezTo>
                      <a:pt x="73081" y="51761"/>
                      <a:pt x="73888" y="51761"/>
                      <a:pt x="74292" y="51761"/>
                    </a:cubicBezTo>
                    <a:cubicBezTo>
                      <a:pt x="75099" y="51357"/>
                      <a:pt x="75503" y="51357"/>
                      <a:pt x="75907" y="50953"/>
                    </a:cubicBezTo>
                    <a:cubicBezTo>
                      <a:pt x="75907" y="50549"/>
                      <a:pt x="76311" y="50146"/>
                      <a:pt x="76311" y="49742"/>
                    </a:cubicBezTo>
                    <a:cubicBezTo>
                      <a:pt x="76311" y="49338"/>
                      <a:pt x="76311" y="49338"/>
                      <a:pt x="76311" y="48934"/>
                    </a:cubicBezTo>
                    <a:lnTo>
                      <a:pt x="76714" y="47723"/>
                    </a:lnTo>
                    <a:cubicBezTo>
                      <a:pt x="75907" y="44089"/>
                      <a:pt x="75099" y="40859"/>
                      <a:pt x="74292" y="37629"/>
                    </a:cubicBezTo>
                    <a:cubicBezTo>
                      <a:pt x="74292" y="36418"/>
                      <a:pt x="73888" y="35207"/>
                      <a:pt x="73484" y="33995"/>
                    </a:cubicBezTo>
                    <a:cubicBezTo>
                      <a:pt x="73081" y="31573"/>
                      <a:pt x="73081" y="29554"/>
                      <a:pt x="72677" y="27535"/>
                    </a:cubicBezTo>
                    <a:cubicBezTo>
                      <a:pt x="72273" y="25113"/>
                      <a:pt x="72273" y="24305"/>
                      <a:pt x="72273" y="22690"/>
                    </a:cubicBezTo>
                    <a:lnTo>
                      <a:pt x="71869" y="17038"/>
                    </a:lnTo>
                    <a:cubicBezTo>
                      <a:pt x="71869" y="15423"/>
                      <a:pt x="71869" y="13808"/>
                      <a:pt x="71466" y="12193"/>
                    </a:cubicBezTo>
                    <a:lnTo>
                      <a:pt x="71466" y="2099"/>
                    </a:lnTo>
                    <a:cubicBezTo>
                      <a:pt x="71466" y="1050"/>
                      <a:pt x="70254" y="1"/>
                      <a:pt x="69143" y="1"/>
                    </a:cubicBezTo>
                    <a:close/>
                  </a:path>
                </a:pathLst>
              </a:custGeom>
              <a:solidFill>
                <a:schemeClr val="accent6"/>
              </a:solidFill>
              <a:ln w="38100" cap="flat" cmpd="sng">
                <a:solidFill>
                  <a:schemeClr val="accent6"/>
                </a:solidFill>
                <a:prstDash val="solid"/>
                <a:miter lim="403757"/>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1" name="Google Shape;451;p37"/>
            <p:cNvSpPr/>
            <p:nvPr/>
          </p:nvSpPr>
          <p:spPr>
            <a:xfrm rot="1564426">
              <a:off x="7816096" y="264124"/>
              <a:ext cx="299079" cy="175512"/>
            </a:xfrm>
            <a:custGeom>
              <a:avLst/>
              <a:gdLst/>
              <a:ahLst/>
              <a:cxnLst/>
              <a:rect l="l" t="t" r="r" b="b"/>
              <a:pathLst>
                <a:path w="4560" h="2676" extrusionOk="0">
                  <a:moveTo>
                    <a:pt x="1368" y="0"/>
                  </a:moveTo>
                  <a:cubicBezTo>
                    <a:pt x="942" y="487"/>
                    <a:pt x="486" y="912"/>
                    <a:pt x="0" y="1307"/>
                  </a:cubicBezTo>
                  <a:cubicBezTo>
                    <a:pt x="486" y="1763"/>
                    <a:pt x="942" y="2219"/>
                    <a:pt x="1398" y="2675"/>
                  </a:cubicBezTo>
                  <a:cubicBezTo>
                    <a:pt x="1429" y="2463"/>
                    <a:pt x="1429" y="2280"/>
                    <a:pt x="1459" y="2128"/>
                  </a:cubicBezTo>
                  <a:cubicBezTo>
                    <a:pt x="1459" y="2098"/>
                    <a:pt x="1459" y="2037"/>
                    <a:pt x="1520" y="2007"/>
                  </a:cubicBezTo>
                  <a:cubicBezTo>
                    <a:pt x="1520" y="1976"/>
                    <a:pt x="1550" y="1976"/>
                    <a:pt x="1581" y="1976"/>
                  </a:cubicBezTo>
                  <a:cubicBezTo>
                    <a:pt x="1911" y="2052"/>
                    <a:pt x="2310" y="2113"/>
                    <a:pt x="2710" y="2113"/>
                  </a:cubicBezTo>
                  <a:cubicBezTo>
                    <a:pt x="3266" y="2113"/>
                    <a:pt x="3823" y="1996"/>
                    <a:pt x="4195" y="1642"/>
                  </a:cubicBezTo>
                  <a:cubicBezTo>
                    <a:pt x="4560" y="1307"/>
                    <a:pt x="4560" y="882"/>
                    <a:pt x="4438" y="426"/>
                  </a:cubicBezTo>
                  <a:lnTo>
                    <a:pt x="4438" y="426"/>
                  </a:lnTo>
                  <a:cubicBezTo>
                    <a:pt x="4013" y="796"/>
                    <a:pt x="3396" y="1008"/>
                    <a:pt x="2807" y="1008"/>
                  </a:cubicBezTo>
                  <a:cubicBezTo>
                    <a:pt x="2428" y="1008"/>
                    <a:pt x="2061" y="920"/>
                    <a:pt x="1763" y="730"/>
                  </a:cubicBezTo>
                  <a:cubicBezTo>
                    <a:pt x="1733" y="730"/>
                    <a:pt x="1672" y="700"/>
                    <a:pt x="1611" y="700"/>
                  </a:cubicBezTo>
                  <a:cubicBezTo>
                    <a:pt x="1550" y="639"/>
                    <a:pt x="1459" y="608"/>
                    <a:pt x="1398" y="548"/>
                  </a:cubicBezTo>
                  <a:cubicBezTo>
                    <a:pt x="1307" y="548"/>
                    <a:pt x="1277" y="487"/>
                    <a:pt x="1277" y="426"/>
                  </a:cubicBezTo>
                  <a:cubicBezTo>
                    <a:pt x="1307" y="274"/>
                    <a:pt x="1307" y="152"/>
                    <a:pt x="1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7"/>
            <p:cNvSpPr/>
            <p:nvPr/>
          </p:nvSpPr>
          <p:spPr>
            <a:xfrm rot="1564426">
              <a:off x="7991308" y="211736"/>
              <a:ext cx="151572" cy="137602"/>
            </a:xfrm>
            <a:custGeom>
              <a:avLst/>
              <a:gdLst/>
              <a:ahLst/>
              <a:cxnLst/>
              <a:rect l="l" t="t" r="r" b="b"/>
              <a:pathLst>
                <a:path w="2311" h="2098" extrusionOk="0">
                  <a:moveTo>
                    <a:pt x="1368" y="1"/>
                  </a:moveTo>
                  <a:cubicBezTo>
                    <a:pt x="1368" y="31"/>
                    <a:pt x="1338" y="31"/>
                    <a:pt x="1338" y="31"/>
                  </a:cubicBezTo>
                  <a:cubicBezTo>
                    <a:pt x="882" y="305"/>
                    <a:pt x="457" y="578"/>
                    <a:pt x="1" y="852"/>
                  </a:cubicBezTo>
                  <a:cubicBezTo>
                    <a:pt x="457" y="1095"/>
                    <a:pt x="882" y="1551"/>
                    <a:pt x="1004" y="2098"/>
                  </a:cubicBezTo>
                  <a:cubicBezTo>
                    <a:pt x="1490" y="2037"/>
                    <a:pt x="1916" y="1855"/>
                    <a:pt x="2311" y="1612"/>
                  </a:cubicBezTo>
                  <a:cubicBezTo>
                    <a:pt x="2128" y="1034"/>
                    <a:pt x="1672" y="426"/>
                    <a:pt x="1368"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7"/>
            <p:cNvSpPr/>
            <p:nvPr/>
          </p:nvSpPr>
          <p:spPr>
            <a:xfrm rot="1564426">
              <a:off x="7991308" y="211736"/>
              <a:ext cx="151572" cy="137602"/>
            </a:xfrm>
            <a:custGeom>
              <a:avLst/>
              <a:gdLst/>
              <a:ahLst/>
              <a:cxnLst/>
              <a:rect l="l" t="t" r="r" b="b"/>
              <a:pathLst>
                <a:path w="2311" h="2098" extrusionOk="0">
                  <a:moveTo>
                    <a:pt x="1368" y="1"/>
                  </a:moveTo>
                  <a:cubicBezTo>
                    <a:pt x="1368" y="31"/>
                    <a:pt x="1338" y="31"/>
                    <a:pt x="1338" y="31"/>
                  </a:cubicBezTo>
                  <a:cubicBezTo>
                    <a:pt x="882" y="305"/>
                    <a:pt x="457" y="578"/>
                    <a:pt x="1" y="852"/>
                  </a:cubicBezTo>
                  <a:cubicBezTo>
                    <a:pt x="457" y="1095"/>
                    <a:pt x="882" y="1551"/>
                    <a:pt x="1004" y="2098"/>
                  </a:cubicBezTo>
                  <a:cubicBezTo>
                    <a:pt x="1490" y="2037"/>
                    <a:pt x="1916" y="1855"/>
                    <a:pt x="2311" y="1612"/>
                  </a:cubicBezTo>
                  <a:cubicBezTo>
                    <a:pt x="2128" y="1034"/>
                    <a:pt x="1672" y="426"/>
                    <a:pt x="13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7"/>
            <p:cNvSpPr/>
            <p:nvPr/>
          </p:nvSpPr>
          <p:spPr>
            <a:xfrm rot="1564426">
              <a:off x="7809343" y="169516"/>
              <a:ext cx="368864" cy="299669"/>
            </a:xfrm>
            <a:custGeom>
              <a:avLst/>
              <a:gdLst/>
              <a:ahLst/>
              <a:cxnLst/>
              <a:rect l="l" t="t" r="r" b="b"/>
              <a:pathLst>
                <a:path w="5624" h="4569" extrusionOk="0">
                  <a:moveTo>
                    <a:pt x="3799" y="244"/>
                  </a:moveTo>
                  <a:cubicBezTo>
                    <a:pt x="4073" y="639"/>
                    <a:pt x="4529" y="1247"/>
                    <a:pt x="4742" y="1855"/>
                  </a:cubicBezTo>
                  <a:cubicBezTo>
                    <a:pt x="4377" y="2129"/>
                    <a:pt x="3951" y="2311"/>
                    <a:pt x="3435" y="2341"/>
                  </a:cubicBezTo>
                  <a:cubicBezTo>
                    <a:pt x="3313" y="1825"/>
                    <a:pt x="2888" y="1399"/>
                    <a:pt x="2432" y="1095"/>
                  </a:cubicBezTo>
                  <a:cubicBezTo>
                    <a:pt x="2888" y="822"/>
                    <a:pt x="3313" y="548"/>
                    <a:pt x="3769" y="305"/>
                  </a:cubicBezTo>
                  <a:lnTo>
                    <a:pt x="3799" y="244"/>
                  </a:lnTo>
                  <a:close/>
                  <a:moveTo>
                    <a:pt x="1702" y="1612"/>
                  </a:moveTo>
                  <a:lnTo>
                    <a:pt x="1702" y="1612"/>
                  </a:lnTo>
                  <a:cubicBezTo>
                    <a:pt x="1672" y="1764"/>
                    <a:pt x="1672" y="1885"/>
                    <a:pt x="1641" y="2037"/>
                  </a:cubicBezTo>
                  <a:cubicBezTo>
                    <a:pt x="1641" y="2129"/>
                    <a:pt x="1672" y="2159"/>
                    <a:pt x="1763" y="2159"/>
                  </a:cubicBezTo>
                  <a:cubicBezTo>
                    <a:pt x="1824" y="2220"/>
                    <a:pt x="1915" y="2281"/>
                    <a:pt x="1976" y="2311"/>
                  </a:cubicBezTo>
                  <a:cubicBezTo>
                    <a:pt x="2006" y="2341"/>
                    <a:pt x="2097" y="2341"/>
                    <a:pt x="2128" y="2341"/>
                  </a:cubicBezTo>
                  <a:cubicBezTo>
                    <a:pt x="2429" y="2515"/>
                    <a:pt x="2788" y="2596"/>
                    <a:pt x="3155" y="2596"/>
                  </a:cubicBezTo>
                  <a:cubicBezTo>
                    <a:pt x="3751" y="2596"/>
                    <a:pt x="4370" y="2383"/>
                    <a:pt x="4803" y="2007"/>
                  </a:cubicBezTo>
                  <a:lnTo>
                    <a:pt x="4803" y="2007"/>
                  </a:lnTo>
                  <a:cubicBezTo>
                    <a:pt x="4955" y="2463"/>
                    <a:pt x="4894" y="2888"/>
                    <a:pt x="4559" y="3223"/>
                  </a:cubicBezTo>
                  <a:cubicBezTo>
                    <a:pt x="4178" y="3586"/>
                    <a:pt x="3611" y="3700"/>
                    <a:pt x="3042" y="3700"/>
                  </a:cubicBezTo>
                  <a:cubicBezTo>
                    <a:pt x="2659" y="3700"/>
                    <a:pt x="2275" y="3649"/>
                    <a:pt x="1945" y="3588"/>
                  </a:cubicBezTo>
                  <a:cubicBezTo>
                    <a:pt x="1885" y="3588"/>
                    <a:pt x="1885" y="3588"/>
                    <a:pt x="1854" y="3648"/>
                  </a:cubicBezTo>
                  <a:cubicBezTo>
                    <a:pt x="1824" y="3648"/>
                    <a:pt x="1824" y="3709"/>
                    <a:pt x="1824" y="3740"/>
                  </a:cubicBezTo>
                  <a:cubicBezTo>
                    <a:pt x="1793" y="3952"/>
                    <a:pt x="1793" y="4104"/>
                    <a:pt x="1733" y="4287"/>
                  </a:cubicBezTo>
                  <a:cubicBezTo>
                    <a:pt x="1246" y="3831"/>
                    <a:pt x="790" y="3375"/>
                    <a:pt x="334" y="2919"/>
                  </a:cubicBezTo>
                  <a:cubicBezTo>
                    <a:pt x="821" y="2524"/>
                    <a:pt x="1277" y="2129"/>
                    <a:pt x="1702" y="1612"/>
                  </a:cubicBezTo>
                  <a:close/>
                  <a:moveTo>
                    <a:pt x="3799" y="1"/>
                  </a:moveTo>
                  <a:cubicBezTo>
                    <a:pt x="3769" y="1"/>
                    <a:pt x="3739" y="1"/>
                    <a:pt x="3617" y="62"/>
                  </a:cubicBezTo>
                  <a:cubicBezTo>
                    <a:pt x="3602" y="47"/>
                    <a:pt x="3579" y="39"/>
                    <a:pt x="3556" y="39"/>
                  </a:cubicBezTo>
                  <a:cubicBezTo>
                    <a:pt x="3534" y="39"/>
                    <a:pt x="3511" y="47"/>
                    <a:pt x="3496" y="62"/>
                  </a:cubicBezTo>
                  <a:cubicBezTo>
                    <a:pt x="3040" y="366"/>
                    <a:pt x="2553" y="670"/>
                    <a:pt x="2067" y="974"/>
                  </a:cubicBezTo>
                  <a:cubicBezTo>
                    <a:pt x="1976" y="1004"/>
                    <a:pt x="2006" y="1126"/>
                    <a:pt x="2097" y="1156"/>
                  </a:cubicBezTo>
                  <a:cubicBezTo>
                    <a:pt x="2675" y="1430"/>
                    <a:pt x="2918" y="1855"/>
                    <a:pt x="3222" y="2311"/>
                  </a:cubicBezTo>
                  <a:cubicBezTo>
                    <a:pt x="2736" y="2311"/>
                    <a:pt x="2340" y="2098"/>
                    <a:pt x="1915" y="1916"/>
                  </a:cubicBezTo>
                  <a:lnTo>
                    <a:pt x="1854" y="1916"/>
                  </a:lnTo>
                  <a:cubicBezTo>
                    <a:pt x="1915" y="1642"/>
                    <a:pt x="1945" y="1430"/>
                    <a:pt x="1976" y="1186"/>
                  </a:cubicBezTo>
                  <a:cubicBezTo>
                    <a:pt x="1995" y="1127"/>
                    <a:pt x="1939" y="1094"/>
                    <a:pt x="1880" y="1094"/>
                  </a:cubicBezTo>
                  <a:cubicBezTo>
                    <a:pt x="1848" y="1094"/>
                    <a:pt x="1815" y="1104"/>
                    <a:pt x="1793" y="1126"/>
                  </a:cubicBezTo>
                  <a:cubicBezTo>
                    <a:pt x="1307" y="1733"/>
                    <a:pt x="730" y="2311"/>
                    <a:pt x="91" y="2767"/>
                  </a:cubicBezTo>
                  <a:cubicBezTo>
                    <a:pt x="0" y="2797"/>
                    <a:pt x="30" y="2919"/>
                    <a:pt x="91" y="2949"/>
                  </a:cubicBezTo>
                  <a:cubicBezTo>
                    <a:pt x="608" y="3466"/>
                    <a:pt x="1185" y="4013"/>
                    <a:pt x="1702" y="4530"/>
                  </a:cubicBezTo>
                  <a:cubicBezTo>
                    <a:pt x="1730" y="4558"/>
                    <a:pt x="1760" y="4568"/>
                    <a:pt x="1789" y="4568"/>
                  </a:cubicBezTo>
                  <a:cubicBezTo>
                    <a:pt x="1856" y="4568"/>
                    <a:pt x="1915" y="4511"/>
                    <a:pt x="1915" y="4469"/>
                  </a:cubicBezTo>
                  <a:cubicBezTo>
                    <a:pt x="1976" y="4256"/>
                    <a:pt x="2006" y="4044"/>
                    <a:pt x="1976" y="3831"/>
                  </a:cubicBezTo>
                  <a:lnTo>
                    <a:pt x="1976" y="3831"/>
                  </a:lnTo>
                  <a:cubicBezTo>
                    <a:pt x="2271" y="3929"/>
                    <a:pt x="2643" y="3986"/>
                    <a:pt x="3029" y="3986"/>
                  </a:cubicBezTo>
                  <a:cubicBezTo>
                    <a:pt x="3833" y="3986"/>
                    <a:pt x="4696" y="3738"/>
                    <a:pt x="5046" y="3101"/>
                  </a:cubicBezTo>
                  <a:cubicBezTo>
                    <a:pt x="5623" y="2129"/>
                    <a:pt x="4559" y="548"/>
                    <a:pt x="37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7"/>
            <p:cNvSpPr/>
            <p:nvPr/>
          </p:nvSpPr>
          <p:spPr>
            <a:xfrm rot="1564426">
              <a:off x="7890004" y="-122937"/>
              <a:ext cx="249298" cy="209552"/>
            </a:xfrm>
            <a:custGeom>
              <a:avLst/>
              <a:gdLst/>
              <a:ahLst/>
              <a:cxnLst/>
              <a:rect l="l" t="t" r="r" b="b"/>
              <a:pathLst>
                <a:path w="3801" h="3195" extrusionOk="0">
                  <a:moveTo>
                    <a:pt x="972" y="1"/>
                  </a:moveTo>
                  <a:cubicBezTo>
                    <a:pt x="547" y="1"/>
                    <a:pt x="232" y="295"/>
                    <a:pt x="1" y="672"/>
                  </a:cubicBezTo>
                  <a:cubicBezTo>
                    <a:pt x="912" y="732"/>
                    <a:pt x="1915" y="1431"/>
                    <a:pt x="2128" y="2313"/>
                  </a:cubicBezTo>
                  <a:cubicBezTo>
                    <a:pt x="2189" y="2343"/>
                    <a:pt x="2189" y="2404"/>
                    <a:pt x="2219" y="2435"/>
                  </a:cubicBezTo>
                  <a:cubicBezTo>
                    <a:pt x="2250" y="2495"/>
                    <a:pt x="2280" y="2617"/>
                    <a:pt x="2280" y="2708"/>
                  </a:cubicBezTo>
                  <a:cubicBezTo>
                    <a:pt x="2311" y="2739"/>
                    <a:pt x="2371" y="2799"/>
                    <a:pt x="2280" y="2860"/>
                  </a:cubicBezTo>
                  <a:cubicBezTo>
                    <a:pt x="2159" y="2951"/>
                    <a:pt x="2067" y="3042"/>
                    <a:pt x="1946" y="3103"/>
                  </a:cubicBezTo>
                  <a:cubicBezTo>
                    <a:pt x="2149" y="3093"/>
                    <a:pt x="2355" y="3086"/>
                    <a:pt x="2562" y="3086"/>
                  </a:cubicBezTo>
                  <a:cubicBezTo>
                    <a:pt x="2976" y="3086"/>
                    <a:pt x="3395" y="3113"/>
                    <a:pt x="3800" y="3194"/>
                  </a:cubicBezTo>
                  <a:cubicBezTo>
                    <a:pt x="3770" y="2556"/>
                    <a:pt x="3770" y="1887"/>
                    <a:pt x="3770" y="1249"/>
                  </a:cubicBezTo>
                  <a:cubicBezTo>
                    <a:pt x="3618" y="1371"/>
                    <a:pt x="3466" y="1492"/>
                    <a:pt x="3314" y="1553"/>
                  </a:cubicBezTo>
                  <a:cubicBezTo>
                    <a:pt x="3283" y="1583"/>
                    <a:pt x="3223" y="1644"/>
                    <a:pt x="3192" y="1644"/>
                  </a:cubicBezTo>
                  <a:cubicBezTo>
                    <a:pt x="3162" y="1644"/>
                    <a:pt x="3162" y="1644"/>
                    <a:pt x="3131" y="1583"/>
                  </a:cubicBezTo>
                  <a:cubicBezTo>
                    <a:pt x="2706" y="915"/>
                    <a:pt x="1946" y="33"/>
                    <a:pt x="1034" y="3"/>
                  </a:cubicBezTo>
                  <a:cubicBezTo>
                    <a:pt x="1013" y="1"/>
                    <a:pt x="992" y="1"/>
                    <a:pt x="9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7"/>
            <p:cNvSpPr/>
            <p:nvPr/>
          </p:nvSpPr>
          <p:spPr>
            <a:xfrm rot="1564426">
              <a:off x="7855877" y="-118543"/>
              <a:ext cx="113663" cy="145604"/>
            </a:xfrm>
            <a:custGeom>
              <a:avLst/>
              <a:gdLst/>
              <a:ahLst/>
              <a:cxnLst/>
              <a:rect l="l" t="t" r="r" b="b"/>
              <a:pathLst>
                <a:path w="1733" h="2220" extrusionOk="0">
                  <a:moveTo>
                    <a:pt x="456" y="0"/>
                  </a:moveTo>
                  <a:cubicBezTo>
                    <a:pt x="183" y="578"/>
                    <a:pt x="61" y="1338"/>
                    <a:pt x="0" y="1824"/>
                  </a:cubicBezTo>
                  <a:lnTo>
                    <a:pt x="61" y="1824"/>
                  </a:lnTo>
                  <a:cubicBezTo>
                    <a:pt x="548" y="1946"/>
                    <a:pt x="1064" y="2097"/>
                    <a:pt x="1551" y="2219"/>
                  </a:cubicBezTo>
                  <a:cubicBezTo>
                    <a:pt x="1429" y="1672"/>
                    <a:pt x="1429" y="1064"/>
                    <a:pt x="1733" y="608"/>
                  </a:cubicBezTo>
                  <a:cubicBezTo>
                    <a:pt x="1399" y="304"/>
                    <a:pt x="943" y="122"/>
                    <a:pt x="456"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7"/>
            <p:cNvSpPr/>
            <p:nvPr/>
          </p:nvSpPr>
          <p:spPr>
            <a:xfrm rot="1564426">
              <a:off x="7855877" y="-118543"/>
              <a:ext cx="113663" cy="145604"/>
            </a:xfrm>
            <a:custGeom>
              <a:avLst/>
              <a:gdLst/>
              <a:ahLst/>
              <a:cxnLst/>
              <a:rect l="l" t="t" r="r" b="b"/>
              <a:pathLst>
                <a:path w="1733" h="2220" extrusionOk="0">
                  <a:moveTo>
                    <a:pt x="456" y="0"/>
                  </a:moveTo>
                  <a:cubicBezTo>
                    <a:pt x="183" y="578"/>
                    <a:pt x="61" y="1338"/>
                    <a:pt x="0" y="1824"/>
                  </a:cubicBezTo>
                  <a:lnTo>
                    <a:pt x="61" y="1824"/>
                  </a:lnTo>
                  <a:cubicBezTo>
                    <a:pt x="548" y="1946"/>
                    <a:pt x="1064" y="2097"/>
                    <a:pt x="1551" y="2219"/>
                  </a:cubicBezTo>
                  <a:cubicBezTo>
                    <a:pt x="1429" y="1672"/>
                    <a:pt x="1429" y="1064"/>
                    <a:pt x="1733" y="608"/>
                  </a:cubicBezTo>
                  <a:cubicBezTo>
                    <a:pt x="1399" y="304"/>
                    <a:pt x="943" y="122"/>
                    <a:pt x="4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7"/>
            <p:cNvSpPr/>
            <p:nvPr/>
          </p:nvSpPr>
          <p:spPr>
            <a:xfrm rot="1564426">
              <a:off x="7838500" y="-156827"/>
              <a:ext cx="319017" cy="250019"/>
            </a:xfrm>
            <a:custGeom>
              <a:avLst/>
              <a:gdLst/>
              <a:ahLst/>
              <a:cxnLst/>
              <a:rect l="l" t="t" r="r" b="b"/>
              <a:pathLst>
                <a:path w="4864" h="3812" extrusionOk="0">
                  <a:moveTo>
                    <a:pt x="791" y="1208"/>
                  </a:moveTo>
                  <a:cubicBezTo>
                    <a:pt x="1247" y="1329"/>
                    <a:pt x="1703" y="1481"/>
                    <a:pt x="2067" y="1815"/>
                  </a:cubicBezTo>
                  <a:cubicBezTo>
                    <a:pt x="1763" y="2241"/>
                    <a:pt x="1733" y="2879"/>
                    <a:pt x="1885" y="3426"/>
                  </a:cubicBezTo>
                  <a:cubicBezTo>
                    <a:pt x="1399" y="3274"/>
                    <a:pt x="912" y="3153"/>
                    <a:pt x="396" y="3031"/>
                  </a:cubicBezTo>
                  <a:lnTo>
                    <a:pt x="335" y="3031"/>
                  </a:lnTo>
                  <a:cubicBezTo>
                    <a:pt x="396" y="2545"/>
                    <a:pt x="517" y="1785"/>
                    <a:pt x="791" y="1208"/>
                  </a:cubicBezTo>
                  <a:close/>
                  <a:moveTo>
                    <a:pt x="1885" y="387"/>
                  </a:moveTo>
                  <a:cubicBezTo>
                    <a:pt x="2797" y="417"/>
                    <a:pt x="3526" y="1299"/>
                    <a:pt x="3982" y="1967"/>
                  </a:cubicBezTo>
                  <a:cubicBezTo>
                    <a:pt x="3982" y="2028"/>
                    <a:pt x="4013" y="2028"/>
                    <a:pt x="4043" y="2028"/>
                  </a:cubicBezTo>
                  <a:cubicBezTo>
                    <a:pt x="4104" y="2028"/>
                    <a:pt x="4134" y="1967"/>
                    <a:pt x="4165" y="1937"/>
                  </a:cubicBezTo>
                  <a:cubicBezTo>
                    <a:pt x="4317" y="1876"/>
                    <a:pt x="4438" y="1755"/>
                    <a:pt x="4590" y="1633"/>
                  </a:cubicBezTo>
                  <a:cubicBezTo>
                    <a:pt x="4621" y="2271"/>
                    <a:pt x="4621" y="2940"/>
                    <a:pt x="4621" y="3578"/>
                  </a:cubicBezTo>
                  <a:cubicBezTo>
                    <a:pt x="4165" y="3510"/>
                    <a:pt x="3709" y="3476"/>
                    <a:pt x="3253" y="3476"/>
                  </a:cubicBezTo>
                  <a:cubicBezTo>
                    <a:pt x="3101" y="3476"/>
                    <a:pt x="2949" y="3480"/>
                    <a:pt x="2797" y="3487"/>
                  </a:cubicBezTo>
                  <a:cubicBezTo>
                    <a:pt x="2918" y="3396"/>
                    <a:pt x="3010" y="3305"/>
                    <a:pt x="3131" y="3244"/>
                  </a:cubicBezTo>
                  <a:cubicBezTo>
                    <a:pt x="3162" y="3183"/>
                    <a:pt x="3162" y="3123"/>
                    <a:pt x="3131" y="3062"/>
                  </a:cubicBezTo>
                  <a:cubicBezTo>
                    <a:pt x="3131" y="2971"/>
                    <a:pt x="3101" y="2879"/>
                    <a:pt x="3070" y="2819"/>
                  </a:cubicBezTo>
                  <a:cubicBezTo>
                    <a:pt x="3040" y="2788"/>
                    <a:pt x="3040" y="2727"/>
                    <a:pt x="2979" y="2697"/>
                  </a:cubicBezTo>
                  <a:cubicBezTo>
                    <a:pt x="2766" y="1815"/>
                    <a:pt x="1733" y="1116"/>
                    <a:pt x="852" y="1056"/>
                  </a:cubicBezTo>
                  <a:cubicBezTo>
                    <a:pt x="1095" y="660"/>
                    <a:pt x="1399" y="387"/>
                    <a:pt x="1885" y="387"/>
                  </a:cubicBezTo>
                  <a:close/>
                  <a:moveTo>
                    <a:pt x="1827" y="1"/>
                  </a:moveTo>
                  <a:cubicBezTo>
                    <a:pt x="1703" y="1"/>
                    <a:pt x="1580" y="17"/>
                    <a:pt x="1459" y="53"/>
                  </a:cubicBezTo>
                  <a:cubicBezTo>
                    <a:pt x="365" y="357"/>
                    <a:pt x="0" y="2241"/>
                    <a:pt x="152" y="3153"/>
                  </a:cubicBezTo>
                  <a:cubicBezTo>
                    <a:pt x="152" y="3174"/>
                    <a:pt x="181" y="3209"/>
                    <a:pt x="209" y="3209"/>
                  </a:cubicBezTo>
                  <a:cubicBezTo>
                    <a:pt x="222" y="3209"/>
                    <a:pt x="234" y="3202"/>
                    <a:pt x="244" y="3183"/>
                  </a:cubicBezTo>
                  <a:cubicBezTo>
                    <a:pt x="244" y="3244"/>
                    <a:pt x="304" y="3274"/>
                    <a:pt x="335" y="3274"/>
                  </a:cubicBezTo>
                  <a:cubicBezTo>
                    <a:pt x="912" y="3396"/>
                    <a:pt x="1429" y="3548"/>
                    <a:pt x="2007" y="3639"/>
                  </a:cubicBezTo>
                  <a:cubicBezTo>
                    <a:pt x="2018" y="3651"/>
                    <a:pt x="2030" y="3656"/>
                    <a:pt x="2043" y="3656"/>
                  </a:cubicBezTo>
                  <a:cubicBezTo>
                    <a:pt x="2097" y="3656"/>
                    <a:pt x="2153" y="3561"/>
                    <a:pt x="2128" y="3487"/>
                  </a:cubicBezTo>
                  <a:cubicBezTo>
                    <a:pt x="1976" y="2940"/>
                    <a:pt x="2037" y="2484"/>
                    <a:pt x="2159" y="1907"/>
                  </a:cubicBezTo>
                  <a:cubicBezTo>
                    <a:pt x="2493" y="2241"/>
                    <a:pt x="2645" y="2667"/>
                    <a:pt x="2827" y="3123"/>
                  </a:cubicBezTo>
                  <a:lnTo>
                    <a:pt x="2888" y="3153"/>
                  </a:lnTo>
                  <a:cubicBezTo>
                    <a:pt x="2675" y="3305"/>
                    <a:pt x="2493" y="3426"/>
                    <a:pt x="2311" y="3578"/>
                  </a:cubicBezTo>
                  <a:cubicBezTo>
                    <a:pt x="2189" y="3609"/>
                    <a:pt x="2280" y="3761"/>
                    <a:pt x="2371" y="3761"/>
                  </a:cubicBezTo>
                  <a:cubicBezTo>
                    <a:pt x="2700" y="3712"/>
                    <a:pt x="3018" y="3693"/>
                    <a:pt x="3333" y="3693"/>
                  </a:cubicBezTo>
                  <a:cubicBezTo>
                    <a:pt x="3805" y="3693"/>
                    <a:pt x="4268" y="3736"/>
                    <a:pt x="4742" y="3791"/>
                  </a:cubicBezTo>
                  <a:cubicBezTo>
                    <a:pt x="4756" y="3805"/>
                    <a:pt x="4770" y="3811"/>
                    <a:pt x="4784" y="3811"/>
                  </a:cubicBezTo>
                  <a:cubicBezTo>
                    <a:pt x="4828" y="3811"/>
                    <a:pt x="4864" y="3747"/>
                    <a:pt x="4864" y="3700"/>
                  </a:cubicBezTo>
                  <a:lnTo>
                    <a:pt x="4864" y="1360"/>
                  </a:lnTo>
                  <a:cubicBezTo>
                    <a:pt x="4864" y="1315"/>
                    <a:pt x="4799" y="1287"/>
                    <a:pt x="4728" y="1287"/>
                  </a:cubicBezTo>
                  <a:cubicBezTo>
                    <a:pt x="4702" y="1287"/>
                    <a:pt x="4675" y="1291"/>
                    <a:pt x="4651" y="1299"/>
                  </a:cubicBezTo>
                  <a:cubicBezTo>
                    <a:pt x="4469" y="1420"/>
                    <a:pt x="4317" y="1572"/>
                    <a:pt x="4165" y="1724"/>
                  </a:cubicBezTo>
                  <a:cubicBezTo>
                    <a:pt x="3762" y="946"/>
                    <a:pt x="2766" y="1"/>
                    <a:pt x="18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7"/>
            <p:cNvSpPr/>
            <p:nvPr/>
          </p:nvSpPr>
          <p:spPr>
            <a:xfrm rot="1564426">
              <a:off x="7609535" y="17705"/>
              <a:ext cx="201419" cy="265235"/>
            </a:xfrm>
            <a:custGeom>
              <a:avLst/>
              <a:gdLst/>
              <a:ahLst/>
              <a:cxnLst/>
              <a:rect l="l" t="t" r="r" b="b"/>
              <a:pathLst>
                <a:path w="3071" h="4044" extrusionOk="0">
                  <a:moveTo>
                    <a:pt x="2888" y="1"/>
                  </a:moveTo>
                  <a:cubicBezTo>
                    <a:pt x="2220" y="62"/>
                    <a:pt x="1581" y="183"/>
                    <a:pt x="943" y="244"/>
                  </a:cubicBezTo>
                  <a:cubicBezTo>
                    <a:pt x="1095" y="366"/>
                    <a:pt x="1217" y="518"/>
                    <a:pt x="1308" y="639"/>
                  </a:cubicBezTo>
                  <a:cubicBezTo>
                    <a:pt x="1369" y="670"/>
                    <a:pt x="1399" y="700"/>
                    <a:pt x="1399" y="761"/>
                  </a:cubicBezTo>
                  <a:cubicBezTo>
                    <a:pt x="1399" y="791"/>
                    <a:pt x="1399" y="791"/>
                    <a:pt x="1369" y="822"/>
                  </a:cubicBezTo>
                  <a:cubicBezTo>
                    <a:pt x="761" y="1369"/>
                    <a:pt x="1" y="2189"/>
                    <a:pt x="62" y="3101"/>
                  </a:cubicBezTo>
                  <a:cubicBezTo>
                    <a:pt x="153" y="3588"/>
                    <a:pt x="457" y="3861"/>
                    <a:pt x="913" y="4044"/>
                  </a:cubicBezTo>
                  <a:cubicBezTo>
                    <a:pt x="852" y="3192"/>
                    <a:pt x="1429" y="2068"/>
                    <a:pt x="2280" y="1733"/>
                  </a:cubicBezTo>
                  <a:lnTo>
                    <a:pt x="2372" y="1612"/>
                  </a:lnTo>
                  <a:cubicBezTo>
                    <a:pt x="2432" y="1551"/>
                    <a:pt x="2524" y="1490"/>
                    <a:pt x="2615" y="1490"/>
                  </a:cubicBezTo>
                  <a:cubicBezTo>
                    <a:pt x="2630" y="1475"/>
                    <a:pt x="2660" y="1468"/>
                    <a:pt x="2691" y="1468"/>
                  </a:cubicBezTo>
                  <a:cubicBezTo>
                    <a:pt x="2721" y="1468"/>
                    <a:pt x="2752" y="1475"/>
                    <a:pt x="2767" y="1490"/>
                  </a:cubicBezTo>
                  <a:lnTo>
                    <a:pt x="3071" y="1794"/>
                  </a:lnTo>
                  <a:cubicBezTo>
                    <a:pt x="2919" y="1217"/>
                    <a:pt x="2888" y="609"/>
                    <a:pt x="28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7"/>
            <p:cNvSpPr/>
            <p:nvPr/>
          </p:nvSpPr>
          <p:spPr>
            <a:xfrm rot="1564426">
              <a:off x="7632386" y="202435"/>
              <a:ext cx="131634" cy="103759"/>
            </a:xfrm>
            <a:custGeom>
              <a:avLst/>
              <a:gdLst/>
              <a:ahLst/>
              <a:cxnLst/>
              <a:rect l="l" t="t" r="r" b="b"/>
              <a:pathLst>
                <a:path w="2007" h="1582" extrusionOk="0">
                  <a:moveTo>
                    <a:pt x="2007" y="1"/>
                  </a:moveTo>
                  <a:lnTo>
                    <a:pt x="2007" y="1"/>
                  </a:lnTo>
                  <a:cubicBezTo>
                    <a:pt x="1736" y="102"/>
                    <a:pt x="1428" y="166"/>
                    <a:pt x="1119" y="166"/>
                  </a:cubicBezTo>
                  <a:cubicBezTo>
                    <a:pt x="872" y="166"/>
                    <a:pt x="625" y="125"/>
                    <a:pt x="396" y="31"/>
                  </a:cubicBezTo>
                  <a:cubicBezTo>
                    <a:pt x="92" y="396"/>
                    <a:pt x="31" y="852"/>
                    <a:pt x="1" y="1338"/>
                  </a:cubicBezTo>
                  <a:cubicBezTo>
                    <a:pt x="609" y="1551"/>
                    <a:pt x="1368" y="1581"/>
                    <a:pt x="1855" y="1581"/>
                  </a:cubicBezTo>
                  <a:lnTo>
                    <a:pt x="1855" y="1520"/>
                  </a:lnTo>
                  <a:cubicBezTo>
                    <a:pt x="1885" y="1004"/>
                    <a:pt x="1916" y="487"/>
                    <a:pt x="2007"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7"/>
            <p:cNvSpPr/>
            <p:nvPr/>
          </p:nvSpPr>
          <p:spPr>
            <a:xfrm rot="1564426">
              <a:off x="7632386" y="202435"/>
              <a:ext cx="131634" cy="103759"/>
            </a:xfrm>
            <a:custGeom>
              <a:avLst/>
              <a:gdLst/>
              <a:ahLst/>
              <a:cxnLst/>
              <a:rect l="l" t="t" r="r" b="b"/>
              <a:pathLst>
                <a:path w="2007" h="1582" extrusionOk="0">
                  <a:moveTo>
                    <a:pt x="2007" y="1"/>
                  </a:moveTo>
                  <a:lnTo>
                    <a:pt x="2007" y="1"/>
                  </a:lnTo>
                  <a:cubicBezTo>
                    <a:pt x="1736" y="102"/>
                    <a:pt x="1428" y="166"/>
                    <a:pt x="1119" y="166"/>
                  </a:cubicBezTo>
                  <a:cubicBezTo>
                    <a:pt x="872" y="166"/>
                    <a:pt x="625" y="125"/>
                    <a:pt x="396" y="31"/>
                  </a:cubicBezTo>
                  <a:cubicBezTo>
                    <a:pt x="92" y="396"/>
                    <a:pt x="31" y="852"/>
                    <a:pt x="1" y="1338"/>
                  </a:cubicBezTo>
                  <a:cubicBezTo>
                    <a:pt x="609" y="1551"/>
                    <a:pt x="1368" y="1581"/>
                    <a:pt x="1855" y="1581"/>
                  </a:cubicBezTo>
                  <a:lnTo>
                    <a:pt x="1855" y="1520"/>
                  </a:lnTo>
                  <a:cubicBezTo>
                    <a:pt x="1885" y="1004"/>
                    <a:pt x="1916" y="487"/>
                    <a:pt x="20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7"/>
            <p:cNvSpPr/>
            <p:nvPr/>
          </p:nvSpPr>
          <p:spPr>
            <a:xfrm rot="1564426">
              <a:off x="7571457" y="-6099"/>
              <a:ext cx="258677" cy="318492"/>
            </a:xfrm>
            <a:custGeom>
              <a:avLst/>
              <a:gdLst/>
              <a:ahLst/>
              <a:cxnLst/>
              <a:rect l="l" t="t" r="r" b="b"/>
              <a:pathLst>
                <a:path w="3944" h="4856" extrusionOk="0">
                  <a:moveTo>
                    <a:pt x="3435" y="244"/>
                  </a:moveTo>
                  <a:cubicBezTo>
                    <a:pt x="3435" y="913"/>
                    <a:pt x="3466" y="1521"/>
                    <a:pt x="3618" y="2129"/>
                  </a:cubicBezTo>
                  <a:lnTo>
                    <a:pt x="3314" y="1825"/>
                  </a:lnTo>
                  <a:cubicBezTo>
                    <a:pt x="3296" y="1770"/>
                    <a:pt x="3255" y="1759"/>
                    <a:pt x="3220" y="1759"/>
                  </a:cubicBezTo>
                  <a:cubicBezTo>
                    <a:pt x="3196" y="1759"/>
                    <a:pt x="3174" y="1764"/>
                    <a:pt x="3162" y="1764"/>
                  </a:cubicBezTo>
                  <a:lnTo>
                    <a:pt x="2919" y="1886"/>
                  </a:lnTo>
                  <a:lnTo>
                    <a:pt x="2827" y="2007"/>
                  </a:lnTo>
                  <a:cubicBezTo>
                    <a:pt x="1946" y="2341"/>
                    <a:pt x="1368" y="3436"/>
                    <a:pt x="1460" y="4317"/>
                  </a:cubicBezTo>
                  <a:cubicBezTo>
                    <a:pt x="1004" y="4135"/>
                    <a:pt x="639" y="3861"/>
                    <a:pt x="609" y="3375"/>
                  </a:cubicBezTo>
                  <a:cubicBezTo>
                    <a:pt x="487" y="2493"/>
                    <a:pt x="1308" y="1612"/>
                    <a:pt x="1916" y="1095"/>
                  </a:cubicBezTo>
                  <a:cubicBezTo>
                    <a:pt x="1946" y="1095"/>
                    <a:pt x="1946" y="1065"/>
                    <a:pt x="1946" y="1004"/>
                  </a:cubicBezTo>
                  <a:cubicBezTo>
                    <a:pt x="1946" y="974"/>
                    <a:pt x="1916" y="913"/>
                    <a:pt x="1855" y="913"/>
                  </a:cubicBezTo>
                  <a:cubicBezTo>
                    <a:pt x="1703" y="791"/>
                    <a:pt x="1612" y="639"/>
                    <a:pt x="1490" y="518"/>
                  </a:cubicBezTo>
                  <a:cubicBezTo>
                    <a:pt x="2128" y="457"/>
                    <a:pt x="2767" y="335"/>
                    <a:pt x="3435" y="244"/>
                  </a:cubicBezTo>
                  <a:close/>
                  <a:moveTo>
                    <a:pt x="2007" y="3041"/>
                  </a:moveTo>
                  <a:cubicBezTo>
                    <a:pt x="2219" y="3154"/>
                    <a:pt x="2477" y="3201"/>
                    <a:pt x="2741" y="3201"/>
                  </a:cubicBezTo>
                  <a:cubicBezTo>
                    <a:pt x="3045" y="3201"/>
                    <a:pt x="3357" y="3138"/>
                    <a:pt x="3618" y="3041"/>
                  </a:cubicBezTo>
                  <a:lnTo>
                    <a:pt x="3618" y="3041"/>
                  </a:lnTo>
                  <a:cubicBezTo>
                    <a:pt x="3587" y="3527"/>
                    <a:pt x="3496" y="4044"/>
                    <a:pt x="3466" y="4560"/>
                  </a:cubicBezTo>
                  <a:lnTo>
                    <a:pt x="3466" y="4591"/>
                  </a:lnTo>
                  <a:cubicBezTo>
                    <a:pt x="2979" y="4560"/>
                    <a:pt x="2220" y="4560"/>
                    <a:pt x="1612" y="4348"/>
                  </a:cubicBezTo>
                  <a:cubicBezTo>
                    <a:pt x="1642" y="3892"/>
                    <a:pt x="1764" y="3436"/>
                    <a:pt x="2007" y="3041"/>
                  </a:cubicBezTo>
                  <a:close/>
                  <a:moveTo>
                    <a:pt x="3496" y="1"/>
                  </a:moveTo>
                  <a:cubicBezTo>
                    <a:pt x="2767" y="92"/>
                    <a:pt x="2007" y="214"/>
                    <a:pt x="1247" y="335"/>
                  </a:cubicBezTo>
                  <a:cubicBezTo>
                    <a:pt x="1186" y="366"/>
                    <a:pt x="1186" y="487"/>
                    <a:pt x="1216" y="518"/>
                  </a:cubicBezTo>
                  <a:cubicBezTo>
                    <a:pt x="1368" y="700"/>
                    <a:pt x="1520" y="852"/>
                    <a:pt x="1703" y="974"/>
                  </a:cubicBezTo>
                  <a:cubicBezTo>
                    <a:pt x="912" y="1521"/>
                    <a:pt x="1" y="2858"/>
                    <a:pt x="426" y="3861"/>
                  </a:cubicBezTo>
                  <a:cubicBezTo>
                    <a:pt x="729" y="4597"/>
                    <a:pt x="1771" y="4855"/>
                    <a:pt x="2676" y="4855"/>
                  </a:cubicBezTo>
                  <a:cubicBezTo>
                    <a:pt x="3042" y="4855"/>
                    <a:pt x="3385" y="4813"/>
                    <a:pt x="3648" y="4743"/>
                  </a:cubicBezTo>
                  <a:cubicBezTo>
                    <a:pt x="3739" y="4682"/>
                    <a:pt x="3739" y="4652"/>
                    <a:pt x="3679" y="4621"/>
                  </a:cubicBezTo>
                  <a:cubicBezTo>
                    <a:pt x="3679" y="4621"/>
                    <a:pt x="3739" y="4591"/>
                    <a:pt x="3739" y="4560"/>
                  </a:cubicBezTo>
                  <a:cubicBezTo>
                    <a:pt x="3770" y="3983"/>
                    <a:pt x="3830" y="3405"/>
                    <a:pt x="3891" y="2828"/>
                  </a:cubicBezTo>
                  <a:cubicBezTo>
                    <a:pt x="3891" y="2735"/>
                    <a:pt x="3820" y="2695"/>
                    <a:pt x="3746" y="2695"/>
                  </a:cubicBezTo>
                  <a:cubicBezTo>
                    <a:pt x="3723" y="2695"/>
                    <a:pt x="3700" y="2699"/>
                    <a:pt x="3679" y="2706"/>
                  </a:cubicBezTo>
                  <a:cubicBezTo>
                    <a:pt x="3325" y="2893"/>
                    <a:pt x="2986" y="2938"/>
                    <a:pt x="2622" y="2938"/>
                  </a:cubicBezTo>
                  <a:cubicBezTo>
                    <a:pt x="2454" y="2938"/>
                    <a:pt x="2281" y="2929"/>
                    <a:pt x="2098" y="2919"/>
                  </a:cubicBezTo>
                  <a:cubicBezTo>
                    <a:pt x="2402" y="2524"/>
                    <a:pt x="2767" y="2341"/>
                    <a:pt x="3192" y="2068"/>
                  </a:cubicBezTo>
                  <a:cubicBezTo>
                    <a:pt x="3223" y="2068"/>
                    <a:pt x="3223" y="2037"/>
                    <a:pt x="3223" y="2037"/>
                  </a:cubicBezTo>
                  <a:cubicBezTo>
                    <a:pt x="3375" y="2220"/>
                    <a:pt x="3557" y="2372"/>
                    <a:pt x="3739" y="2585"/>
                  </a:cubicBezTo>
                  <a:cubicBezTo>
                    <a:pt x="3756" y="2601"/>
                    <a:pt x="3778" y="2608"/>
                    <a:pt x="3803" y="2608"/>
                  </a:cubicBezTo>
                  <a:cubicBezTo>
                    <a:pt x="3868" y="2608"/>
                    <a:pt x="3944" y="2552"/>
                    <a:pt x="3922" y="2463"/>
                  </a:cubicBezTo>
                  <a:cubicBezTo>
                    <a:pt x="3739" y="1703"/>
                    <a:pt x="3618" y="943"/>
                    <a:pt x="3648" y="92"/>
                  </a:cubicBezTo>
                  <a:cubicBezTo>
                    <a:pt x="3648" y="31"/>
                    <a:pt x="3557" y="1"/>
                    <a:pt x="34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3" name="Google Shape;463;p37"/>
          <p:cNvGrpSpPr/>
          <p:nvPr/>
        </p:nvGrpSpPr>
        <p:grpSpPr>
          <a:xfrm>
            <a:off x="0" y="267494"/>
            <a:ext cx="387590" cy="397510"/>
            <a:chOff x="7390410" y="1714112"/>
            <a:chExt cx="339694" cy="348418"/>
          </a:xfrm>
        </p:grpSpPr>
        <p:sp>
          <p:nvSpPr>
            <p:cNvPr id="464" name="Google Shape;464;p37"/>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7"/>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7"/>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8" name="Imagem 27" descr="transferir.png"/>
          <p:cNvPicPr>
            <a:picLocks noChangeAspect="1"/>
          </p:cNvPicPr>
          <p:nvPr/>
        </p:nvPicPr>
        <p:blipFill>
          <a:blip r:embed="rId3"/>
          <a:stretch>
            <a:fillRect/>
          </a:stretch>
        </p:blipFill>
        <p:spPr>
          <a:xfrm>
            <a:off x="8028384" y="4443958"/>
            <a:ext cx="951453" cy="69954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0"/>
        <p:cNvGrpSpPr/>
        <p:nvPr/>
      </p:nvGrpSpPr>
      <p:grpSpPr>
        <a:xfrm>
          <a:off x="0" y="0"/>
          <a:ext cx="0" cy="0"/>
          <a:chOff x="0" y="0"/>
          <a:chExt cx="0" cy="0"/>
        </a:xfrm>
      </p:grpSpPr>
      <p:sp>
        <p:nvSpPr>
          <p:cNvPr id="602" name="Google Shape;602;p40"/>
          <p:cNvSpPr txBox="1">
            <a:spLocks noGrp="1"/>
          </p:cNvSpPr>
          <p:nvPr>
            <p:ph type="title"/>
          </p:nvPr>
        </p:nvSpPr>
        <p:spPr>
          <a:xfrm>
            <a:off x="2195736" y="0"/>
            <a:ext cx="4930484" cy="67798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t>Obrigado</a:t>
            </a:r>
            <a:endParaRPr dirty="0"/>
          </a:p>
        </p:txBody>
      </p:sp>
      <p:grpSp>
        <p:nvGrpSpPr>
          <p:cNvPr id="641" name="Google Shape;641;p40"/>
          <p:cNvGrpSpPr/>
          <p:nvPr/>
        </p:nvGrpSpPr>
        <p:grpSpPr>
          <a:xfrm>
            <a:off x="467544" y="4011910"/>
            <a:ext cx="482221" cy="673121"/>
            <a:chOff x="1042700" y="1269500"/>
            <a:chExt cx="240234" cy="335320"/>
          </a:xfrm>
        </p:grpSpPr>
        <p:sp>
          <p:nvSpPr>
            <p:cNvPr id="642" name="Google Shape;642;p40"/>
            <p:cNvSpPr/>
            <p:nvPr/>
          </p:nvSpPr>
          <p:spPr>
            <a:xfrm>
              <a:off x="1042700" y="1269500"/>
              <a:ext cx="240234" cy="335320"/>
            </a:xfrm>
            <a:custGeom>
              <a:avLst/>
              <a:gdLst/>
              <a:ahLst/>
              <a:cxnLst/>
              <a:rect l="l" t="t" r="r" b="b"/>
              <a:pathLst>
                <a:path w="5989" h="8360" extrusionOk="0">
                  <a:moveTo>
                    <a:pt x="5138" y="730"/>
                  </a:moveTo>
                  <a:lnTo>
                    <a:pt x="5138" y="730"/>
                  </a:lnTo>
                  <a:cubicBezTo>
                    <a:pt x="5046" y="852"/>
                    <a:pt x="4894" y="974"/>
                    <a:pt x="4773" y="1065"/>
                  </a:cubicBezTo>
                  <a:cubicBezTo>
                    <a:pt x="4894" y="974"/>
                    <a:pt x="4986" y="852"/>
                    <a:pt x="5138" y="730"/>
                  </a:cubicBezTo>
                  <a:close/>
                  <a:moveTo>
                    <a:pt x="5077" y="2676"/>
                  </a:moveTo>
                  <a:lnTo>
                    <a:pt x="5077" y="2676"/>
                  </a:lnTo>
                  <a:cubicBezTo>
                    <a:pt x="4894" y="2797"/>
                    <a:pt x="4742" y="2858"/>
                    <a:pt x="4530" y="2980"/>
                  </a:cubicBezTo>
                  <a:cubicBezTo>
                    <a:pt x="4682" y="2858"/>
                    <a:pt x="4894" y="2797"/>
                    <a:pt x="5077" y="2676"/>
                  </a:cubicBezTo>
                  <a:close/>
                  <a:moveTo>
                    <a:pt x="3892" y="1795"/>
                  </a:moveTo>
                  <a:lnTo>
                    <a:pt x="3892" y="1795"/>
                  </a:lnTo>
                  <a:cubicBezTo>
                    <a:pt x="3983" y="2251"/>
                    <a:pt x="4074" y="2737"/>
                    <a:pt x="4165" y="3193"/>
                  </a:cubicBezTo>
                  <a:cubicBezTo>
                    <a:pt x="4043" y="2706"/>
                    <a:pt x="3983" y="2251"/>
                    <a:pt x="3892" y="1795"/>
                  </a:cubicBezTo>
                  <a:close/>
                  <a:moveTo>
                    <a:pt x="2341" y="2737"/>
                  </a:moveTo>
                  <a:lnTo>
                    <a:pt x="2341" y="2737"/>
                  </a:lnTo>
                  <a:cubicBezTo>
                    <a:pt x="2159" y="2889"/>
                    <a:pt x="1916" y="3101"/>
                    <a:pt x="1733" y="3284"/>
                  </a:cubicBezTo>
                  <a:cubicBezTo>
                    <a:pt x="1916" y="3101"/>
                    <a:pt x="2098" y="2889"/>
                    <a:pt x="2341" y="2737"/>
                  </a:cubicBezTo>
                  <a:close/>
                  <a:moveTo>
                    <a:pt x="2645" y="3618"/>
                  </a:moveTo>
                  <a:cubicBezTo>
                    <a:pt x="2686" y="3723"/>
                    <a:pt x="2724" y="3828"/>
                    <a:pt x="2760" y="3934"/>
                  </a:cubicBezTo>
                  <a:lnTo>
                    <a:pt x="2760" y="3934"/>
                  </a:lnTo>
                  <a:cubicBezTo>
                    <a:pt x="2723" y="3831"/>
                    <a:pt x="2684" y="3727"/>
                    <a:pt x="2645" y="3618"/>
                  </a:cubicBezTo>
                  <a:close/>
                  <a:moveTo>
                    <a:pt x="3101" y="4530"/>
                  </a:moveTo>
                  <a:lnTo>
                    <a:pt x="3133" y="4577"/>
                  </a:lnTo>
                  <a:lnTo>
                    <a:pt x="3133" y="4577"/>
                  </a:lnTo>
                  <a:cubicBezTo>
                    <a:pt x="3115" y="4557"/>
                    <a:pt x="3101" y="4550"/>
                    <a:pt x="3101" y="4530"/>
                  </a:cubicBezTo>
                  <a:close/>
                  <a:moveTo>
                    <a:pt x="1642" y="5928"/>
                  </a:moveTo>
                  <a:cubicBezTo>
                    <a:pt x="1642" y="6050"/>
                    <a:pt x="1672" y="6141"/>
                    <a:pt x="1672" y="6202"/>
                  </a:cubicBezTo>
                  <a:cubicBezTo>
                    <a:pt x="1642" y="6141"/>
                    <a:pt x="1642" y="6050"/>
                    <a:pt x="1642" y="5928"/>
                  </a:cubicBezTo>
                  <a:close/>
                  <a:moveTo>
                    <a:pt x="3071" y="6171"/>
                  </a:moveTo>
                  <a:cubicBezTo>
                    <a:pt x="2949" y="6171"/>
                    <a:pt x="2858" y="6202"/>
                    <a:pt x="2767" y="6202"/>
                  </a:cubicBezTo>
                  <a:cubicBezTo>
                    <a:pt x="2858" y="6171"/>
                    <a:pt x="2949" y="6171"/>
                    <a:pt x="3071" y="6171"/>
                  </a:cubicBezTo>
                  <a:close/>
                  <a:moveTo>
                    <a:pt x="1672" y="6202"/>
                  </a:moveTo>
                  <a:lnTo>
                    <a:pt x="1672" y="6202"/>
                  </a:lnTo>
                  <a:cubicBezTo>
                    <a:pt x="1673" y="6232"/>
                    <a:pt x="1733" y="6263"/>
                    <a:pt x="1733" y="6323"/>
                  </a:cubicBezTo>
                  <a:cubicBezTo>
                    <a:pt x="1733" y="6293"/>
                    <a:pt x="1673" y="6233"/>
                    <a:pt x="1672" y="6202"/>
                  </a:cubicBezTo>
                  <a:close/>
                  <a:moveTo>
                    <a:pt x="1885" y="6658"/>
                  </a:moveTo>
                  <a:lnTo>
                    <a:pt x="1885" y="6658"/>
                  </a:lnTo>
                  <a:cubicBezTo>
                    <a:pt x="1764" y="6810"/>
                    <a:pt x="1612" y="6931"/>
                    <a:pt x="1460" y="7083"/>
                  </a:cubicBezTo>
                  <a:lnTo>
                    <a:pt x="1885" y="6658"/>
                  </a:lnTo>
                  <a:close/>
                  <a:moveTo>
                    <a:pt x="904" y="7235"/>
                  </a:moveTo>
                  <a:lnTo>
                    <a:pt x="904" y="7235"/>
                  </a:lnTo>
                  <a:cubicBezTo>
                    <a:pt x="709" y="7416"/>
                    <a:pt x="504" y="7590"/>
                    <a:pt x="274" y="7752"/>
                  </a:cubicBezTo>
                  <a:cubicBezTo>
                    <a:pt x="485" y="7597"/>
                    <a:pt x="696" y="7423"/>
                    <a:pt x="904" y="7235"/>
                  </a:cubicBezTo>
                  <a:close/>
                  <a:moveTo>
                    <a:pt x="5472" y="1"/>
                  </a:moveTo>
                  <a:cubicBezTo>
                    <a:pt x="5442" y="1"/>
                    <a:pt x="5442" y="1"/>
                    <a:pt x="5442" y="62"/>
                  </a:cubicBezTo>
                  <a:lnTo>
                    <a:pt x="5107" y="396"/>
                  </a:lnTo>
                  <a:cubicBezTo>
                    <a:pt x="3861" y="1612"/>
                    <a:pt x="2037" y="2220"/>
                    <a:pt x="1034" y="3709"/>
                  </a:cubicBezTo>
                  <a:cubicBezTo>
                    <a:pt x="214" y="4955"/>
                    <a:pt x="92" y="6536"/>
                    <a:pt x="1" y="7995"/>
                  </a:cubicBezTo>
                  <a:lnTo>
                    <a:pt x="1" y="8056"/>
                  </a:lnTo>
                  <a:cubicBezTo>
                    <a:pt x="1" y="8117"/>
                    <a:pt x="62" y="8147"/>
                    <a:pt x="62" y="8177"/>
                  </a:cubicBezTo>
                  <a:cubicBezTo>
                    <a:pt x="62" y="8208"/>
                    <a:pt x="1" y="8269"/>
                    <a:pt x="1" y="8269"/>
                  </a:cubicBezTo>
                  <a:lnTo>
                    <a:pt x="1" y="8299"/>
                  </a:lnTo>
                  <a:lnTo>
                    <a:pt x="1" y="8329"/>
                  </a:lnTo>
                  <a:lnTo>
                    <a:pt x="1" y="8360"/>
                  </a:lnTo>
                  <a:lnTo>
                    <a:pt x="62" y="8360"/>
                  </a:lnTo>
                  <a:cubicBezTo>
                    <a:pt x="1976" y="7782"/>
                    <a:pt x="3922" y="6870"/>
                    <a:pt x="5107" y="5138"/>
                  </a:cubicBezTo>
                  <a:cubicBezTo>
                    <a:pt x="5715" y="4226"/>
                    <a:pt x="5928" y="3314"/>
                    <a:pt x="5928" y="2311"/>
                  </a:cubicBezTo>
                  <a:cubicBezTo>
                    <a:pt x="5989" y="1642"/>
                    <a:pt x="5867" y="882"/>
                    <a:pt x="5685" y="92"/>
                  </a:cubicBezTo>
                  <a:cubicBezTo>
                    <a:pt x="5685" y="62"/>
                    <a:pt x="5654" y="62"/>
                    <a:pt x="5654"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3" name="Google Shape;643;p40"/>
            <p:cNvGrpSpPr/>
            <p:nvPr/>
          </p:nvGrpSpPr>
          <p:grpSpPr>
            <a:xfrm>
              <a:off x="1058142" y="1304217"/>
              <a:ext cx="209325" cy="282003"/>
              <a:chOff x="1021567" y="1304217"/>
              <a:chExt cx="209325" cy="282003"/>
            </a:xfrm>
          </p:grpSpPr>
          <p:sp>
            <p:nvSpPr>
              <p:cNvPr id="644" name="Google Shape;644;p40"/>
              <p:cNvSpPr/>
              <p:nvPr/>
            </p:nvSpPr>
            <p:spPr>
              <a:xfrm>
                <a:off x="1155377" y="1319186"/>
                <a:ext cx="52148" cy="86143"/>
              </a:xfrm>
              <a:custGeom>
                <a:avLst/>
                <a:gdLst/>
                <a:ahLst/>
                <a:cxnLst/>
                <a:rect l="l" t="t" r="r" b="b"/>
                <a:pathLst>
                  <a:path w="1491" h="2463" extrusionOk="0">
                    <a:moveTo>
                      <a:pt x="1490" y="1"/>
                    </a:moveTo>
                    <a:cubicBezTo>
                      <a:pt x="1466" y="25"/>
                      <a:pt x="1442" y="48"/>
                      <a:pt x="1418" y="72"/>
                    </a:cubicBezTo>
                    <a:lnTo>
                      <a:pt x="1418" y="72"/>
                    </a:lnTo>
                    <a:cubicBezTo>
                      <a:pt x="1447" y="62"/>
                      <a:pt x="1475" y="62"/>
                      <a:pt x="1490" y="62"/>
                    </a:cubicBezTo>
                    <a:lnTo>
                      <a:pt x="1490" y="1"/>
                    </a:lnTo>
                    <a:close/>
                    <a:moveTo>
                      <a:pt x="1418" y="72"/>
                    </a:moveTo>
                    <a:cubicBezTo>
                      <a:pt x="1388" y="82"/>
                      <a:pt x="1358" y="102"/>
                      <a:pt x="1341" y="145"/>
                    </a:cubicBezTo>
                    <a:lnTo>
                      <a:pt x="1341" y="145"/>
                    </a:lnTo>
                    <a:cubicBezTo>
                      <a:pt x="1367" y="121"/>
                      <a:pt x="1392" y="96"/>
                      <a:pt x="1418" y="72"/>
                    </a:cubicBezTo>
                    <a:close/>
                    <a:moveTo>
                      <a:pt x="1341" y="145"/>
                    </a:moveTo>
                    <a:cubicBezTo>
                      <a:pt x="928" y="529"/>
                      <a:pt x="489" y="827"/>
                      <a:pt x="1" y="1125"/>
                    </a:cubicBezTo>
                    <a:cubicBezTo>
                      <a:pt x="122" y="1581"/>
                      <a:pt x="244" y="2007"/>
                      <a:pt x="305" y="2463"/>
                    </a:cubicBezTo>
                    <a:cubicBezTo>
                      <a:pt x="700" y="1703"/>
                      <a:pt x="1034" y="943"/>
                      <a:pt x="1338" y="153"/>
                    </a:cubicBezTo>
                    <a:cubicBezTo>
                      <a:pt x="1339" y="150"/>
                      <a:pt x="1340" y="147"/>
                      <a:pt x="1341" y="145"/>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40"/>
              <p:cNvSpPr/>
              <p:nvPr/>
            </p:nvSpPr>
            <p:spPr>
              <a:xfrm>
                <a:off x="1175592" y="1329818"/>
                <a:ext cx="38298" cy="74462"/>
              </a:xfrm>
              <a:custGeom>
                <a:avLst/>
                <a:gdLst/>
                <a:ahLst/>
                <a:cxnLst/>
                <a:rect l="l" t="t" r="r" b="b"/>
                <a:pathLst>
                  <a:path w="1095" h="2129" extrusionOk="0">
                    <a:moveTo>
                      <a:pt x="942" y="1"/>
                    </a:moveTo>
                    <a:cubicBezTo>
                      <a:pt x="669" y="761"/>
                      <a:pt x="365" y="1460"/>
                      <a:pt x="0" y="2128"/>
                    </a:cubicBezTo>
                    <a:lnTo>
                      <a:pt x="1034" y="1551"/>
                    </a:lnTo>
                    <a:lnTo>
                      <a:pt x="1094" y="1551"/>
                    </a:lnTo>
                    <a:cubicBezTo>
                      <a:pt x="1094" y="1065"/>
                      <a:pt x="1064" y="517"/>
                      <a:pt x="9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40"/>
              <p:cNvSpPr/>
              <p:nvPr/>
            </p:nvSpPr>
            <p:spPr>
              <a:xfrm>
                <a:off x="1140513" y="1388295"/>
                <a:ext cx="73378" cy="71244"/>
              </a:xfrm>
              <a:custGeom>
                <a:avLst/>
                <a:gdLst/>
                <a:ahLst/>
                <a:cxnLst/>
                <a:rect l="l" t="t" r="r" b="b"/>
                <a:pathLst>
                  <a:path w="2098" h="2037" extrusionOk="0">
                    <a:moveTo>
                      <a:pt x="2097" y="0"/>
                    </a:moveTo>
                    <a:lnTo>
                      <a:pt x="2097" y="0"/>
                    </a:lnTo>
                    <a:cubicBezTo>
                      <a:pt x="1733" y="213"/>
                      <a:pt x="1307" y="456"/>
                      <a:pt x="882" y="669"/>
                    </a:cubicBezTo>
                    <a:cubicBezTo>
                      <a:pt x="608" y="1155"/>
                      <a:pt x="365" y="1611"/>
                      <a:pt x="0" y="2037"/>
                    </a:cubicBezTo>
                    <a:cubicBezTo>
                      <a:pt x="243" y="2007"/>
                      <a:pt x="517" y="1885"/>
                      <a:pt x="669" y="1855"/>
                    </a:cubicBezTo>
                    <a:cubicBezTo>
                      <a:pt x="1003" y="1733"/>
                      <a:pt x="1368" y="1642"/>
                      <a:pt x="1733" y="1551"/>
                    </a:cubicBezTo>
                    <a:cubicBezTo>
                      <a:pt x="1743" y="1541"/>
                      <a:pt x="1753" y="1537"/>
                      <a:pt x="1762" y="1537"/>
                    </a:cubicBezTo>
                    <a:cubicBezTo>
                      <a:pt x="1780" y="1537"/>
                      <a:pt x="1793" y="1551"/>
                      <a:pt x="1793" y="1551"/>
                    </a:cubicBezTo>
                    <a:cubicBezTo>
                      <a:pt x="1976" y="1064"/>
                      <a:pt x="2097" y="517"/>
                      <a:pt x="209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40"/>
              <p:cNvSpPr/>
              <p:nvPr/>
            </p:nvSpPr>
            <p:spPr>
              <a:xfrm>
                <a:off x="1105434" y="1361715"/>
                <a:ext cx="56380" cy="97825"/>
              </a:xfrm>
              <a:custGeom>
                <a:avLst/>
                <a:gdLst/>
                <a:ahLst/>
                <a:cxnLst/>
                <a:rect l="l" t="t" r="r" b="b"/>
                <a:pathLst>
                  <a:path w="1612" h="2797" extrusionOk="0">
                    <a:moveTo>
                      <a:pt x="1368" y="1"/>
                    </a:moveTo>
                    <a:cubicBezTo>
                      <a:pt x="912" y="305"/>
                      <a:pt x="395" y="608"/>
                      <a:pt x="0" y="943"/>
                    </a:cubicBezTo>
                    <a:cubicBezTo>
                      <a:pt x="152" y="1216"/>
                      <a:pt x="243" y="1520"/>
                      <a:pt x="365" y="1824"/>
                    </a:cubicBezTo>
                    <a:cubicBezTo>
                      <a:pt x="456" y="2007"/>
                      <a:pt x="517" y="2645"/>
                      <a:pt x="669" y="2767"/>
                    </a:cubicBezTo>
                    <a:cubicBezTo>
                      <a:pt x="699" y="2767"/>
                      <a:pt x="699" y="2797"/>
                      <a:pt x="760" y="2797"/>
                    </a:cubicBezTo>
                    <a:cubicBezTo>
                      <a:pt x="1064" y="2371"/>
                      <a:pt x="1368" y="1915"/>
                      <a:pt x="1611" y="1429"/>
                    </a:cubicBezTo>
                    <a:cubicBezTo>
                      <a:pt x="1550" y="943"/>
                      <a:pt x="1429" y="487"/>
                      <a:pt x="1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40"/>
              <p:cNvSpPr/>
              <p:nvPr/>
            </p:nvSpPr>
            <p:spPr>
              <a:xfrm>
                <a:off x="1094802" y="1447821"/>
                <a:ext cx="107408" cy="71279"/>
              </a:xfrm>
              <a:custGeom>
                <a:avLst/>
                <a:gdLst/>
                <a:ahLst/>
                <a:cxnLst/>
                <a:rect l="l" t="t" r="r" b="b"/>
                <a:pathLst>
                  <a:path w="3071" h="2038" extrusionOk="0">
                    <a:moveTo>
                      <a:pt x="3070" y="1"/>
                    </a:moveTo>
                    <a:lnTo>
                      <a:pt x="3070" y="1"/>
                    </a:lnTo>
                    <a:cubicBezTo>
                      <a:pt x="2462" y="183"/>
                      <a:pt x="1793" y="335"/>
                      <a:pt x="1216" y="517"/>
                    </a:cubicBezTo>
                    <a:cubicBezTo>
                      <a:pt x="821" y="1064"/>
                      <a:pt x="456" y="1551"/>
                      <a:pt x="0" y="2037"/>
                    </a:cubicBezTo>
                    <a:cubicBezTo>
                      <a:pt x="30" y="2007"/>
                      <a:pt x="30" y="2007"/>
                      <a:pt x="61" y="2007"/>
                    </a:cubicBezTo>
                    <a:cubicBezTo>
                      <a:pt x="243" y="1946"/>
                      <a:pt x="395" y="1885"/>
                      <a:pt x="608" y="1855"/>
                    </a:cubicBezTo>
                    <a:cubicBezTo>
                      <a:pt x="973" y="1794"/>
                      <a:pt x="1307" y="1733"/>
                      <a:pt x="1702" y="1733"/>
                    </a:cubicBezTo>
                    <a:cubicBezTo>
                      <a:pt x="1733" y="1733"/>
                      <a:pt x="1763" y="1733"/>
                      <a:pt x="1763" y="1794"/>
                    </a:cubicBezTo>
                    <a:cubicBezTo>
                      <a:pt x="2037" y="1551"/>
                      <a:pt x="2280" y="1308"/>
                      <a:pt x="2462" y="1064"/>
                    </a:cubicBezTo>
                    <a:cubicBezTo>
                      <a:pt x="2736" y="700"/>
                      <a:pt x="2918" y="365"/>
                      <a:pt x="30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40"/>
              <p:cNvSpPr/>
              <p:nvPr/>
            </p:nvSpPr>
            <p:spPr>
              <a:xfrm>
                <a:off x="1062906" y="1395744"/>
                <a:ext cx="61696" cy="122273"/>
              </a:xfrm>
              <a:custGeom>
                <a:avLst/>
                <a:gdLst/>
                <a:ahLst/>
                <a:cxnLst/>
                <a:rect l="l" t="t" r="r" b="b"/>
                <a:pathLst>
                  <a:path w="1764" h="3496" extrusionOk="0">
                    <a:moveTo>
                      <a:pt x="1125" y="0"/>
                    </a:moveTo>
                    <a:cubicBezTo>
                      <a:pt x="912" y="183"/>
                      <a:pt x="699" y="335"/>
                      <a:pt x="517" y="547"/>
                    </a:cubicBezTo>
                    <a:cubicBezTo>
                      <a:pt x="304" y="760"/>
                      <a:pt x="152" y="1003"/>
                      <a:pt x="0" y="1216"/>
                    </a:cubicBezTo>
                    <a:cubicBezTo>
                      <a:pt x="152" y="1642"/>
                      <a:pt x="304" y="2006"/>
                      <a:pt x="365" y="2432"/>
                    </a:cubicBezTo>
                    <a:cubicBezTo>
                      <a:pt x="456" y="2675"/>
                      <a:pt x="395" y="3192"/>
                      <a:pt x="517" y="3435"/>
                    </a:cubicBezTo>
                    <a:cubicBezTo>
                      <a:pt x="517" y="3465"/>
                      <a:pt x="547" y="3465"/>
                      <a:pt x="547" y="3496"/>
                    </a:cubicBezTo>
                    <a:cubicBezTo>
                      <a:pt x="1003" y="3040"/>
                      <a:pt x="1398" y="2553"/>
                      <a:pt x="1763" y="2067"/>
                    </a:cubicBezTo>
                    <a:lnTo>
                      <a:pt x="1763" y="2006"/>
                    </a:lnTo>
                    <a:cubicBezTo>
                      <a:pt x="1611" y="1338"/>
                      <a:pt x="1368" y="699"/>
                      <a:pt x="11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40"/>
              <p:cNvSpPr/>
              <p:nvPr/>
            </p:nvSpPr>
            <p:spPr>
              <a:xfrm>
                <a:off x="1031010" y="1515846"/>
                <a:ext cx="120174" cy="65963"/>
              </a:xfrm>
              <a:custGeom>
                <a:avLst/>
                <a:gdLst/>
                <a:ahLst/>
                <a:cxnLst/>
                <a:rect l="l" t="t" r="r" b="b"/>
                <a:pathLst>
                  <a:path w="3436" h="1886" extrusionOk="0">
                    <a:moveTo>
                      <a:pt x="3435" y="1"/>
                    </a:moveTo>
                    <a:cubicBezTo>
                      <a:pt x="2797" y="1"/>
                      <a:pt x="2189" y="153"/>
                      <a:pt x="1581" y="366"/>
                    </a:cubicBezTo>
                    <a:cubicBezTo>
                      <a:pt x="1095" y="913"/>
                      <a:pt x="547" y="1399"/>
                      <a:pt x="0" y="1855"/>
                    </a:cubicBezTo>
                    <a:lnTo>
                      <a:pt x="0" y="1885"/>
                    </a:lnTo>
                    <a:cubicBezTo>
                      <a:pt x="1216" y="1399"/>
                      <a:pt x="2462" y="852"/>
                      <a:pt x="34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40"/>
              <p:cNvSpPr/>
              <p:nvPr/>
            </p:nvSpPr>
            <p:spPr>
              <a:xfrm>
                <a:off x="1033143" y="1442505"/>
                <a:ext cx="43614" cy="123357"/>
              </a:xfrm>
              <a:custGeom>
                <a:avLst/>
                <a:gdLst/>
                <a:ahLst/>
                <a:cxnLst/>
                <a:rect l="l" t="t" r="r" b="b"/>
                <a:pathLst>
                  <a:path w="1247" h="3527" extrusionOk="0">
                    <a:moveTo>
                      <a:pt x="790" y="1"/>
                    </a:moveTo>
                    <a:cubicBezTo>
                      <a:pt x="182" y="1064"/>
                      <a:pt x="91" y="2311"/>
                      <a:pt x="0" y="3496"/>
                    </a:cubicBezTo>
                    <a:lnTo>
                      <a:pt x="0" y="3527"/>
                    </a:lnTo>
                    <a:cubicBezTo>
                      <a:pt x="426" y="3131"/>
                      <a:pt x="882" y="2767"/>
                      <a:pt x="1246" y="2341"/>
                    </a:cubicBezTo>
                    <a:cubicBezTo>
                      <a:pt x="1216" y="1551"/>
                      <a:pt x="1034" y="761"/>
                      <a:pt x="79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40"/>
              <p:cNvSpPr/>
              <p:nvPr/>
            </p:nvSpPr>
            <p:spPr>
              <a:xfrm>
                <a:off x="1195772" y="1320270"/>
                <a:ext cx="12801" cy="21300"/>
              </a:xfrm>
              <a:custGeom>
                <a:avLst/>
                <a:gdLst/>
                <a:ahLst/>
                <a:cxnLst/>
                <a:rect l="l" t="t" r="r" b="b"/>
                <a:pathLst>
                  <a:path w="366" h="609" extrusionOk="0">
                    <a:moveTo>
                      <a:pt x="365" y="0"/>
                    </a:moveTo>
                    <a:cubicBezTo>
                      <a:pt x="333" y="25"/>
                      <a:pt x="302" y="49"/>
                      <a:pt x="273" y="75"/>
                    </a:cubicBezTo>
                    <a:lnTo>
                      <a:pt x="273" y="75"/>
                    </a:lnTo>
                    <a:cubicBezTo>
                      <a:pt x="301" y="61"/>
                      <a:pt x="333" y="61"/>
                      <a:pt x="365" y="61"/>
                    </a:cubicBezTo>
                    <a:lnTo>
                      <a:pt x="365" y="0"/>
                    </a:lnTo>
                    <a:close/>
                    <a:moveTo>
                      <a:pt x="273" y="75"/>
                    </a:moveTo>
                    <a:lnTo>
                      <a:pt x="273" y="75"/>
                    </a:lnTo>
                    <a:cubicBezTo>
                      <a:pt x="258" y="82"/>
                      <a:pt x="244" y="93"/>
                      <a:pt x="233" y="111"/>
                    </a:cubicBezTo>
                    <a:lnTo>
                      <a:pt x="233" y="111"/>
                    </a:lnTo>
                    <a:cubicBezTo>
                      <a:pt x="246" y="99"/>
                      <a:pt x="259" y="87"/>
                      <a:pt x="273" y="75"/>
                    </a:cubicBezTo>
                    <a:close/>
                    <a:moveTo>
                      <a:pt x="233" y="111"/>
                    </a:moveTo>
                    <a:cubicBezTo>
                      <a:pt x="171" y="169"/>
                      <a:pt x="116" y="231"/>
                      <a:pt x="61" y="304"/>
                    </a:cubicBezTo>
                    <a:cubicBezTo>
                      <a:pt x="1" y="365"/>
                      <a:pt x="31" y="486"/>
                      <a:pt x="31" y="608"/>
                    </a:cubicBezTo>
                    <a:cubicBezTo>
                      <a:pt x="92" y="456"/>
                      <a:pt x="153" y="304"/>
                      <a:pt x="213" y="152"/>
                    </a:cubicBezTo>
                    <a:cubicBezTo>
                      <a:pt x="219" y="136"/>
                      <a:pt x="226" y="122"/>
                      <a:pt x="233" y="11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40"/>
              <p:cNvSpPr/>
              <p:nvPr/>
            </p:nvSpPr>
            <p:spPr>
              <a:xfrm>
                <a:off x="1021567" y="1304217"/>
                <a:ext cx="209325" cy="282003"/>
              </a:xfrm>
              <a:custGeom>
                <a:avLst/>
                <a:gdLst/>
                <a:ahLst/>
                <a:cxnLst/>
                <a:rect l="l" t="t" r="r" b="b"/>
                <a:pathLst>
                  <a:path w="5985" h="8063" extrusionOk="0">
                    <a:moveTo>
                      <a:pt x="5316" y="429"/>
                    </a:moveTo>
                    <a:lnTo>
                      <a:pt x="5316" y="490"/>
                    </a:lnTo>
                    <a:cubicBezTo>
                      <a:pt x="5302" y="490"/>
                      <a:pt x="5274" y="490"/>
                      <a:pt x="5249" y="499"/>
                    </a:cubicBezTo>
                    <a:lnTo>
                      <a:pt x="5249" y="499"/>
                    </a:lnTo>
                    <a:cubicBezTo>
                      <a:pt x="5272" y="476"/>
                      <a:pt x="5294" y="452"/>
                      <a:pt x="5316" y="429"/>
                    </a:cubicBezTo>
                    <a:close/>
                    <a:moveTo>
                      <a:pt x="5346" y="733"/>
                    </a:moveTo>
                    <a:cubicBezTo>
                      <a:pt x="5468" y="1249"/>
                      <a:pt x="5498" y="1797"/>
                      <a:pt x="5498" y="2283"/>
                    </a:cubicBezTo>
                    <a:lnTo>
                      <a:pt x="5438" y="2283"/>
                    </a:lnTo>
                    <a:lnTo>
                      <a:pt x="4404" y="2860"/>
                    </a:lnTo>
                    <a:cubicBezTo>
                      <a:pt x="4739" y="2161"/>
                      <a:pt x="5073" y="1432"/>
                      <a:pt x="5346" y="733"/>
                    </a:cubicBezTo>
                    <a:close/>
                    <a:moveTo>
                      <a:pt x="5199" y="549"/>
                    </a:moveTo>
                    <a:cubicBezTo>
                      <a:pt x="5196" y="558"/>
                      <a:pt x="5194" y="569"/>
                      <a:pt x="5194" y="581"/>
                    </a:cubicBezTo>
                    <a:cubicBezTo>
                      <a:pt x="4921" y="1371"/>
                      <a:pt x="4587" y="2161"/>
                      <a:pt x="4161" y="2891"/>
                    </a:cubicBezTo>
                    <a:cubicBezTo>
                      <a:pt x="4070" y="2435"/>
                      <a:pt x="3979" y="1979"/>
                      <a:pt x="3857" y="1553"/>
                    </a:cubicBezTo>
                    <a:cubicBezTo>
                      <a:pt x="4327" y="1249"/>
                      <a:pt x="4797" y="945"/>
                      <a:pt x="5199" y="549"/>
                    </a:cubicBezTo>
                    <a:close/>
                    <a:moveTo>
                      <a:pt x="3766" y="1645"/>
                    </a:moveTo>
                    <a:cubicBezTo>
                      <a:pt x="3827" y="2131"/>
                      <a:pt x="3918" y="2587"/>
                      <a:pt x="4009" y="3073"/>
                    </a:cubicBezTo>
                    <a:cubicBezTo>
                      <a:pt x="3766" y="3529"/>
                      <a:pt x="3462" y="4015"/>
                      <a:pt x="3158" y="4441"/>
                    </a:cubicBezTo>
                    <a:cubicBezTo>
                      <a:pt x="3097" y="4441"/>
                      <a:pt x="3097" y="4441"/>
                      <a:pt x="3067" y="4411"/>
                    </a:cubicBezTo>
                    <a:cubicBezTo>
                      <a:pt x="2915" y="4289"/>
                      <a:pt x="2854" y="3651"/>
                      <a:pt x="2763" y="3468"/>
                    </a:cubicBezTo>
                    <a:cubicBezTo>
                      <a:pt x="2641" y="3164"/>
                      <a:pt x="2550" y="2860"/>
                      <a:pt x="2398" y="2587"/>
                    </a:cubicBezTo>
                    <a:cubicBezTo>
                      <a:pt x="2793" y="2252"/>
                      <a:pt x="3310" y="1949"/>
                      <a:pt x="3766" y="1645"/>
                    </a:cubicBezTo>
                    <a:close/>
                    <a:moveTo>
                      <a:pt x="5498" y="2404"/>
                    </a:moveTo>
                    <a:cubicBezTo>
                      <a:pt x="5498" y="2921"/>
                      <a:pt x="5377" y="3468"/>
                      <a:pt x="5225" y="3955"/>
                    </a:cubicBezTo>
                    <a:lnTo>
                      <a:pt x="5164" y="3955"/>
                    </a:lnTo>
                    <a:cubicBezTo>
                      <a:pt x="4830" y="4046"/>
                      <a:pt x="4435" y="4137"/>
                      <a:pt x="4100" y="4259"/>
                    </a:cubicBezTo>
                    <a:cubicBezTo>
                      <a:pt x="3948" y="4289"/>
                      <a:pt x="3675" y="4411"/>
                      <a:pt x="3462" y="4441"/>
                    </a:cubicBezTo>
                    <a:cubicBezTo>
                      <a:pt x="3766" y="3985"/>
                      <a:pt x="4009" y="3529"/>
                      <a:pt x="4283" y="3073"/>
                    </a:cubicBezTo>
                    <a:cubicBezTo>
                      <a:pt x="4678" y="2860"/>
                      <a:pt x="5073" y="2617"/>
                      <a:pt x="5498" y="2404"/>
                    </a:cubicBezTo>
                    <a:close/>
                    <a:moveTo>
                      <a:pt x="2307" y="2617"/>
                    </a:moveTo>
                    <a:cubicBezTo>
                      <a:pt x="2489" y="3316"/>
                      <a:pt x="2793" y="3955"/>
                      <a:pt x="2945" y="4623"/>
                    </a:cubicBezTo>
                    <a:cubicBezTo>
                      <a:pt x="2611" y="5170"/>
                      <a:pt x="2185" y="5657"/>
                      <a:pt x="1790" y="6113"/>
                    </a:cubicBezTo>
                    <a:cubicBezTo>
                      <a:pt x="1790" y="6082"/>
                      <a:pt x="1729" y="6082"/>
                      <a:pt x="1729" y="6052"/>
                    </a:cubicBezTo>
                    <a:cubicBezTo>
                      <a:pt x="1608" y="5839"/>
                      <a:pt x="1608" y="5322"/>
                      <a:pt x="1577" y="5049"/>
                    </a:cubicBezTo>
                    <a:cubicBezTo>
                      <a:pt x="1517" y="4623"/>
                      <a:pt x="1365" y="4228"/>
                      <a:pt x="1213" y="3833"/>
                    </a:cubicBezTo>
                    <a:cubicBezTo>
                      <a:pt x="1365" y="3620"/>
                      <a:pt x="1547" y="3377"/>
                      <a:pt x="1729" y="3164"/>
                    </a:cubicBezTo>
                    <a:cubicBezTo>
                      <a:pt x="1881" y="2952"/>
                      <a:pt x="2124" y="2769"/>
                      <a:pt x="2307" y="2617"/>
                    </a:cubicBezTo>
                    <a:close/>
                    <a:moveTo>
                      <a:pt x="5164" y="4107"/>
                    </a:moveTo>
                    <a:lnTo>
                      <a:pt x="5164" y="4107"/>
                    </a:lnTo>
                    <a:cubicBezTo>
                      <a:pt x="5012" y="4471"/>
                      <a:pt x="4830" y="4806"/>
                      <a:pt x="4556" y="5170"/>
                    </a:cubicBezTo>
                    <a:cubicBezTo>
                      <a:pt x="4313" y="5414"/>
                      <a:pt x="4100" y="5657"/>
                      <a:pt x="3857" y="5870"/>
                    </a:cubicBezTo>
                    <a:cubicBezTo>
                      <a:pt x="3857" y="5839"/>
                      <a:pt x="3827" y="5839"/>
                      <a:pt x="3796" y="5839"/>
                    </a:cubicBezTo>
                    <a:cubicBezTo>
                      <a:pt x="3401" y="5839"/>
                      <a:pt x="3067" y="5900"/>
                      <a:pt x="2702" y="5961"/>
                    </a:cubicBezTo>
                    <a:cubicBezTo>
                      <a:pt x="2489" y="5991"/>
                      <a:pt x="2337" y="6082"/>
                      <a:pt x="2155" y="6113"/>
                    </a:cubicBezTo>
                    <a:cubicBezTo>
                      <a:pt x="2124" y="6143"/>
                      <a:pt x="2124" y="6143"/>
                      <a:pt x="2094" y="6143"/>
                    </a:cubicBezTo>
                    <a:cubicBezTo>
                      <a:pt x="2489" y="5657"/>
                      <a:pt x="2915" y="5170"/>
                      <a:pt x="3310" y="4623"/>
                    </a:cubicBezTo>
                    <a:cubicBezTo>
                      <a:pt x="3918" y="4441"/>
                      <a:pt x="4556" y="4289"/>
                      <a:pt x="5164" y="4107"/>
                    </a:cubicBezTo>
                    <a:close/>
                    <a:moveTo>
                      <a:pt x="1121" y="3955"/>
                    </a:moveTo>
                    <a:cubicBezTo>
                      <a:pt x="1365" y="4715"/>
                      <a:pt x="1547" y="5505"/>
                      <a:pt x="1577" y="6295"/>
                    </a:cubicBezTo>
                    <a:cubicBezTo>
                      <a:pt x="1182" y="6721"/>
                      <a:pt x="757" y="7146"/>
                      <a:pt x="331" y="7481"/>
                    </a:cubicBezTo>
                    <a:lnTo>
                      <a:pt x="331" y="7450"/>
                    </a:lnTo>
                    <a:cubicBezTo>
                      <a:pt x="392" y="6265"/>
                      <a:pt x="513" y="5018"/>
                      <a:pt x="1121" y="3955"/>
                    </a:cubicBezTo>
                    <a:close/>
                    <a:moveTo>
                      <a:pt x="3705" y="5991"/>
                    </a:moveTo>
                    <a:lnTo>
                      <a:pt x="3705" y="5991"/>
                    </a:lnTo>
                    <a:cubicBezTo>
                      <a:pt x="2732" y="6873"/>
                      <a:pt x="1517" y="7420"/>
                      <a:pt x="270" y="7906"/>
                    </a:cubicBezTo>
                    <a:cubicBezTo>
                      <a:pt x="817" y="7420"/>
                      <a:pt x="1365" y="6903"/>
                      <a:pt x="1851" y="6386"/>
                    </a:cubicBezTo>
                    <a:cubicBezTo>
                      <a:pt x="2459" y="6143"/>
                      <a:pt x="3067" y="6052"/>
                      <a:pt x="3705" y="5991"/>
                    </a:cubicBezTo>
                    <a:close/>
                    <a:moveTo>
                      <a:pt x="5373" y="0"/>
                    </a:moveTo>
                    <a:cubicBezTo>
                      <a:pt x="5341" y="0"/>
                      <a:pt x="5309" y="10"/>
                      <a:pt x="5286" y="34"/>
                    </a:cubicBezTo>
                    <a:cubicBezTo>
                      <a:pt x="4070" y="1432"/>
                      <a:pt x="2094" y="2009"/>
                      <a:pt x="1000" y="3499"/>
                    </a:cubicBezTo>
                    <a:cubicBezTo>
                      <a:pt x="210" y="4715"/>
                      <a:pt x="88" y="6265"/>
                      <a:pt x="27" y="7693"/>
                    </a:cubicBezTo>
                    <a:cubicBezTo>
                      <a:pt x="27" y="7784"/>
                      <a:pt x="27" y="7784"/>
                      <a:pt x="58" y="7815"/>
                    </a:cubicBezTo>
                    <a:cubicBezTo>
                      <a:pt x="58" y="7845"/>
                      <a:pt x="58" y="7845"/>
                      <a:pt x="27" y="7906"/>
                    </a:cubicBezTo>
                    <a:lnTo>
                      <a:pt x="27" y="7936"/>
                    </a:lnTo>
                    <a:cubicBezTo>
                      <a:pt x="0" y="7964"/>
                      <a:pt x="21" y="8063"/>
                      <a:pt x="69" y="8063"/>
                    </a:cubicBezTo>
                    <a:cubicBezTo>
                      <a:pt x="75" y="8063"/>
                      <a:pt x="81" y="8061"/>
                      <a:pt x="88" y="8058"/>
                    </a:cubicBezTo>
                    <a:cubicBezTo>
                      <a:pt x="1972" y="7511"/>
                      <a:pt x="3827" y="6599"/>
                      <a:pt x="4951" y="4988"/>
                    </a:cubicBezTo>
                    <a:cubicBezTo>
                      <a:pt x="5985" y="3468"/>
                      <a:pt x="5894" y="1827"/>
                      <a:pt x="5498" y="64"/>
                    </a:cubicBezTo>
                    <a:cubicBezTo>
                      <a:pt x="5480" y="26"/>
                      <a:pt x="5426" y="0"/>
                      <a:pt x="53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54" name="Google Shape;654;p40"/>
          <p:cNvGrpSpPr/>
          <p:nvPr/>
        </p:nvGrpSpPr>
        <p:grpSpPr>
          <a:xfrm rot="20421765">
            <a:off x="179512" y="3939902"/>
            <a:ext cx="315928" cy="673144"/>
            <a:chOff x="812463" y="1175275"/>
            <a:chExt cx="157390" cy="335331"/>
          </a:xfrm>
        </p:grpSpPr>
        <p:sp>
          <p:nvSpPr>
            <p:cNvPr id="655" name="Google Shape;655;p40"/>
            <p:cNvSpPr/>
            <p:nvPr/>
          </p:nvSpPr>
          <p:spPr>
            <a:xfrm>
              <a:off x="812463" y="1175275"/>
              <a:ext cx="157390" cy="335331"/>
            </a:xfrm>
            <a:custGeom>
              <a:avLst/>
              <a:gdLst/>
              <a:ahLst/>
              <a:cxnLst/>
              <a:rect l="l" t="t" r="r" b="b"/>
              <a:pathLst>
                <a:path w="5016" h="10687" extrusionOk="0">
                  <a:moveTo>
                    <a:pt x="4462" y="0"/>
                  </a:moveTo>
                  <a:cubicBezTo>
                    <a:pt x="4412" y="0"/>
                    <a:pt x="4360" y="23"/>
                    <a:pt x="4316" y="78"/>
                  </a:cubicBezTo>
                  <a:cubicBezTo>
                    <a:pt x="4134" y="321"/>
                    <a:pt x="3952" y="534"/>
                    <a:pt x="3739" y="808"/>
                  </a:cubicBezTo>
                  <a:lnTo>
                    <a:pt x="3678" y="869"/>
                  </a:lnTo>
                  <a:lnTo>
                    <a:pt x="3101" y="1568"/>
                  </a:lnTo>
                  <a:cubicBezTo>
                    <a:pt x="2067" y="2753"/>
                    <a:pt x="1003" y="4030"/>
                    <a:pt x="547" y="5397"/>
                  </a:cubicBezTo>
                  <a:cubicBezTo>
                    <a:pt x="0" y="7100"/>
                    <a:pt x="942" y="9075"/>
                    <a:pt x="1702" y="10565"/>
                  </a:cubicBezTo>
                  <a:cubicBezTo>
                    <a:pt x="1733" y="10656"/>
                    <a:pt x="1824" y="10686"/>
                    <a:pt x="1854" y="10686"/>
                  </a:cubicBezTo>
                  <a:cubicBezTo>
                    <a:pt x="1915" y="10686"/>
                    <a:pt x="1976" y="10656"/>
                    <a:pt x="2006" y="10565"/>
                  </a:cubicBezTo>
                  <a:lnTo>
                    <a:pt x="2128" y="10230"/>
                  </a:lnTo>
                  <a:cubicBezTo>
                    <a:pt x="3131" y="9531"/>
                    <a:pt x="3860" y="8680"/>
                    <a:pt x="4286" y="7647"/>
                  </a:cubicBezTo>
                  <a:cubicBezTo>
                    <a:pt x="4803" y="6431"/>
                    <a:pt x="5015" y="5033"/>
                    <a:pt x="5015" y="3604"/>
                  </a:cubicBezTo>
                  <a:cubicBezTo>
                    <a:pt x="5015" y="2905"/>
                    <a:pt x="4924" y="2176"/>
                    <a:pt x="4863" y="1476"/>
                  </a:cubicBezTo>
                  <a:cubicBezTo>
                    <a:pt x="4803" y="1020"/>
                    <a:pt x="4742" y="565"/>
                    <a:pt x="4651" y="169"/>
                  </a:cubicBezTo>
                  <a:cubicBezTo>
                    <a:pt x="4631" y="72"/>
                    <a:pt x="4550" y="0"/>
                    <a:pt x="4462"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6" name="Google Shape;656;p40"/>
            <p:cNvGrpSpPr/>
            <p:nvPr/>
          </p:nvGrpSpPr>
          <p:grpSpPr>
            <a:xfrm>
              <a:off x="829975" y="1215313"/>
              <a:ext cx="131856" cy="255248"/>
              <a:chOff x="909825" y="1269488"/>
              <a:chExt cx="131856" cy="255248"/>
            </a:xfrm>
          </p:grpSpPr>
          <p:sp>
            <p:nvSpPr>
              <p:cNvPr id="657" name="Google Shape;657;p40"/>
              <p:cNvSpPr/>
              <p:nvPr/>
            </p:nvSpPr>
            <p:spPr>
              <a:xfrm>
                <a:off x="1004430" y="1292606"/>
                <a:ext cx="18117" cy="72328"/>
              </a:xfrm>
              <a:custGeom>
                <a:avLst/>
                <a:gdLst/>
                <a:ahLst/>
                <a:cxnLst/>
                <a:rect l="l" t="t" r="r" b="b"/>
                <a:pathLst>
                  <a:path w="518" h="2068" extrusionOk="0">
                    <a:moveTo>
                      <a:pt x="365" y="1"/>
                    </a:moveTo>
                    <a:cubicBezTo>
                      <a:pt x="244" y="670"/>
                      <a:pt x="152" y="1369"/>
                      <a:pt x="0" y="2068"/>
                    </a:cubicBezTo>
                    <a:cubicBezTo>
                      <a:pt x="152" y="1855"/>
                      <a:pt x="335" y="1673"/>
                      <a:pt x="517" y="1460"/>
                    </a:cubicBezTo>
                    <a:cubicBezTo>
                      <a:pt x="487" y="974"/>
                      <a:pt x="456" y="487"/>
                      <a:pt x="36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40"/>
              <p:cNvSpPr/>
              <p:nvPr/>
            </p:nvSpPr>
            <p:spPr>
              <a:xfrm>
                <a:off x="974667" y="1290507"/>
                <a:ext cx="36164" cy="78694"/>
              </a:xfrm>
              <a:custGeom>
                <a:avLst/>
                <a:gdLst/>
                <a:ahLst/>
                <a:cxnLst/>
                <a:rect l="l" t="t" r="r" b="b"/>
                <a:pathLst>
                  <a:path w="1034" h="2250" extrusionOk="0">
                    <a:moveTo>
                      <a:pt x="1034" y="0"/>
                    </a:moveTo>
                    <a:lnTo>
                      <a:pt x="1034" y="0"/>
                    </a:lnTo>
                    <a:cubicBezTo>
                      <a:pt x="699" y="426"/>
                      <a:pt x="335" y="882"/>
                      <a:pt x="0" y="1307"/>
                    </a:cubicBezTo>
                    <a:cubicBezTo>
                      <a:pt x="152" y="1641"/>
                      <a:pt x="396" y="1945"/>
                      <a:pt x="608" y="2249"/>
                    </a:cubicBezTo>
                    <a:cubicBezTo>
                      <a:pt x="791" y="1520"/>
                      <a:pt x="912" y="760"/>
                      <a:pt x="10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40"/>
              <p:cNvSpPr/>
              <p:nvPr/>
            </p:nvSpPr>
            <p:spPr>
              <a:xfrm>
                <a:off x="986348" y="1347900"/>
                <a:ext cx="36199" cy="85094"/>
              </a:xfrm>
              <a:custGeom>
                <a:avLst/>
                <a:gdLst/>
                <a:ahLst/>
                <a:cxnLst/>
                <a:rect l="l" t="t" r="r" b="b"/>
                <a:pathLst>
                  <a:path w="1035" h="2433" extrusionOk="0">
                    <a:moveTo>
                      <a:pt x="1034" y="0"/>
                    </a:moveTo>
                    <a:cubicBezTo>
                      <a:pt x="821" y="304"/>
                      <a:pt x="609" y="548"/>
                      <a:pt x="426" y="852"/>
                    </a:cubicBezTo>
                    <a:cubicBezTo>
                      <a:pt x="274" y="1368"/>
                      <a:pt x="153" y="1946"/>
                      <a:pt x="1" y="2432"/>
                    </a:cubicBezTo>
                    <a:cubicBezTo>
                      <a:pt x="274" y="2128"/>
                      <a:pt x="578" y="1824"/>
                      <a:pt x="913" y="1551"/>
                    </a:cubicBezTo>
                    <a:cubicBezTo>
                      <a:pt x="1034" y="1064"/>
                      <a:pt x="1034" y="548"/>
                      <a:pt x="10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40"/>
              <p:cNvSpPr/>
              <p:nvPr/>
            </p:nvSpPr>
            <p:spPr>
              <a:xfrm>
                <a:off x="943820" y="1340450"/>
                <a:ext cx="51064" cy="103176"/>
              </a:xfrm>
              <a:custGeom>
                <a:avLst/>
                <a:gdLst/>
                <a:ahLst/>
                <a:cxnLst/>
                <a:rect l="l" t="t" r="r" b="b"/>
                <a:pathLst>
                  <a:path w="1460" h="2950" extrusionOk="0">
                    <a:moveTo>
                      <a:pt x="761" y="1"/>
                    </a:moveTo>
                    <a:cubicBezTo>
                      <a:pt x="518" y="335"/>
                      <a:pt x="274" y="669"/>
                      <a:pt x="92" y="973"/>
                    </a:cubicBezTo>
                    <a:cubicBezTo>
                      <a:pt x="31" y="1004"/>
                      <a:pt x="31" y="1065"/>
                      <a:pt x="1" y="1095"/>
                    </a:cubicBezTo>
                    <a:cubicBezTo>
                      <a:pt x="62" y="1095"/>
                      <a:pt x="92" y="1095"/>
                      <a:pt x="92" y="1125"/>
                    </a:cubicBezTo>
                    <a:cubicBezTo>
                      <a:pt x="396" y="1703"/>
                      <a:pt x="700" y="2341"/>
                      <a:pt x="974" y="2949"/>
                    </a:cubicBezTo>
                    <a:cubicBezTo>
                      <a:pt x="1156" y="2311"/>
                      <a:pt x="1308" y="1672"/>
                      <a:pt x="1460" y="1004"/>
                    </a:cubicBezTo>
                    <a:cubicBezTo>
                      <a:pt x="1186" y="669"/>
                      <a:pt x="974" y="335"/>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40"/>
              <p:cNvSpPr/>
              <p:nvPr/>
            </p:nvSpPr>
            <p:spPr>
              <a:xfrm>
                <a:off x="919373" y="1380845"/>
                <a:ext cx="55330" cy="127624"/>
              </a:xfrm>
              <a:custGeom>
                <a:avLst/>
                <a:gdLst/>
                <a:ahLst/>
                <a:cxnLst/>
                <a:rect l="l" t="t" r="r" b="b"/>
                <a:pathLst>
                  <a:path w="1582" h="3649" extrusionOk="0">
                    <a:moveTo>
                      <a:pt x="669" y="1"/>
                    </a:moveTo>
                    <a:cubicBezTo>
                      <a:pt x="1" y="1217"/>
                      <a:pt x="487" y="2493"/>
                      <a:pt x="1004" y="3648"/>
                    </a:cubicBezTo>
                    <a:cubicBezTo>
                      <a:pt x="1217" y="3131"/>
                      <a:pt x="1399" y="2554"/>
                      <a:pt x="1581" y="1976"/>
                    </a:cubicBezTo>
                    <a:cubicBezTo>
                      <a:pt x="1277" y="1338"/>
                      <a:pt x="943" y="700"/>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40"/>
              <p:cNvSpPr/>
              <p:nvPr/>
            </p:nvSpPr>
            <p:spPr>
              <a:xfrm>
                <a:off x="965084" y="1409559"/>
                <a:ext cx="52148" cy="93593"/>
              </a:xfrm>
              <a:custGeom>
                <a:avLst/>
                <a:gdLst/>
                <a:ahLst/>
                <a:cxnLst/>
                <a:rect l="l" t="t" r="r" b="b"/>
                <a:pathLst>
                  <a:path w="1491" h="2676" extrusionOk="0">
                    <a:moveTo>
                      <a:pt x="1490" y="0"/>
                    </a:moveTo>
                    <a:lnTo>
                      <a:pt x="1490" y="0"/>
                    </a:lnTo>
                    <a:cubicBezTo>
                      <a:pt x="1156" y="335"/>
                      <a:pt x="821" y="669"/>
                      <a:pt x="548" y="1064"/>
                    </a:cubicBezTo>
                    <a:cubicBezTo>
                      <a:pt x="366" y="1581"/>
                      <a:pt x="183" y="2158"/>
                      <a:pt x="1" y="2675"/>
                    </a:cubicBezTo>
                    <a:cubicBezTo>
                      <a:pt x="852" y="1915"/>
                      <a:pt x="1308" y="1003"/>
                      <a:pt x="14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40"/>
              <p:cNvSpPr/>
              <p:nvPr/>
            </p:nvSpPr>
            <p:spPr>
              <a:xfrm>
                <a:off x="1010795" y="1292606"/>
                <a:ext cx="11752" cy="61696"/>
              </a:xfrm>
              <a:custGeom>
                <a:avLst/>
                <a:gdLst/>
                <a:ahLst/>
                <a:cxnLst/>
                <a:rect l="l" t="t" r="r" b="b"/>
                <a:pathLst>
                  <a:path w="336" h="1764" extrusionOk="0">
                    <a:moveTo>
                      <a:pt x="183" y="1"/>
                    </a:moveTo>
                    <a:cubicBezTo>
                      <a:pt x="122" y="366"/>
                      <a:pt x="62" y="761"/>
                      <a:pt x="1" y="1125"/>
                    </a:cubicBezTo>
                    <a:cubicBezTo>
                      <a:pt x="1" y="1338"/>
                      <a:pt x="31" y="1551"/>
                      <a:pt x="31" y="1764"/>
                    </a:cubicBezTo>
                    <a:cubicBezTo>
                      <a:pt x="122" y="1673"/>
                      <a:pt x="214" y="1551"/>
                      <a:pt x="335" y="1460"/>
                    </a:cubicBezTo>
                    <a:cubicBezTo>
                      <a:pt x="305" y="974"/>
                      <a:pt x="244" y="487"/>
                      <a:pt x="1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40"/>
              <p:cNvSpPr/>
              <p:nvPr/>
            </p:nvSpPr>
            <p:spPr>
              <a:xfrm>
                <a:off x="909825" y="1269488"/>
                <a:ext cx="131856" cy="255248"/>
              </a:xfrm>
              <a:custGeom>
                <a:avLst/>
                <a:gdLst/>
                <a:ahLst/>
                <a:cxnLst/>
                <a:rect l="l" t="t" r="r" b="b"/>
                <a:pathLst>
                  <a:path w="3770" h="7298" extrusionOk="0">
                    <a:moveTo>
                      <a:pt x="3040" y="662"/>
                    </a:moveTo>
                    <a:cubicBezTo>
                      <a:pt x="3101" y="1148"/>
                      <a:pt x="3161" y="1635"/>
                      <a:pt x="3192" y="2121"/>
                    </a:cubicBezTo>
                    <a:cubicBezTo>
                      <a:pt x="3009" y="2273"/>
                      <a:pt x="2857" y="2516"/>
                      <a:pt x="2645" y="2698"/>
                    </a:cubicBezTo>
                    <a:cubicBezTo>
                      <a:pt x="2797" y="1999"/>
                      <a:pt x="2918" y="1331"/>
                      <a:pt x="3040" y="662"/>
                    </a:cubicBezTo>
                    <a:close/>
                    <a:moveTo>
                      <a:pt x="2888" y="601"/>
                    </a:moveTo>
                    <a:cubicBezTo>
                      <a:pt x="2766" y="1361"/>
                      <a:pt x="2614" y="2121"/>
                      <a:pt x="2493" y="2850"/>
                    </a:cubicBezTo>
                    <a:cubicBezTo>
                      <a:pt x="2250" y="2546"/>
                      <a:pt x="2037" y="2242"/>
                      <a:pt x="1854" y="1908"/>
                    </a:cubicBezTo>
                    <a:cubicBezTo>
                      <a:pt x="2189" y="1452"/>
                      <a:pt x="2523" y="1027"/>
                      <a:pt x="2888" y="601"/>
                    </a:cubicBezTo>
                    <a:close/>
                    <a:moveTo>
                      <a:pt x="3222" y="2242"/>
                    </a:moveTo>
                    <a:cubicBezTo>
                      <a:pt x="3222" y="2790"/>
                      <a:pt x="3192" y="3306"/>
                      <a:pt x="3101" y="3853"/>
                    </a:cubicBezTo>
                    <a:cubicBezTo>
                      <a:pt x="2766" y="4066"/>
                      <a:pt x="2462" y="4370"/>
                      <a:pt x="2189" y="4704"/>
                    </a:cubicBezTo>
                    <a:cubicBezTo>
                      <a:pt x="2341" y="4188"/>
                      <a:pt x="2493" y="3641"/>
                      <a:pt x="2614" y="3094"/>
                    </a:cubicBezTo>
                    <a:cubicBezTo>
                      <a:pt x="2797" y="2790"/>
                      <a:pt x="3009" y="2516"/>
                      <a:pt x="3222" y="2242"/>
                    </a:cubicBezTo>
                    <a:close/>
                    <a:moveTo>
                      <a:pt x="1733" y="2030"/>
                    </a:moveTo>
                    <a:cubicBezTo>
                      <a:pt x="1946" y="2394"/>
                      <a:pt x="2158" y="2698"/>
                      <a:pt x="2432" y="3033"/>
                    </a:cubicBezTo>
                    <a:cubicBezTo>
                      <a:pt x="2280" y="3701"/>
                      <a:pt x="2128" y="4340"/>
                      <a:pt x="1885" y="4978"/>
                    </a:cubicBezTo>
                    <a:cubicBezTo>
                      <a:pt x="1642" y="4370"/>
                      <a:pt x="1368" y="3732"/>
                      <a:pt x="1034" y="3154"/>
                    </a:cubicBezTo>
                    <a:cubicBezTo>
                      <a:pt x="973" y="3124"/>
                      <a:pt x="973" y="3124"/>
                      <a:pt x="942" y="3124"/>
                    </a:cubicBezTo>
                    <a:cubicBezTo>
                      <a:pt x="973" y="3094"/>
                      <a:pt x="973" y="3033"/>
                      <a:pt x="1034" y="3002"/>
                    </a:cubicBezTo>
                    <a:cubicBezTo>
                      <a:pt x="1246" y="2668"/>
                      <a:pt x="1490" y="2364"/>
                      <a:pt x="1733" y="2030"/>
                    </a:cubicBezTo>
                    <a:close/>
                    <a:moveTo>
                      <a:pt x="3070" y="4036"/>
                    </a:moveTo>
                    <a:lnTo>
                      <a:pt x="3070" y="4036"/>
                    </a:lnTo>
                    <a:cubicBezTo>
                      <a:pt x="2888" y="5008"/>
                      <a:pt x="2432" y="5981"/>
                      <a:pt x="1581" y="6741"/>
                    </a:cubicBezTo>
                    <a:cubicBezTo>
                      <a:pt x="1733" y="6163"/>
                      <a:pt x="1946" y="5616"/>
                      <a:pt x="2098" y="5100"/>
                    </a:cubicBezTo>
                    <a:cubicBezTo>
                      <a:pt x="2401" y="4704"/>
                      <a:pt x="2736" y="4370"/>
                      <a:pt x="3070" y="4036"/>
                    </a:cubicBezTo>
                    <a:close/>
                    <a:moveTo>
                      <a:pt x="942" y="3185"/>
                    </a:moveTo>
                    <a:cubicBezTo>
                      <a:pt x="1216" y="3884"/>
                      <a:pt x="1550" y="4522"/>
                      <a:pt x="1854" y="5160"/>
                    </a:cubicBezTo>
                    <a:cubicBezTo>
                      <a:pt x="1702" y="5738"/>
                      <a:pt x="1520" y="6285"/>
                      <a:pt x="1277" y="6832"/>
                    </a:cubicBezTo>
                    <a:cubicBezTo>
                      <a:pt x="760" y="5677"/>
                      <a:pt x="274" y="4401"/>
                      <a:pt x="942" y="3185"/>
                    </a:cubicBezTo>
                    <a:close/>
                    <a:moveTo>
                      <a:pt x="3109" y="1"/>
                    </a:moveTo>
                    <a:cubicBezTo>
                      <a:pt x="3072" y="1"/>
                      <a:pt x="3033" y="18"/>
                      <a:pt x="3009" y="54"/>
                    </a:cubicBezTo>
                    <a:cubicBezTo>
                      <a:pt x="2158" y="1148"/>
                      <a:pt x="882" y="2334"/>
                      <a:pt x="365" y="3701"/>
                    </a:cubicBezTo>
                    <a:cubicBezTo>
                      <a:pt x="0" y="4826"/>
                      <a:pt x="639" y="6194"/>
                      <a:pt x="1186" y="7227"/>
                    </a:cubicBezTo>
                    <a:cubicBezTo>
                      <a:pt x="1203" y="7262"/>
                      <a:pt x="1261" y="7298"/>
                      <a:pt x="1313" y="7298"/>
                    </a:cubicBezTo>
                    <a:cubicBezTo>
                      <a:pt x="1351" y="7298"/>
                      <a:pt x="1386" y="7279"/>
                      <a:pt x="1398" y="7227"/>
                    </a:cubicBezTo>
                    <a:cubicBezTo>
                      <a:pt x="1429" y="7136"/>
                      <a:pt x="1429" y="7075"/>
                      <a:pt x="1490" y="6984"/>
                    </a:cubicBezTo>
                    <a:cubicBezTo>
                      <a:pt x="3769" y="5556"/>
                      <a:pt x="3648" y="2486"/>
                      <a:pt x="3222" y="115"/>
                    </a:cubicBezTo>
                    <a:cubicBezTo>
                      <a:pt x="3222" y="41"/>
                      <a:pt x="3166" y="1"/>
                      <a:pt x="3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65" name="Google Shape;665;p40"/>
          <p:cNvGrpSpPr/>
          <p:nvPr/>
        </p:nvGrpSpPr>
        <p:grpSpPr>
          <a:xfrm>
            <a:off x="179512" y="0"/>
            <a:ext cx="1111501" cy="713435"/>
            <a:chOff x="7061000" y="3479207"/>
            <a:chExt cx="586420" cy="376423"/>
          </a:xfrm>
        </p:grpSpPr>
        <p:sp>
          <p:nvSpPr>
            <p:cNvPr id="666" name="Google Shape;666;p40"/>
            <p:cNvSpPr/>
            <p:nvPr/>
          </p:nvSpPr>
          <p:spPr>
            <a:xfrm>
              <a:off x="7061000" y="3479207"/>
              <a:ext cx="586420" cy="376423"/>
            </a:xfrm>
            <a:custGeom>
              <a:avLst/>
              <a:gdLst/>
              <a:ahLst/>
              <a:cxnLst/>
              <a:rect l="l" t="t" r="r" b="b"/>
              <a:pathLst>
                <a:path w="26353" h="16916" extrusionOk="0">
                  <a:moveTo>
                    <a:pt x="12988" y="0"/>
                  </a:moveTo>
                  <a:cubicBezTo>
                    <a:pt x="12719" y="0"/>
                    <a:pt x="12448" y="20"/>
                    <a:pt x="12176" y="61"/>
                  </a:cubicBezTo>
                  <a:cubicBezTo>
                    <a:pt x="8907" y="495"/>
                    <a:pt x="6539" y="4231"/>
                    <a:pt x="7873" y="7133"/>
                  </a:cubicBezTo>
                  <a:cubicBezTo>
                    <a:pt x="7114" y="6439"/>
                    <a:pt x="6215" y="5887"/>
                    <a:pt x="5266" y="5887"/>
                  </a:cubicBezTo>
                  <a:cubicBezTo>
                    <a:pt x="4755" y="5887"/>
                    <a:pt x="4229" y="6047"/>
                    <a:pt x="3703" y="6432"/>
                  </a:cubicBezTo>
                  <a:cubicBezTo>
                    <a:pt x="1969" y="7733"/>
                    <a:pt x="2169" y="10068"/>
                    <a:pt x="3236" y="11670"/>
                  </a:cubicBezTo>
                  <a:cubicBezTo>
                    <a:pt x="3083" y="11637"/>
                    <a:pt x="2926" y="11621"/>
                    <a:pt x="2769" y="11621"/>
                  </a:cubicBezTo>
                  <a:cubicBezTo>
                    <a:pt x="1797" y="11621"/>
                    <a:pt x="798" y="12219"/>
                    <a:pt x="368" y="13137"/>
                  </a:cubicBezTo>
                  <a:cubicBezTo>
                    <a:pt x="1" y="13971"/>
                    <a:pt x="134" y="15005"/>
                    <a:pt x="635" y="15806"/>
                  </a:cubicBezTo>
                  <a:cubicBezTo>
                    <a:pt x="701" y="16173"/>
                    <a:pt x="1001" y="16440"/>
                    <a:pt x="1468" y="16606"/>
                  </a:cubicBezTo>
                  <a:cubicBezTo>
                    <a:pt x="1569" y="16673"/>
                    <a:pt x="1702" y="16740"/>
                    <a:pt x="1835" y="16773"/>
                  </a:cubicBezTo>
                  <a:cubicBezTo>
                    <a:pt x="1858" y="16784"/>
                    <a:pt x="1880" y="16788"/>
                    <a:pt x="1902" y="16788"/>
                  </a:cubicBezTo>
                  <a:cubicBezTo>
                    <a:pt x="1947" y="16788"/>
                    <a:pt x="1991" y="16773"/>
                    <a:pt x="2036" y="16773"/>
                  </a:cubicBezTo>
                  <a:cubicBezTo>
                    <a:pt x="2554" y="16877"/>
                    <a:pt x="3170" y="16916"/>
                    <a:pt x="3812" y="16916"/>
                  </a:cubicBezTo>
                  <a:cubicBezTo>
                    <a:pt x="5650" y="16916"/>
                    <a:pt x="7696" y="16598"/>
                    <a:pt x="8240" y="16573"/>
                  </a:cubicBezTo>
                  <a:cubicBezTo>
                    <a:pt x="11009" y="16440"/>
                    <a:pt x="13711" y="16340"/>
                    <a:pt x="16479" y="16239"/>
                  </a:cubicBezTo>
                  <a:cubicBezTo>
                    <a:pt x="18481" y="16139"/>
                    <a:pt x="20682" y="16306"/>
                    <a:pt x="22650" y="15739"/>
                  </a:cubicBezTo>
                  <a:cubicBezTo>
                    <a:pt x="25152" y="14838"/>
                    <a:pt x="26353" y="12103"/>
                    <a:pt x="25219" y="9635"/>
                  </a:cubicBezTo>
                  <a:cubicBezTo>
                    <a:pt x="24429" y="7858"/>
                    <a:pt x="22636" y="7031"/>
                    <a:pt x="20811" y="7031"/>
                  </a:cubicBezTo>
                  <a:cubicBezTo>
                    <a:pt x="20169" y="7031"/>
                    <a:pt x="19522" y="7133"/>
                    <a:pt x="18914" y="7333"/>
                  </a:cubicBezTo>
                  <a:cubicBezTo>
                    <a:pt x="19846" y="3667"/>
                    <a:pt x="16640" y="0"/>
                    <a:pt x="12988"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7" name="Google Shape;667;p40"/>
            <p:cNvGrpSpPr/>
            <p:nvPr/>
          </p:nvGrpSpPr>
          <p:grpSpPr>
            <a:xfrm>
              <a:off x="7076749" y="3491364"/>
              <a:ext cx="554918" cy="355149"/>
              <a:chOff x="5243075" y="647025"/>
              <a:chExt cx="661325" cy="423250"/>
            </a:xfrm>
          </p:grpSpPr>
          <p:sp>
            <p:nvSpPr>
              <p:cNvPr id="668" name="Google Shape;668;p40"/>
              <p:cNvSpPr/>
              <p:nvPr/>
            </p:nvSpPr>
            <p:spPr>
              <a:xfrm>
                <a:off x="5258925" y="663425"/>
                <a:ext cx="612600" cy="386825"/>
              </a:xfrm>
              <a:custGeom>
                <a:avLst/>
                <a:gdLst/>
                <a:ahLst/>
                <a:cxnLst/>
                <a:rect l="l" t="t" r="r" b="b"/>
                <a:pathLst>
                  <a:path w="24504" h="15473" extrusionOk="0">
                    <a:moveTo>
                      <a:pt x="12509" y="0"/>
                    </a:moveTo>
                    <a:cubicBezTo>
                      <a:pt x="8240" y="0"/>
                      <a:pt x="6705" y="4203"/>
                      <a:pt x="8373" y="7606"/>
                    </a:cubicBezTo>
                    <a:lnTo>
                      <a:pt x="8373" y="7672"/>
                    </a:lnTo>
                    <a:cubicBezTo>
                      <a:pt x="8407" y="7706"/>
                      <a:pt x="8407" y="7772"/>
                      <a:pt x="8473" y="7806"/>
                    </a:cubicBezTo>
                    <a:cubicBezTo>
                      <a:pt x="8625" y="7983"/>
                      <a:pt x="8411" y="8219"/>
                      <a:pt x="8212" y="8219"/>
                    </a:cubicBezTo>
                    <a:cubicBezTo>
                      <a:pt x="8149" y="8219"/>
                      <a:pt x="8088" y="8195"/>
                      <a:pt x="8040" y="8139"/>
                    </a:cubicBezTo>
                    <a:cubicBezTo>
                      <a:pt x="7243" y="7183"/>
                      <a:pt x="6108" y="5846"/>
                      <a:pt x="4786" y="5846"/>
                    </a:cubicBezTo>
                    <a:cubicBezTo>
                      <a:pt x="4447" y="5846"/>
                      <a:pt x="4097" y="5934"/>
                      <a:pt x="3737" y="6138"/>
                    </a:cubicBezTo>
                    <a:cubicBezTo>
                      <a:pt x="1735" y="7305"/>
                      <a:pt x="2469" y="9707"/>
                      <a:pt x="3470" y="11308"/>
                    </a:cubicBezTo>
                    <a:lnTo>
                      <a:pt x="3470" y="11342"/>
                    </a:lnTo>
                    <a:cubicBezTo>
                      <a:pt x="3470" y="11375"/>
                      <a:pt x="3503" y="11375"/>
                      <a:pt x="3503" y="11375"/>
                    </a:cubicBezTo>
                    <a:cubicBezTo>
                      <a:pt x="3655" y="11497"/>
                      <a:pt x="3558" y="11784"/>
                      <a:pt x="3388" y="11784"/>
                    </a:cubicBezTo>
                    <a:cubicBezTo>
                      <a:pt x="3371" y="11784"/>
                      <a:pt x="3354" y="11781"/>
                      <a:pt x="3336" y="11775"/>
                    </a:cubicBezTo>
                    <a:cubicBezTo>
                      <a:pt x="3045" y="11687"/>
                      <a:pt x="2738" y="11641"/>
                      <a:pt x="2435" y="11641"/>
                    </a:cubicBezTo>
                    <a:cubicBezTo>
                      <a:pt x="1589" y="11641"/>
                      <a:pt x="769" y="11999"/>
                      <a:pt x="401" y="12809"/>
                    </a:cubicBezTo>
                    <a:cubicBezTo>
                      <a:pt x="1" y="13643"/>
                      <a:pt x="334" y="14511"/>
                      <a:pt x="901" y="15144"/>
                    </a:cubicBezTo>
                    <a:cubicBezTo>
                      <a:pt x="1548" y="15391"/>
                      <a:pt x="2685" y="15472"/>
                      <a:pt x="3922" y="15472"/>
                    </a:cubicBezTo>
                    <a:cubicBezTo>
                      <a:pt x="6192" y="15472"/>
                      <a:pt x="8801" y="15199"/>
                      <a:pt x="9341" y="15178"/>
                    </a:cubicBezTo>
                    <a:cubicBezTo>
                      <a:pt x="11909" y="15044"/>
                      <a:pt x="14544" y="14978"/>
                      <a:pt x="17146" y="14844"/>
                    </a:cubicBezTo>
                    <a:cubicBezTo>
                      <a:pt x="19748" y="14711"/>
                      <a:pt x="24084" y="14978"/>
                      <a:pt x="24351" y="11342"/>
                    </a:cubicBezTo>
                    <a:cubicBezTo>
                      <a:pt x="24504" y="8627"/>
                      <a:pt x="22340" y="7321"/>
                      <a:pt x="20077" y="7321"/>
                    </a:cubicBezTo>
                    <a:cubicBezTo>
                      <a:pt x="19365" y="7321"/>
                      <a:pt x="18643" y="7450"/>
                      <a:pt x="17980" y="7706"/>
                    </a:cubicBezTo>
                    <a:cubicBezTo>
                      <a:pt x="17933" y="7726"/>
                      <a:pt x="17887" y="7734"/>
                      <a:pt x="17845" y="7734"/>
                    </a:cubicBezTo>
                    <a:cubicBezTo>
                      <a:pt x="17533" y="7734"/>
                      <a:pt x="17394" y="7240"/>
                      <a:pt x="17747" y="7005"/>
                    </a:cubicBezTo>
                    <a:cubicBezTo>
                      <a:pt x="17780" y="7005"/>
                      <a:pt x="17780" y="6972"/>
                      <a:pt x="17847" y="6972"/>
                    </a:cubicBezTo>
                    <a:cubicBezTo>
                      <a:pt x="17913" y="3536"/>
                      <a:pt x="16546" y="0"/>
                      <a:pt x="125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40"/>
              <p:cNvSpPr/>
              <p:nvPr/>
            </p:nvSpPr>
            <p:spPr>
              <a:xfrm>
                <a:off x="5243075" y="647025"/>
                <a:ext cx="661325" cy="423250"/>
              </a:xfrm>
              <a:custGeom>
                <a:avLst/>
                <a:gdLst/>
                <a:ahLst/>
                <a:cxnLst/>
                <a:rect l="l" t="t" r="r" b="b"/>
                <a:pathLst>
                  <a:path w="26453" h="16930" extrusionOk="0">
                    <a:moveTo>
                      <a:pt x="13188" y="755"/>
                    </a:moveTo>
                    <a:cubicBezTo>
                      <a:pt x="17171" y="755"/>
                      <a:pt x="18513" y="4323"/>
                      <a:pt x="18414" y="7695"/>
                    </a:cubicBezTo>
                    <a:cubicBezTo>
                      <a:pt x="18381" y="7695"/>
                      <a:pt x="18381" y="7761"/>
                      <a:pt x="18347" y="7761"/>
                    </a:cubicBezTo>
                    <a:cubicBezTo>
                      <a:pt x="18018" y="7911"/>
                      <a:pt x="18172" y="8382"/>
                      <a:pt x="18495" y="8382"/>
                    </a:cubicBezTo>
                    <a:cubicBezTo>
                      <a:pt x="18533" y="8382"/>
                      <a:pt x="18573" y="8376"/>
                      <a:pt x="18614" y="8362"/>
                    </a:cubicBezTo>
                    <a:cubicBezTo>
                      <a:pt x="19281" y="8096"/>
                      <a:pt x="20010" y="7963"/>
                      <a:pt x="20729" y="7963"/>
                    </a:cubicBezTo>
                    <a:cubicBezTo>
                      <a:pt x="22995" y="7963"/>
                      <a:pt x="25163" y="9288"/>
                      <a:pt x="24985" y="11998"/>
                    </a:cubicBezTo>
                    <a:cubicBezTo>
                      <a:pt x="24718" y="15667"/>
                      <a:pt x="20382" y="15367"/>
                      <a:pt x="17713" y="15567"/>
                    </a:cubicBezTo>
                    <a:cubicBezTo>
                      <a:pt x="15145" y="15667"/>
                      <a:pt x="12510" y="15800"/>
                      <a:pt x="9941" y="15900"/>
                    </a:cubicBezTo>
                    <a:cubicBezTo>
                      <a:pt x="9350" y="15900"/>
                      <a:pt x="6690" y="16202"/>
                      <a:pt x="4413" y="16202"/>
                    </a:cubicBezTo>
                    <a:cubicBezTo>
                      <a:pt x="3220" y="16202"/>
                      <a:pt x="2133" y="16119"/>
                      <a:pt x="1502" y="15867"/>
                    </a:cubicBezTo>
                    <a:cubicBezTo>
                      <a:pt x="935" y="15267"/>
                      <a:pt x="601" y="14433"/>
                      <a:pt x="1001" y="13532"/>
                    </a:cubicBezTo>
                    <a:cubicBezTo>
                      <a:pt x="1398" y="12738"/>
                      <a:pt x="2220" y="12369"/>
                      <a:pt x="3068" y="12369"/>
                    </a:cubicBezTo>
                    <a:cubicBezTo>
                      <a:pt x="3360" y="12369"/>
                      <a:pt x="3655" y="12413"/>
                      <a:pt x="3937" y="12498"/>
                    </a:cubicBezTo>
                    <a:cubicBezTo>
                      <a:pt x="3958" y="12504"/>
                      <a:pt x="3977" y="12507"/>
                      <a:pt x="3996" y="12507"/>
                    </a:cubicBezTo>
                    <a:cubicBezTo>
                      <a:pt x="4181" y="12507"/>
                      <a:pt x="4225" y="12222"/>
                      <a:pt x="4104" y="12131"/>
                    </a:cubicBezTo>
                    <a:cubicBezTo>
                      <a:pt x="4104" y="12098"/>
                      <a:pt x="4037" y="12098"/>
                      <a:pt x="4037" y="12098"/>
                    </a:cubicBezTo>
                    <a:lnTo>
                      <a:pt x="4037" y="12031"/>
                    </a:lnTo>
                    <a:cubicBezTo>
                      <a:pt x="3036" y="10497"/>
                      <a:pt x="2336" y="8028"/>
                      <a:pt x="4337" y="6861"/>
                    </a:cubicBezTo>
                    <a:cubicBezTo>
                      <a:pt x="4691" y="6657"/>
                      <a:pt x="5037" y="6569"/>
                      <a:pt x="5373" y="6569"/>
                    </a:cubicBezTo>
                    <a:cubicBezTo>
                      <a:pt x="6687" y="6569"/>
                      <a:pt x="7843" y="7906"/>
                      <a:pt x="8640" y="8862"/>
                    </a:cubicBezTo>
                    <a:cubicBezTo>
                      <a:pt x="8684" y="8931"/>
                      <a:pt x="8743" y="8960"/>
                      <a:pt x="8803" y="8960"/>
                    </a:cubicBezTo>
                    <a:cubicBezTo>
                      <a:pt x="8977" y="8960"/>
                      <a:pt x="9164" y="8726"/>
                      <a:pt x="9041" y="8528"/>
                    </a:cubicBezTo>
                    <a:cubicBezTo>
                      <a:pt x="9007" y="8495"/>
                      <a:pt x="9007" y="8462"/>
                      <a:pt x="8974" y="8428"/>
                    </a:cubicBezTo>
                    <a:lnTo>
                      <a:pt x="8974" y="8328"/>
                    </a:lnTo>
                    <a:cubicBezTo>
                      <a:pt x="7339" y="4959"/>
                      <a:pt x="8874" y="756"/>
                      <a:pt x="13077" y="756"/>
                    </a:cubicBezTo>
                    <a:cubicBezTo>
                      <a:pt x="13114" y="756"/>
                      <a:pt x="13151" y="755"/>
                      <a:pt x="13188" y="755"/>
                    </a:cubicBezTo>
                    <a:close/>
                    <a:moveTo>
                      <a:pt x="12987" y="1"/>
                    </a:moveTo>
                    <a:cubicBezTo>
                      <a:pt x="12729" y="1"/>
                      <a:pt x="12470" y="19"/>
                      <a:pt x="12209" y="56"/>
                    </a:cubicBezTo>
                    <a:cubicBezTo>
                      <a:pt x="8974" y="523"/>
                      <a:pt x="6605" y="4192"/>
                      <a:pt x="7940" y="7161"/>
                    </a:cubicBezTo>
                    <a:cubicBezTo>
                      <a:pt x="7186" y="6450"/>
                      <a:pt x="6293" y="5906"/>
                      <a:pt x="5351" y="5906"/>
                    </a:cubicBezTo>
                    <a:cubicBezTo>
                      <a:pt x="4834" y="5906"/>
                      <a:pt x="4302" y="6070"/>
                      <a:pt x="3770" y="6460"/>
                    </a:cubicBezTo>
                    <a:cubicBezTo>
                      <a:pt x="2002" y="7728"/>
                      <a:pt x="2202" y="10063"/>
                      <a:pt x="3303" y="11697"/>
                    </a:cubicBezTo>
                    <a:cubicBezTo>
                      <a:pt x="3152" y="11671"/>
                      <a:pt x="2999" y="11658"/>
                      <a:pt x="2847" y="11658"/>
                    </a:cubicBezTo>
                    <a:cubicBezTo>
                      <a:pt x="1853" y="11658"/>
                      <a:pt x="868" y="12211"/>
                      <a:pt x="434" y="13165"/>
                    </a:cubicBezTo>
                    <a:cubicBezTo>
                      <a:pt x="1" y="14032"/>
                      <a:pt x="168" y="15066"/>
                      <a:pt x="668" y="15834"/>
                    </a:cubicBezTo>
                    <a:cubicBezTo>
                      <a:pt x="768" y="16201"/>
                      <a:pt x="1035" y="16467"/>
                      <a:pt x="1502" y="16634"/>
                    </a:cubicBezTo>
                    <a:cubicBezTo>
                      <a:pt x="1635" y="16668"/>
                      <a:pt x="1769" y="16768"/>
                      <a:pt x="1869" y="16801"/>
                    </a:cubicBezTo>
                    <a:cubicBezTo>
                      <a:pt x="1919" y="16818"/>
                      <a:pt x="1961" y="16826"/>
                      <a:pt x="1998" y="16826"/>
                    </a:cubicBezTo>
                    <a:cubicBezTo>
                      <a:pt x="2036" y="16826"/>
                      <a:pt x="2069" y="16818"/>
                      <a:pt x="2102" y="16801"/>
                    </a:cubicBezTo>
                    <a:cubicBezTo>
                      <a:pt x="2610" y="16894"/>
                      <a:pt x="3211" y="16929"/>
                      <a:pt x="3836" y="16929"/>
                    </a:cubicBezTo>
                    <a:cubicBezTo>
                      <a:pt x="5676" y="16929"/>
                      <a:pt x="7734" y="16626"/>
                      <a:pt x="8307" y="16601"/>
                    </a:cubicBezTo>
                    <a:cubicBezTo>
                      <a:pt x="11042" y="16467"/>
                      <a:pt x="13744" y="16367"/>
                      <a:pt x="16513" y="16267"/>
                    </a:cubicBezTo>
                    <a:cubicBezTo>
                      <a:pt x="18514" y="16167"/>
                      <a:pt x="20716" y="16334"/>
                      <a:pt x="22684" y="15767"/>
                    </a:cubicBezTo>
                    <a:cubicBezTo>
                      <a:pt x="25219" y="15000"/>
                      <a:pt x="26453" y="12264"/>
                      <a:pt x="25319" y="9796"/>
                    </a:cubicBezTo>
                    <a:cubicBezTo>
                      <a:pt x="24483" y="7947"/>
                      <a:pt x="22627" y="7117"/>
                      <a:pt x="20746" y="7117"/>
                    </a:cubicBezTo>
                    <a:cubicBezTo>
                      <a:pt x="20150" y="7117"/>
                      <a:pt x="19551" y="7200"/>
                      <a:pt x="18981" y="7361"/>
                    </a:cubicBezTo>
                    <a:cubicBezTo>
                      <a:pt x="19916" y="3652"/>
                      <a:pt x="16657" y="1"/>
                      <a:pt x="12987" y="1"/>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40"/>
              <p:cNvSpPr/>
              <p:nvPr/>
            </p:nvSpPr>
            <p:spPr>
              <a:xfrm>
                <a:off x="5258100" y="665075"/>
                <a:ext cx="614025" cy="381150"/>
              </a:xfrm>
              <a:custGeom>
                <a:avLst/>
                <a:gdLst/>
                <a:ahLst/>
                <a:cxnLst/>
                <a:rect l="l" t="t" r="r" b="b"/>
                <a:pathLst>
                  <a:path w="24561" h="15246" extrusionOk="0">
                    <a:moveTo>
                      <a:pt x="12532" y="1"/>
                    </a:moveTo>
                    <a:cubicBezTo>
                      <a:pt x="12513" y="1"/>
                      <a:pt x="12494" y="1"/>
                      <a:pt x="12476" y="1"/>
                    </a:cubicBezTo>
                    <a:cubicBezTo>
                      <a:pt x="8273" y="1"/>
                      <a:pt x="6738" y="4237"/>
                      <a:pt x="8373" y="7606"/>
                    </a:cubicBezTo>
                    <a:lnTo>
                      <a:pt x="8373" y="7673"/>
                    </a:lnTo>
                    <a:cubicBezTo>
                      <a:pt x="8406" y="7740"/>
                      <a:pt x="8406" y="7773"/>
                      <a:pt x="8440" y="7806"/>
                    </a:cubicBezTo>
                    <a:cubicBezTo>
                      <a:pt x="8563" y="8004"/>
                      <a:pt x="8376" y="8238"/>
                      <a:pt x="8202" y="8238"/>
                    </a:cubicBezTo>
                    <a:cubicBezTo>
                      <a:pt x="8142" y="8238"/>
                      <a:pt x="8083" y="8209"/>
                      <a:pt x="8039" y="8140"/>
                    </a:cubicBezTo>
                    <a:cubicBezTo>
                      <a:pt x="7242" y="7184"/>
                      <a:pt x="6086" y="5847"/>
                      <a:pt x="4772" y="5847"/>
                    </a:cubicBezTo>
                    <a:cubicBezTo>
                      <a:pt x="4436" y="5847"/>
                      <a:pt x="4090" y="5935"/>
                      <a:pt x="3736" y="6139"/>
                    </a:cubicBezTo>
                    <a:cubicBezTo>
                      <a:pt x="1735" y="7306"/>
                      <a:pt x="2435" y="9775"/>
                      <a:pt x="3436" y="11309"/>
                    </a:cubicBezTo>
                    <a:lnTo>
                      <a:pt x="3436" y="11342"/>
                    </a:lnTo>
                    <a:cubicBezTo>
                      <a:pt x="3436" y="11342"/>
                      <a:pt x="3503" y="11342"/>
                      <a:pt x="3503" y="11409"/>
                    </a:cubicBezTo>
                    <a:cubicBezTo>
                      <a:pt x="3629" y="11504"/>
                      <a:pt x="3576" y="11779"/>
                      <a:pt x="3371" y="11779"/>
                    </a:cubicBezTo>
                    <a:cubicBezTo>
                      <a:pt x="3360" y="11779"/>
                      <a:pt x="3348" y="11778"/>
                      <a:pt x="3336" y="11776"/>
                    </a:cubicBezTo>
                    <a:cubicBezTo>
                      <a:pt x="3052" y="11690"/>
                      <a:pt x="2755" y="11646"/>
                      <a:pt x="2461" y="11646"/>
                    </a:cubicBezTo>
                    <a:cubicBezTo>
                      <a:pt x="1615" y="11646"/>
                      <a:pt x="797" y="12009"/>
                      <a:pt x="400" y="12777"/>
                    </a:cubicBezTo>
                    <a:cubicBezTo>
                      <a:pt x="0" y="13644"/>
                      <a:pt x="334" y="14478"/>
                      <a:pt x="901" y="15112"/>
                    </a:cubicBezTo>
                    <a:lnTo>
                      <a:pt x="1268" y="15245"/>
                    </a:lnTo>
                    <a:cubicBezTo>
                      <a:pt x="1368" y="14244"/>
                      <a:pt x="1968" y="13277"/>
                      <a:pt x="2802" y="12743"/>
                    </a:cubicBezTo>
                    <a:cubicBezTo>
                      <a:pt x="3102" y="12577"/>
                      <a:pt x="3369" y="12443"/>
                      <a:pt x="3636" y="12343"/>
                    </a:cubicBezTo>
                    <a:cubicBezTo>
                      <a:pt x="3603" y="11576"/>
                      <a:pt x="3870" y="10775"/>
                      <a:pt x="4537" y="10108"/>
                    </a:cubicBezTo>
                    <a:cubicBezTo>
                      <a:pt x="5093" y="9535"/>
                      <a:pt x="5956" y="9206"/>
                      <a:pt x="6807" y="9206"/>
                    </a:cubicBezTo>
                    <a:cubicBezTo>
                      <a:pt x="7590" y="9206"/>
                      <a:pt x="8362" y="9485"/>
                      <a:pt x="8873" y="10108"/>
                    </a:cubicBezTo>
                    <a:cubicBezTo>
                      <a:pt x="8940" y="10242"/>
                      <a:pt x="9073" y="10342"/>
                      <a:pt x="9140" y="10442"/>
                    </a:cubicBezTo>
                    <a:cubicBezTo>
                      <a:pt x="8907" y="8740"/>
                      <a:pt x="8873" y="6973"/>
                      <a:pt x="9073" y="5271"/>
                    </a:cubicBezTo>
                    <a:cubicBezTo>
                      <a:pt x="9260" y="3448"/>
                      <a:pt x="10772" y="2217"/>
                      <a:pt x="12290" y="2217"/>
                    </a:cubicBezTo>
                    <a:cubicBezTo>
                      <a:pt x="13217" y="2217"/>
                      <a:pt x="14145" y="2675"/>
                      <a:pt x="14777" y="3737"/>
                    </a:cubicBezTo>
                    <a:cubicBezTo>
                      <a:pt x="15945" y="5672"/>
                      <a:pt x="16445" y="7806"/>
                      <a:pt x="16779" y="10008"/>
                    </a:cubicBezTo>
                    <a:cubicBezTo>
                      <a:pt x="16879" y="10442"/>
                      <a:pt x="16946" y="10909"/>
                      <a:pt x="17012" y="11309"/>
                    </a:cubicBezTo>
                    <a:cubicBezTo>
                      <a:pt x="17846" y="10508"/>
                      <a:pt x="18880" y="10041"/>
                      <a:pt x="20081" y="9941"/>
                    </a:cubicBezTo>
                    <a:cubicBezTo>
                      <a:pt x="20164" y="9935"/>
                      <a:pt x="20246" y="9933"/>
                      <a:pt x="20329" y="9933"/>
                    </a:cubicBezTo>
                    <a:cubicBezTo>
                      <a:pt x="21653" y="9933"/>
                      <a:pt x="23005" y="10669"/>
                      <a:pt x="23884" y="11643"/>
                    </a:cubicBezTo>
                    <a:cubicBezTo>
                      <a:pt x="24017" y="11776"/>
                      <a:pt x="24117" y="11943"/>
                      <a:pt x="24218" y="12076"/>
                    </a:cubicBezTo>
                    <a:cubicBezTo>
                      <a:pt x="24284" y="11809"/>
                      <a:pt x="24351" y="11576"/>
                      <a:pt x="24384" y="11276"/>
                    </a:cubicBezTo>
                    <a:cubicBezTo>
                      <a:pt x="24561" y="8554"/>
                      <a:pt x="22415" y="7223"/>
                      <a:pt x="20161" y="7223"/>
                    </a:cubicBezTo>
                    <a:cubicBezTo>
                      <a:pt x="19432" y="7223"/>
                      <a:pt x="18690" y="7362"/>
                      <a:pt x="18013" y="7640"/>
                    </a:cubicBezTo>
                    <a:cubicBezTo>
                      <a:pt x="17967" y="7659"/>
                      <a:pt x="17924" y="7667"/>
                      <a:pt x="17883" y="7667"/>
                    </a:cubicBezTo>
                    <a:cubicBezTo>
                      <a:pt x="17567" y="7667"/>
                      <a:pt x="17421" y="7154"/>
                      <a:pt x="17746" y="7006"/>
                    </a:cubicBezTo>
                    <a:cubicBezTo>
                      <a:pt x="17780" y="7006"/>
                      <a:pt x="17780" y="7006"/>
                      <a:pt x="17813" y="6973"/>
                    </a:cubicBezTo>
                    <a:cubicBezTo>
                      <a:pt x="17913" y="3586"/>
                      <a:pt x="16558" y="1"/>
                      <a:pt x="12532"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40"/>
              <p:cNvSpPr/>
              <p:nvPr/>
            </p:nvSpPr>
            <p:spPr>
              <a:xfrm>
                <a:off x="5243075" y="647025"/>
                <a:ext cx="661325" cy="423250"/>
              </a:xfrm>
              <a:custGeom>
                <a:avLst/>
                <a:gdLst/>
                <a:ahLst/>
                <a:cxnLst/>
                <a:rect l="l" t="t" r="r" b="b"/>
                <a:pathLst>
                  <a:path w="26453" h="16930" extrusionOk="0">
                    <a:moveTo>
                      <a:pt x="13188" y="755"/>
                    </a:moveTo>
                    <a:cubicBezTo>
                      <a:pt x="17171" y="755"/>
                      <a:pt x="18513" y="4323"/>
                      <a:pt x="18414" y="7695"/>
                    </a:cubicBezTo>
                    <a:cubicBezTo>
                      <a:pt x="18381" y="7695"/>
                      <a:pt x="18381" y="7761"/>
                      <a:pt x="18347" y="7761"/>
                    </a:cubicBezTo>
                    <a:cubicBezTo>
                      <a:pt x="18018" y="7911"/>
                      <a:pt x="18172" y="8382"/>
                      <a:pt x="18495" y="8382"/>
                    </a:cubicBezTo>
                    <a:cubicBezTo>
                      <a:pt x="18533" y="8382"/>
                      <a:pt x="18573" y="8376"/>
                      <a:pt x="18614" y="8362"/>
                    </a:cubicBezTo>
                    <a:cubicBezTo>
                      <a:pt x="19281" y="8096"/>
                      <a:pt x="20010" y="7963"/>
                      <a:pt x="20729" y="7963"/>
                    </a:cubicBezTo>
                    <a:cubicBezTo>
                      <a:pt x="22995" y="7963"/>
                      <a:pt x="25163" y="9288"/>
                      <a:pt x="24985" y="11998"/>
                    </a:cubicBezTo>
                    <a:cubicBezTo>
                      <a:pt x="24718" y="15667"/>
                      <a:pt x="20382" y="15367"/>
                      <a:pt x="17713" y="15567"/>
                    </a:cubicBezTo>
                    <a:cubicBezTo>
                      <a:pt x="15145" y="15667"/>
                      <a:pt x="12510" y="15800"/>
                      <a:pt x="9941" y="15900"/>
                    </a:cubicBezTo>
                    <a:cubicBezTo>
                      <a:pt x="9350" y="15900"/>
                      <a:pt x="6690" y="16202"/>
                      <a:pt x="4413" y="16202"/>
                    </a:cubicBezTo>
                    <a:cubicBezTo>
                      <a:pt x="3220" y="16202"/>
                      <a:pt x="2133" y="16119"/>
                      <a:pt x="1502" y="15867"/>
                    </a:cubicBezTo>
                    <a:cubicBezTo>
                      <a:pt x="935" y="15267"/>
                      <a:pt x="601" y="14433"/>
                      <a:pt x="1001" y="13532"/>
                    </a:cubicBezTo>
                    <a:cubicBezTo>
                      <a:pt x="1398" y="12738"/>
                      <a:pt x="2220" y="12369"/>
                      <a:pt x="3068" y="12369"/>
                    </a:cubicBezTo>
                    <a:cubicBezTo>
                      <a:pt x="3360" y="12369"/>
                      <a:pt x="3655" y="12413"/>
                      <a:pt x="3937" y="12498"/>
                    </a:cubicBezTo>
                    <a:cubicBezTo>
                      <a:pt x="3958" y="12504"/>
                      <a:pt x="3977" y="12507"/>
                      <a:pt x="3996" y="12507"/>
                    </a:cubicBezTo>
                    <a:cubicBezTo>
                      <a:pt x="4181" y="12507"/>
                      <a:pt x="4225" y="12222"/>
                      <a:pt x="4104" y="12131"/>
                    </a:cubicBezTo>
                    <a:cubicBezTo>
                      <a:pt x="4104" y="12098"/>
                      <a:pt x="4037" y="12098"/>
                      <a:pt x="4037" y="12098"/>
                    </a:cubicBezTo>
                    <a:lnTo>
                      <a:pt x="4037" y="12031"/>
                    </a:lnTo>
                    <a:cubicBezTo>
                      <a:pt x="3036" y="10497"/>
                      <a:pt x="2336" y="8028"/>
                      <a:pt x="4337" y="6861"/>
                    </a:cubicBezTo>
                    <a:cubicBezTo>
                      <a:pt x="4691" y="6657"/>
                      <a:pt x="5037" y="6569"/>
                      <a:pt x="5373" y="6569"/>
                    </a:cubicBezTo>
                    <a:cubicBezTo>
                      <a:pt x="6687" y="6569"/>
                      <a:pt x="7843" y="7906"/>
                      <a:pt x="8640" y="8862"/>
                    </a:cubicBezTo>
                    <a:cubicBezTo>
                      <a:pt x="8684" y="8931"/>
                      <a:pt x="8743" y="8960"/>
                      <a:pt x="8803" y="8960"/>
                    </a:cubicBezTo>
                    <a:cubicBezTo>
                      <a:pt x="8977" y="8960"/>
                      <a:pt x="9164" y="8726"/>
                      <a:pt x="9041" y="8528"/>
                    </a:cubicBezTo>
                    <a:cubicBezTo>
                      <a:pt x="9007" y="8495"/>
                      <a:pt x="9007" y="8462"/>
                      <a:pt x="8974" y="8428"/>
                    </a:cubicBezTo>
                    <a:lnTo>
                      <a:pt x="8974" y="8328"/>
                    </a:lnTo>
                    <a:cubicBezTo>
                      <a:pt x="7339" y="4959"/>
                      <a:pt x="8874" y="756"/>
                      <a:pt x="13077" y="756"/>
                    </a:cubicBezTo>
                    <a:cubicBezTo>
                      <a:pt x="13114" y="756"/>
                      <a:pt x="13151" y="755"/>
                      <a:pt x="13188" y="755"/>
                    </a:cubicBezTo>
                    <a:close/>
                    <a:moveTo>
                      <a:pt x="12987" y="1"/>
                    </a:moveTo>
                    <a:cubicBezTo>
                      <a:pt x="12729" y="1"/>
                      <a:pt x="12470" y="19"/>
                      <a:pt x="12209" y="56"/>
                    </a:cubicBezTo>
                    <a:cubicBezTo>
                      <a:pt x="8974" y="523"/>
                      <a:pt x="6605" y="4192"/>
                      <a:pt x="7940" y="7161"/>
                    </a:cubicBezTo>
                    <a:cubicBezTo>
                      <a:pt x="7186" y="6450"/>
                      <a:pt x="6293" y="5906"/>
                      <a:pt x="5351" y="5906"/>
                    </a:cubicBezTo>
                    <a:cubicBezTo>
                      <a:pt x="4834" y="5906"/>
                      <a:pt x="4302" y="6070"/>
                      <a:pt x="3770" y="6460"/>
                    </a:cubicBezTo>
                    <a:cubicBezTo>
                      <a:pt x="2002" y="7728"/>
                      <a:pt x="2202" y="10063"/>
                      <a:pt x="3303" y="11697"/>
                    </a:cubicBezTo>
                    <a:cubicBezTo>
                      <a:pt x="3152" y="11671"/>
                      <a:pt x="2999" y="11658"/>
                      <a:pt x="2847" y="11658"/>
                    </a:cubicBezTo>
                    <a:cubicBezTo>
                      <a:pt x="1853" y="11658"/>
                      <a:pt x="868" y="12211"/>
                      <a:pt x="434" y="13165"/>
                    </a:cubicBezTo>
                    <a:cubicBezTo>
                      <a:pt x="1" y="14032"/>
                      <a:pt x="168" y="15066"/>
                      <a:pt x="668" y="15834"/>
                    </a:cubicBezTo>
                    <a:cubicBezTo>
                      <a:pt x="768" y="16201"/>
                      <a:pt x="1035" y="16467"/>
                      <a:pt x="1502" y="16634"/>
                    </a:cubicBezTo>
                    <a:cubicBezTo>
                      <a:pt x="1635" y="16668"/>
                      <a:pt x="1769" y="16768"/>
                      <a:pt x="1869" y="16801"/>
                    </a:cubicBezTo>
                    <a:cubicBezTo>
                      <a:pt x="1919" y="16818"/>
                      <a:pt x="1961" y="16826"/>
                      <a:pt x="1998" y="16826"/>
                    </a:cubicBezTo>
                    <a:cubicBezTo>
                      <a:pt x="2036" y="16826"/>
                      <a:pt x="2069" y="16818"/>
                      <a:pt x="2102" y="16801"/>
                    </a:cubicBezTo>
                    <a:cubicBezTo>
                      <a:pt x="2610" y="16894"/>
                      <a:pt x="3211" y="16929"/>
                      <a:pt x="3836" y="16929"/>
                    </a:cubicBezTo>
                    <a:cubicBezTo>
                      <a:pt x="5676" y="16929"/>
                      <a:pt x="7734" y="16626"/>
                      <a:pt x="8307" y="16601"/>
                    </a:cubicBezTo>
                    <a:cubicBezTo>
                      <a:pt x="11042" y="16467"/>
                      <a:pt x="13744" y="16367"/>
                      <a:pt x="16513" y="16267"/>
                    </a:cubicBezTo>
                    <a:cubicBezTo>
                      <a:pt x="18514" y="16167"/>
                      <a:pt x="20716" y="16334"/>
                      <a:pt x="22684" y="15767"/>
                    </a:cubicBezTo>
                    <a:cubicBezTo>
                      <a:pt x="25219" y="15000"/>
                      <a:pt x="26453" y="12264"/>
                      <a:pt x="25319" y="9796"/>
                    </a:cubicBezTo>
                    <a:cubicBezTo>
                      <a:pt x="24483" y="7947"/>
                      <a:pt x="22627" y="7117"/>
                      <a:pt x="20746" y="7117"/>
                    </a:cubicBezTo>
                    <a:cubicBezTo>
                      <a:pt x="20150" y="7117"/>
                      <a:pt x="19551" y="7200"/>
                      <a:pt x="18981" y="7361"/>
                    </a:cubicBezTo>
                    <a:cubicBezTo>
                      <a:pt x="19916" y="3652"/>
                      <a:pt x="16657" y="1"/>
                      <a:pt x="129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72" name="Google Shape;672;p40"/>
          <p:cNvGrpSpPr/>
          <p:nvPr/>
        </p:nvGrpSpPr>
        <p:grpSpPr>
          <a:xfrm>
            <a:off x="6732240" y="195486"/>
            <a:ext cx="482195" cy="494510"/>
            <a:chOff x="7390410" y="1714112"/>
            <a:chExt cx="339694" cy="348418"/>
          </a:xfrm>
        </p:grpSpPr>
        <p:sp>
          <p:nvSpPr>
            <p:cNvPr id="673" name="Google Shape;673;p40"/>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40"/>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40"/>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6" name="Google Shape;676;p40"/>
          <p:cNvGrpSpPr/>
          <p:nvPr/>
        </p:nvGrpSpPr>
        <p:grpSpPr>
          <a:xfrm rot="1853705">
            <a:off x="8449191" y="58117"/>
            <a:ext cx="315899" cy="323982"/>
            <a:chOff x="7390410" y="1714112"/>
            <a:chExt cx="339694" cy="348418"/>
          </a:xfrm>
        </p:grpSpPr>
        <p:sp>
          <p:nvSpPr>
            <p:cNvPr id="677" name="Google Shape;677;p40"/>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40"/>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40"/>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81" name="Imagem 80" descr="transferir.png"/>
          <p:cNvPicPr>
            <a:picLocks noChangeAspect="1"/>
          </p:cNvPicPr>
          <p:nvPr/>
        </p:nvPicPr>
        <p:blipFill>
          <a:blip r:embed="rId3"/>
          <a:stretch>
            <a:fillRect/>
          </a:stretch>
        </p:blipFill>
        <p:spPr>
          <a:xfrm>
            <a:off x="8192547" y="4443958"/>
            <a:ext cx="951453" cy="699542"/>
          </a:xfrm>
          <a:prstGeom prst="rect">
            <a:avLst/>
          </a:prstGeom>
        </p:spPr>
      </p:pic>
      <p:pic>
        <p:nvPicPr>
          <p:cNvPr id="82" name="Imagem 81" descr="banda4.jpg"/>
          <p:cNvPicPr>
            <a:picLocks noChangeAspect="1"/>
          </p:cNvPicPr>
          <p:nvPr/>
        </p:nvPicPr>
        <p:blipFill>
          <a:blip r:embed="rId4"/>
          <a:stretch>
            <a:fillRect/>
          </a:stretch>
        </p:blipFill>
        <p:spPr>
          <a:xfrm>
            <a:off x="971600" y="699542"/>
            <a:ext cx="7272807" cy="3744416"/>
          </a:xfrm>
          <a:prstGeom prst="rect">
            <a:avLst/>
          </a:prstGeom>
        </p:spPr>
      </p:pic>
      <p:sp>
        <p:nvSpPr>
          <p:cNvPr id="44" name="CaixaDeTexto 43"/>
          <p:cNvSpPr txBox="1"/>
          <p:nvPr/>
        </p:nvSpPr>
        <p:spPr>
          <a:xfrm>
            <a:off x="3203848" y="4587974"/>
            <a:ext cx="3456384" cy="307777"/>
          </a:xfrm>
          <a:prstGeom prst="rect">
            <a:avLst/>
          </a:prstGeom>
          <a:noFill/>
        </p:spPr>
        <p:txBody>
          <a:bodyPr wrap="square" rtlCol="0">
            <a:spAutoFit/>
          </a:bodyPr>
          <a:lstStyle/>
          <a:p>
            <a:r>
              <a:rPr lang="pt-PT" dirty="0" smtClean="0"/>
              <a:t>Por: Ana Isabel nº 220001008</a:t>
            </a:r>
            <a:endParaRPr lang="pt-P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49"/>
        <p:cNvGrpSpPr/>
        <p:nvPr/>
      </p:nvGrpSpPr>
      <p:grpSpPr>
        <a:xfrm>
          <a:off x="0" y="0"/>
          <a:ext cx="0" cy="0"/>
          <a:chOff x="0" y="0"/>
          <a:chExt cx="0" cy="0"/>
        </a:xfrm>
      </p:grpSpPr>
      <p:sp>
        <p:nvSpPr>
          <p:cNvPr id="2851" name="Google Shape;2851;p63"/>
          <p:cNvSpPr txBox="1">
            <a:spLocks noGrp="1"/>
          </p:cNvSpPr>
          <p:nvPr>
            <p:ph type="subTitle" idx="1"/>
          </p:nvPr>
        </p:nvSpPr>
        <p:spPr>
          <a:xfrm>
            <a:off x="1284000" y="555526"/>
            <a:ext cx="7248440" cy="4176464"/>
          </a:xfrm>
          <a:prstGeom prst="rect">
            <a:avLst/>
          </a:prstGeom>
        </p:spPr>
        <p:txBody>
          <a:bodyPr spcFirstLastPara="1" wrap="square" lIns="91425" tIns="91425" rIns="91425" bIns="91425" anchor="t" anchorCtr="0">
            <a:noAutofit/>
          </a:bodyPr>
          <a:lstStyle/>
          <a:p>
            <a:pPr marL="0" indent="0" algn="l"/>
            <a:r>
              <a:rPr lang="pt-PT" dirty="0" smtClean="0"/>
              <a:t>A terra do mundo – incluindo suas montanhas, colinas, planaltos e planícies – fornece serviços vitais, como oxigênio, comida e água, que são essenciais para a vida. A terra também abriga grande parte da biodiversidade do mundo.</a:t>
            </a:r>
          </a:p>
          <a:p>
            <a:pPr marL="0" indent="0" algn="l"/>
            <a:endParaRPr lang="pt-PT" dirty="0" smtClean="0"/>
          </a:p>
          <a:p>
            <a:pPr marL="0" indent="0" algn="l"/>
            <a:r>
              <a:rPr lang="pt-PT" dirty="0" smtClean="0"/>
              <a:t> A terra desempenha um papel fundamental no sistema climático  como sumidouro de carbono essencial porque suas superfícies, como as florestas, regulam a temperatura do planeta e ajudam a armazenar carbono. </a:t>
            </a:r>
          </a:p>
          <a:p>
            <a:pPr marL="0" indent="0" algn="l"/>
            <a:r>
              <a:rPr lang="pt-PT" b="1" dirty="0" smtClean="0"/>
              <a:t>Mas nossa terra está sob crescente pressão do </a:t>
            </a:r>
            <a:r>
              <a:rPr lang="pt-PT" dirty="0" smtClean="0"/>
              <a:t>desmatamento, urbanização, desenvolvimento industrial, expansão agrícola e práticas agrícolas insustentáveis ​​que estão minando sua capacidade de sustentar a produção de alimentos, manter os recursos hídricos e florestais, bem como regular o clima e a qualidade do ar. </a:t>
            </a:r>
          </a:p>
          <a:p>
            <a:pPr marL="0" indent="0" algn="l"/>
            <a:endParaRPr lang="pt-PT" dirty="0" smtClean="0"/>
          </a:p>
          <a:p>
            <a:pPr marL="0" indent="0" algn="l"/>
            <a:r>
              <a:rPr lang="pt-PT" dirty="0" smtClean="0"/>
              <a:t>E um clima em mudança , com  a degradação da terra por meio da seca, desertificação e outros eventos climáticos extremos que estão aumentando em frequência e intensidade à medida que o planeta fica mais quente.</a:t>
            </a:r>
          </a:p>
          <a:p>
            <a:pPr marL="0" indent="0" algn="l"/>
            <a:endParaRPr lang="pt-PT" dirty="0" smtClean="0"/>
          </a:p>
          <a:p>
            <a:pPr marL="0" lvl="0" indent="0" algn="ctr" rtl="0">
              <a:spcBef>
                <a:spcPts val="0"/>
              </a:spcBef>
              <a:spcAft>
                <a:spcPts val="0"/>
              </a:spcAft>
              <a:buNone/>
            </a:pPr>
            <a:endParaRPr b="1" dirty="0"/>
          </a:p>
        </p:txBody>
      </p:sp>
      <p:grpSp>
        <p:nvGrpSpPr>
          <p:cNvPr id="2852" name="Google Shape;2852;p63"/>
          <p:cNvGrpSpPr/>
          <p:nvPr/>
        </p:nvGrpSpPr>
        <p:grpSpPr>
          <a:xfrm>
            <a:off x="8130535" y="3867894"/>
            <a:ext cx="1013465" cy="399096"/>
            <a:chOff x="4014225" y="2755625"/>
            <a:chExt cx="1013465" cy="399096"/>
          </a:xfrm>
        </p:grpSpPr>
        <p:sp>
          <p:nvSpPr>
            <p:cNvPr id="2853" name="Google Shape;2853;p63"/>
            <p:cNvSpPr/>
            <p:nvPr/>
          </p:nvSpPr>
          <p:spPr>
            <a:xfrm>
              <a:off x="4014225" y="2755625"/>
              <a:ext cx="1013465" cy="399096"/>
            </a:xfrm>
            <a:custGeom>
              <a:avLst/>
              <a:gdLst/>
              <a:ahLst/>
              <a:cxnLst/>
              <a:rect l="l" t="t" r="r" b="b"/>
              <a:pathLst>
                <a:path w="16081" h="5672" extrusionOk="0">
                  <a:moveTo>
                    <a:pt x="10335" y="0"/>
                  </a:moveTo>
                  <a:cubicBezTo>
                    <a:pt x="8442" y="0"/>
                    <a:pt x="6374" y="1650"/>
                    <a:pt x="6201" y="3544"/>
                  </a:cubicBezTo>
                  <a:cubicBezTo>
                    <a:pt x="5940" y="2788"/>
                    <a:pt x="5207" y="2172"/>
                    <a:pt x="4346" y="2172"/>
                  </a:cubicBezTo>
                  <a:cubicBezTo>
                    <a:pt x="4306" y="2172"/>
                    <a:pt x="4266" y="2173"/>
                    <a:pt x="4226" y="2176"/>
                  </a:cubicBezTo>
                  <a:cubicBezTo>
                    <a:pt x="3679" y="2237"/>
                    <a:pt x="3283" y="2510"/>
                    <a:pt x="2979" y="2905"/>
                  </a:cubicBezTo>
                  <a:cubicBezTo>
                    <a:pt x="2676" y="3270"/>
                    <a:pt x="2524" y="3787"/>
                    <a:pt x="2524" y="4273"/>
                  </a:cubicBezTo>
                  <a:cubicBezTo>
                    <a:pt x="2159" y="4091"/>
                    <a:pt x="1764" y="3969"/>
                    <a:pt x="1369" y="3969"/>
                  </a:cubicBezTo>
                  <a:cubicBezTo>
                    <a:pt x="730" y="4000"/>
                    <a:pt x="122" y="4364"/>
                    <a:pt x="92" y="5155"/>
                  </a:cubicBezTo>
                  <a:cubicBezTo>
                    <a:pt x="31" y="5185"/>
                    <a:pt x="92" y="5185"/>
                    <a:pt x="92" y="5215"/>
                  </a:cubicBezTo>
                  <a:cubicBezTo>
                    <a:pt x="1" y="5215"/>
                    <a:pt x="1" y="5367"/>
                    <a:pt x="92" y="5367"/>
                  </a:cubicBezTo>
                  <a:cubicBezTo>
                    <a:pt x="4074" y="5671"/>
                    <a:pt x="8056" y="5671"/>
                    <a:pt x="12098" y="5671"/>
                  </a:cubicBezTo>
                  <a:lnTo>
                    <a:pt x="15928" y="5671"/>
                  </a:lnTo>
                  <a:cubicBezTo>
                    <a:pt x="15989" y="5671"/>
                    <a:pt x="16080" y="5611"/>
                    <a:pt x="16080" y="5519"/>
                  </a:cubicBezTo>
                  <a:lnTo>
                    <a:pt x="16080" y="5459"/>
                  </a:lnTo>
                  <a:lnTo>
                    <a:pt x="16080" y="5428"/>
                  </a:lnTo>
                  <a:cubicBezTo>
                    <a:pt x="16050" y="5307"/>
                    <a:pt x="15989" y="5185"/>
                    <a:pt x="15928" y="5124"/>
                  </a:cubicBezTo>
                  <a:cubicBezTo>
                    <a:pt x="15605" y="4653"/>
                    <a:pt x="15080" y="4384"/>
                    <a:pt x="14534" y="4384"/>
                  </a:cubicBezTo>
                  <a:cubicBezTo>
                    <a:pt x="14411" y="4384"/>
                    <a:pt x="14288" y="4397"/>
                    <a:pt x="14165" y="4425"/>
                  </a:cubicBezTo>
                  <a:cubicBezTo>
                    <a:pt x="14074" y="4456"/>
                    <a:pt x="13952" y="4486"/>
                    <a:pt x="13861" y="4547"/>
                  </a:cubicBezTo>
                  <a:cubicBezTo>
                    <a:pt x="14378" y="2419"/>
                    <a:pt x="12888" y="291"/>
                    <a:pt x="10670" y="18"/>
                  </a:cubicBezTo>
                  <a:cubicBezTo>
                    <a:pt x="10559" y="6"/>
                    <a:pt x="10447" y="0"/>
                    <a:pt x="10335" y="0"/>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54" name="Google Shape;2854;p63"/>
            <p:cNvGrpSpPr/>
            <p:nvPr/>
          </p:nvGrpSpPr>
          <p:grpSpPr>
            <a:xfrm>
              <a:off x="4110361" y="2809724"/>
              <a:ext cx="821218" cy="290900"/>
              <a:chOff x="2966250" y="3212175"/>
              <a:chExt cx="402775" cy="142675"/>
            </a:xfrm>
          </p:grpSpPr>
          <p:sp>
            <p:nvSpPr>
              <p:cNvPr id="2855" name="Google Shape;2855;p63"/>
              <p:cNvSpPr/>
              <p:nvPr/>
            </p:nvSpPr>
            <p:spPr>
              <a:xfrm>
                <a:off x="2969300" y="3223250"/>
                <a:ext cx="392125" cy="124000"/>
              </a:xfrm>
              <a:custGeom>
                <a:avLst/>
                <a:gdLst/>
                <a:ahLst/>
                <a:cxnLst/>
                <a:rect l="l" t="t" r="r" b="b"/>
                <a:pathLst>
                  <a:path w="15685" h="4960" extrusionOk="0">
                    <a:moveTo>
                      <a:pt x="31" y="4807"/>
                    </a:moveTo>
                    <a:cubicBezTo>
                      <a:pt x="21" y="4808"/>
                      <a:pt x="11" y="4808"/>
                      <a:pt x="1" y="4808"/>
                    </a:cubicBezTo>
                    <a:lnTo>
                      <a:pt x="31" y="4808"/>
                    </a:lnTo>
                    <a:cubicBezTo>
                      <a:pt x="31" y="4808"/>
                      <a:pt x="31" y="4808"/>
                      <a:pt x="31" y="4807"/>
                    </a:cubicBezTo>
                    <a:close/>
                    <a:moveTo>
                      <a:pt x="10121" y="0"/>
                    </a:moveTo>
                    <a:cubicBezTo>
                      <a:pt x="8078" y="0"/>
                      <a:pt x="6439" y="1948"/>
                      <a:pt x="6262" y="3896"/>
                    </a:cubicBezTo>
                    <a:cubicBezTo>
                      <a:pt x="6262" y="3957"/>
                      <a:pt x="6232" y="3987"/>
                      <a:pt x="6201" y="3987"/>
                    </a:cubicBezTo>
                    <a:cubicBezTo>
                      <a:pt x="6171" y="4007"/>
                      <a:pt x="6134" y="4018"/>
                      <a:pt x="6098" y="4018"/>
                    </a:cubicBezTo>
                    <a:cubicBezTo>
                      <a:pt x="6026" y="4018"/>
                      <a:pt x="5958" y="3977"/>
                      <a:pt x="5958" y="3896"/>
                    </a:cubicBezTo>
                    <a:cubicBezTo>
                      <a:pt x="5901" y="2753"/>
                      <a:pt x="5091" y="2214"/>
                      <a:pt x="4290" y="2214"/>
                    </a:cubicBezTo>
                    <a:cubicBezTo>
                      <a:pt x="3388" y="2214"/>
                      <a:pt x="2496" y="2898"/>
                      <a:pt x="2706" y="4170"/>
                    </a:cubicBezTo>
                    <a:cubicBezTo>
                      <a:pt x="2728" y="4259"/>
                      <a:pt x="2669" y="4315"/>
                      <a:pt x="2588" y="4315"/>
                    </a:cubicBezTo>
                    <a:cubicBezTo>
                      <a:pt x="2558" y="4315"/>
                      <a:pt x="2526" y="4307"/>
                      <a:pt x="2493" y="4291"/>
                    </a:cubicBezTo>
                    <a:cubicBezTo>
                      <a:pt x="2143" y="3973"/>
                      <a:pt x="1815" y="3843"/>
                      <a:pt x="1509" y="3843"/>
                    </a:cubicBezTo>
                    <a:cubicBezTo>
                      <a:pt x="939" y="3843"/>
                      <a:pt x="447" y="4293"/>
                      <a:pt x="31" y="4807"/>
                    </a:cubicBezTo>
                    <a:lnTo>
                      <a:pt x="31" y="4807"/>
                    </a:lnTo>
                    <a:cubicBezTo>
                      <a:pt x="842" y="4793"/>
                      <a:pt x="1653" y="4787"/>
                      <a:pt x="2465" y="4787"/>
                    </a:cubicBezTo>
                    <a:cubicBezTo>
                      <a:pt x="6850" y="4787"/>
                      <a:pt x="11257" y="4960"/>
                      <a:pt x="15685" y="4960"/>
                    </a:cubicBezTo>
                    <a:cubicBezTo>
                      <a:pt x="15429" y="4468"/>
                      <a:pt x="14930" y="4205"/>
                      <a:pt x="14429" y="4205"/>
                    </a:cubicBezTo>
                    <a:cubicBezTo>
                      <a:pt x="14157" y="4205"/>
                      <a:pt x="13884" y="4283"/>
                      <a:pt x="13648" y="4443"/>
                    </a:cubicBezTo>
                    <a:cubicBezTo>
                      <a:pt x="13587" y="4443"/>
                      <a:pt x="13557" y="4443"/>
                      <a:pt x="13557" y="4504"/>
                    </a:cubicBezTo>
                    <a:cubicBezTo>
                      <a:pt x="13435" y="4504"/>
                      <a:pt x="13375" y="4443"/>
                      <a:pt x="13405" y="4322"/>
                    </a:cubicBezTo>
                    <a:cubicBezTo>
                      <a:pt x="13861" y="2194"/>
                      <a:pt x="12584" y="97"/>
                      <a:pt x="10305" y="5"/>
                    </a:cubicBezTo>
                    <a:cubicBezTo>
                      <a:pt x="10243" y="2"/>
                      <a:pt x="10182" y="0"/>
                      <a:pt x="10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63"/>
              <p:cNvSpPr/>
              <p:nvPr/>
            </p:nvSpPr>
            <p:spPr>
              <a:xfrm>
                <a:off x="3125075" y="3220250"/>
                <a:ext cx="236350" cy="126250"/>
              </a:xfrm>
              <a:custGeom>
                <a:avLst/>
                <a:gdLst/>
                <a:ahLst/>
                <a:cxnLst/>
                <a:rect l="l" t="t" r="r" b="b"/>
                <a:pathLst>
                  <a:path w="9454" h="5050" extrusionOk="0">
                    <a:moveTo>
                      <a:pt x="58" y="4197"/>
                    </a:moveTo>
                    <a:lnTo>
                      <a:pt x="58" y="4197"/>
                    </a:lnTo>
                    <a:cubicBezTo>
                      <a:pt x="66" y="4389"/>
                      <a:pt x="88" y="4581"/>
                      <a:pt x="122" y="4770"/>
                    </a:cubicBezTo>
                    <a:lnTo>
                      <a:pt x="122" y="4770"/>
                    </a:lnTo>
                    <a:cubicBezTo>
                      <a:pt x="120" y="4576"/>
                      <a:pt x="111" y="4393"/>
                      <a:pt x="58" y="4197"/>
                    </a:cubicBezTo>
                    <a:close/>
                    <a:moveTo>
                      <a:pt x="122" y="4770"/>
                    </a:moveTo>
                    <a:cubicBezTo>
                      <a:pt x="122" y="4812"/>
                      <a:pt x="122" y="4854"/>
                      <a:pt x="122" y="4897"/>
                    </a:cubicBezTo>
                    <a:cubicBezTo>
                      <a:pt x="61" y="4928"/>
                      <a:pt x="122" y="4928"/>
                      <a:pt x="153" y="4928"/>
                    </a:cubicBezTo>
                    <a:cubicBezTo>
                      <a:pt x="142" y="4876"/>
                      <a:pt x="131" y="4823"/>
                      <a:pt x="122" y="4770"/>
                    </a:cubicBezTo>
                    <a:close/>
                    <a:moveTo>
                      <a:pt x="3932" y="1"/>
                    </a:moveTo>
                    <a:cubicBezTo>
                      <a:pt x="1868" y="1"/>
                      <a:pt x="180" y="1934"/>
                      <a:pt x="31" y="3925"/>
                    </a:cubicBezTo>
                    <a:cubicBezTo>
                      <a:pt x="31" y="3955"/>
                      <a:pt x="31" y="3955"/>
                      <a:pt x="1" y="3986"/>
                    </a:cubicBezTo>
                    <a:cubicBezTo>
                      <a:pt x="1" y="4016"/>
                      <a:pt x="31" y="4077"/>
                      <a:pt x="31" y="4107"/>
                    </a:cubicBezTo>
                    <a:cubicBezTo>
                      <a:pt x="41" y="4137"/>
                      <a:pt x="50" y="4167"/>
                      <a:pt x="58" y="4197"/>
                    </a:cubicBezTo>
                    <a:lnTo>
                      <a:pt x="58" y="4197"/>
                    </a:lnTo>
                    <a:cubicBezTo>
                      <a:pt x="25" y="3410"/>
                      <a:pt x="227" y="2619"/>
                      <a:pt x="852" y="2040"/>
                    </a:cubicBezTo>
                    <a:cubicBezTo>
                      <a:pt x="1406" y="1559"/>
                      <a:pt x="2093" y="1363"/>
                      <a:pt x="2808" y="1363"/>
                    </a:cubicBezTo>
                    <a:cubicBezTo>
                      <a:pt x="2996" y="1363"/>
                      <a:pt x="3185" y="1377"/>
                      <a:pt x="3375" y="1402"/>
                    </a:cubicBezTo>
                    <a:cubicBezTo>
                      <a:pt x="3417" y="1399"/>
                      <a:pt x="3460" y="1398"/>
                      <a:pt x="3503" y="1398"/>
                    </a:cubicBezTo>
                    <a:cubicBezTo>
                      <a:pt x="3981" y="1398"/>
                      <a:pt x="4471" y="1554"/>
                      <a:pt x="4834" y="1888"/>
                    </a:cubicBezTo>
                    <a:cubicBezTo>
                      <a:pt x="5715" y="2466"/>
                      <a:pt x="6353" y="3469"/>
                      <a:pt x="5776" y="4594"/>
                    </a:cubicBezTo>
                    <a:cubicBezTo>
                      <a:pt x="5685" y="4746"/>
                      <a:pt x="5624" y="4867"/>
                      <a:pt x="5502" y="5019"/>
                    </a:cubicBezTo>
                    <a:cubicBezTo>
                      <a:pt x="6840" y="5049"/>
                      <a:pt x="8116" y="5049"/>
                      <a:pt x="9454" y="5049"/>
                    </a:cubicBezTo>
                    <a:cubicBezTo>
                      <a:pt x="9198" y="4557"/>
                      <a:pt x="8699" y="4295"/>
                      <a:pt x="8198" y="4295"/>
                    </a:cubicBezTo>
                    <a:cubicBezTo>
                      <a:pt x="7926" y="4295"/>
                      <a:pt x="7653" y="4372"/>
                      <a:pt x="7417" y="4533"/>
                    </a:cubicBezTo>
                    <a:lnTo>
                      <a:pt x="7326" y="4533"/>
                    </a:lnTo>
                    <a:cubicBezTo>
                      <a:pt x="7265" y="4533"/>
                      <a:pt x="7174" y="4442"/>
                      <a:pt x="7174" y="4320"/>
                    </a:cubicBezTo>
                    <a:cubicBezTo>
                      <a:pt x="7630" y="2192"/>
                      <a:pt x="6353" y="125"/>
                      <a:pt x="4074" y="4"/>
                    </a:cubicBezTo>
                    <a:cubicBezTo>
                      <a:pt x="4026" y="2"/>
                      <a:pt x="3979" y="1"/>
                      <a:pt x="39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63"/>
              <p:cNvSpPr/>
              <p:nvPr/>
            </p:nvSpPr>
            <p:spPr>
              <a:xfrm>
                <a:off x="2970050" y="3277625"/>
                <a:ext cx="145925" cy="65075"/>
              </a:xfrm>
              <a:custGeom>
                <a:avLst/>
                <a:gdLst/>
                <a:ahLst/>
                <a:cxnLst/>
                <a:rect l="l" t="t" r="r" b="b"/>
                <a:pathLst>
                  <a:path w="5837" h="2603" extrusionOk="0">
                    <a:moveTo>
                      <a:pt x="4267" y="1"/>
                    </a:moveTo>
                    <a:cubicBezTo>
                      <a:pt x="3365" y="1"/>
                      <a:pt x="2467" y="693"/>
                      <a:pt x="2676" y="1964"/>
                    </a:cubicBezTo>
                    <a:cubicBezTo>
                      <a:pt x="2676" y="2053"/>
                      <a:pt x="2611" y="2110"/>
                      <a:pt x="2540" y="2110"/>
                    </a:cubicBezTo>
                    <a:cubicBezTo>
                      <a:pt x="2514" y="2110"/>
                      <a:pt x="2487" y="2102"/>
                      <a:pt x="2463" y="2086"/>
                    </a:cubicBezTo>
                    <a:cubicBezTo>
                      <a:pt x="2118" y="1772"/>
                      <a:pt x="1801" y="1645"/>
                      <a:pt x="1506" y="1645"/>
                    </a:cubicBezTo>
                    <a:cubicBezTo>
                      <a:pt x="944" y="1645"/>
                      <a:pt x="459" y="2104"/>
                      <a:pt x="1" y="2602"/>
                    </a:cubicBezTo>
                    <a:lnTo>
                      <a:pt x="335" y="2602"/>
                    </a:lnTo>
                    <a:cubicBezTo>
                      <a:pt x="396" y="2481"/>
                      <a:pt x="457" y="2420"/>
                      <a:pt x="518" y="2329"/>
                    </a:cubicBezTo>
                    <a:cubicBezTo>
                      <a:pt x="639" y="2207"/>
                      <a:pt x="882" y="2086"/>
                      <a:pt x="1034" y="2086"/>
                    </a:cubicBezTo>
                    <a:cubicBezTo>
                      <a:pt x="1186" y="2025"/>
                      <a:pt x="1247" y="2025"/>
                      <a:pt x="1399" y="2025"/>
                    </a:cubicBezTo>
                    <a:cubicBezTo>
                      <a:pt x="1582" y="2025"/>
                      <a:pt x="1734" y="2086"/>
                      <a:pt x="1946" y="2177"/>
                    </a:cubicBezTo>
                    <a:cubicBezTo>
                      <a:pt x="2007" y="2207"/>
                      <a:pt x="2098" y="2299"/>
                      <a:pt x="2129" y="2329"/>
                    </a:cubicBezTo>
                    <a:cubicBezTo>
                      <a:pt x="2189" y="2420"/>
                      <a:pt x="2250" y="2481"/>
                      <a:pt x="2311" y="2572"/>
                    </a:cubicBezTo>
                    <a:lnTo>
                      <a:pt x="2585" y="2572"/>
                    </a:lnTo>
                    <a:cubicBezTo>
                      <a:pt x="2676" y="2177"/>
                      <a:pt x="2828" y="1812"/>
                      <a:pt x="3162" y="1508"/>
                    </a:cubicBezTo>
                    <a:cubicBezTo>
                      <a:pt x="3466" y="1235"/>
                      <a:pt x="3952" y="931"/>
                      <a:pt x="4378" y="870"/>
                    </a:cubicBezTo>
                    <a:cubicBezTo>
                      <a:pt x="4514" y="830"/>
                      <a:pt x="4655" y="811"/>
                      <a:pt x="4795" y="811"/>
                    </a:cubicBezTo>
                    <a:cubicBezTo>
                      <a:pt x="5185" y="811"/>
                      <a:pt x="5568" y="958"/>
                      <a:pt x="5837" y="1204"/>
                    </a:cubicBezTo>
                    <a:cubicBezTo>
                      <a:pt x="5616" y="386"/>
                      <a:pt x="4940" y="1"/>
                      <a:pt x="4267"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63"/>
              <p:cNvSpPr/>
              <p:nvPr/>
            </p:nvSpPr>
            <p:spPr>
              <a:xfrm>
                <a:off x="2966250" y="3212175"/>
                <a:ext cx="402775" cy="142675"/>
              </a:xfrm>
              <a:custGeom>
                <a:avLst/>
                <a:gdLst/>
                <a:ahLst/>
                <a:cxnLst/>
                <a:rect l="l" t="t" r="r" b="b"/>
                <a:pathLst>
                  <a:path w="16111" h="5707" extrusionOk="0">
                    <a:moveTo>
                      <a:pt x="10267" y="0"/>
                    </a:moveTo>
                    <a:cubicBezTo>
                      <a:pt x="8410" y="0"/>
                      <a:pt x="6371" y="1641"/>
                      <a:pt x="6171" y="3549"/>
                    </a:cubicBezTo>
                    <a:cubicBezTo>
                      <a:pt x="5910" y="2766"/>
                      <a:pt x="5179" y="2177"/>
                      <a:pt x="4321" y="2177"/>
                    </a:cubicBezTo>
                    <a:cubicBezTo>
                      <a:pt x="4280" y="2177"/>
                      <a:pt x="4238" y="2178"/>
                      <a:pt x="4196" y="2181"/>
                    </a:cubicBezTo>
                    <a:cubicBezTo>
                      <a:pt x="3132" y="2303"/>
                      <a:pt x="2433" y="3275"/>
                      <a:pt x="2463" y="4278"/>
                    </a:cubicBezTo>
                    <a:cubicBezTo>
                      <a:pt x="2162" y="4085"/>
                      <a:pt x="1782" y="3979"/>
                      <a:pt x="1412" y="3979"/>
                    </a:cubicBezTo>
                    <a:cubicBezTo>
                      <a:pt x="734" y="3979"/>
                      <a:pt x="90" y="4334"/>
                      <a:pt x="31" y="5160"/>
                    </a:cubicBezTo>
                    <a:cubicBezTo>
                      <a:pt x="31" y="5190"/>
                      <a:pt x="92" y="5190"/>
                      <a:pt x="92" y="5190"/>
                    </a:cubicBezTo>
                    <a:lnTo>
                      <a:pt x="123" y="5190"/>
                    </a:lnTo>
                    <a:cubicBezTo>
                      <a:pt x="565" y="4687"/>
                      <a:pt x="1048" y="4211"/>
                      <a:pt x="1623" y="4211"/>
                    </a:cubicBezTo>
                    <a:cubicBezTo>
                      <a:pt x="1917" y="4211"/>
                      <a:pt x="2235" y="4335"/>
                      <a:pt x="2585" y="4643"/>
                    </a:cubicBezTo>
                    <a:cubicBezTo>
                      <a:pt x="2611" y="4670"/>
                      <a:pt x="2638" y="4681"/>
                      <a:pt x="2662" y="4681"/>
                    </a:cubicBezTo>
                    <a:cubicBezTo>
                      <a:pt x="2721" y="4681"/>
                      <a:pt x="2767" y="4616"/>
                      <a:pt x="2767" y="4552"/>
                    </a:cubicBezTo>
                    <a:cubicBezTo>
                      <a:pt x="2574" y="3280"/>
                      <a:pt x="3472" y="2596"/>
                      <a:pt x="4378" y="2596"/>
                    </a:cubicBezTo>
                    <a:cubicBezTo>
                      <a:pt x="5183" y="2596"/>
                      <a:pt x="5993" y="3135"/>
                      <a:pt x="6050" y="4278"/>
                    </a:cubicBezTo>
                    <a:cubicBezTo>
                      <a:pt x="6050" y="4364"/>
                      <a:pt x="6098" y="4401"/>
                      <a:pt x="6151" y="4401"/>
                    </a:cubicBezTo>
                    <a:cubicBezTo>
                      <a:pt x="6192" y="4401"/>
                      <a:pt x="6236" y="4379"/>
                      <a:pt x="6263" y="4339"/>
                    </a:cubicBezTo>
                    <a:cubicBezTo>
                      <a:pt x="6323" y="4339"/>
                      <a:pt x="6354" y="4309"/>
                      <a:pt x="6354" y="4278"/>
                    </a:cubicBezTo>
                    <a:cubicBezTo>
                      <a:pt x="6503" y="2302"/>
                      <a:pt x="8186" y="356"/>
                      <a:pt x="10270" y="356"/>
                    </a:cubicBezTo>
                    <a:cubicBezTo>
                      <a:pt x="10302" y="356"/>
                      <a:pt x="10334" y="356"/>
                      <a:pt x="10366" y="357"/>
                    </a:cubicBezTo>
                    <a:cubicBezTo>
                      <a:pt x="12646" y="479"/>
                      <a:pt x="13953" y="2576"/>
                      <a:pt x="13497" y="4704"/>
                    </a:cubicBezTo>
                    <a:cubicBezTo>
                      <a:pt x="13497" y="4795"/>
                      <a:pt x="13557" y="4886"/>
                      <a:pt x="13649" y="4886"/>
                    </a:cubicBezTo>
                    <a:lnTo>
                      <a:pt x="13709" y="4886"/>
                    </a:lnTo>
                    <a:cubicBezTo>
                      <a:pt x="13956" y="4726"/>
                      <a:pt x="14236" y="4648"/>
                      <a:pt x="14513" y="4648"/>
                    </a:cubicBezTo>
                    <a:cubicBezTo>
                      <a:pt x="15022" y="4648"/>
                      <a:pt x="15520" y="4911"/>
                      <a:pt x="15776" y="5403"/>
                    </a:cubicBezTo>
                    <a:cubicBezTo>
                      <a:pt x="11695" y="5379"/>
                      <a:pt x="7558" y="5205"/>
                      <a:pt x="3453" y="5205"/>
                    </a:cubicBezTo>
                    <a:cubicBezTo>
                      <a:pt x="2330" y="5205"/>
                      <a:pt x="1209" y="5218"/>
                      <a:pt x="92" y="5251"/>
                    </a:cubicBezTo>
                    <a:cubicBezTo>
                      <a:pt x="1" y="5251"/>
                      <a:pt x="1" y="5403"/>
                      <a:pt x="92" y="5403"/>
                    </a:cubicBezTo>
                    <a:cubicBezTo>
                      <a:pt x="3720" y="5677"/>
                      <a:pt x="7407" y="5702"/>
                      <a:pt x="11082" y="5702"/>
                    </a:cubicBezTo>
                    <a:cubicBezTo>
                      <a:pt x="11915" y="5702"/>
                      <a:pt x="12748" y="5701"/>
                      <a:pt x="13580" y="5701"/>
                    </a:cubicBezTo>
                    <a:cubicBezTo>
                      <a:pt x="14364" y="5701"/>
                      <a:pt x="15147" y="5702"/>
                      <a:pt x="15928" y="5707"/>
                    </a:cubicBezTo>
                    <a:cubicBezTo>
                      <a:pt x="16080" y="5707"/>
                      <a:pt x="16111" y="5555"/>
                      <a:pt x="16080" y="5494"/>
                    </a:cubicBezTo>
                    <a:cubicBezTo>
                      <a:pt x="16080" y="5494"/>
                      <a:pt x="16080" y="5464"/>
                      <a:pt x="16050" y="5403"/>
                    </a:cubicBezTo>
                    <a:cubicBezTo>
                      <a:pt x="15783" y="4780"/>
                      <a:pt x="15141" y="4385"/>
                      <a:pt x="14507" y="4385"/>
                    </a:cubicBezTo>
                    <a:cubicBezTo>
                      <a:pt x="14274" y="4385"/>
                      <a:pt x="14043" y="4438"/>
                      <a:pt x="13831" y="4552"/>
                    </a:cubicBezTo>
                    <a:cubicBezTo>
                      <a:pt x="14317" y="2424"/>
                      <a:pt x="12858" y="296"/>
                      <a:pt x="10639" y="23"/>
                    </a:cubicBezTo>
                    <a:cubicBezTo>
                      <a:pt x="10516" y="7"/>
                      <a:pt x="10392" y="0"/>
                      <a:pt x="10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866" name="Google Shape;2866;p63"/>
          <p:cNvGrpSpPr/>
          <p:nvPr/>
        </p:nvGrpSpPr>
        <p:grpSpPr>
          <a:xfrm rot="-1580603">
            <a:off x="-275768" y="-88513"/>
            <a:ext cx="1607754" cy="1245180"/>
            <a:chOff x="1021075" y="1801525"/>
            <a:chExt cx="1078193" cy="835094"/>
          </a:xfrm>
        </p:grpSpPr>
        <p:sp>
          <p:nvSpPr>
            <p:cNvPr id="2867" name="Google Shape;2867;p63"/>
            <p:cNvSpPr/>
            <p:nvPr/>
          </p:nvSpPr>
          <p:spPr>
            <a:xfrm>
              <a:off x="1021075" y="1801525"/>
              <a:ext cx="1078193" cy="835094"/>
            </a:xfrm>
            <a:custGeom>
              <a:avLst/>
              <a:gdLst/>
              <a:ahLst/>
              <a:cxnLst/>
              <a:rect l="l" t="t" r="r" b="b"/>
              <a:pathLst>
                <a:path w="38938" h="29335" extrusionOk="0">
                  <a:moveTo>
                    <a:pt x="21447" y="1"/>
                  </a:moveTo>
                  <a:cubicBezTo>
                    <a:pt x="18375" y="1"/>
                    <a:pt x="15345" y="1269"/>
                    <a:pt x="13284" y="3686"/>
                  </a:cubicBezTo>
                  <a:cubicBezTo>
                    <a:pt x="13102" y="3929"/>
                    <a:pt x="12950" y="4142"/>
                    <a:pt x="12767" y="4385"/>
                  </a:cubicBezTo>
                  <a:cubicBezTo>
                    <a:pt x="12737" y="4446"/>
                    <a:pt x="12676" y="4537"/>
                    <a:pt x="12615" y="4568"/>
                  </a:cubicBezTo>
                  <a:cubicBezTo>
                    <a:pt x="12494" y="4750"/>
                    <a:pt x="12372" y="4902"/>
                    <a:pt x="12281" y="5084"/>
                  </a:cubicBezTo>
                  <a:cubicBezTo>
                    <a:pt x="12220" y="5176"/>
                    <a:pt x="12190" y="5206"/>
                    <a:pt x="12159" y="5297"/>
                  </a:cubicBezTo>
                  <a:cubicBezTo>
                    <a:pt x="12007" y="5510"/>
                    <a:pt x="11886" y="5753"/>
                    <a:pt x="11764" y="5996"/>
                  </a:cubicBezTo>
                  <a:lnTo>
                    <a:pt x="11673" y="6239"/>
                  </a:lnTo>
                  <a:cubicBezTo>
                    <a:pt x="11582" y="6391"/>
                    <a:pt x="11521" y="6574"/>
                    <a:pt x="11430" y="6756"/>
                  </a:cubicBezTo>
                  <a:cubicBezTo>
                    <a:pt x="11399" y="6878"/>
                    <a:pt x="11369" y="6969"/>
                    <a:pt x="11308" y="7060"/>
                  </a:cubicBezTo>
                  <a:cubicBezTo>
                    <a:pt x="11247" y="7273"/>
                    <a:pt x="11217" y="7455"/>
                    <a:pt x="11126" y="7638"/>
                  </a:cubicBezTo>
                  <a:cubicBezTo>
                    <a:pt x="11095" y="7759"/>
                    <a:pt x="11065" y="7881"/>
                    <a:pt x="11004" y="8033"/>
                  </a:cubicBezTo>
                  <a:lnTo>
                    <a:pt x="10883" y="8489"/>
                  </a:lnTo>
                  <a:cubicBezTo>
                    <a:pt x="10761" y="9157"/>
                    <a:pt x="10639" y="9887"/>
                    <a:pt x="10639" y="10616"/>
                  </a:cubicBezTo>
                  <a:cubicBezTo>
                    <a:pt x="10090" y="9939"/>
                    <a:pt x="9211" y="9537"/>
                    <a:pt x="8345" y="9537"/>
                  </a:cubicBezTo>
                  <a:cubicBezTo>
                    <a:pt x="7774" y="9537"/>
                    <a:pt x="7208" y="9713"/>
                    <a:pt x="6749" y="10100"/>
                  </a:cubicBezTo>
                  <a:cubicBezTo>
                    <a:pt x="5655" y="11072"/>
                    <a:pt x="5533" y="13109"/>
                    <a:pt x="6658" y="14051"/>
                  </a:cubicBezTo>
                  <a:lnTo>
                    <a:pt x="6597" y="14112"/>
                  </a:lnTo>
                  <a:cubicBezTo>
                    <a:pt x="5984" y="13550"/>
                    <a:pt x="5191" y="13294"/>
                    <a:pt x="4377" y="13294"/>
                  </a:cubicBezTo>
                  <a:cubicBezTo>
                    <a:pt x="3736" y="13294"/>
                    <a:pt x="3082" y="13453"/>
                    <a:pt x="2493" y="13747"/>
                  </a:cubicBezTo>
                  <a:cubicBezTo>
                    <a:pt x="639" y="14720"/>
                    <a:pt x="1" y="16908"/>
                    <a:pt x="305" y="18884"/>
                  </a:cubicBezTo>
                  <a:cubicBezTo>
                    <a:pt x="761" y="21620"/>
                    <a:pt x="2737" y="23626"/>
                    <a:pt x="5138" y="25145"/>
                  </a:cubicBezTo>
                  <a:cubicBezTo>
                    <a:pt x="5351" y="25297"/>
                    <a:pt x="5624" y="25449"/>
                    <a:pt x="5837" y="25571"/>
                  </a:cubicBezTo>
                  <a:lnTo>
                    <a:pt x="5898" y="25571"/>
                  </a:lnTo>
                  <a:cubicBezTo>
                    <a:pt x="6110" y="25723"/>
                    <a:pt x="6384" y="25845"/>
                    <a:pt x="6597" y="25997"/>
                  </a:cubicBezTo>
                  <a:cubicBezTo>
                    <a:pt x="7114" y="26270"/>
                    <a:pt x="7600" y="26483"/>
                    <a:pt x="8117" y="26726"/>
                  </a:cubicBezTo>
                  <a:lnTo>
                    <a:pt x="8177" y="26726"/>
                  </a:lnTo>
                  <a:cubicBezTo>
                    <a:pt x="8390" y="26817"/>
                    <a:pt x="8664" y="26908"/>
                    <a:pt x="8876" y="27030"/>
                  </a:cubicBezTo>
                  <a:cubicBezTo>
                    <a:pt x="8937" y="27030"/>
                    <a:pt x="8937" y="27060"/>
                    <a:pt x="8968" y="27060"/>
                  </a:cubicBezTo>
                  <a:cubicBezTo>
                    <a:pt x="9180" y="27121"/>
                    <a:pt x="9424" y="27243"/>
                    <a:pt x="9636" y="27334"/>
                  </a:cubicBezTo>
                  <a:cubicBezTo>
                    <a:pt x="9697" y="27334"/>
                    <a:pt x="9728" y="27364"/>
                    <a:pt x="9758" y="27364"/>
                  </a:cubicBezTo>
                  <a:cubicBezTo>
                    <a:pt x="10001" y="27425"/>
                    <a:pt x="10214" y="27516"/>
                    <a:pt x="10396" y="27577"/>
                  </a:cubicBezTo>
                  <a:cubicBezTo>
                    <a:pt x="10457" y="27577"/>
                    <a:pt x="10457" y="27577"/>
                    <a:pt x="10487" y="27638"/>
                  </a:cubicBezTo>
                  <a:cubicBezTo>
                    <a:pt x="10700" y="27699"/>
                    <a:pt x="10943" y="27790"/>
                    <a:pt x="11126" y="27851"/>
                  </a:cubicBezTo>
                  <a:cubicBezTo>
                    <a:pt x="14086" y="28831"/>
                    <a:pt x="17187" y="29334"/>
                    <a:pt x="20286" y="29334"/>
                  </a:cubicBezTo>
                  <a:cubicBezTo>
                    <a:pt x="22375" y="29334"/>
                    <a:pt x="24462" y="29106"/>
                    <a:pt x="26506" y="28641"/>
                  </a:cubicBezTo>
                  <a:cubicBezTo>
                    <a:pt x="31005" y="27668"/>
                    <a:pt x="36476" y="25510"/>
                    <a:pt x="38330" y="20981"/>
                  </a:cubicBezTo>
                  <a:cubicBezTo>
                    <a:pt x="38573" y="20404"/>
                    <a:pt x="38755" y="19796"/>
                    <a:pt x="38816" y="19188"/>
                  </a:cubicBezTo>
                  <a:cubicBezTo>
                    <a:pt x="38907" y="18732"/>
                    <a:pt x="38938" y="18276"/>
                    <a:pt x="38907" y="17790"/>
                  </a:cubicBezTo>
                  <a:cubicBezTo>
                    <a:pt x="38877" y="16544"/>
                    <a:pt x="38482" y="15358"/>
                    <a:pt x="37692" y="14355"/>
                  </a:cubicBezTo>
                  <a:cubicBezTo>
                    <a:pt x="37570" y="14264"/>
                    <a:pt x="37509" y="14142"/>
                    <a:pt x="37388" y="14021"/>
                  </a:cubicBezTo>
                  <a:cubicBezTo>
                    <a:pt x="36506" y="13109"/>
                    <a:pt x="35321" y="12531"/>
                    <a:pt x="34075" y="12471"/>
                  </a:cubicBezTo>
                  <a:cubicBezTo>
                    <a:pt x="33916" y="12451"/>
                    <a:pt x="33756" y="12441"/>
                    <a:pt x="33595" y="12441"/>
                  </a:cubicBezTo>
                  <a:cubicBezTo>
                    <a:pt x="33019" y="12441"/>
                    <a:pt x="32440" y="12567"/>
                    <a:pt x="31916" y="12805"/>
                  </a:cubicBezTo>
                  <a:cubicBezTo>
                    <a:pt x="32038" y="12227"/>
                    <a:pt x="32068" y="11619"/>
                    <a:pt x="32099" y="11072"/>
                  </a:cubicBezTo>
                  <a:cubicBezTo>
                    <a:pt x="32190" y="7273"/>
                    <a:pt x="30305" y="3534"/>
                    <a:pt x="27053" y="1528"/>
                  </a:cubicBezTo>
                  <a:cubicBezTo>
                    <a:pt x="26780" y="1376"/>
                    <a:pt x="26567" y="1224"/>
                    <a:pt x="26263" y="1103"/>
                  </a:cubicBezTo>
                  <a:cubicBezTo>
                    <a:pt x="24739" y="362"/>
                    <a:pt x="23087" y="1"/>
                    <a:pt x="21447" y="1"/>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68" name="Google Shape;2868;p63"/>
            <p:cNvGrpSpPr/>
            <p:nvPr/>
          </p:nvGrpSpPr>
          <p:grpSpPr>
            <a:xfrm>
              <a:off x="1069650" y="1851663"/>
              <a:ext cx="981050" cy="734825"/>
              <a:chOff x="1084775" y="1851650"/>
              <a:chExt cx="981050" cy="734825"/>
            </a:xfrm>
          </p:grpSpPr>
          <p:sp>
            <p:nvSpPr>
              <p:cNvPr id="2869" name="Google Shape;2869;p63"/>
              <p:cNvSpPr/>
              <p:nvPr/>
            </p:nvSpPr>
            <p:spPr>
              <a:xfrm>
                <a:off x="1084775" y="1863125"/>
                <a:ext cx="972675" cy="714575"/>
              </a:xfrm>
              <a:custGeom>
                <a:avLst/>
                <a:gdLst/>
                <a:ahLst/>
                <a:cxnLst/>
                <a:rect l="l" t="t" r="r" b="b"/>
                <a:pathLst>
                  <a:path w="38907" h="28583" extrusionOk="0">
                    <a:moveTo>
                      <a:pt x="21376" y="1"/>
                    </a:moveTo>
                    <a:cubicBezTo>
                      <a:pt x="15577" y="1"/>
                      <a:pt x="10919" y="4925"/>
                      <a:pt x="11064" y="10793"/>
                    </a:cubicBezTo>
                    <a:cubicBezTo>
                      <a:pt x="11064" y="10883"/>
                      <a:pt x="10978" y="10942"/>
                      <a:pt x="10895" y="10942"/>
                    </a:cubicBezTo>
                    <a:cubicBezTo>
                      <a:pt x="10839" y="10942"/>
                      <a:pt x="10785" y="10915"/>
                      <a:pt x="10760" y="10854"/>
                    </a:cubicBezTo>
                    <a:cubicBezTo>
                      <a:pt x="10310" y="10014"/>
                      <a:pt x="9389" y="9491"/>
                      <a:pt x="8465" y="9491"/>
                    </a:cubicBezTo>
                    <a:cubicBezTo>
                      <a:pt x="8018" y="9491"/>
                      <a:pt x="7570" y="9613"/>
                      <a:pt x="7174" y="9881"/>
                    </a:cubicBezTo>
                    <a:cubicBezTo>
                      <a:pt x="5684" y="10854"/>
                      <a:pt x="6201" y="12799"/>
                      <a:pt x="7174" y="13893"/>
                    </a:cubicBezTo>
                    <a:cubicBezTo>
                      <a:pt x="7200" y="13919"/>
                      <a:pt x="7181" y="13990"/>
                      <a:pt x="7136" y="13990"/>
                    </a:cubicBezTo>
                    <a:cubicBezTo>
                      <a:pt x="7129" y="13990"/>
                      <a:pt x="7121" y="13989"/>
                      <a:pt x="7113" y="13984"/>
                    </a:cubicBezTo>
                    <a:cubicBezTo>
                      <a:pt x="6961" y="13893"/>
                      <a:pt x="6809" y="13832"/>
                      <a:pt x="6687" y="13711"/>
                    </a:cubicBezTo>
                    <a:lnTo>
                      <a:pt x="6657" y="13741"/>
                    </a:lnTo>
                    <a:cubicBezTo>
                      <a:pt x="6809" y="13863"/>
                      <a:pt x="6961" y="14015"/>
                      <a:pt x="7052" y="14197"/>
                    </a:cubicBezTo>
                    <a:cubicBezTo>
                      <a:pt x="7123" y="14268"/>
                      <a:pt x="7066" y="14338"/>
                      <a:pt x="7008" y="14338"/>
                    </a:cubicBezTo>
                    <a:cubicBezTo>
                      <a:pt x="6991" y="14338"/>
                      <a:pt x="6975" y="14332"/>
                      <a:pt x="6961" y="14319"/>
                    </a:cubicBezTo>
                    <a:cubicBezTo>
                      <a:pt x="6254" y="13622"/>
                      <a:pt x="5378" y="13308"/>
                      <a:pt x="4507" y="13308"/>
                    </a:cubicBezTo>
                    <a:cubicBezTo>
                      <a:pt x="2982" y="13308"/>
                      <a:pt x="1473" y="14272"/>
                      <a:pt x="912" y="15838"/>
                    </a:cubicBezTo>
                    <a:cubicBezTo>
                      <a:pt x="0" y="18300"/>
                      <a:pt x="1246" y="20884"/>
                      <a:pt x="3040" y="22586"/>
                    </a:cubicBezTo>
                    <a:cubicBezTo>
                      <a:pt x="6079" y="25474"/>
                      <a:pt x="10487" y="27146"/>
                      <a:pt x="14499" y="27997"/>
                    </a:cubicBezTo>
                    <a:cubicBezTo>
                      <a:pt x="16381" y="28389"/>
                      <a:pt x="18299" y="28583"/>
                      <a:pt x="20218" y="28583"/>
                    </a:cubicBezTo>
                    <a:cubicBezTo>
                      <a:pt x="22608" y="28583"/>
                      <a:pt x="25000" y="28283"/>
                      <a:pt x="27326" y="27693"/>
                    </a:cubicBezTo>
                    <a:cubicBezTo>
                      <a:pt x="31308" y="26659"/>
                      <a:pt x="35989" y="24684"/>
                      <a:pt x="37843" y="20732"/>
                    </a:cubicBezTo>
                    <a:cubicBezTo>
                      <a:pt x="38816" y="18635"/>
                      <a:pt x="38907" y="15899"/>
                      <a:pt x="37296" y="14075"/>
                    </a:cubicBezTo>
                    <a:cubicBezTo>
                      <a:pt x="36408" y="13044"/>
                      <a:pt x="35087" y="12404"/>
                      <a:pt x="33759" y="12404"/>
                    </a:cubicBezTo>
                    <a:cubicBezTo>
                      <a:pt x="33131" y="12404"/>
                      <a:pt x="32501" y="12547"/>
                      <a:pt x="31916" y="12860"/>
                    </a:cubicBezTo>
                    <a:cubicBezTo>
                      <a:pt x="31875" y="12887"/>
                      <a:pt x="31834" y="12902"/>
                      <a:pt x="31796" y="12902"/>
                    </a:cubicBezTo>
                    <a:cubicBezTo>
                      <a:pt x="31749" y="12902"/>
                      <a:pt x="31706" y="12879"/>
                      <a:pt x="31673" y="12829"/>
                    </a:cubicBezTo>
                    <a:cubicBezTo>
                      <a:pt x="31612" y="12799"/>
                      <a:pt x="31490" y="12708"/>
                      <a:pt x="31521" y="12616"/>
                    </a:cubicBezTo>
                    <a:cubicBezTo>
                      <a:pt x="32828" y="6477"/>
                      <a:pt x="28420" y="519"/>
                      <a:pt x="22189" y="33"/>
                    </a:cubicBezTo>
                    <a:cubicBezTo>
                      <a:pt x="21916" y="11"/>
                      <a:pt x="21645" y="1"/>
                      <a:pt x="21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63"/>
              <p:cNvSpPr/>
              <p:nvPr/>
            </p:nvSpPr>
            <p:spPr>
              <a:xfrm>
                <a:off x="1131125" y="2220850"/>
                <a:ext cx="72975" cy="115975"/>
              </a:xfrm>
              <a:custGeom>
                <a:avLst/>
                <a:gdLst/>
                <a:ahLst/>
                <a:cxnLst/>
                <a:rect l="l" t="t" r="r" b="b"/>
                <a:pathLst>
                  <a:path w="2919" h="4639" extrusionOk="0">
                    <a:moveTo>
                      <a:pt x="2309" y="1"/>
                    </a:moveTo>
                    <a:cubicBezTo>
                      <a:pt x="1480" y="1"/>
                      <a:pt x="758" y="1054"/>
                      <a:pt x="456" y="1712"/>
                    </a:cubicBezTo>
                    <a:cubicBezTo>
                      <a:pt x="31" y="2624"/>
                      <a:pt x="0" y="3627"/>
                      <a:pt x="426" y="4569"/>
                    </a:cubicBezTo>
                    <a:cubicBezTo>
                      <a:pt x="446" y="4618"/>
                      <a:pt x="481" y="4639"/>
                      <a:pt x="521" y="4639"/>
                    </a:cubicBezTo>
                    <a:cubicBezTo>
                      <a:pt x="602" y="4639"/>
                      <a:pt x="699" y="4550"/>
                      <a:pt x="699" y="4447"/>
                    </a:cubicBezTo>
                    <a:cubicBezTo>
                      <a:pt x="487" y="3566"/>
                      <a:pt x="699" y="2654"/>
                      <a:pt x="1216" y="1925"/>
                    </a:cubicBezTo>
                    <a:cubicBezTo>
                      <a:pt x="1642" y="1377"/>
                      <a:pt x="2432" y="1134"/>
                      <a:pt x="2766" y="557"/>
                    </a:cubicBezTo>
                    <a:cubicBezTo>
                      <a:pt x="2918" y="374"/>
                      <a:pt x="2827" y="131"/>
                      <a:pt x="2584" y="40"/>
                    </a:cubicBezTo>
                    <a:cubicBezTo>
                      <a:pt x="2491" y="13"/>
                      <a:pt x="2400" y="1"/>
                      <a:pt x="2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63"/>
              <p:cNvSpPr/>
              <p:nvPr/>
            </p:nvSpPr>
            <p:spPr>
              <a:xfrm>
                <a:off x="1086300" y="1851650"/>
                <a:ext cx="979525" cy="734825"/>
              </a:xfrm>
              <a:custGeom>
                <a:avLst/>
                <a:gdLst/>
                <a:ahLst/>
                <a:cxnLst/>
                <a:rect l="l" t="t" r="r" b="b"/>
                <a:pathLst>
                  <a:path w="39181" h="29393" extrusionOk="0">
                    <a:moveTo>
                      <a:pt x="21332" y="0"/>
                    </a:moveTo>
                    <a:cubicBezTo>
                      <a:pt x="18283" y="0"/>
                      <a:pt x="15273" y="1268"/>
                      <a:pt x="13222" y="3714"/>
                    </a:cubicBezTo>
                    <a:cubicBezTo>
                      <a:pt x="11611" y="5659"/>
                      <a:pt x="10669" y="8121"/>
                      <a:pt x="10639" y="10613"/>
                    </a:cubicBezTo>
                    <a:cubicBezTo>
                      <a:pt x="10095" y="9944"/>
                      <a:pt x="9240" y="9554"/>
                      <a:pt x="8392" y="9554"/>
                    </a:cubicBezTo>
                    <a:cubicBezTo>
                      <a:pt x="7817" y="9554"/>
                      <a:pt x="7245" y="9734"/>
                      <a:pt x="6778" y="10127"/>
                    </a:cubicBezTo>
                    <a:cubicBezTo>
                      <a:pt x="5684" y="11039"/>
                      <a:pt x="5562" y="13136"/>
                      <a:pt x="6657" y="14079"/>
                    </a:cubicBezTo>
                    <a:cubicBezTo>
                      <a:pt x="6778" y="14200"/>
                      <a:pt x="6930" y="14261"/>
                      <a:pt x="7082" y="14352"/>
                    </a:cubicBezTo>
                    <a:cubicBezTo>
                      <a:pt x="7093" y="14358"/>
                      <a:pt x="7104" y="14360"/>
                      <a:pt x="7112" y="14360"/>
                    </a:cubicBezTo>
                    <a:cubicBezTo>
                      <a:pt x="7152" y="14360"/>
                      <a:pt x="7168" y="14311"/>
                      <a:pt x="7143" y="14261"/>
                    </a:cubicBezTo>
                    <a:cubicBezTo>
                      <a:pt x="6170" y="13167"/>
                      <a:pt x="5654" y="11221"/>
                      <a:pt x="7143" y="10249"/>
                    </a:cubicBezTo>
                    <a:cubicBezTo>
                      <a:pt x="7539" y="9991"/>
                      <a:pt x="7990" y="9872"/>
                      <a:pt x="8440" y="9872"/>
                    </a:cubicBezTo>
                    <a:cubicBezTo>
                      <a:pt x="9372" y="9872"/>
                      <a:pt x="10299" y="10381"/>
                      <a:pt x="10730" y="11221"/>
                    </a:cubicBezTo>
                    <a:cubicBezTo>
                      <a:pt x="10754" y="11283"/>
                      <a:pt x="10809" y="11309"/>
                      <a:pt x="10865" y="11309"/>
                    </a:cubicBezTo>
                    <a:cubicBezTo>
                      <a:pt x="10947" y="11309"/>
                      <a:pt x="11034" y="11251"/>
                      <a:pt x="11034" y="11161"/>
                    </a:cubicBezTo>
                    <a:cubicBezTo>
                      <a:pt x="10859" y="5320"/>
                      <a:pt x="15546" y="369"/>
                      <a:pt x="21350" y="369"/>
                    </a:cubicBezTo>
                    <a:cubicBezTo>
                      <a:pt x="21617" y="369"/>
                      <a:pt x="21887" y="379"/>
                      <a:pt x="22158" y="401"/>
                    </a:cubicBezTo>
                    <a:cubicBezTo>
                      <a:pt x="28390" y="887"/>
                      <a:pt x="32797" y="6875"/>
                      <a:pt x="31490" y="12984"/>
                    </a:cubicBezTo>
                    <a:cubicBezTo>
                      <a:pt x="31460" y="13106"/>
                      <a:pt x="31581" y="13197"/>
                      <a:pt x="31642" y="13197"/>
                    </a:cubicBezTo>
                    <a:cubicBezTo>
                      <a:pt x="31686" y="13242"/>
                      <a:pt x="31764" y="13270"/>
                      <a:pt x="31825" y="13270"/>
                    </a:cubicBezTo>
                    <a:cubicBezTo>
                      <a:pt x="31848" y="13270"/>
                      <a:pt x="31869" y="13266"/>
                      <a:pt x="31885" y="13258"/>
                    </a:cubicBezTo>
                    <a:cubicBezTo>
                      <a:pt x="32462" y="12950"/>
                      <a:pt x="33082" y="12810"/>
                      <a:pt x="33701" y="12810"/>
                    </a:cubicBezTo>
                    <a:cubicBezTo>
                      <a:pt x="35038" y="12810"/>
                      <a:pt x="36372" y="13465"/>
                      <a:pt x="37265" y="14504"/>
                    </a:cubicBezTo>
                    <a:cubicBezTo>
                      <a:pt x="38876" y="16328"/>
                      <a:pt x="38785" y="19063"/>
                      <a:pt x="37812" y="21161"/>
                    </a:cubicBezTo>
                    <a:cubicBezTo>
                      <a:pt x="35958" y="25112"/>
                      <a:pt x="31277" y="27088"/>
                      <a:pt x="27295" y="28091"/>
                    </a:cubicBezTo>
                    <a:cubicBezTo>
                      <a:pt x="24969" y="28681"/>
                      <a:pt x="22577" y="28981"/>
                      <a:pt x="20188" y="28981"/>
                    </a:cubicBezTo>
                    <a:cubicBezTo>
                      <a:pt x="18268" y="28981"/>
                      <a:pt x="16350" y="28787"/>
                      <a:pt x="14468" y="28395"/>
                    </a:cubicBezTo>
                    <a:cubicBezTo>
                      <a:pt x="10426" y="27605"/>
                      <a:pt x="6049" y="25902"/>
                      <a:pt x="3009" y="23015"/>
                    </a:cubicBezTo>
                    <a:cubicBezTo>
                      <a:pt x="1216" y="21313"/>
                      <a:pt x="0" y="18729"/>
                      <a:pt x="881" y="16237"/>
                    </a:cubicBezTo>
                    <a:cubicBezTo>
                      <a:pt x="1461" y="14671"/>
                      <a:pt x="2964" y="13720"/>
                      <a:pt x="4481" y="13720"/>
                    </a:cubicBezTo>
                    <a:cubicBezTo>
                      <a:pt x="5349" y="13720"/>
                      <a:pt x="6222" y="14031"/>
                      <a:pt x="6930" y="14717"/>
                    </a:cubicBezTo>
                    <a:cubicBezTo>
                      <a:pt x="6937" y="14731"/>
                      <a:pt x="6949" y="14737"/>
                      <a:pt x="6963" y="14737"/>
                    </a:cubicBezTo>
                    <a:cubicBezTo>
                      <a:pt x="7007" y="14737"/>
                      <a:pt x="7068" y="14672"/>
                      <a:pt x="7021" y="14626"/>
                    </a:cubicBezTo>
                    <a:cubicBezTo>
                      <a:pt x="6930" y="14474"/>
                      <a:pt x="6778" y="14322"/>
                      <a:pt x="6626" y="14170"/>
                    </a:cubicBezTo>
                    <a:cubicBezTo>
                      <a:pt x="6014" y="13608"/>
                      <a:pt x="5221" y="13352"/>
                      <a:pt x="4406" y="13352"/>
                    </a:cubicBezTo>
                    <a:cubicBezTo>
                      <a:pt x="3765" y="13352"/>
                      <a:pt x="3112" y="13511"/>
                      <a:pt x="2523" y="13805"/>
                    </a:cubicBezTo>
                    <a:cubicBezTo>
                      <a:pt x="669" y="14778"/>
                      <a:pt x="0" y="16966"/>
                      <a:pt x="304" y="18942"/>
                    </a:cubicBezTo>
                    <a:cubicBezTo>
                      <a:pt x="1064" y="23805"/>
                      <a:pt x="6900" y="26541"/>
                      <a:pt x="11034" y="27909"/>
                    </a:cubicBezTo>
                    <a:cubicBezTo>
                      <a:pt x="13975" y="28889"/>
                      <a:pt x="17091" y="29392"/>
                      <a:pt x="20198" y="29392"/>
                    </a:cubicBezTo>
                    <a:cubicBezTo>
                      <a:pt x="22292" y="29392"/>
                      <a:pt x="24383" y="29164"/>
                      <a:pt x="26414" y="28699"/>
                    </a:cubicBezTo>
                    <a:cubicBezTo>
                      <a:pt x="30852" y="27726"/>
                      <a:pt x="36323" y="25598"/>
                      <a:pt x="38238" y="21039"/>
                    </a:cubicBezTo>
                    <a:cubicBezTo>
                      <a:pt x="39180" y="18759"/>
                      <a:pt x="39119" y="15902"/>
                      <a:pt x="37326" y="14079"/>
                    </a:cubicBezTo>
                    <a:cubicBezTo>
                      <a:pt x="36307" y="13080"/>
                      <a:pt x="34946" y="12483"/>
                      <a:pt x="33586" y="12483"/>
                    </a:cubicBezTo>
                    <a:cubicBezTo>
                      <a:pt x="33000" y="12483"/>
                      <a:pt x="32413" y="12594"/>
                      <a:pt x="31855" y="12832"/>
                    </a:cubicBezTo>
                    <a:cubicBezTo>
                      <a:pt x="32706" y="8182"/>
                      <a:pt x="30487" y="3227"/>
                      <a:pt x="26171" y="1130"/>
                    </a:cubicBezTo>
                    <a:cubicBezTo>
                      <a:pt x="24644" y="372"/>
                      <a:pt x="22982" y="0"/>
                      <a:pt x="213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2" name="Google Shape;2872;p63"/>
              <p:cNvSpPr/>
              <p:nvPr/>
            </p:nvSpPr>
            <p:spPr>
              <a:xfrm>
                <a:off x="1773225" y="2406050"/>
                <a:ext cx="52475" cy="76350"/>
              </a:xfrm>
              <a:custGeom>
                <a:avLst/>
                <a:gdLst/>
                <a:ahLst/>
                <a:cxnLst/>
                <a:rect l="l" t="t" r="r" b="b"/>
                <a:pathLst>
                  <a:path w="2099" h="3054" extrusionOk="0">
                    <a:moveTo>
                      <a:pt x="815" y="0"/>
                    </a:moveTo>
                    <a:cubicBezTo>
                      <a:pt x="723" y="0"/>
                      <a:pt x="632" y="17"/>
                      <a:pt x="548" y="49"/>
                    </a:cubicBezTo>
                    <a:cubicBezTo>
                      <a:pt x="365" y="79"/>
                      <a:pt x="274" y="140"/>
                      <a:pt x="153" y="261"/>
                    </a:cubicBezTo>
                    <a:cubicBezTo>
                      <a:pt x="122" y="292"/>
                      <a:pt x="31" y="383"/>
                      <a:pt x="31" y="413"/>
                    </a:cubicBezTo>
                    <a:cubicBezTo>
                      <a:pt x="1" y="504"/>
                      <a:pt x="31" y="565"/>
                      <a:pt x="31" y="656"/>
                    </a:cubicBezTo>
                    <a:cubicBezTo>
                      <a:pt x="31" y="672"/>
                      <a:pt x="62" y="679"/>
                      <a:pt x="92" y="679"/>
                    </a:cubicBezTo>
                    <a:cubicBezTo>
                      <a:pt x="122" y="679"/>
                      <a:pt x="153" y="672"/>
                      <a:pt x="153" y="656"/>
                    </a:cubicBezTo>
                    <a:cubicBezTo>
                      <a:pt x="153" y="596"/>
                      <a:pt x="274" y="504"/>
                      <a:pt x="305" y="444"/>
                    </a:cubicBezTo>
                    <a:cubicBezTo>
                      <a:pt x="365" y="383"/>
                      <a:pt x="457" y="322"/>
                      <a:pt x="548" y="261"/>
                    </a:cubicBezTo>
                    <a:cubicBezTo>
                      <a:pt x="611" y="236"/>
                      <a:pt x="684" y="221"/>
                      <a:pt x="759" y="221"/>
                    </a:cubicBezTo>
                    <a:cubicBezTo>
                      <a:pt x="866" y="221"/>
                      <a:pt x="976" y="251"/>
                      <a:pt x="1065" y="322"/>
                    </a:cubicBezTo>
                    <a:cubicBezTo>
                      <a:pt x="1490" y="596"/>
                      <a:pt x="1095" y="1204"/>
                      <a:pt x="700" y="1204"/>
                    </a:cubicBezTo>
                    <a:cubicBezTo>
                      <a:pt x="548" y="1204"/>
                      <a:pt x="548" y="1477"/>
                      <a:pt x="700" y="1477"/>
                    </a:cubicBezTo>
                    <a:lnTo>
                      <a:pt x="882" y="1477"/>
                    </a:lnTo>
                    <a:cubicBezTo>
                      <a:pt x="894" y="1476"/>
                      <a:pt x="905" y="1476"/>
                      <a:pt x="917" y="1476"/>
                    </a:cubicBezTo>
                    <a:cubicBezTo>
                      <a:pt x="1367" y="1476"/>
                      <a:pt x="1906" y="2036"/>
                      <a:pt x="1551" y="2480"/>
                    </a:cubicBezTo>
                    <a:cubicBezTo>
                      <a:pt x="1420" y="2677"/>
                      <a:pt x="1226" y="2759"/>
                      <a:pt x="1019" y="2759"/>
                    </a:cubicBezTo>
                    <a:cubicBezTo>
                      <a:pt x="842" y="2759"/>
                      <a:pt x="655" y="2700"/>
                      <a:pt x="487" y="2602"/>
                    </a:cubicBezTo>
                    <a:cubicBezTo>
                      <a:pt x="472" y="2579"/>
                      <a:pt x="451" y="2569"/>
                      <a:pt x="429" y="2569"/>
                    </a:cubicBezTo>
                    <a:cubicBezTo>
                      <a:pt x="364" y="2569"/>
                      <a:pt x="289" y="2655"/>
                      <a:pt x="335" y="2723"/>
                    </a:cubicBezTo>
                    <a:cubicBezTo>
                      <a:pt x="488" y="2953"/>
                      <a:pt x="737" y="3054"/>
                      <a:pt x="990" y="3054"/>
                    </a:cubicBezTo>
                    <a:cubicBezTo>
                      <a:pt x="1341" y="3054"/>
                      <a:pt x="1701" y="2859"/>
                      <a:pt x="1824" y="2541"/>
                    </a:cubicBezTo>
                    <a:cubicBezTo>
                      <a:pt x="2098" y="2024"/>
                      <a:pt x="1673" y="1447"/>
                      <a:pt x="1186" y="1325"/>
                    </a:cubicBezTo>
                    <a:cubicBezTo>
                      <a:pt x="1490" y="1082"/>
                      <a:pt x="1642" y="565"/>
                      <a:pt x="1308" y="201"/>
                    </a:cubicBezTo>
                    <a:cubicBezTo>
                      <a:pt x="1168" y="61"/>
                      <a:pt x="990" y="0"/>
                      <a:pt x="815"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3" name="Google Shape;2873;p63"/>
              <p:cNvSpPr/>
              <p:nvPr/>
            </p:nvSpPr>
            <p:spPr>
              <a:xfrm>
                <a:off x="1603650" y="2216075"/>
                <a:ext cx="37375" cy="35025"/>
              </a:xfrm>
              <a:custGeom>
                <a:avLst/>
                <a:gdLst/>
                <a:ahLst/>
                <a:cxnLst/>
                <a:rect l="l" t="t" r="r" b="b"/>
                <a:pathLst>
                  <a:path w="1495" h="1401" extrusionOk="0">
                    <a:moveTo>
                      <a:pt x="1307" y="0"/>
                    </a:moveTo>
                    <a:cubicBezTo>
                      <a:pt x="1040" y="0"/>
                      <a:pt x="762" y="222"/>
                      <a:pt x="553" y="353"/>
                    </a:cubicBezTo>
                    <a:cubicBezTo>
                      <a:pt x="279" y="626"/>
                      <a:pt x="127" y="930"/>
                      <a:pt x="36" y="1264"/>
                    </a:cubicBezTo>
                    <a:cubicBezTo>
                      <a:pt x="0" y="1353"/>
                      <a:pt x="68" y="1400"/>
                      <a:pt x="137" y="1400"/>
                    </a:cubicBezTo>
                    <a:cubicBezTo>
                      <a:pt x="186" y="1400"/>
                      <a:pt x="236" y="1376"/>
                      <a:pt x="249" y="1325"/>
                    </a:cubicBezTo>
                    <a:cubicBezTo>
                      <a:pt x="370" y="1052"/>
                      <a:pt x="553" y="809"/>
                      <a:pt x="796" y="626"/>
                    </a:cubicBezTo>
                    <a:cubicBezTo>
                      <a:pt x="978" y="413"/>
                      <a:pt x="1282" y="353"/>
                      <a:pt x="1464" y="170"/>
                    </a:cubicBezTo>
                    <a:cubicBezTo>
                      <a:pt x="1495" y="109"/>
                      <a:pt x="1495" y="18"/>
                      <a:pt x="1434" y="18"/>
                    </a:cubicBezTo>
                    <a:cubicBezTo>
                      <a:pt x="1392" y="6"/>
                      <a:pt x="1350" y="0"/>
                      <a:pt x="1307"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4" name="Google Shape;2874;p63"/>
              <p:cNvSpPr/>
              <p:nvPr/>
            </p:nvSpPr>
            <p:spPr>
              <a:xfrm>
                <a:off x="1823375" y="2265550"/>
                <a:ext cx="98050" cy="71050"/>
              </a:xfrm>
              <a:custGeom>
                <a:avLst/>
                <a:gdLst/>
                <a:ahLst/>
                <a:cxnLst/>
                <a:rect l="l" t="t" r="r" b="b"/>
                <a:pathLst>
                  <a:path w="3922" h="2842" extrusionOk="0">
                    <a:moveTo>
                      <a:pt x="2723" y="0"/>
                    </a:moveTo>
                    <a:cubicBezTo>
                      <a:pt x="2671" y="0"/>
                      <a:pt x="2620" y="22"/>
                      <a:pt x="2584" y="76"/>
                    </a:cubicBezTo>
                    <a:cubicBezTo>
                      <a:pt x="1977" y="1109"/>
                      <a:pt x="1186" y="1899"/>
                      <a:pt x="153" y="2507"/>
                    </a:cubicBezTo>
                    <a:cubicBezTo>
                      <a:pt x="1" y="2629"/>
                      <a:pt x="62" y="2842"/>
                      <a:pt x="244" y="2842"/>
                    </a:cubicBezTo>
                    <a:cubicBezTo>
                      <a:pt x="1399" y="2781"/>
                      <a:pt x="2645" y="2751"/>
                      <a:pt x="3800" y="2538"/>
                    </a:cubicBezTo>
                    <a:cubicBezTo>
                      <a:pt x="3922" y="2538"/>
                      <a:pt x="3892" y="2355"/>
                      <a:pt x="3770" y="2355"/>
                    </a:cubicBezTo>
                    <a:cubicBezTo>
                      <a:pt x="3603" y="2350"/>
                      <a:pt x="3436" y="2348"/>
                      <a:pt x="3269" y="2348"/>
                    </a:cubicBezTo>
                    <a:cubicBezTo>
                      <a:pt x="2493" y="2348"/>
                      <a:pt x="1713" y="2402"/>
                      <a:pt x="913" y="2477"/>
                    </a:cubicBezTo>
                    <a:cubicBezTo>
                      <a:pt x="1733" y="1869"/>
                      <a:pt x="2372" y="1140"/>
                      <a:pt x="2888" y="258"/>
                    </a:cubicBezTo>
                    <a:cubicBezTo>
                      <a:pt x="2974" y="129"/>
                      <a:pt x="2848" y="0"/>
                      <a:pt x="27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63"/>
              <p:cNvSpPr/>
              <p:nvPr/>
            </p:nvSpPr>
            <p:spPr>
              <a:xfrm>
                <a:off x="1773225" y="2406050"/>
                <a:ext cx="52475" cy="76350"/>
              </a:xfrm>
              <a:custGeom>
                <a:avLst/>
                <a:gdLst/>
                <a:ahLst/>
                <a:cxnLst/>
                <a:rect l="l" t="t" r="r" b="b"/>
                <a:pathLst>
                  <a:path w="2099" h="3054" extrusionOk="0">
                    <a:moveTo>
                      <a:pt x="815" y="0"/>
                    </a:moveTo>
                    <a:cubicBezTo>
                      <a:pt x="723" y="0"/>
                      <a:pt x="632" y="17"/>
                      <a:pt x="548" y="49"/>
                    </a:cubicBezTo>
                    <a:cubicBezTo>
                      <a:pt x="365" y="79"/>
                      <a:pt x="274" y="140"/>
                      <a:pt x="153" y="261"/>
                    </a:cubicBezTo>
                    <a:cubicBezTo>
                      <a:pt x="122" y="292"/>
                      <a:pt x="31" y="383"/>
                      <a:pt x="31" y="413"/>
                    </a:cubicBezTo>
                    <a:cubicBezTo>
                      <a:pt x="1" y="504"/>
                      <a:pt x="31" y="565"/>
                      <a:pt x="31" y="656"/>
                    </a:cubicBezTo>
                    <a:cubicBezTo>
                      <a:pt x="31" y="672"/>
                      <a:pt x="62" y="679"/>
                      <a:pt x="92" y="679"/>
                    </a:cubicBezTo>
                    <a:cubicBezTo>
                      <a:pt x="122" y="679"/>
                      <a:pt x="153" y="672"/>
                      <a:pt x="153" y="656"/>
                    </a:cubicBezTo>
                    <a:cubicBezTo>
                      <a:pt x="153" y="596"/>
                      <a:pt x="274" y="504"/>
                      <a:pt x="305" y="444"/>
                    </a:cubicBezTo>
                    <a:cubicBezTo>
                      <a:pt x="365" y="383"/>
                      <a:pt x="457" y="322"/>
                      <a:pt x="548" y="261"/>
                    </a:cubicBezTo>
                    <a:cubicBezTo>
                      <a:pt x="611" y="236"/>
                      <a:pt x="684" y="221"/>
                      <a:pt x="759" y="221"/>
                    </a:cubicBezTo>
                    <a:cubicBezTo>
                      <a:pt x="866" y="221"/>
                      <a:pt x="976" y="251"/>
                      <a:pt x="1065" y="322"/>
                    </a:cubicBezTo>
                    <a:cubicBezTo>
                      <a:pt x="1490" y="596"/>
                      <a:pt x="1095" y="1204"/>
                      <a:pt x="700" y="1204"/>
                    </a:cubicBezTo>
                    <a:cubicBezTo>
                      <a:pt x="548" y="1204"/>
                      <a:pt x="548" y="1477"/>
                      <a:pt x="700" y="1477"/>
                    </a:cubicBezTo>
                    <a:lnTo>
                      <a:pt x="882" y="1477"/>
                    </a:lnTo>
                    <a:cubicBezTo>
                      <a:pt x="894" y="1476"/>
                      <a:pt x="905" y="1476"/>
                      <a:pt x="917" y="1476"/>
                    </a:cubicBezTo>
                    <a:cubicBezTo>
                      <a:pt x="1367" y="1476"/>
                      <a:pt x="1906" y="2036"/>
                      <a:pt x="1551" y="2480"/>
                    </a:cubicBezTo>
                    <a:cubicBezTo>
                      <a:pt x="1420" y="2677"/>
                      <a:pt x="1226" y="2759"/>
                      <a:pt x="1019" y="2759"/>
                    </a:cubicBezTo>
                    <a:cubicBezTo>
                      <a:pt x="842" y="2759"/>
                      <a:pt x="655" y="2700"/>
                      <a:pt x="487" y="2602"/>
                    </a:cubicBezTo>
                    <a:cubicBezTo>
                      <a:pt x="472" y="2579"/>
                      <a:pt x="451" y="2569"/>
                      <a:pt x="429" y="2569"/>
                    </a:cubicBezTo>
                    <a:cubicBezTo>
                      <a:pt x="364" y="2569"/>
                      <a:pt x="289" y="2655"/>
                      <a:pt x="335" y="2723"/>
                    </a:cubicBezTo>
                    <a:cubicBezTo>
                      <a:pt x="488" y="2953"/>
                      <a:pt x="737" y="3054"/>
                      <a:pt x="990" y="3054"/>
                    </a:cubicBezTo>
                    <a:cubicBezTo>
                      <a:pt x="1341" y="3054"/>
                      <a:pt x="1701" y="2859"/>
                      <a:pt x="1824" y="2541"/>
                    </a:cubicBezTo>
                    <a:cubicBezTo>
                      <a:pt x="2098" y="2024"/>
                      <a:pt x="1673" y="1447"/>
                      <a:pt x="1186" y="1325"/>
                    </a:cubicBezTo>
                    <a:cubicBezTo>
                      <a:pt x="1490" y="1082"/>
                      <a:pt x="1642" y="565"/>
                      <a:pt x="1308" y="201"/>
                    </a:cubicBezTo>
                    <a:cubicBezTo>
                      <a:pt x="1168" y="61"/>
                      <a:pt x="990" y="0"/>
                      <a:pt x="8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63"/>
              <p:cNvSpPr/>
              <p:nvPr/>
            </p:nvSpPr>
            <p:spPr>
              <a:xfrm>
                <a:off x="1628100" y="2271650"/>
                <a:ext cx="95725" cy="96875"/>
              </a:xfrm>
              <a:custGeom>
                <a:avLst/>
                <a:gdLst/>
                <a:ahLst/>
                <a:cxnLst/>
                <a:rect l="l" t="t" r="r" b="b"/>
                <a:pathLst>
                  <a:path w="3829" h="3875" extrusionOk="0">
                    <a:moveTo>
                      <a:pt x="1873" y="0"/>
                    </a:moveTo>
                    <a:cubicBezTo>
                      <a:pt x="1806" y="0"/>
                      <a:pt x="1739" y="5"/>
                      <a:pt x="1672" y="14"/>
                    </a:cubicBezTo>
                    <a:cubicBezTo>
                      <a:pt x="426" y="227"/>
                      <a:pt x="0" y="1139"/>
                      <a:pt x="0" y="2051"/>
                    </a:cubicBezTo>
                    <a:cubicBezTo>
                      <a:pt x="31" y="3023"/>
                      <a:pt x="790" y="3874"/>
                      <a:pt x="1824" y="3874"/>
                    </a:cubicBezTo>
                    <a:cubicBezTo>
                      <a:pt x="2766" y="3814"/>
                      <a:pt x="3708" y="3114"/>
                      <a:pt x="3800" y="2111"/>
                    </a:cubicBezTo>
                    <a:cubicBezTo>
                      <a:pt x="3828" y="1056"/>
                      <a:pt x="2893" y="0"/>
                      <a:pt x="18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7" name="Google Shape;2877;p63"/>
              <p:cNvSpPr/>
              <p:nvPr/>
            </p:nvSpPr>
            <p:spPr>
              <a:xfrm>
                <a:off x="1603650" y="2216075"/>
                <a:ext cx="37375" cy="35025"/>
              </a:xfrm>
              <a:custGeom>
                <a:avLst/>
                <a:gdLst/>
                <a:ahLst/>
                <a:cxnLst/>
                <a:rect l="l" t="t" r="r" b="b"/>
                <a:pathLst>
                  <a:path w="1495" h="1401" extrusionOk="0">
                    <a:moveTo>
                      <a:pt x="1307" y="0"/>
                    </a:moveTo>
                    <a:cubicBezTo>
                      <a:pt x="1040" y="0"/>
                      <a:pt x="762" y="222"/>
                      <a:pt x="553" y="353"/>
                    </a:cubicBezTo>
                    <a:cubicBezTo>
                      <a:pt x="279" y="626"/>
                      <a:pt x="127" y="930"/>
                      <a:pt x="36" y="1264"/>
                    </a:cubicBezTo>
                    <a:cubicBezTo>
                      <a:pt x="0" y="1353"/>
                      <a:pt x="68" y="1400"/>
                      <a:pt x="137" y="1400"/>
                    </a:cubicBezTo>
                    <a:cubicBezTo>
                      <a:pt x="186" y="1400"/>
                      <a:pt x="236" y="1376"/>
                      <a:pt x="249" y="1325"/>
                    </a:cubicBezTo>
                    <a:cubicBezTo>
                      <a:pt x="370" y="1052"/>
                      <a:pt x="553" y="809"/>
                      <a:pt x="796" y="626"/>
                    </a:cubicBezTo>
                    <a:cubicBezTo>
                      <a:pt x="978" y="413"/>
                      <a:pt x="1282" y="353"/>
                      <a:pt x="1464" y="170"/>
                    </a:cubicBezTo>
                    <a:cubicBezTo>
                      <a:pt x="1495" y="109"/>
                      <a:pt x="1495" y="18"/>
                      <a:pt x="1434" y="18"/>
                    </a:cubicBezTo>
                    <a:cubicBezTo>
                      <a:pt x="1392" y="6"/>
                      <a:pt x="1350" y="0"/>
                      <a:pt x="13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878" name="Google Shape;2878;p63"/>
          <p:cNvGrpSpPr/>
          <p:nvPr/>
        </p:nvGrpSpPr>
        <p:grpSpPr>
          <a:xfrm>
            <a:off x="8388423" y="0"/>
            <a:ext cx="720081" cy="843558"/>
            <a:chOff x="3002010" y="283588"/>
            <a:chExt cx="552949" cy="517210"/>
          </a:xfrm>
        </p:grpSpPr>
        <p:sp>
          <p:nvSpPr>
            <p:cNvPr id="2879" name="Google Shape;2879;p63"/>
            <p:cNvSpPr/>
            <p:nvPr/>
          </p:nvSpPr>
          <p:spPr>
            <a:xfrm>
              <a:off x="3002010" y="283588"/>
              <a:ext cx="552949" cy="517210"/>
            </a:xfrm>
            <a:custGeom>
              <a:avLst/>
              <a:gdLst/>
              <a:ahLst/>
              <a:cxnLst/>
              <a:rect l="l" t="t" r="r" b="b"/>
              <a:pathLst>
                <a:path w="20949" h="19595" extrusionOk="0">
                  <a:moveTo>
                    <a:pt x="7473" y="0"/>
                  </a:moveTo>
                  <a:cubicBezTo>
                    <a:pt x="7406" y="0"/>
                    <a:pt x="7306" y="34"/>
                    <a:pt x="7239" y="34"/>
                  </a:cubicBezTo>
                  <a:cubicBezTo>
                    <a:pt x="7172" y="34"/>
                    <a:pt x="7139" y="34"/>
                    <a:pt x="7106" y="67"/>
                  </a:cubicBezTo>
                  <a:cubicBezTo>
                    <a:pt x="7006" y="67"/>
                    <a:pt x="6972" y="100"/>
                    <a:pt x="6905" y="100"/>
                  </a:cubicBezTo>
                  <a:cubicBezTo>
                    <a:pt x="6839" y="100"/>
                    <a:pt x="6805" y="167"/>
                    <a:pt x="6772" y="167"/>
                  </a:cubicBezTo>
                  <a:cubicBezTo>
                    <a:pt x="6672" y="201"/>
                    <a:pt x="6572" y="234"/>
                    <a:pt x="6472" y="267"/>
                  </a:cubicBezTo>
                  <a:cubicBezTo>
                    <a:pt x="6005" y="501"/>
                    <a:pt x="5571" y="734"/>
                    <a:pt x="5138" y="1068"/>
                  </a:cubicBezTo>
                  <a:cubicBezTo>
                    <a:pt x="3069" y="2769"/>
                    <a:pt x="2135" y="5571"/>
                    <a:pt x="2102" y="8173"/>
                  </a:cubicBezTo>
                  <a:cubicBezTo>
                    <a:pt x="2102" y="9907"/>
                    <a:pt x="2336" y="11742"/>
                    <a:pt x="2736" y="13543"/>
                  </a:cubicBezTo>
                  <a:cubicBezTo>
                    <a:pt x="1768" y="14411"/>
                    <a:pt x="935" y="15445"/>
                    <a:pt x="267" y="16746"/>
                  </a:cubicBezTo>
                  <a:cubicBezTo>
                    <a:pt x="267" y="16779"/>
                    <a:pt x="234" y="16779"/>
                    <a:pt x="234" y="16846"/>
                  </a:cubicBezTo>
                  <a:cubicBezTo>
                    <a:pt x="212" y="16831"/>
                    <a:pt x="189" y="16825"/>
                    <a:pt x="165" y="16825"/>
                  </a:cubicBezTo>
                  <a:cubicBezTo>
                    <a:pt x="82" y="16825"/>
                    <a:pt x="1" y="16908"/>
                    <a:pt x="1" y="17013"/>
                  </a:cubicBezTo>
                  <a:cubicBezTo>
                    <a:pt x="21" y="16992"/>
                    <a:pt x="36" y="16984"/>
                    <a:pt x="46" y="16984"/>
                  </a:cubicBezTo>
                  <a:cubicBezTo>
                    <a:pt x="70" y="16984"/>
                    <a:pt x="78" y="17023"/>
                    <a:pt x="101" y="17046"/>
                  </a:cubicBezTo>
                  <a:lnTo>
                    <a:pt x="134" y="17079"/>
                  </a:lnTo>
                  <a:cubicBezTo>
                    <a:pt x="568" y="17379"/>
                    <a:pt x="968" y="17613"/>
                    <a:pt x="1435" y="17880"/>
                  </a:cubicBezTo>
                  <a:cubicBezTo>
                    <a:pt x="2302" y="18280"/>
                    <a:pt x="3270" y="18580"/>
                    <a:pt x="4237" y="18847"/>
                  </a:cubicBezTo>
                  <a:cubicBezTo>
                    <a:pt x="4270" y="18947"/>
                    <a:pt x="4304" y="19081"/>
                    <a:pt x="4370" y="19247"/>
                  </a:cubicBezTo>
                  <a:lnTo>
                    <a:pt x="4370" y="19381"/>
                  </a:lnTo>
                  <a:lnTo>
                    <a:pt x="4370" y="19414"/>
                  </a:lnTo>
                  <a:lnTo>
                    <a:pt x="4404" y="19448"/>
                  </a:lnTo>
                  <a:lnTo>
                    <a:pt x="4404" y="19548"/>
                  </a:lnTo>
                  <a:cubicBezTo>
                    <a:pt x="4404" y="19581"/>
                    <a:pt x="4437" y="19581"/>
                    <a:pt x="4437" y="19581"/>
                  </a:cubicBezTo>
                  <a:cubicBezTo>
                    <a:pt x="4446" y="19590"/>
                    <a:pt x="4462" y="19594"/>
                    <a:pt x="4480" y="19594"/>
                  </a:cubicBezTo>
                  <a:cubicBezTo>
                    <a:pt x="4530" y="19594"/>
                    <a:pt x="4595" y="19563"/>
                    <a:pt x="4570" y="19514"/>
                  </a:cubicBezTo>
                  <a:lnTo>
                    <a:pt x="4570" y="19448"/>
                  </a:lnTo>
                  <a:cubicBezTo>
                    <a:pt x="4570" y="19448"/>
                    <a:pt x="4604" y="19414"/>
                    <a:pt x="4604" y="19381"/>
                  </a:cubicBezTo>
                  <a:lnTo>
                    <a:pt x="4604" y="18947"/>
                  </a:lnTo>
                  <a:cubicBezTo>
                    <a:pt x="4971" y="19047"/>
                    <a:pt x="5371" y="19114"/>
                    <a:pt x="5738" y="19181"/>
                  </a:cubicBezTo>
                  <a:cubicBezTo>
                    <a:pt x="5971" y="19214"/>
                    <a:pt x="6205" y="19247"/>
                    <a:pt x="6438" y="19281"/>
                  </a:cubicBezTo>
                  <a:cubicBezTo>
                    <a:pt x="6905" y="19381"/>
                    <a:pt x="7406" y="19414"/>
                    <a:pt x="7873" y="19414"/>
                  </a:cubicBezTo>
                  <a:lnTo>
                    <a:pt x="8573" y="19414"/>
                  </a:lnTo>
                  <a:cubicBezTo>
                    <a:pt x="9274" y="19414"/>
                    <a:pt x="9974" y="19348"/>
                    <a:pt x="10641" y="19181"/>
                  </a:cubicBezTo>
                  <a:cubicBezTo>
                    <a:pt x="10908" y="19114"/>
                    <a:pt x="11108" y="19047"/>
                    <a:pt x="11375" y="19014"/>
                  </a:cubicBezTo>
                  <a:cubicBezTo>
                    <a:pt x="12710" y="18580"/>
                    <a:pt x="13877" y="17913"/>
                    <a:pt x="14945" y="17113"/>
                  </a:cubicBezTo>
                  <a:cubicBezTo>
                    <a:pt x="17313" y="15345"/>
                    <a:pt x="19148" y="12776"/>
                    <a:pt x="20882" y="10408"/>
                  </a:cubicBezTo>
                  <a:cubicBezTo>
                    <a:pt x="20949" y="10274"/>
                    <a:pt x="20882" y="10174"/>
                    <a:pt x="20749" y="10108"/>
                  </a:cubicBezTo>
                  <a:cubicBezTo>
                    <a:pt x="20215" y="10041"/>
                    <a:pt x="19648" y="9941"/>
                    <a:pt x="19114" y="9907"/>
                  </a:cubicBezTo>
                  <a:lnTo>
                    <a:pt x="19081" y="9907"/>
                  </a:lnTo>
                  <a:cubicBezTo>
                    <a:pt x="17745" y="9772"/>
                    <a:pt x="16376" y="9681"/>
                    <a:pt x="14992" y="9681"/>
                  </a:cubicBezTo>
                  <a:cubicBezTo>
                    <a:pt x="13992" y="9681"/>
                    <a:pt x="12984" y="9729"/>
                    <a:pt x="11976" y="9841"/>
                  </a:cubicBezTo>
                  <a:lnTo>
                    <a:pt x="12476" y="9074"/>
                  </a:lnTo>
                  <a:cubicBezTo>
                    <a:pt x="12543" y="9007"/>
                    <a:pt x="12576" y="8907"/>
                    <a:pt x="12643" y="8840"/>
                  </a:cubicBezTo>
                  <a:cubicBezTo>
                    <a:pt x="13143" y="7939"/>
                    <a:pt x="13610" y="7072"/>
                    <a:pt x="14077" y="6205"/>
                  </a:cubicBezTo>
                  <a:cubicBezTo>
                    <a:pt x="14077" y="6171"/>
                    <a:pt x="14111" y="6105"/>
                    <a:pt x="14077" y="6071"/>
                  </a:cubicBezTo>
                  <a:cubicBezTo>
                    <a:pt x="14077" y="6005"/>
                    <a:pt x="13977" y="5938"/>
                    <a:pt x="13944" y="5938"/>
                  </a:cubicBezTo>
                  <a:cubicBezTo>
                    <a:pt x="13910" y="5938"/>
                    <a:pt x="13844" y="5938"/>
                    <a:pt x="13810" y="6005"/>
                  </a:cubicBezTo>
                  <a:cubicBezTo>
                    <a:pt x="13337" y="5889"/>
                    <a:pt x="12868" y="5834"/>
                    <a:pt x="12410" y="5834"/>
                  </a:cubicBezTo>
                  <a:cubicBezTo>
                    <a:pt x="11289" y="5834"/>
                    <a:pt x="10231" y="6160"/>
                    <a:pt x="9307" y="6705"/>
                  </a:cubicBezTo>
                  <a:cubicBezTo>
                    <a:pt x="9474" y="6272"/>
                    <a:pt x="9641" y="5871"/>
                    <a:pt x="9774" y="5404"/>
                  </a:cubicBezTo>
                  <a:cubicBezTo>
                    <a:pt x="9941" y="4871"/>
                    <a:pt x="10074" y="4337"/>
                    <a:pt x="10108" y="3736"/>
                  </a:cubicBezTo>
                  <a:cubicBezTo>
                    <a:pt x="10141" y="3369"/>
                    <a:pt x="10141" y="3003"/>
                    <a:pt x="10108" y="2669"/>
                  </a:cubicBezTo>
                  <a:cubicBezTo>
                    <a:pt x="10074" y="2269"/>
                    <a:pt x="9974" y="1935"/>
                    <a:pt x="9908" y="1568"/>
                  </a:cubicBezTo>
                  <a:cubicBezTo>
                    <a:pt x="9841" y="1435"/>
                    <a:pt x="9808" y="1335"/>
                    <a:pt x="9741" y="1201"/>
                  </a:cubicBezTo>
                  <a:cubicBezTo>
                    <a:pt x="9741" y="1168"/>
                    <a:pt x="9674" y="1101"/>
                    <a:pt x="9674" y="1101"/>
                  </a:cubicBezTo>
                  <a:lnTo>
                    <a:pt x="9574" y="868"/>
                  </a:lnTo>
                  <a:cubicBezTo>
                    <a:pt x="9574" y="834"/>
                    <a:pt x="9507" y="834"/>
                    <a:pt x="9507" y="768"/>
                  </a:cubicBezTo>
                  <a:cubicBezTo>
                    <a:pt x="9441" y="701"/>
                    <a:pt x="9407" y="601"/>
                    <a:pt x="9307" y="534"/>
                  </a:cubicBezTo>
                  <a:lnTo>
                    <a:pt x="9107" y="334"/>
                  </a:lnTo>
                  <a:cubicBezTo>
                    <a:pt x="9074" y="334"/>
                    <a:pt x="9074" y="267"/>
                    <a:pt x="9007" y="267"/>
                  </a:cubicBezTo>
                  <a:cubicBezTo>
                    <a:pt x="8974" y="234"/>
                    <a:pt x="8907" y="201"/>
                    <a:pt x="8840" y="167"/>
                  </a:cubicBezTo>
                  <a:cubicBezTo>
                    <a:pt x="8807" y="167"/>
                    <a:pt x="8807" y="100"/>
                    <a:pt x="8773" y="100"/>
                  </a:cubicBezTo>
                  <a:cubicBezTo>
                    <a:pt x="8707" y="67"/>
                    <a:pt x="8607" y="34"/>
                    <a:pt x="8507" y="34"/>
                  </a:cubicBezTo>
                  <a:lnTo>
                    <a:pt x="8473" y="34"/>
                  </a:lnTo>
                  <a:cubicBezTo>
                    <a:pt x="8407" y="0"/>
                    <a:pt x="8306" y="0"/>
                    <a:pt x="8240" y="0"/>
                  </a:cubicBezTo>
                  <a:close/>
                </a:path>
              </a:pathLst>
            </a:custGeom>
            <a:solidFill>
              <a:schemeClr val="accent6"/>
            </a:solidFill>
            <a:ln w="381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80" name="Google Shape;2880;p63"/>
            <p:cNvGrpSpPr/>
            <p:nvPr/>
          </p:nvGrpSpPr>
          <p:grpSpPr>
            <a:xfrm>
              <a:off x="3031808" y="311755"/>
              <a:ext cx="493349" cy="460870"/>
              <a:chOff x="3031808" y="311755"/>
              <a:chExt cx="493349" cy="460870"/>
            </a:xfrm>
          </p:grpSpPr>
          <p:sp>
            <p:nvSpPr>
              <p:cNvPr id="2881" name="Google Shape;2881;p63"/>
              <p:cNvSpPr/>
              <p:nvPr/>
            </p:nvSpPr>
            <p:spPr>
              <a:xfrm>
                <a:off x="3132653" y="620301"/>
                <a:ext cx="37623" cy="123813"/>
              </a:xfrm>
              <a:custGeom>
                <a:avLst/>
                <a:gdLst/>
                <a:ahLst/>
                <a:cxnLst/>
                <a:rect l="l" t="t" r="r" b="b"/>
                <a:pathLst>
                  <a:path w="1602" h="5272" extrusionOk="0">
                    <a:moveTo>
                      <a:pt x="1601" y="1"/>
                    </a:moveTo>
                    <a:lnTo>
                      <a:pt x="1601" y="1"/>
                    </a:lnTo>
                    <a:cubicBezTo>
                      <a:pt x="1134" y="134"/>
                      <a:pt x="667" y="334"/>
                      <a:pt x="267" y="601"/>
                    </a:cubicBezTo>
                    <a:cubicBezTo>
                      <a:pt x="267" y="635"/>
                      <a:pt x="200" y="701"/>
                      <a:pt x="134" y="701"/>
                    </a:cubicBezTo>
                    <a:cubicBezTo>
                      <a:pt x="34" y="2036"/>
                      <a:pt x="34" y="3437"/>
                      <a:pt x="34" y="4804"/>
                    </a:cubicBezTo>
                    <a:cubicBezTo>
                      <a:pt x="34" y="4838"/>
                      <a:pt x="0" y="4904"/>
                      <a:pt x="0" y="4904"/>
                    </a:cubicBezTo>
                    <a:cubicBezTo>
                      <a:pt x="34" y="5004"/>
                      <a:pt x="34" y="5138"/>
                      <a:pt x="100" y="5271"/>
                    </a:cubicBezTo>
                    <a:cubicBezTo>
                      <a:pt x="200" y="3403"/>
                      <a:pt x="801" y="1669"/>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63"/>
              <p:cNvSpPr/>
              <p:nvPr/>
            </p:nvSpPr>
            <p:spPr>
              <a:xfrm>
                <a:off x="3098177" y="591321"/>
                <a:ext cx="29802" cy="117542"/>
              </a:xfrm>
              <a:custGeom>
                <a:avLst/>
                <a:gdLst/>
                <a:ahLst/>
                <a:cxnLst/>
                <a:rect l="l" t="t" r="r" b="b"/>
                <a:pathLst>
                  <a:path w="1269" h="5005" extrusionOk="0">
                    <a:moveTo>
                      <a:pt x="1" y="1"/>
                    </a:moveTo>
                    <a:cubicBezTo>
                      <a:pt x="301" y="1669"/>
                      <a:pt x="768" y="3336"/>
                      <a:pt x="1168" y="5004"/>
                    </a:cubicBezTo>
                    <a:cubicBezTo>
                      <a:pt x="1135" y="3870"/>
                      <a:pt x="1168" y="2703"/>
                      <a:pt x="1268" y="1568"/>
                    </a:cubicBezTo>
                    <a:cubicBezTo>
                      <a:pt x="835" y="1035"/>
                      <a:pt x="434" y="53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63"/>
              <p:cNvSpPr/>
              <p:nvPr/>
            </p:nvSpPr>
            <p:spPr>
              <a:xfrm>
                <a:off x="3136575" y="532561"/>
                <a:ext cx="76796" cy="98731"/>
              </a:xfrm>
              <a:custGeom>
                <a:avLst/>
                <a:gdLst/>
                <a:ahLst/>
                <a:cxnLst/>
                <a:rect l="l" t="t" r="r" b="b"/>
                <a:pathLst>
                  <a:path w="3270" h="4204" extrusionOk="0">
                    <a:moveTo>
                      <a:pt x="3269" y="1"/>
                    </a:moveTo>
                    <a:cubicBezTo>
                      <a:pt x="2302" y="234"/>
                      <a:pt x="1501" y="701"/>
                      <a:pt x="601" y="1135"/>
                    </a:cubicBezTo>
                    <a:cubicBezTo>
                      <a:pt x="467" y="1202"/>
                      <a:pt x="367" y="1302"/>
                      <a:pt x="267" y="1302"/>
                    </a:cubicBezTo>
                    <a:cubicBezTo>
                      <a:pt x="134" y="2236"/>
                      <a:pt x="33" y="3203"/>
                      <a:pt x="0" y="4204"/>
                    </a:cubicBezTo>
                    <a:cubicBezTo>
                      <a:pt x="434" y="3804"/>
                      <a:pt x="967" y="3570"/>
                      <a:pt x="1468" y="3470"/>
                    </a:cubicBezTo>
                    <a:cubicBezTo>
                      <a:pt x="1801" y="2736"/>
                      <a:pt x="2168" y="2036"/>
                      <a:pt x="2535" y="1335"/>
                    </a:cubicBezTo>
                    <a:cubicBezTo>
                      <a:pt x="2802" y="868"/>
                      <a:pt x="3002" y="435"/>
                      <a:pt x="32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63"/>
              <p:cNvSpPr/>
              <p:nvPr/>
            </p:nvSpPr>
            <p:spPr>
              <a:xfrm>
                <a:off x="3090357" y="481646"/>
                <a:ext cx="45443" cy="138679"/>
              </a:xfrm>
              <a:custGeom>
                <a:avLst/>
                <a:gdLst/>
                <a:ahLst/>
                <a:cxnLst/>
                <a:rect l="l" t="t" r="r" b="b"/>
                <a:pathLst>
                  <a:path w="1935" h="5905" extrusionOk="0">
                    <a:moveTo>
                      <a:pt x="67" y="1"/>
                    </a:moveTo>
                    <a:cubicBezTo>
                      <a:pt x="67" y="334"/>
                      <a:pt x="0" y="668"/>
                      <a:pt x="0" y="1001"/>
                    </a:cubicBezTo>
                    <a:cubicBezTo>
                      <a:pt x="0" y="2136"/>
                      <a:pt x="133" y="3236"/>
                      <a:pt x="300" y="4337"/>
                    </a:cubicBezTo>
                    <a:cubicBezTo>
                      <a:pt x="767" y="4837"/>
                      <a:pt x="1234" y="5371"/>
                      <a:pt x="1635" y="5905"/>
                    </a:cubicBezTo>
                    <a:cubicBezTo>
                      <a:pt x="1735" y="5071"/>
                      <a:pt x="1835" y="4204"/>
                      <a:pt x="1935" y="3370"/>
                    </a:cubicBezTo>
                    <a:cubicBezTo>
                      <a:pt x="1568" y="3170"/>
                      <a:pt x="1334" y="2469"/>
                      <a:pt x="1168" y="2169"/>
                    </a:cubicBezTo>
                    <a:cubicBezTo>
                      <a:pt x="801" y="1468"/>
                      <a:pt x="400" y="735"/>
                      <a:pt x="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63"/>
              <p:cNvSpPr/>
              <p:nvPr/>
            </p:nvSpPr>
            <p:spPr>
              <a:xfrm>
                <a:off x="3145194" y="440923"/>
                <a:ext cx="108900" cy="108947"/>
              </a:xfrm>
              <a:custGeom>
                <a:avLst/>
                <a:gdLst/>
                <a:ahLst/>
                <a:cxnLst/>
                <a:rect l="l" t="t" r="r" b="b"/>
                <a:pathLst>
                  <a:path w="4637" h="4639" extrusionOk="0">
                    <a:moveTo>
                      <a:pt x="4637" y="0"/>
                    </a:moveTo>
                    <a:lnTo>
                      <a:pt x="4637" y="0"/>
                    </a:lnTo>
                    <a:cubicBezTo>
                      <a:pt x="3236" y="400"/>
                      <a:pt x="1935" y="934"/>
                      <a:pt x="667" y="1735"/>
                    </a:cubicBezTo>
                    <a:lnTo>
                      <a:pt x="634" y="1735"/>
                    </a:lnTo>
                    <a:cubicBezTo>
                      <a:pt x="500" y="2268"/>
                      <a:pt x="334" y="2902"/>
                      <a:pt x="234" y="3469"/>
                    </a:cubicBezTo>
                    <a:cubicBezTo>
                      <a:pt x="133" y="3836"/>
                      <a:pt x="67" y="4203"/>
                      <a:pt x="0" y="4570"/>
                    </a:cubicBezTo>
                    <a:cubicBezTo>
                      <a:pt x="160" y="4616"/>
                      <a:pt x="254" y="4638"/>
                      <a:pt x="326" y="4638"/>
                    </a:cubicBezTo>
                    <a:cubicBezTo>
                      <a:pt x="465" y="4638"/>
                      <a:pt x="527" y="4557"/>
                      <a:pt x="834" y="4403"/>
                    </a:cubicBezTo>
                    <a:cubicBezTo>
                      <a:pt x="1101" y="4270"/>
                      <a:pt x="1334" y="4136"/>
                      <a:pt x="1601" y="4070"/>
                    </a:cubicBezTo>
                    <a:cubicBezTo>
                      <a:pt x="2102" y="3870"/>
                      <a:pt x="2602" y="3736"/>
                      <a:pt x="3102" y="3603"/>
                    </a:cubicBezTo>
                    <a:cubicBezTo>
                      <a:pt x="3669" y="2469"/>
                      <a:pt x="4236" y="1368"/>
                      <a:pt x="4603" y="167"/>
                    </a:cubicBezTo>
                    <a:cubicBezTo>
                      <a:pt x="4603" y="134"/>
                      <a:pt x="4637" y="100"/>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63"/>
              <p:cNvSpPr/>
              <p:nvPr/>
            </p:nvSpPr>
            <p:spPr>
              <a:xfrm>
                <a:off x="3093480" y="391557"/>
                <a:ext cx="61906" cy="154343"/>
              </a:xfrm>
              <a:custGeom>
                <a:avLst/>
                <a:gdLst/>
                <a:ahLst/>
                <a:cxnLst/>
                <a:rect l="l" t="t" r="r" b="b"/>
                <a:pathLst>
                  <a:path w="2636" h="6572" extrusionOk="0">
                    <a:moveTo>
                      <a:pt x="1135" y="1"/>
                    </a:moveTo>
                    <a:cubicBezTo>
                      <a:pt x="501" y="1135"/>
                      <a:pt x="167" y="2369"/>
                      <a:pt x="0" y="3637"/>
                    </a:cubicBezTo>
                    <a:cubicBezTo>
                      <a:pt x="301" y="4070"/>
                      <a:pt x="601" y="4537"/>
                      <a:pt x="834" y="5004"/>
                    </a:cubicBezTo>
                    <a:cubicBezTo>
                      <a:pt x="1001" y="5338"/>
                      <a:pt x="1168" y="5605"/>
                      <a:pt x="1335" y="5905"/>
                    </a:cubicBezTo>
                    <a:cubicBezTo>
                      <a:pt x="1535" y="6305"/>
                      <a:pt x="1602" y="6472"/>
                      <a:pt x="1969" y="6572"/>
                    </a:cubicBezTo>
                    <a:lnTo>
                      <a:pt x="2202" y="5204"/>
                    </a:lnTo>
                    <a:cubicBezTo>
                      <a:pt x="2335" y="4671"/>
                      <a:pt x="2502" y="4104"/>
                      <a:pt x="2636" y="3570"/>
                    </a:cubicBezTo>
                    <a:cubicBezTo>
                      <a:pt x="2169" y="2369"/>
                      <a:pt x="1635" y="1201"/>
                      <a:pt x="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63"/>
              <p:cNvSpPr/>
              <p:nvPr/>
            </p:nvSpPr>
            <p:spPr>
              <a:xfrm>
                <a:off x="3163982" y="363352"/>
                <a:ext cx="101878" cy="106575"/>
              </a:xfrm>
              <a:custGeom>
                <a:avLst/>
                <a:gdLst/>
                <a:ahLst/>
                <a:cxnLst/>
                <a:rect l="l" t="t" r="r" b="b"/>
                <a:pathLst>
                  <a:path w="4338" h="4538" extrusionOk="0">
                    <a:moveTo>
                      <a:pt x="4170" y="1"/>
                    </a:moveTo>
                    <a:cubicBezTo>
                      <a:pt x="3103" y="501"/>
                      <a:pt x="2002" y="1068"/>
                      <a:pt x="968" y="1702"/>
                    </a:cubicBezTo>
                    <a:cubicBezTo>
                      <a:pt x="634" y="2603"/>
                      <a:pt x="301" y="3570"/>
                      <a:pt x="1" y="4537"/>
                    </a:cubicBezTo>
                    <a:cubicBezTo>
                      <a:pt x="34" y="4537"/>
                      <a:pt x="134" y="4537"/>
                      <a:pt x="201" y="4471"/>
                    </a:cubicBezTo>
                    <a:cubicBezTo>
                      <a:pt x="501" y="4404"/>
                      <a:pt x="868" y="4104"/>
                      <a:pt x="1201" y="3937"/>
                    </a:cubicBezTo>
                    <a:cubicBezTo>
                      <a:pt x="1502" y="3770"/>
                      <a:pt x="1802" y="3670"/>
                      <a:pt x="2135" y="3537"/>
                    </a:cubicBezTo>
                    <a:cubicBezTo>
                      <a:pt x="2703" y="3336"/>
                      <a:pt x="3303" y="3136"/>
                      <a:pt x="3937" y="3003"/>
                    </a:cubicBezTo>
                    <a:cubicBezTo>
                      <a:pt x="4137" y="2169"/>
                      <a:pt x="4337" y="968"/>
                      <a:pt x="41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63"/>
              <p:cNvSpPr/>
              <p:nvPr/>
            </p:nvSpPr>
            <p:spPr>
              <a:xfrm>
                <a:off x="3121686" y="345339"/>
                <a:ext cx="58783" cy="119891"/>
              </a:xfrm>
              <a:custGeom>
                <a:avLst/>
                <a:gdLst/>
                <a:ahLst/>
                <a:cxnLst/>
                <a:rect l="l" t="t" r="r" b="b"/>
                <a:pathLst>
                  <a:path w="2503" h="5105" extrusionOk="0">
                    <a:moveTo>
                      <a:pt x="1468" y="1"/>
                    </a:moveTo>
                    <a:cubicBezTo>
                      <a:pt x="901" y="501"/>
                      <a:pt x="434" y="1135"/>
                      <a:pt x="67" y="1702"/>
                    </a:cubicBezTo>
                    <a:cubicBezTo>
                      <a:pt x="67" y="1702"/>
                      <a:pt x="0" y="1768"/>
                      <a:pt x="0" y="1802"/>
                    </a:cubicBezTo>
                    <a:cubicBezTo>
                      <a:pt x="401" y="2502"/>
                      <a:pt x="734" y="3203"/>
                      <a:pt x="1068" y="3937"/>
                    </a:cubicBezTo>
                    <a:cubicBezTo>
                      <a:pt x="1168" y="4270"/>
                      <a:pt x="1301" y="4637"/>
                      <a:pt x="1468" y="4937"/>
                    </a:cubicBezTo>
                    <a:cubicBezTo>
                      <a:pt x="1501" y="4971"/>
                      <a:pt x="1501" y="5037"/>
                      <a:pt x="1568" y="5104"/>
                    </a:cubicBezTo>
                    <a:cubicBezTo>
                      <a:pt x="1835" y="4137"/>
                      <a:pt x="2135" y="3169"/>
                      <a:pt x="2502" y="2202"/>
                    </a:cubicBezTo>
                    <a:cubicBezTo>
                      <a:pt x="2235" y="1468"/>
                      <a:pt x="1902" y="701"/>
                      <a:pt x="14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63"/>
              <p:cNvSpPr/>
              <p:nvPr/>
            </p:nvSpPr>
            <p:spPr>
              <a:xfrm>
                <a:off x="3189839" y="317932"/>
                <a:ext cx="69750" cy="74424"/>
              </a:xfrm>
              <a:custGeom>
                <a:avLst/>
                <a:gdLst/>
                <a:ahLst/>
                <a:cxnLst/>
                <a:rect l="l" t="t" r="r" b="b"/>
                <a:pathLst>
                  <a:path w="2970" h="3169" extrusionOk="0">
                    <a:moveTo>
                      <a:pt x="1301" y="0"/>
                    </a:moveTo>
                    <a:cubicBezTo>
                      <a:pt x="868" y="1034"/>
                      <a:pt x="401" y="2102"/>
                      <a:pt x="0" y="3169"/>
                    </a:cubicBezTo>
                    <a:lnTo>
                      <a:pt x="100" y="3169"/>
                    </a:lnTo>
                    <a:cubicBezTo>
                      <a:pt x="567" y="3036"/>
                      <a:pt x="1068" y="2635"/>
                      <a:pt x="1501" y="2435"/>
                    </a:cubicBezTo>
                    <a:cubicBezTo>
                      <a:pt x="2002" y="2168"/>
                      <a:pt x="2502" y="1935"/>
                      <a:pt x="2936" y="1635"/>
                    </a:cubicBezTo>
                    <a:lnTo>
                      <a:pt x="2969" y="1635"/>
                    </a:lnTo>
                    <a:cubicBezTo>
                      <a:pt x="2836" y="767"/>
                      <a:pt x="2302" y="100"/>
                      <a:pt x="1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63"/>
              <p:cNvSpPr/>
              <p:nvPr/>
            </p:nvSpPr>
            <p:spPr>
              <a:xfrm>
                <a:off x="3159285" y="317932"/>
                <a:ext cx="58783" cy="71300"/>
              </a:xfrm>
              <a:custGeom>
                <a:avLst/>
                <a:gdLst/>
                <a:ahLst/>
                <a:cxnLst/>
                <a:rect l="l" t="t" r="r" b="b"/>
                <a:pathLst>
                  <a:path w="2503" h="3036" extrusionOk="0">
                    <a:moveTo>
                      <a:pt x="2469" y="0"/>
                    </a:moveTo>
                    <a:cubicBezTo>
                      <a:pt x="1568" y="0"/>
                      <a:pt x="701" y="434"/>
                      <a:pt x="0" y="1034"/>
                    </a:cubicBezTo>
                    <a:cubicBezTo>
                      <a:pt x="301" y="1434"/>
                      <a:pt x="501" y="1801"/>
                      <a:pt x="701" y="2202"/>
                    </a:cubicBezTo>
                    <a:cubicBezTo>
                      <a:pt x="801" y="2468"/>
                      <a:pt x="868" y="2835"/>
                      <a:pt x="1035" y="3036"/>
                    </a:cubicBezTo>
                    <a:cubicBezTo>
                      <a:pt x="1468" y="2001"/>
                      <a:pt x="1969" y="1001"/>
                      <a:pt x="25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63"/>
              <p:cNvSpPr/>
              <p:nvPr/>
            </p:nvSpPr>
            <p:spPr>
              <a:xfrm>
                <a:off x="3132653" y="619526"/>
                <a:ext cx="37623" cy="123789"/>
              </a:xfrm>
              <a:custGeom>
                <a:avLst/>
                <a:gdLst/>
                <a:ahLst/>
                <a:cxnLst/>
                <a:rect l="l" t="t" r="r" b="b"/>
                <a:pathLst>
                  <a:path w="1602" h="5271" extrusionOk="0">
                    <a:moveTo>
                      <a:pt x="1601" y="1"/>
                    </a:moveTo>
                    <a:lnTo>
                      <a:pt x="1601" y="1"/>
                    </a:lnTo>
                    <a:cubicBezTo>
                      <a:pt x="1134" y="134"/>
                      <a:pt x="701" y="334"/>
                      <a:pt x="267" y="601"/>
                    </a:cubicBezTo>
                    <a:cubicBezTo>
                      <a:pt x="267" y="634"/>
                      <a:pt x="200" y="701"/>
                      <a:pt x="167" y="701"/>
                    </a:cubicBezTo>
                    <a:cubicBezTo>
                      <a:pt x="167" y="701"/>
                      <a:pt x="167" y="768"/>
                      <a:pt x="134" y="768"/>
                    </a:cubicBezTo>
                    <a:cubicBezTo>
                      <a:pt x="34" y="2102"/>
                      <a:pt x="34" y="3436"/>
                      <a:pt x="34" y="4804"/>
                    </a:cubicBezTo>
                    <a:cubicBezTo>
                      <a:pt x="34" y="4837"/>
                      <a:pt x="34" y="4837"/>
                      <a:pt x="0" y="4871"/>
                    </a:cubicBezTo>
                    <a:cubicBezTo>
                      <a:pt x="34" y="5004"/>
                      <a:pt x="67" y="5138"/>
                      <a:pt x="67" y="5271"/>
                    </a:cubicBezTo>
                    <a:cubicBezTo>
                      <a:pt x="200" y="3436"/>
                      <a:pt x="801" y="1702"/>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63"/>
              <p:cNvSpPr/>
              <p:nvPr/>
            </p:nvSpPr>
            <p:spPr>
              <a:xfrm>
                <a:off x="3117764" y="655552"/>
                <a:ext cx="9417" cy="52512"/>
              </a:xfrm>
              <a:custGeom>
                <a:avLst/>
                <a:gdLst/>
                <a:ahLst/>
                <a:cxnLst/>
                <a:rect l="l" t="t" r="r" b="b"/>
                <a:pathLst>
                  <a:path w="401" h="2236" extrusionOk="0">
                    <a:moveTo>
                      <a:pt x="401" y="1"/>
                    </a:moveTo>
                    <a:lnTo>
                      <a:pt x="334" y="68"/>
                    </a:lnTo>
                    <a:lnTo>
                      <a:pt x="301" y="134"/>
                    </a:lnTo>
                    <a:cubicBezTo>
                      <a:pt x="301" y="168"/>
                      <a:pt x="267" y="234"/>
                      <a:pt x="201" y="268"/>
                    </a:cubicBezTo>
                    <a:cubicBezTo>
                      <a:pt x="134" y="401"/>
                      <a:pt x="67" y="568"/>
                      <a:pt x="1" y="735"/>
                    </a:cubicBezTo>
                    <a:lnTo>
                      <a:pt x="367" y="2236"/>
                    </a:lnTo>
                    <a:cubicBezTo>
                      <a:pt x="334" y="1502"/>
                      <a:pt x="334" y="768"/>
                      <a:pt x="40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63"/>
              <p:cNvSpPr/>
              <p:nvPr/>
            </p:nvSpPr>
            <p:spPr>
              <a:xfrm>
                <a:off x="3141272" y="532561"/>
                <a:ext cx="72874" cy="94034"/>
              </a:xfrm>
              <a:custGeom>
                <a:avLst/>
                <a:gdLst/>
                <a:ahLst/>
                <a:cxnLst/>
                <a:rect l="l" t="t" r="r" b="b"/>
                <a:pathLst>
                  <a:path w="3103" h="4004" extrusionOk="0">
                    <a:moveTo>
                      <a:pt x="3102" y="1"/>
                    </a:moveTo>
                    <a:cubicBezTo>
                      <a:pt x="2635" y="134"/>
                      <a:pt x="2235" y="301"/>
                      <a:pt x="1835" y="468"/>
                    </a:cubicBezTo>
                    <a:cubicBezTo>
                      <a:pt x="1335" y="1569"/>
                      <a:pt x="767" y="2669"/>
                      <a:pt x="167" y="3704"/>
                    </a:cubicBezTo>
                    <a:cubicBezTo>
                      <a:pt x="134" y="3804"/>
                      <a:pt x="100" y="3904"/>
                      <a:pt x="0" y="4004"/>
                    </a:cubicBezTo>
                    <a:cubicBezTo>
                      <a:pt x="401" y="3704"/>
                      <a:pt x="834" y="3537"/>
                      <a:pt x="1301" y="3470"/>
                    </a:cubicBezTo>
                    <a:cubicBezTo>
                      <a:pt x="1635" y="2736"/>
                      <a:pt x="2002" y="2036"/>
                      <a:pt x="2402" y="1335"/>
                    </a:cubicBezTo>
                    <a:cubicBezTo>
                      <a:pt x="2635" y="868"/>
                      <a:pt x="2836" y="468"/>
                      <a:pt x="31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63"/>
              <p:cNvSpPr/>
              <p:nvPr/>
            </p:nvSpPr>
            <p:spPr>
              <a:xfrm>
                <a:off x="3093480" y="409359"/>
                <a:ext cx="39478" cy="127171"/>
              </a:xfrm>
              <a:custGeom>
                <a:avLst/>
                <a:gdLst/>
                <a:ahLst/>
                <a:cxnLst/>
                <a:rect l="l" t="t" r="r" b="b"/>
                <a:pathLst>
                  <a:path w="1681" h="5415" extrusionOk="0">
                    <a:moveTo>
                      <a:pt x="1454" y="1"/>
                    </a:moveTo>
                    <a:cubicBezTo>
                      <a:pt x="1399" y="1"/>
                      <a:pt x="1344" y="24"/>
                      <a:pt x="1301" y="77"/>
                    </a:cubicBezTo>
                    <a:cubicBezTo>
                      <a:pt x="167" y="1444"/>
                      <a:pt x="0" y="3612"/>
                      <a:pt x="467" y="5280"/>
                    </a:cubicBezTo>
                    <a:cubicBezTo>
                      <a:pt x="498" y="5372"/>
                      <a:pt x="571" y="5415"/>
                      <a:pt x="637" y="5415"/>
                    </a:cubicBezTo>
                    <a:cubicBezTo>
                      <a:pt x="716" y="5415"/>
                      <a:pt x="786" y="5355"/>
                      <a:pt x="768" y="5247"/>
                    </a:cubicBezTo>
                    <a:cubicBezTo>
                      <a:pt x="634" y="4413"/>
                      <a:pt x="634" y="3546"/>
                      <a:pt x="801" y="2645"/>
                    </a:cubicBezTo>
                    <a:cubicBezTo>
                      <a:pt x="934" y="1778"/>
                      <a:pt x="1301" y="1044"/>
                      <a:pt x="1635" y="243"/>
                    </a:cubicBezTo>
                    <a:cubicBezTo>
                      <a:pt x="1681" y="107"/>
                      <a:pt x="1570" y="1"/>
                      <a:pt x="14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63"/>
              <p:cNvSpPr/>
              <p:nvPr/>
            </p:nvSpPr>
            <p:spPr>
              <a:xfrm>
                <a:off x="3082513" y="311755"/>
                <a:ext cx="206057" cy="460870"/>
              </a:xfrm>
              <a:custGeom>
                <a:avLst/>
                <a:gdLst/>
                <a:ahLst/>
                <a:cxnLst/>
                <a:rect l="l" t="t" r="r" b="b"/>
                <a:pathLst>
                  <a:path w="8774" h="19624" extrusionOk="0">
                    <a:moveTo>
                      <a:pt x="5771" y="263"/>
                    </a:moveTo>
                    <a:cubicBezTo>
                      <a:pt x="5238" y="1230"/>
                      <a:pt x="4737" y="2264"/>
                      <a:pt x="4304" y="3299"/>
                    </a:cubicBezTo>
                    <a:cubicBezTo>
                      <a:pt x="4170" y="3098"/>
                      <a:pt x="4103" y="2731"/>
                      <a:pt x="3970" y="2465"/>
                    </a:cubicBezTo>
                    <a:cubicBezTo>
                      <a:pt x="3770" y="2064"/>
                      <a:pt x="3503" y="1697"/>
                      <a:pt x="3269" y="1297"/>
                    </a:cubicBezTo>
                    <a:cubicBezTo>
                      <a:pt x="3970" y="697"/>
                      <a:pt x="4837" y="263"/>
                      <a:pt x="5738" y="263"/>
                    </a:cubicBezTo>
                    <a:close/>
                    <a:moveTo>
                      <a:pt x="5971" y="363"/>
                    </a:moveTo>
                    <a:cubicBezTo>
                      <a:pt x="6972" y="430"/>
                      <a:pt x="7439" y="1097"/>
                      <a:pt x="7639" y="1964"/>
                    </a:cubicBezTo>
                    <a:lnTo>
                      <a:pt x="7606" y="1964"/>
                    </a:lnTo>
                    <a:cubicBezTo>
                      <a:pt x="7072" y="2231"/>
                      <a:pt x="6572" y="2465"/>
                      <a:pt x="6071" y="2731"/>
                    </a:cubicBezTo>
                    <a:cubicBezTo>
                      <a:pt x="5638" y="2932"/>
                      <a:pt x="5137" y="3365"/>
                      <a:pt x="4670" y="3465"/>
                    </a:cubicBezTo>
                    <a:cubicBezTo>
                      <a:pt x="4668" y="3465"/>
                      <a:pt x="4666" y="3465"/>
                      <a:pt x="4664" y="3465"/>
                    </a:cubicBezTo>
                    <a:lnTo>
                      <a:pt x="4664" y="3465"/>
                    </a:lnTo>
                    <a:cubicBezTo>
                      <a:pt x="5089" y="2420"/>
                      <a:pt x="5514" y="1376"/>
                      <a:pt x="5971" y="363"/>
                    </a:cubicBezTo>
                    <a:close/>
                    <a:moveTo>
                      <a:pt x="3136" y="1431"/>
                    </a:moveTo>
                    <a:cubicBezTo>
                      <a:pt x="3570" y="2131"/>
                      <a:pt x="3937" y="2865"/>
                      <a:pt x="4170" y="3632"/>
                    </a:cubicBezTo>
                    <a:cubicBezTo>
                      <a:pt x="3803" y="4599"/>
                      <a:pt x="3503" y="5567"/>
                      <a:pt x="3236" y="6501"/>
                    </a:cubicBezTo>
                    <a:cubicBezTo>
                      <a:pt x="3236" y="6467"/>
                      <a:pt x="3169" y="6434"/>
                      <a:pt x="3136" y="6367"/>
                    </a:cubicBezTo>
                    <a:cubicBezTo>
                      <a:pt x="2936" y="6067"/>
                      <a:pt x="2836" y="5700"/>
                      <a:pt x="2736" y="5333"/>
                    </a:cubicBezTo>
                    <a:cubicBezTo>
                      <a:pt x="2402" y="4633"/>
                      <a:pt x="2069" y="3899"/>
                      <a:pt x="1668" y="3232"/>
                    </a:cubicBezTo>
                    <a:cubicBezTo>
                      <a:pt x="1668" y="3232"/>
                      <a:pt x="1735" y="3165"/>
                      <a:pt x="1735" y="3132"/>
                    </a:cubicBezTo>
                    <a:cubicBezTo>
                      <a:pt x="2069" y="2565"/>
                      <a:pt x="2569" y="1931"/>
                      <a:pt x="3136" y="1431"/>
                    </a:cubicBezTo>
                    <a:close/>
                    <a:moveTo>
                      <a:pt x="7606" y="2198"/>
                    </a:moveTo>
                    <a:lnTo>
                      <a:pt x="7606" y="2198"/>
                    </a:lnTo>
                    <a:cubicBezTo>
                      <a:pt x="7706" y="3132"/>
                      <a:pt x="7539" y="4366"/>
                      <a:pt x="7339" y="5200"/>
                    </a:cubicBezTo>
                    <a:cubicBezTo>
                      <a:pt x="6772" y="5300"/>
                      <a:pt x="6138" y="5467"/>
                      <a:pt x="5538" y="5734"/>
                    </a:cubicBezTo>
                    <a:cubicBezTo>
                      <a:pt x="5271" y="5867"/>
                      <a:pt x="4937" y="6034"/>
                      <a:pt x="4637" y="6134"/>
                    </a:cubicBezTo>
                    <a:cubicBezTo>
                      <a:pt x="4337" y="6267"/>
                      <a:pt x="3970" y="6601"/>
                      <a:pt x="3636" y="6701"/>
                    </a:cubicBezTo>
                    <a:cubicBezTo>
                      <a:pt x="3570" y="6734"/>
                      <a:pt x="3503" y="6734"/>
                      <a:pt x="3436" y="6734"/>
                    </a:cubicBezTo>
                    <a:cubicBezTo>
                      <a:pt x="3736" y="5767"/>
                      <a:pt x="4003" y="4800"/>
                      <a:pt x="4404" y="3899"/>
                    </a:cubicBezTo>
                    <a:cubicBezTo>
                      <a:pt x="5438" y="3265"/>
                      <a:pt x="6472" y="2698"/>
                      <a:pt x="7606" y="2198"/>
                    </a:cubicBezTo>
                    <a:close/>
                    <a:moveTo>
                      <a:pt x="1635" y="3399"/>
                    </a:moveTo>
                    <a:cubicBezTo>
                      <a:pt x="2102" y="4599"/>
                      <a:pt x="2636" y="5767"/>
                      <a:pt x="3136" y="6968"/>
                    </a:cubicBezTo>
                    <a:cubicBezTo>
                      <a:pt x="2969" y="7535"/>
                      <a:pt x="2836" y="8069"/>
                      <a:pt x="2736" y="8602"/>
                    </a:cubicBezTo>
                    <a:cubicBezTo>
                      <a:pt x="2602" y="9069"/>
                      <a:pt x="2502" y="9536"/>
                      <a:pt x="2436" y="9970"/>
                    </a:cubicBezTo>
                    <a:cubicBezTo>
                      <a:pt x="2069" y="9837"/>
                      <a:pt x="2002" y="9703"/>
                      <a:pt x="1802" y="9303"/>
                    </a:cubicBezTo>
                    <a:cubicBezTo>
                      <a:pt x="1635" y="8969"/>
                      <a:pt x="1435" y="8702"/>
                      <a:pt x="1335" y="8402"/>
                    </a:cubicBezTo>
                    <a:cubicBezTo>
                      <a:pt x="1101" y="7935"/>
                      <a:pt x="801" y="7468"/>
                      <a:pt x="501" y="7035"/>
                    </a:cubicBezTo>
                    <a:cubicBezTo>
                      <a:pt x="634" y="5734"/>
                      <a:pt x="1001" y="4533"/>
                      <a:pt x="1635" y="3399"/>
                    </a:cubicBezTo>
                    <a:close/>
                    <a:moveTo>
                      <a:pt x="7306" y="5467"/>
                    </a:moveTo>
                    <a:cubicBezTo>
                      <a:pt x="7306" y="5533"/>
                      <a:pt x="7272" y="5600"/>
                      <a:pt x="7272" y="5634"/>
                    </a:cubicBezTo>
                    <a:cubicBezTo>
                      <a:pt x="6905" y="6868"/>
                      <a:pt x="6338" y="7969"/>
                      <a:pt x="5771" y="9103"/>
                    </a:cubicBezTo>
                    <a:cubicBezTo>
                      <a:pt x="5271" y="9236"/>
                      <a:pt x="4771" y="9370"/>
                      <a:pt x="4270" y="9570"/>
                    </a:cubicBezTo>
                    <a:cubicBezTo>
                      <a:pt x="4003" y="9636"/>
                      <a:pt x="3770" y="9770"/>
                      <a:pt x="3503" y="9870"/>
                    </a:cubicBezTo>
                    <a:cubicBezTo>
                      <a:pt x="3219" y="10023"/>
                      <a:pt x="3150" y="10090"/>
                      <a:pt x="3004" y="10090"/>
                    </a:cubicBezTo>
                    <a:cubicBezTo>
                      <a:pt x="2928" y="10090"/>
                      <a:pt x="2830" y="10071"/>
                      <a:pt x="2669" y="10037"/>
                    </a:cubicBezTo>
                    <a:cubicBezTo>
                      <a:pt x="2769" y="9636"/>
                      <a:pt x="2802" y="9303"/>
                      <a:pt x="2903" y="8936"/>
                    </a:cubicBezTo>
                    <a:cubicBezTo>
                      <a:pt x="3003" y="8335"/>
                      <a:pt x="3136" y="7768"/>
                      <a:pt x="3303" y="7201"/>
                    </a:cubicBezTo>
                    <a:lnTo>
                      <a:pt x="3336" y="7201"/>
                    </a:lnTo>
                    <a:cubicBezTo>
                      <a:pt x="4604" y="6401"/>
                      <a:pt x="5905" y="5867"/>
                      <a:pt x="7306" y="5467"/>
                    </a:cubicBezTo>
                    <a:close/>
                    <a:moveTo>
                      <a:pt x="434" y="7235"/>
                    </a:moveTo>
                    <a:cubicBezTo>
                      <a:pt x="768" y="7969"/>
                      <a:pt x="1168" y="8669"/>
                      <a:pt x="1568" y="9403"/>
                    </a:cubicBezTo>
                    <a:cubicBezTo>
                      <a:pt x="1735" y="9670"/>
                      <a:pt x="1969" y="10404"/>
                      <a:pt x="2302" y="10604"/>
                    </a:cubicBezTo>
                    <a:cubicBezTo>
                      <a:pt x="2169" y="11438"/>
                      <a:pt x="2069" y="12272"/>
                      <a:pt x="1969" y="13139"/>
                    </a:cubicBezTo>
                    <a:cubicBezTo>
                      <a:pt x="1502" y="12605"/>
                      <a:pt x="1101" y="12105"/>
                      <a:pt x="634" y="11571"/>
                    </a:cubicBezTo>
                    <a:cubicBezTo>
                      <a:pt x="467" y="10470"/>
                      <a:pt x="334" y="9370"/>
                      <a:pt x="401" y="8235"/>
                    </a:cubicBezTo>
                    <a:cubicBezTo>
                      <a:pt x="401" y="7902"/>
                      <a:pt x="401" y="7568"/>
                      <a:pt x="434" y="7235"/>
                    </a:cubicBezTo>
                    <a:close/>
                    <a:moveTo>
                      <a:pt x="5638" y="9403"/>
                    </a:moveTo>
                    <a:lnTo>
                      <a:pt x="5638" y="9403"/>
                    </a:lnTo>
                    <a:cubicBezTo>
                      <a:pt x="5404" y="9837"/>
                      <a:pt x="5171" y="10270"/>
                      <a:pt x="4937" y="10737"/>
                    </a:cubicBezTo>
                    <a:cubicBezTo>
                      <a:pt x="4570" y="11438"/>
                      <a:pt x="4170" y="12138"/>
                      <a:pt x="3837" y="12872"/>
                    </a:cubicBezTo>
                    <a:cubicBezTo>
                      <a:pt x="3269" y="12939"/>
                      <a:pt x="2736" y="13206"/>
                      <a:pt x="2302" y="13573"/>
                    </a:cubicBezTo>
                    <a:cubicBezTo>
                      <a:pt x="2335" y="12605"/>
                      <a:pt x="2436" y="11638"/>
                      <a:pt x="2636" y="10704"/>
                    </a:cubicBezTo>
                    <a:cubicBezTo>
                      <a:pt x="2769" y="10637"/>
                      <a:pt x="2836" y="10570"/>
                      <a:pt x="2969" y="10537"/>
                    </a:cubicBezTo>
                    <a:cubicBezTo>
                      <a:pt x="3903" y="10103"/>
                      <a:pt x="4637" y="9636"/>
                      <a:pt x="5638" y="9403"/>
                    </a:cubicBezTo>
                    <a:close/>
                    <a:moveTo>
                      <a:pt x="734" y="11871"/>
                    </a:moveTo>
                    <a:lnTo>
                      <a:pt x="734" y="11871"/>
                    </a:lnTo>
                    <a:cubicBezTo>
                      <a:pt x="1135" y="12438"/>
                      <a:pt x="1568" y="12939"/>
                      <a:pt x="1969" y="13472"/>
                    </a:cubicBezTo>
                    <a:cubicBezTo>
                      <a:pt x="1835" y="14640"/>
                      <a:pt x="1835" y="15774"/>
                      <a:pt x="1902" y="16908"/>
                    </a:cubicBezTo>
                    <a:cubicBezTo>
                      <a:pt x="1468" y="15240"/>
                      <a:pt x="1001" y="13573"/>
                      <a:pt x="734" y="11871"/>
                    </a:cubicBezTo>
                    <a:close/>
                    <a:moveTo>
                      <a:pt x="3670" y="13106"/>
                    </a:moveTo>
                    <a:cubicBezTo>
                      <a:pt x="2936" y="14807"/>
                      <a:pt x="2335" y="16541"/>
                      <a:pt x="2202" y="18409"/>
                    </a:cubicBezTo>
                    <a:cubicBezTo>
                      <a:pt x="2169" y="18276"/>
                      <a:pt x="2169" y="18142"/>
                      <a:pt x="2135" y="18042"/>
                    </a:cubicBezTo>
                    <a:cubicBezTo>
                      <a:pt x="2169" y="17976"/>
                      <a:pt x="2169" y="17976"/>
                      <a:pt x="2135" y="17909"/>
                    </a:cubicBezTo>
                    <a:cubicBezTo>
                      <a:pt x="2135" y="16508"/>
                      <a:pt x="2135" y="15140"/>
                      <a:pt x="2202" y="13806"/>
                    </a:cubicBezTo>
                    <a:cubicBezTo>
                      <a:pt x="2302" y="13806"/>
                      <a:pt x="2335" y="13773"/>
                      <a:pt x="2335" y="13673"/>
                    </a:cubicBezTo>
                    <a:cubicBezTo>
                      <a:pt x="2802" y="13439"/>
                      <a:pt x="3203" y="13239"/>
                      <a:pt x="3670" y="13106"/>
                    </a:cubicBezTo>
                    <a:close/>
                    <a:moveTo>
                      <a:pt x="5784" y="0"/>
                    </a:moveTo>
                    <a:cubicBezTo>
                      <a:pt x="4888" y="0"/>
                      <a:pt x="3890" y="460"/>
                      <a:pt x="3103" y="1097"/>
                    </a:cubicBezTo>
                    <a:cubicBezTo>
                      <a:pt x="968" y="2765"/>
                      <a:pt x="101" y="5567"/>
                      <a:pt x="34" y="8169"/>
                    </a:cubicBezTo>
                    <a:cubicBezTo>
                      <a:pt x="0" y="11838"/>
                      <a:pt x="1235" y="15741"/>
                      <a:pt x="2269" y="19277"/>
                    </a:cubicBezTo>
                    <a:lnTo>
                      <a:pt x="2269" y="19410"/>
                    </a:lnTo>
                    <a:cubicBezTo>
                      <a:pt x="2269" y="19443"/>
                      <a:pt x="2269" y="19477"/>
                      <a:pt x="2302" y="19477"/>
                    </a:cubicBezTo>
                    <a:lnTo>
                      <a:pt x="2302" y="19577"/>
                    </a:lnTo>
                    <a:cubicBezTo>
                      <a:pt x="2302" y="19607"/>
                      <a:pt x="2343" y="19623"/>
                      <a:pt x="2384" y="19623"/>
                    </a:cubicBezTo>
                    <a:cubicBezTo>
                      <a:pt x="2435" y="19623"/>
                      <a:pt x="2487" y="19599"/>
                      <a:pt x="2469" y="19543"/>
                    </a:cubicBezTo>
                    <a:lnTo>
                      <a:pt x="2502" y="19477"/>
                    </a:lnTo>
                    <a:cubicBezTo>
                      <a:pt x="2569" y="19477"/>
                      <a:pt x="2569" y="19443"/>
                      <a:pt x="2569" y="19410"/>
                    </a:cubicBezTo>
                    <a:cubicBezTo>
                      <a:pt x="2502" y="17108"/>
                      <a:pt x="3236" y="15040"/>
                      <a:pt x="4170" y="13039"/>
                    </a:cubicBezTo>
                    <a:lnTo>
                      <a:pt x="4404" y="13039"/>
                    </a:lnTo>
                    <a:cubicBezTo>
                      <a:pt x="4504" y="13039"/>
                      <a:pt x="4470" y="12805"/>
                      <a:pt x="4337" y="12805"/>
                    </a:cubicBezTo>
                    <a:lnTo>
                      <a:pt x="4270" y="12805"/>
                    </a:lnTo>
                    <a:cubicBezTo>
                      <a:pt x="4704" y="11905"/>
                      <a:pt x="5204" y="10971"/>
                      <a:pt x="5671" y="10070"/>
                    </a:cubicBezTo>
                    <a:cubicBezTo>
                      <a:pt x="6939" y="7668"/>
                      <a:pt x="8773" y="4433"/>
                      <a:pt x="7839" y="1631"/>
                    </a:cubicBezTo>
                    <a:cubicBezTo>
                      <a:pt x="7458" y="452"/>
                      <a:pt x="6671" y="0"/>
                      <a:pt x="57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63"/>
              <p:cNvSpPr/>
              <p:nvPr/>
            </p:nvSpPr>
            <p:spPr>
              <a:xfrm>
                <a:off x="3183568" y="490265"/>
                <a:ext cx="54086" cy="125363"/>
              </a:xfrm>
              <a:custGeom>
                <a:avLst/>
                <a:gdLst/>
                <a:ahLst/>
                <a:cxnLst/>
                <a:rect l="l" t="t" r="r" b="b"/>
                <a:pathLst>
                  <a:path w="2303" h="5338" extrusionOk="0">
                    <a:moveTo>
                      <a:pt x="2302" y="1"/>
                    </a:moveTo>
                    <a:lnTo>
                      <a:pt x="2302" y="1"/>
                    </a:lnTo>
                    <a:cubicBezTo>
                      <a:pt x="935" y="1101"/>
                      <a:pt x="34" y="2769"/>
                      <a:pt x="34" y="4704"/>
                    </a:cubicBezTo>
                    <a:cubicBezTo>
                      <a:pt x="34" y="5038"/>
                      <a:pt x="1" y="5271"/>
                      <a:pt x="134" y="5338"/>
                    </a:cubicBezTo>
                    <a:cubicBezTo>
                      <a:pt x="534" y="4704"/>
                      <a:pt x="1001" y="4137"/>
                      <a:pt x="1468" y="3603"/>
                    </a:cubicBezTo>
                    <a:cubicBezTo>
                      <a:pt x="1869" y="2436"/>
                      <a:pt x="2069" y="1268"/>
                      <a:pt x="23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63"/>
              <p:cNvSpPr/>
              <p:nvPr/>
            </p:nvSpPr>
            <p:spPr>
              <a:xfrm>
                <a:off x="3194536" y="571358"/>
                <a:ext cx="82291" cy="45068"/>
              </a:xfrm>
              <a:custGeom>
                <a:avLst/>
                <a:gdLst/>
                <a:ahLst/>
                <a:cxnLst/>
                <a:rect l="l" t="t" r="r" b="b"/>
                <a:pathLst>
                  <a:path w="3504" h="1919" extrusionOk="0">
                    <a:moveTo>
                      <a:pt x="2888" y="1"/>
                    </a:moveTo>
                    <a:cubicBezTo>
                      <a:pt x="2263" y="1"/>
                      <a:pt x="1646" y="157"/>
                      <a:pt x="1068" y="484"/>
                    </a:cubicBezTo>
                    <a:cubicBezTo>
                      <a:pt x="701" y="984"/>
                      <a:pt x="334" y="1418"/>
                      <a:pt x="1" y="1918"/>
                    </a:cubicBezTo>
                    <a:cubicBezTo>
                      <a:pt x="367" y="1918"/>
                      <a:pt x="1135" y="1484"/>
                      <a:pt x="1402" y="1351"/>
                    </a:cubicBezTo>
                    <a:cubicBezTo>
                      <a:pt x="2169" y="1017"/>
                      <a:pt x="2869" y="584"/>
                      <a:pt x="3503" y="50"/>
                    </a:cubicBezTo>
                    <a:cubicBezTo>
                      <a:pt x="3298" y="17"/>
                      <a:pt x="3092" y="1"/>
                      <a:pt x="2888"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63"/>
              <p:cNvSpPr/>
              <p:nvPr/>
            </p:nvSpPr>
            <p:spPr>
              <a:xfrm>
                <a:off x="3227438" y="513773"/>
                <a:ext cx="94034" cy="59558"/>
              </a:xfrm>
              <a:custGeom>
                <a:avLst/>
                <a:gdLst/>
                <a:ahLst/>
                <a:cxnLst/>
                <a:rect l="l" t="t" r="r" b="b"/>
                <a:pathLst>
                  <a:path w="4004" h="2536" extrusionOk="0">
                    <a:moveTo>
                      <a:pt x="2602" y="0"/>
                    </a:moveTo>
                    <a:cubicBezTo>
                      <a:pt x="1635" y="768"/>
                      <a:pt x="801" y="1635"/>
                      <a:pt x="1" y="2535"/>
                    </a:cubicBezTo>
                    <a:cubicBezTo>
                      <a:pt x="512" y="2358"/>
                      <a:pt x="1009" y="2254"/>
                      <a:pt x="1520" y="2254"/>
                    </a:cubicBezTo>
                    <a:cubicBezTo>
                      <a:pt x="1776" y="2254"/>
                      <a:pt x="2035" y="2280"/>
                      <a:pt x="2302" y="2335"/>
                    </a:cubicBezTo>
                    <a:cubicBezTo>
                      <a:pt x="2336" y="2302"/>
                      <a:pt x="2336" y="2302"/>
                      <a:pt x="2402" y="2302"/>
                    </a:cubicBezTo>
                    <a:cubicBezTo>
                      <a:pt x="3036" y="1768"/>
                      <a:pt x="3536" y="1034"/>
                      <a:pt x="4003" y="301"/>
                    </a:cubicBezTo>
                    <a:cubicBezTo>
                      <a:pt x="3503" y="167"/>
                      <a:pt x="3069" y="100"/>
                      <a:pt x="26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63"/>
              <p:cNvSpPr/>
              <p:nvPr/>
            </p:nvSpPr>
            <p:spPr>
              <a:xfrm>
                <a:off x="3227438" y="459711"/>
                <a:ext cx="68177" cy="103428"/>
              </a:xfrm>
              <a:custGeom>
                <a:avLst/>
                <a:gdLst/>
                <a:ahLst/>
                <a:cxnLst/>
                <a:rect l="l" t="t" r="r" b="b"/>
                <a:pathLst>
                  <a:path w="2903" h="4404" extrusionOk="0">
                    <a:moveTo>
                      <a:pt x="2903" y="1"/>
                    </a:moveTo>
                    <a:lnTo>
                      <a:pt x="2903" y="1"/>
                    </a:lnTo>
                    <a:cubicBezTo>
                      <a:pt x="2002" y="268"/>
                      <a:pt x="1168" y="668"/>
                      <a:pt x="468" y="1202"/>
                    </a:cubicBezTo>
                    <a:cubicBezTo>
                      <a:pt x="501" y="1202"/>
                      <a:pt x="501" y="1202"/>
                      <a:pt x="501" y="1268"/>
                    </a:cubicBezTo>
                    <a:cubicBezTo>
                      <a:pt x="568" y="2302"/>
                      <a:pt x="334" y="3403"/>
                      <a:pt x="1" y="4404"/>
                    </a:cubicBezTo>
                    <a:cubicBezTo>
                      <a:pt x="768" y="3537"/>
                      <a:pt x="1568" y="2769"/>
                      <a:pt x="2402" y="1969"/>
                    </a:cubicBezTo>
                    <a:cubicBezTo>
                      <a:pt x="2669" y="1335"/>
                      <a:pt x="2803" y="668"/>
                      <a:pt x="2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63"/>
              <p:cNvSpPr/>
              <p:nvPr/>
            </p:nvSpPr>
            <p:spPr>
              <a:xfrm>
                <a:off x="3292468" y="466756"/>
                <a:ext cx="56411" cy="47815"/>
              </a:xfrm>
              <a:custGeom>
                <a:avLst/>
                <a:gdLst/>
                <a:ahLst/>
                <a:cxnLst/>
                <a:rect l="l" t="t" r="r" b="b"/>
                <a:pathLst>
                  <a:path w="2402" h="2036" extrusionOk="0">
                    <a:moveTo>
                      <a:pt x="2402" y="1"/>
                    </a:moveTo>
                    <a:lnTo>
                      <a:pt x="2402" y="1"/>
                    </a:lnTo>
                    <a:cubicBezTo>
                      <a:pt x="1568" y="535"/>
                      <a:pt x="734" y="1168"/>
                      <a:pt x="0" y="1802"/>
                    </a:cubicBezTo>
                    <a:cubicBezTo>
                      <a:pt x="434" y="1869"/>
                      <a:pt x="867" y="1969"/>
                      <a:pt x="1334" y="2036"/>
                    </a:cubicBezTo>
                    <a:cubicBezTo>
                      <a:pt x="1735" y="1435"/>
                      <a:pt x="2135" y="701"/>
                      <a:pt x="24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63"/>
              <p:cNvSpPr/>
              <p:nvPr/>
            </p:nvSpPr>
            <p:spPr>
              <a:xfrm>
                <a:off x="3292468" y="455483"/>
                <a:ext cx="60333" cy="44997"/>
              </a:xfrm>
              <a:custGeom>
                <a:avLst/>
                <a:gdLst/>
                <a:ahLst/>
                <a:cxnLst/>
                <a:rect l="l" t="t" r="r" b="b"/>
                <a:pathLst>
                  <a:path w="2569" h="1916" extrusionOk="0">
                    <a:moveTo>
                      <a:pt x="1823" y="0"/>
                    </a:moveTo>
                    <a:cubicBezTo>
                      <a:pt x="1292" y="0"/>
                      <a:pt x="755" y="67"/>
                      <a:pt x="234" y="181"/>
                    </a:cubicBezTo>
                    <a:cubicBezTo>
                      <a:pt x="267" y="781"/>
                      <a:pt x="200" y="1348"/>
                      <a:pt x="0" y="1915"/>
                    </a:cubicBezTo>
                    <a:cubicBezTo>
                      <a:pt x="834" y="1215"/>
                      <a:pt x="1701" y="614"/>
                      <a:pt x="2569" y="47"/>
                    </a:cubicBezTo>
                    <a:cubicBezTo>
                      <a:pt x="2323" y="15"/>
                      <a:pt x="2073" y="0"/>
                      <a:pt x="18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63"/>
              <p:cNvSpPr/>
              <p:nvPr/>
            </p:nvSpPr>
            <p:spPr>
              <a:xfrm>
                <a:off x="3194536" y="572533"/>
                <a:ext cx="82291" cy="45443"/>
              </a:xfrm>
              <a:custGeom>
                <a:avLst/>
                <a:gdLst/>
                <a:ahLst/>
                <a:cxnLst/>
                <a:rect l="l" t="t" r="r" b="b"/>
                <a:pathLst>
                  <a:path w="3504" h="1935" extrusionOk="0">
                    <a:moveTo>
                      <a:pt x="3169" y="0"/>
                    </a:moveTo>
                    <a:cubicBezTo>
                      <a:pt x="2336" y="634"/>
                      <a:pt x="1468" y="1101"/>
                      <a:pt x="468" y="1301"/>
                    </a:cubicBezTo>
                    <a:cubicBezTo>
                      <a:pt x="301" y="1501"/>
                      <a:pt x="167" y="1701"/>
                      <a:pt x="1" y="1935"/>
                    </a:cubicBezTo>
                    <a:cubicBezTo>
                      <a:pt x="367" y="1935"/>
                      <a:pt x="1101" y="1468"/>
                      <a:pt x="1402" y="1334"/>
                    </a:cubicBezTo>
                    <a:cubicBezTo>
                      <a:pt x="2169" y="1001"/>
                      <a:pt x="2836" y="601"/>
                      <a:pt x="3503" y="33"/>
                    </a:cubicBezTo>
                    <a:cubicBezTo>
                      <a:pt x="3370" y="33"/>
                      <a:pt x="3270" y="0"/>
                      <a:pt x="3169"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63"/>
              <p:cNvSpPr/>
              <p:nvPr/>
            </p:nvSpPr>
            <p:spPr>
              <a:xfrm>
                <a:off x="3199233" y="497756"/>
                <a:ext cx="40512" cy="70126"/>
              </a:xfrm>
              <a:custGeom>
                <a:avLst/>
                <a:gdLst/>
                <a:ahLst/>
                <a:cxnLst/>
                <a:rect l="l" t="t" r="r" b="b"/>
                <a:pathLst>
                  <a:path w="1725" h="2986" extrusionOk="0">
                    <a:moveTo>
                      <a:pt x="1489" y="0"/>
                    </a:moveTo>
                    <a:cubicBezTo>
                      <a:pt x="1462" y="0"/>
                      <a:pt x="1433" y="5"/>
                      <a:pt x="1402" y="15"/>
                    </a:cubicBezTo>
                    <a:cubicBezTo>
                      <a:pt x="501" y="482"/>
                      <a:pt x="34" y="1950"/>
                      <a:pt x="1" y="2884"/>
                    </a:cubicBezTo>
                    <a:cubicBezTo>
                      <a:pt x="22" y="2949"/>
                      <a:pt x="86" y="2985"/>
                      <a:pt x="137" y="2985"/>
                    </a:cubicBezTo>
                    <a:cubicBezTo>
                      <a:pt x="165" y="2985"/>
                      <a:pt x="189" y="2974"/>
                      <a:pt x="201" y="2951"/>
                    </a:cubicBezTo>
                    <a:cubicBezTo>
                      <a:pt x="434" y="2484"/>
                      <a:pt x="634" y="1983"/>
                      <a:pt x="835" y="1550"/>
                    </a:cubicBezTo>
                    <a:cubicBezTo>
                      <a:pt x="1101" y="1116"/>
                      <a:pt x="1502" y="716"/>
                      <a:pt x="1669" y="282"/>
                    </a:cubicBezTo>
                    <a:cubicBezTo>
                      <a:pt x="1725" y="141"/>
                      <a:pt x="1638" y="0"/>
                      <a:pt x="14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63"/>
              <p:cNvSpPr/>
              <p:nvPr/>
            </p:nvSpPr>
            <p:spPr>
              <a:xfrm>
                <a:off x="3165555" y="449941"/>
                <a:ext cx="200844" cy="179942"/>
              </a:xfrm>
              <a:custGeom>
                <a:avLst/>
                <a:gdLst/>
                <a:ahLst/>
                <a:cxnLst/>
                <a:rect l="l" t="t" r="r" b="b"/>
                <a:pathLst>
                  <a:path w="8552" h="7662" extrusionOk="0">
                    <a:moveTo>
                      <a:pt x="7387" y="224"/>
                    </a:moveTo>
                    <a:cubicBezTo>
                      <a:pt x="7592" y="224"/>
                      <a:pt x="7799" y="233"/>
                      <a:pt x="8006" y="250"/>
                    </a:cubicBezTo>
                    <a:cubicBezTo>
                      <a:pt x="7105" y="850"/>
                      <a:pt x="6271" y="1451"/>
                      <a:pt x="5438" y="2151"/>
                    </a:cubicBezTo>
                    <a:cubicBezTo>
                      <a:pt x="5604" y="1584"/>
                      <a:pt x="5738" y="1017"/>
                      <a:pt x="5671" y="417"/>
                    </a:cubicBezTo>
                    <a:cubicBezTo>
                      <a:pt x="6215" y="293"/>
                      <a:pt x="6796" y="224"/>
                      <a:pt x="7387" y="224"/>
                    </a:cubicBezTo>
                    <a:close/>
                    <a:moveTo>
                      <a:pt x="7906" y="717"/>
                    </a:moveTo>
                    <a:cubicBezTo>
                      <a:pt x="7539" y="1384"/>
                      <a:pt x="7205" y="2085"/>
                      <a:pt x="6772" y="2752"/>
                    </a:cubicBezTo>
                    <a:cubicBezTo>
                      <a:pt x="6305" y="2685"/>
                      <a:pt x="5905" y="2585"/>
                      <a:pt x="5438" y="2518"/>
                    </a:cubicBezTo>
                    <a:cubicBezTo>
                      <a:pt x="6205" y="1884"/>
                      <a:pt x="7039" y="1317"/>
                      <a:pt x="7906" y="717"/>
                    </a:cubicBezTo>
                    <a:close/>
                    <a:moveTo>
                      <a:pt x="5571" y="417"/>
                    </a:moveTo>
                    <a:lnTo>
                      <a:pt x="5571" y="417"/>
                    </a:lnTo>
                    <a:cubicBezTo>
                      <a:pt x="5471" y="1084"/>
                      <a:pt x="5371" y="1751"/>
                      <a:pt x="5071" y="2385"/>
                    </a:cubicBezTo>
                    <a:cubicBezTo>
                      <a:pt x="4237" y="3119"/>
                      <a:pt x="3403" y="3919"/>
                      <a:pt x="2636" y="4820"/>
                    </a:cubicBezTo>
                    <a:cubicBezTo>
                      <a:pt x="2936" y="3819"/>
                      <a:pt x="3203" y="2718"/>
                      <a:pt x="3136" y="1684"/>
                    </a:cubicBezTo>
                    <a:lnTo>
                      <a:pt x="3136" y="1651"/>
                    </a:lnTo>
                    <a:cubicBezTo>
                      <a:pt x="3870" y="1050"/>
                      <a:pt x="4704" y="650"/>
                      <a:pt x="5571" y="417"/>
                    </a:cubicBezTo>
                    <a:close/>
                    <a:moveTo>
                      <a:pt x="5237" y="2718"/>
                    </a:moveTo>
                    <a:cubicBezTo>
                      <a:pt x="5738" y="2852"/>
                      <a:pt x="6171" y="2918"/>
                      <a:pt x="6638" y="3019"/>
                    </a:cubicBezTo>
                    <a:cubicBezTo>
                      <a:pt x="6205" y="3752"/>
                      <a:pt x="5638" y="4420"/>
                      <a:pt x="5037" y="5020"/>
                    </a:cubicBezTo>
                    <a:cubicBezTo>
                      <a:pt x="4971" y="5020"/>
                      <a:pt x="4971" y="5053"/>
                      <a:pt x="4937" y="5053"/>
                    </a:cubicBezTo>
                    <a:cubicBezTo>
                      <a:pt x="4670" y="4998"/>
                      <a:pt x="4407" y="4972"/>
                      <a:pt x="4148" y="4972"/>
                    </a:cubicBezTo>
                    <a:cubicBezTo>
                      <a:pt x="3629" y="4972"/>
                      <a:pt x="3125" y="5076"/>
                      <a:pt x="2636" y="5253"/>
                    </a:cubicBezTo>
                    <a:cubicBezTo>
                      <a:pt x="3436" y="4353"/>
                      <a:pt x="4303" y="3486"/>
                      <a:pt x="5237" y="2718"/>
                    </a:cubicBezTo>
                    <a:close/>
                    <a:moveTo>
                      <a:pt x="3069" y="1718"/>
                    </a:moveTo>
                    <a:cubicBezTo>
                      <a:pt x="2836" y="2918"/>
                      <a:pt x="2636" y="4153"/>
                      <a:pt x="2235" y="5320"/>
                    </a:cubicBezTo>
                    <a:cubicBezTo>
                      <a:pt x="1768" y="5887"/>
                      <a:pt x="1301" y="6421"/>
                      <a:pt x="901" y="7055"/>
                    </a:cubicBezTo>
                    <a:cubicBezTo>
                      <a:pt x="768" y="6988"/>
                      <a:pt x="801" y="6755"/>
                      <a:pt x="801" y="6421"/>
                    </a:cubicBezTo>
                    <a:cubicBezTo>
                      <a:pt x="801" y="4486"/>
                      <a:pt x="1702" y="2818"/>
                      <a:pt x="3069" y="1718"/>
                    </a:cubicBezTo>
                    <a:close/>
                    <a:moveTo>
                      <a:pt x="4157" y="5218"/>
                    </a:moveTo>
                    <a:cubicBezTo>
                      <a:pt x="4350" y="5218"/>
                      <a:pt x="4544" y="5230"/>
                      <a:pt x="4737" y="5253"/>
                    </a:cubicBezTo>
                    <a:cubicBezTo>
                      <a:pt x="4070" y="5821"/>
                      <a:pt x="3403" y="6221"/>
                      <a:pt x="2636" y="6554"/>
                    </a:cubicBezTo>
                    <a:cubicBezTo>
                      <a:pt x="2335" y="6688"/>
                      <a:pt x="1601" y="7155"/>
                      <a:pt x="1235" y="7155"/>
                    </a:cubicBezTo>
                    <a:cubicBezTo>
                      <a:pt x="1568" y="6654"/>
                      <a:pt x="1935" y="6154"/>
                      <a:pt x="2302" y="5687"/>
                    </a:cubicBezTo>
                    <a:cubicBezTo>
                      <a:pt x="2891" y="5354"/>
                      <a:pt x="3520" y="5218"/>
                      <a:pt x="4157" y="5218"/>
                    </a:cubicBezTo>
                    <a:close/>
                    <a:moveTo>
                      <a:pt x="6867" y="0"/>
                    </a:moveTo>
                    <a:cubicBezTo>
                      <a:pt x="3041" y="0"/>
                      <a:pt x="0" y="3517"/>
                      <a:pt x="567" y="7488"/>
                    </a:cubicBezTo>
                    <a:cubicBezTo>
                      <a:pt x="567" y="7575"/>
                      <a:pt x="617" y="7662"/>
                      <a:pt x="718" y="7662"/>
                    </a:cubicBezTo>
                    <a:cubicBezTo>
                      <a:pt x="733" y="7662"/>
                      <a:pt x="750" y="7660"/>
                      <a:pt x="768" y="7655"/>
                    </a:cubicBezTo>
                    <a:cubicBezTo>
                      <a:pt x="2402" y="7088"/>
                      <a:pt x="3970" y="6388"/>
                      <a:pt x="5271" y="5220"/>
                    </a:cubicBezTo>
                    <a:cubicBezTo>
                      <a:pt x="5971" y="4586"/>
                      <a:pt x="6538" y="3852"/>
                      <a:pt x="7039" y="3019"/>
                    </a:cubicBezTo>
                    <a:cubicBezTo>
                      <a:pt x="7072" y="3019"/>
                      <a:pt x="7072" y="2985"/>
                      <a:pt x="7072" y="2985"/>
                    </a:cubicBezTo>
                    <a:cubicBezTo>
                      <a:pt x="7572" y="2085"/>
                      <a:pt x="8039" y="1184"/>
                      <a:pt x="8473" y="350"/>
                    </a:cubicBezTo>
                    <a:cubicBezTo>
                      <a:pt x="8552" y="245"/>
                      <a:pt x="8445" y="119"/>
                      <a:pt x="8330" y="119"/>
                    </a:cubicBezTo>
                    <a:cubicBezTo>
                      <a:pt x="8299" y="119"/>
                      <a:pt x="8268" y="128"/>
                      <a:pt x="8240" y="150"/>
                    </a:cubicBezTo>
                    <a:cubicBezTo>
                      <a:pt x="7774" y="48"/>
                      <a:pt x="7315" y="0"/>
                      <a:pt x="6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63"/>
              <p:cNvSpPr/>
              <p:nvPr/>
            </p:nvSpPr>
            <p:spPr>
              <a:xfrm>
                <a:off x="3048835" y="713537"/>
                <a:ext cx="100281" cy="37623"/>
              </a:xfrm>
              <a:custGeom>
                <a:avLst/>
                <a:gdLst/>
                <a:ahLst/>
                <a:cxnLst/>
                <a:rect l="l" t="t" r="r" b="b"/>
                <a:pathLst>
                  <a:path w="4270" h="1602" extrusionOk="0">
                    <a:moveTo>
                      <a:pt x="0" y="0"/>
                    </a:moveTo>
                    <a:lnTo>
                      <a:pt x="0" y="0"/>
                    </a:lnTo>
                    <a:cubicBezTo>
                      <a:pt x="1234" y="834"/>
                      <a:pt x="2769" y="1301"/>
                      <a:pt x="4270" y="1602"/>
                    </a:cubicBezTo>
                    <a:cubicBezTo>
                      <a:pt x="4070" y="934"/>
                      <a:pt x="3669" y="434"/>
                      <a:pt x="3036" y="134"/>
                    </a:cubicBezTo>
                    <a:cubicBezTo>
                      <a:pt x="2002" y="134"/>
                      <a:pt x="1001" y="1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63"/>
              <p:cNvSpPr/>
              <p:nvPr/>
            </p:nvSpPr>
            <p:spPr>
              <a:xfrm>
                <a:off x="3042538" y="615620"/>
                <a:ext cx="94809" cy="94363"/>
              </a:xfrm>
              <a:custGeom>
                <a:avLst/>
                <a:gdLst/>
                <a:ahLst/>
                <a:cxnLst/>
                <a:rect l="l" t="t" r="r" b="b"/>
                <a:pathLst>
                  <a:path w="4037" h="4018" extrusionOk="0">
                    <a:moveTo>
                      <a:pt x="3903" y="1"/>
                    </a:moveTo>
                    <a:cubicBezTo>
                      <a:pt x="2569" y="868"/>
                      <a:pt x="1368" y="2036"/>
                      <a:pt x="334" y="3470"/>
                    </a:cubicBezTo>
                    <a:cubicBezTo>
                      <a:pt x="201" y="3637"/>
                      <a:pt x="134" y="3804"/>
                      <a:pt x="1" y="3970"/>
                    </a:cubicBezTo>
                    <a:cubicBezTo>
                      <a:pt x="638" y="3994"/>
                      <a:pt x="1291" y="4018"/>
                      <a:pt x="1938" y="4018"/>
                    </a:cubicBezTo>
                    <a:cubicBezTo>
                      <a:pt x="2206" y="4018"/>
                      <a:pt x="2472" y="4014"/>
                      <a:pt x="2736" y="4004"/>
                    </a:cubicBezTo>
                    <a:cubicBezTo>
                      <a:pt x="3703" y="2836"/>
                      <a:pt x="4037" y="1502"/>
                      <a:pt x="3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63"/>
              <p:cNvSpPr/>
              <p:nvPr/>
            </p:nvSpPr>
            <p:spPr>
              <a:xfrm>
                <a:off x="3131855" y="708840"/>
                <a:ext cx="129285" cy="51479"/>
              </a:xfrm>
              <a:custGeom>
                <a:avLst/>
                <a:gdLst/>
                <a:ahLst/>
                <a:cxnLst/>
                <a:rect l="l" t="t" r="r" b="b"/>
                <a:pathLst>
                  <a:path w="5505" h="2192" extrusionOk="0">
                    <a:moveTo>
                      <a:pt x="2936" y="0"/>
                    </a:moveTo>
                    <a:cubicBezTo>
                      <a:pt x="1936" y="167"/>
                      <a:pt x="1002" y="234"/>
                      <a:pt x="1" y="300"/>
                    </a:cubicBezTo>
                    <a:cubicBezTo>
                      <a:pt x="34" y="334"/>
                      <a:pt x="101" y="401"/>
                      <a:pt x="201" y="467"/>
                    </a:cubicBezTo>
                    <a:cubicBezTo>
                      <a:pt x="601" y="834"/>
                      <a:pt x="868" y="1301"/>
                      <a:pt x="1035" y="1835"/>
                    </a:cubicBezTo>
                    <a:cubicBezTo>
                      <a:pt x="1402" y="1902"/>
                      <a:pt x="1736" y="2002"/>
                      <a:pt x="2102" y="2035"/>
                    </a:cubicBezTo>
                    <a:cubicBezTo>
                      <a:pt x="2811" y="2139"/>
                      <a:pt x="3520" y="2191"/>
                      <a:pt x="4229" y="2191"/>
                    </a:cubicBezTo>
                    <a:cubicBezTo>
                      <a:pt x="4654" y="2191"/>
                      <a:pt x="5080" y="2173"/>
                      <a:pt x="5505" y="2135"/>
                    </a:cubicBezTo>
                    <a:cubicBezTo>
                      <a:pt x="4838" y="1201"/>
                      <a:pt x="4004" y="501"/>
                      <a:pt x="29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63"/>
              <p:cNvSpPr/>
              <p:nvPr/>
            </p:nvSpPr>
            <p:spPr>
              <a:xfrm>
                <a:off x="3116989" y="568611"/>
                <a:ext cx="121441" cy="137105"/>
              </a:xfrm>
              <a:custGeom>
                <a:avLst/>
                <a:gdLst/>
                <a:ahLst/>
                <a:cxnLst/>
                <a:rect l="l" t="t" r="r" b="b"/>
                <a:pathLst>
                  <a:path w="5171" h="5838" extrusionOk="0">
                    <a:moveTo>
                      <a:pt x="4771" y="0"/>
                    </a:moveTo>
                    <a:lnTo>
                      <a:pt x="4771" y="0"/>
                    </a:lnTo>
                    <a:cubicBezTo>
                      <a:pt x="3436" y="401"/>
                      <a:pt x="2135" y="1001"/>
                      <a:pt x="968" y="1735"/>
                    </a:cubicBezTo>
                    <a:cubicBezTo>
                      <a:pt x="1268" y="3002"/>
                      <a:pt x="1001" y="4303"/>
                      <a:pt x="334" y="5371"/>
                    </a:cubicBezTo>
                    <a:cubicBezTo>
                      <a:pt x="167" y="5671"/>
                      <a:pt x="1" y="5771"/>
                      <a:pt x="67" y="5838"/>
                    </a:cubicBezTo>
                    <a:cubicBezTo>
                      <a:pt x="1135" y="5804"/>
                      <a:pt x="2169" y="5704"/>
                      <a:pt x="3236" y="5538"/>
                    </a:cubicBezTo>
                    <a:cubicBezTo>
                      <a:pt x="4737" y="4037"/>
                      <a:pt x="5171" y="2035"/>
                      <a:pt x="4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63"/>
              <p:cNvSpPr/>
              <p:nvPr/>
            </p:nvSpPr>
            <p:spPr>
              <a:xfrm>
                <a:off x="3210999" y="690028"/>
                <a:ext cx="156692" cy="66627"/>
              </a:xfrm>
              <a:custGeom>
                <a:avLst/>
                <a:gdLst/>
                <a:ahLst/>
                <a:cxnLst/>
                <a:rect l="l" t="t" r="r" b="b"/>
                <a:pathLst>
                  <a:path w="6672" h="2837" extrusionOk="0">
                    <a:moveTo>
                      <a:pt x="2969" y="1"/>
                    </a:moveTo>
                    <a:cubicBezTo>
                      <a:pt x="2001" y="301"/>
                      <a:pt x="1001" y="534"/>
                      <a:pt x="0" y="701"/>
                    </a:cubicBezTo>
                    <a:cubicBezTo>
                      <a:pt x="133" y="768"/>
                      <a:pt x="300" y="835"/>
                      <a:pt x="367" y="868"/>
                    </a:cubicBezTo>
                    <a:cubicBezTo>
                      <a:pt x="1201" y="1368"/>
                      <a:pt x="1868" y="2102"/>
                      <a:pt x="2335" y="2836"/>
                    </a:cubicBezTo>
                    <a:cubicBezTo>
                      <a:pt x="3002" y="2769"/>
                      <a:pt x="3669" y="2603"/>
                      <a:pt x="4303" y="2336"/>
                    </a:cubicBezTo>
                    <a:cubicBezTo>
                      <a:pt x="5170" y="2002"/>
                      <a:pt x="5938" y="1602"/>
                      <a:pt x="6671" y="1101"/>
                    </a:cubicBezTo>
                    <a:cubicBezTo>
                      <a:pt x="5537" y="434"/>
                      <a:pt x="4303" y="34"/>
                      <a:pt x="2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63"/>
              <p:cNvSpPr/>
              <p:nvPr/>
            </p:nvSpPr>
            <p:spPr>
              <a:xfrm>
                <a:off x="3203155" y="549799"/>
                <a:ext cx="133982" cy="148096"/>
              </a:xfrm>
              <a:custGeom>
                <a:avLst/>
                <a:gdLst/>
                <a:ahLst/>
                <a:cxnLst/>
                <a:rect l="l" t="t" r="r" b="b"/>
                <a:pathLst>
                  <a:path w="5705" h="6306" extrusionOk="0">
                    <a:moveTo>
                      <a:pt x="5338" y="1"/>
                    </a:moveTo>
                    <a:lnTo>
                      <a:pt x="5338" y="1"/>
                    </a:lnTo>
                    <a:cubicBezTo>
                      <a:pt x="3970" y="134"/>
                      <a:pt x="2602" y="401"/>
                      <a:pt x="1301" y="768"/>
                    </a:cubicBezTo>
                    <a:cubicBezTo>
                      <a:pt x="1768" y="2236"/>
                      <a:pt x="1602" y="3837"/>
                      <a:pt x="834" y="5171"/>
                    </a:cubicBezTo>
                    <a:cubicBezTo>
                      <a:pt x="701" y="5405"/>
                      <a:pt x="101" y="6072"/>
                      <a:pt x="0" y="6305"/>
                    </a:cubicBezTo>
                    <a:cubicBezTo>
                      <a:pt x="1101" y="6138"/>
                      <a:pt x="2169" y="5938"/>
                      <a:pt x="3269" y="5605"/>
                    </a:cubicBezTo>
                    <a:cubicBezTo>
                      <a:pt x="4670" y="3937"/>
                      <a:pt x="5705" y="2269"/>
                      <a:pt x="53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63"/>
              <p:cNvSpPr/>
              <p:nvPr/>
            </p:nvSpPr>
            <p:spPr>
              <a:xfrm>
                <a:off x="3289321" y="548038"/>
                <a:ext cx="151220" cy="130271"/>
              </a:xfrm>
              <a:custGeom>
                <a:avLst/>
                <a:gdLst/>
                <a:ahLst/>
                <a:cxnLst/>
                <a:rect l="l" t="t" r="r" b="b"/>
                <a:pathLst>
                  <a:path w="6439" h="5547" extrusionOk="0">
                    <a:moveTo>
                      <a:pt x="4095" y="1"/>
                    </a:moveTo>
                    <a:cubicBezTo>
                      <a:pt x="3320" y="1"/>
                      <a:pt x="2553" y="26"/>
                      <a:pt x="1802" y="76"/>
                    </a:cubicBezTo>
                    <a:cubicBezTo>
                      <a:pt x="2369" y="1577"/>
                      <a:pt x="1702" y="3245"/>
                      <a:pt x="835" y="4512"/>
                    </a:cubicBezTo>
                    <a:cubicBezTo>
                      <a:pt x="768" y="4579"/>
                      <a:pt x="201" y="5213"/>
                      <a:pt x="1" y="5546"/>
                    </a:cubicBezTo>
                    <a:cubicBezTo>
                      <a:pt x="134" y="5546"/>
                      <a:pt x="201" y="5513"/>
                      <a:pt x="334" y="5480"/>
                    </a:cubicBezTo>
                    <a:cubicBezTo>
                      <a:pt x="1802" y="4979"/>
                      <a:pt x="3136" y="4379"/>
                      <a:pt x="4437" y="3712"/>
                    </a:cubicBezTo>
                    <a:cubicBezTo>
                      <a:pt x="5305" y="2578"/>
                      <a:pt x="5838" y="1377"/>
                      <a:pt x="6439" y="76"/>
                    </a:cubicBezTo>
                    <a:cubicBezTo>
                      <a:pt x="5655" y="26"/>
                      <a:pt x="4871" y="1"/>
                      <a:pt x="40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63"/>
              <p:cNvSpPr/>
              <p:nvPr/>
            </p:nvSpPr>
            <p:spPr>
              <a:xfrm>
                <a:off x="3295592" y="639113"/>
                <a:ext cx="145748" cy="73672"/>
              </a:xfrm>
              <a:custGeom>
                <a:avLst/>
                <a:gdLst/>
                <a:ahLst/>
                <a:cxnLst/>
                <a:rect l="l" t="t" r="r" b="b"/>
                <a:pathLst>
                  <a:path w="6206" h="3137" extrusionOk="0">
                    <a:moveTo>
                      <a:pt x="4671" y="0"/>
                    </a:moveTo>
                    <a:cubicBezTo>
                      <a:pt x="3170" y="834"/>
                      <a:pt x="1602" y="1502"/>
                      <a:pt x="1" y="2002"/>
                    </a:cubicBezTo>
                    <a:cubicBezTo>
                      <a:pt x="368" y="2035"/>
                      <a:pt x="868" y="2035"/>
                      <a:pt x="968" y="2102"/>
                    </a:cubicBezTo>
                    <a:cubicBezTo>
                      <a:pt x="1802" y="2302"/>
                      <a:pt x="2602" y="2636"/>
                      <a:pt x="3336" y="3136"/>
                    </a:cubicBezTo>
                    <a:cubicBezTo>
                      <a:pt x="4370" y="2369"/>
                      <a:pt x="5304" y="1468"/>
                      <a:pt x="6205" y="501"/>
                    </a:cubicBezTo>
                    <a:cubicBezTo>
                      <a:pt x="5705" y="267"/>
                      <a:pt x="5238" y="34"/>
                      <a:pt x="46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63"/>
              <p:cNvSpPr/>
              <p:nvPr/>
            </p:nvSpPr>
            <p:spPr>
              <a:xfrm>
                <a:off x="3402918" y="549799"/>
                <a:ext cx="108923" cy="79943"/>
              </a:xfrm>
              <a:custGeom>
                <a:avLst/>
                <a:gdLst/>
                <a:ahLst/>
                <a:cxnLst/>
                <a:rect l="l" t="t" r="r" b="b"/>
                <a:pathLst>
                  <a:path w="4638" h="3404" extrusionOk="0">
                    <a:moveTo>
                      <a:pt x="1668" y="1"/>
                    </a:moveTo>
                    <a:cubicBezTo>
                      <a:pt x="1468" y="1102"/>
                      <a:pt x="935" y="2102"/>
                      <a:pt x="301" y="3003"/>
                    </a:cubicBezTo>
                    <a:cubicBezTo>
                      <a:pt x="267" y="3070"/>
                      <a:pt x="101" y="3236"/>
                      <a:pt x="1" y="3403"/>
                    </a:cubicBezTo>
                    <a:cubicBezTo>
                      <a:pt x="1602" y="2503"/>
                      <a:pt x="3136" y="1468"/>
                      <a:pt x="4637" y="334"/>
                    </a:cubicBezTo>
                    <a:cubicBezTo>
                      <a:pt x="3670" y="168"/>
                      <a:pt x="2669" y="101"/>
                      <a:pt x="16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63"/>
              <p:cNvSpPr/>
              <p:nvPr/>
            </p:nvSpPr>
            <p:spPr>
              <a:xfrm>
                <a:off x="3411537" y="567812"/>
                <a:ext cx="95607" cy="79943"/>
              </a:xfrm>
              <a:custGeom>
                <a:avLst/>
                <a:gdLst/>
                <a:ahLst/>
                <a:cxnLst/>
                <a:rect l="l" t="t" r="r" b="b"/>
                <a:pathLst>
                  <a:path w="4071" h="3404" extrusionOk="0">
                    <a:moveTo>
                      <a:pt x="4070" y="1"/>
                    </a:moveTo>
                    <a:cubicBezTo>
                      <a:pt x="2836" y="1068"/>
                      <a:pt x="1468" y="2036"/>
                      <a:pt x="0" y="2870"/>
                    </a:cubicBezTo>
                    <a:cubicBezTo>
                      <a:pt x="167" y="2870"/>
                      <a:pt x="334" y="2903"/>
                      <a:pt x="401" y="2903"/>
                    </a:cubicBezTo>
                    <a:cubicBezTo>
                      <a:pt x="768" y="3003"/>
                      <a:pt x="1101" y="3170"/>
                      <a:pt x="1401" y="3403"/>
                    </a:cubicBezTo>
                    <a:cubicBezTo>
                      <a:pt x="2335" y="2336"/>
                      <a:pt x="3236" y="1168"/>
                      <a:pt x="40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63"/>
              <p:cNvSpPr/>
              <p:nvPr/>
            </p:nvSpPr>
            <p:spPr>
              <a:xfrm>
                <a:off x="3108863" y="579249"/>
                <a:ext cx="149341" cy="82973"/>
              </a:xfrm>
              <a:custGeom>
                <a:avLst/>
                <a:gdLst/>
                <a:ahLst/>
                <a:cxnLst/>
                <a:rect l="l" t="t" r="r" b="b"/>
                <a:pathLst>
                  <a:path w="6359" h="3533" extrusionOk="0">
                    <a:moveTo>
                      <a:pt x="6024" y="0"/>
                    </a:moveTo>
                    <a:cubicBezTo>
                      <a:pt x="6000" y="0"/>
                      <a:pt x="5976" y="5"/>
                      <a:pt x="5950" y="14"/>
                    </a:cubicBezTo>
                    <a:cubicBezTo>
                      <a:pt x="3782" y="615"/>
                      <a:pt x="1781" y="1782"/>
                      <a:pt x="113" y="3283"/>
                    </a:cubicBezTo>
                    <a:cubicBezTo>
                      <a:pt x="0" y="3396"/>
                      <a:pt x="101" y="3532"/>
                      <a:pt x="215" y="3532"/>
                    </a:cubicBezTo>
                    <a:cubicBezTo>
                      <a:pt x="237" y="3532"/>
                      <a:pt x="259" y="3527"/>
                      <a:pt x="279" y="3517"/>
                    </a:cubicBezTo>
                    <a:cubicBezTo>
                      <a:pt x="2114" y="2249"/>
                      <a:pt x="4015" y="1349"/>
                      <a:pt x="6117" y="515"/>
                    </a:cubicBezTo>
                    <a:cubicBezTo>
                      <a:pt x="6358" y="394"/>
                      <a:pt x="6245" y="0"/>
                      <a:pt x="60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63"/>
              <p:cNvSpPr/>
              <p:nvPr/>
            </p:nvSpPr>
            <p:spPr>
              <a:xfrm>
                <a:off x="3031808" y="539137"/>
                <a:ext cx="493349" cy="229777"/>
              </a:xfrm>
              <a:custGeom>
                <a:avLst/>
                <a:gdLst/>
                <a:ahLst/>
                <a:cxnLst/>
                <a:rect l="l" t="t" r="r" b="b"/>
                <a:pathLst>
                  <a:path w="21007" h="9784" extrusionOk="0">
                    <a:moveTo>
                      <a:pt x="17470" y="421"/>
                    </a:moveTo>
                    <a:cubicBezTo>
                      <a:pt x="18471" y="521"/>
                      <a:pt x="19472" y="588"/>
                      <a:pt x="20439" y="755"/>
                    </a:cubicBezTo>
                    <a:cubicBezTo>
                      <a:pt x="18938" y="1922"/>
                      <a:pt x="17437" y="2957"/>
                      <a:pt x="15803" y="3857"/>
                    </a:cubicBezTo>
                    <a:cubicBezTo>
                      <a:pt x="15903" y="3724"/>
                      <a:pt x="16036" y="3557"/>
                      <a:pt x="16103" y="3457"/>
                    </a:cubicBezTo>
                    <a:cubicBezTo>
                      <a:pt x="16737" y="2590"/>
                      <a:pt x="17270" y="1556"/>
                      <a:pt x="17470" y="421"/>
                    </a:cubicBezTo>
                    <a:close/>
                    <a:moveTo>
                      <a:pt x="20206" y="1189"/>
                    </a:moveTo>
                    <a:lnTo>
                      <a:pt x="20206" y="1189"/>
                    </a:lnTo>
                    <a:cubicBezTo>
                      <a:pt x="19372" y="2356"/>
                      <a:pt x="18504" y="3524"/>
                      <a:pt x="17537" y="4591"/>
                    </a:cubicBezTo>
                    <a:cubicBezTo>
                      <a:pt x="17270" y="4391"/>
                      <a:pt x="16937" y="4224"/>
                      <a:pt x="16536" y="4124"/>
                    </a:cubicBezTo>
                    <a:cubicBezTo>
                      <a:pt x="16503" y="4124"/>
                      <a:pt x="16336" y="4124"/>
                      <a:pt x="16169" y="4091"/>
                    </a:cubicBezTo>
                    <a:cubicBezTo>
                      <a:pt x="17637" y="3257"/>
                      <a:pt x="19005" y="2289"/>
                      <a:pt x="20206" y="1189"/>
                    </a:cubicBezTo>
                    <a:close/>
                    <a:moveTo>
                      <a:pt x="15119" y="380"/>
                    </a:moveTo>
                    <a:cubicBezTo>
                      <a:pt x="15894" y="380"/>
                      <a:pt x="16670" y="405"/>
                      <a:pt x="17437" y="455"/>
                    </a:cubicBezTo>
                    <a:cubicBezTo>
                      <a:pt x="16837" y="1756"/>
                      <a:pt x="16336" y="2957"/>
                      <a:pt x="15436" y="4091"/>
                    </a:cubicBezTo>
                    <a:cubicBezTo>
                      <a:pt x="14135" y="4791"/>
                      <a:pt x="12767" y="5392"/>
                      <a:pt x="11333" y="5859"/>
                    </a:cubicBezTo>
                    <a:cubicBezTo>
                      <a:pt x="11233" y="5859"/>
                      <a:pt x="11133" y="5892"/>
                      <a:pt x="10999" y="5925"/>
                    </a:cubicBezTo>
                    <a:cubicBezTo>
                      <a:pt x="11233" y="5592"/>
                      <a:pt x="11766" y="4958"/>
                      <a:pt x="11833" y="4891"/>
                    </a:cubicBezTo>
                    <a:cubicBezTo>
                      <a:pt x="12667" y="3624"/>
                      <a:pt x="13401" y="1956"/>
                      <a:pt x="12800" y="455"/>
                    </a:cubicBezTo>
                    <a:cubicBezTo>
                      <a:pt x="13568" y="405"/>
                      <a:pt x="14343" y="380"/>
                      <a:pt x="15119" y="380"/>
                    </a:cubicBezTo>
                    <a:close/>
                    <a:moveTo>
                      <a:pt x="12634" y="521"/>
                    </a:moveTo>
                    <a:cubicBezTo>
                      <a:pt x="12967" y="2756"/>
                      <a:pt x="11933" y="4424"/>
                      <a:pt x="10565" y="6092"/>
                    </a:cubicBezTo>
                    <a:cubicBezTo>
                      <a:pt x="9465" y="6392"/>
                      <a:pt x="8397" y="6626"/>
                      <a:pt x="7296" y="6793"/>
                    </a:cubicBezTo>
                    <a:cubicBezTo>
                      <a:pt x="7397" y="6559"/>
                      <a:pt x="7997" y="5892"/>
                      <a:pt x="8130" y="5692"/>
                    </a:cubicBezTo>
                    <a:cubicBezTo>
                      <a:pt x="8831" y="4291"/>
                      <a:pt x="9064" y="2723"/>
                      <a:pt x="8597" y="1255"/>
                    </a:cubicBezTo>
                    <a:cubicBezTo>
                      <a:pt x="9898" y="888"/>
                      <a:pt x="11266" y="622"/>
                      <a:pt x="12634" y="521"/>
                    </a:cubicBezTo>
                    <a:close/>
                    <a:moveTo>
                      <a:pt x="8431" y="1289"/>
                    </a:moveTo>
                    <a:lnTo>
                      <a:pt x="8431" y="1289"/>
                    </a:lnTo>
                    <a:cubicBezTo>
                      <a:pt x="8831" y="3357"/>
                      <a:pt x="8397" y="5358"/>
                      <a:pt x="6896" y="6859"/>
                    </a:cubicBezTo>
                    <a:cubicBezTo>
                      <a:pt x="5829" y="6959"/>
                      <a:pt x="4795" y="7059"/>
                      <a:pt x="3727" y="7093"/>
                    </a:cubicBezTo>
                    <a:cubicBezTo>
                      <a:pt x="3727" y="7026"/>
                      <a:pt x="3827" y="6926"/>
                      <a:pt x="3994" y="6626"/>
                    </a:cubicBezTo>
                    <a:cubicBezTo>
                      <a:pt x="4661" y="5558"/>
                      <a:pt x="4928" y="4257"/>
                      <a:pt x="4628" y="3057"/>
                    </a:cubicBezTo>
                    <a:cubicBezTo>
                      <a:pt x="5795" y="2289"/>
                      <a:pt x="7096" y="1722"/>
                      <a:pt x="8431" y="1289"/>
                    </a:cubicBezTo>
                    <a:close/>
                    <a:moveTo>
                      <a:pt x="4494" y="3090"/>
                    </a:moveTo>
                    <a:cubicBezTo>
                      <a:pt x="4628" y="4591"/>
                      <a:pt x="4294" y="5925"/>
                      <a:pt x="3327" y="7093"/>
                    </a:cubicBezTo>
                    <a:cubicBezTo>
                      <a:pt x="3063" y="7103"/>
                      <a:pt x="2797" y="7107"/>
                      <a:pt x="2529" y="7107"/>
                    </a:cubicBezTo>
                    <a:cubicBezTo>
                      <a:pt x="1882" y="7107"/>
                      <a:pt x="1229" y="7083"/>
                      <a:pt x="592" y="7059"/>
                    </a:cubicBezTo>
                    <a:cubicBezTo>
                      <a:pt x="725" y="6893"/>
                      <a:pt x="792" y="6726"/>
                      <a:pt x="925" y="6559"/>
                    </a:cubicBezTo>
                    <a:cubicBezTo>
                      <a:pt x="1959" y="5125"/>
                      <a:pt x="3160" y="4024"/>
                      <a:pt x="4494" y="3090"/>
                    </a:cubicBezTo>
                    <a:close/>
                    <a:moveTo>
                      <a:pt x="15936" y="4257"/>
                    </a:moveTo>
                    <a:cubicBezTo>
                      <a:pt x="16470" y="4291"/>
                      <a:pt x="16970" y="4524"/>
                      <a:pt x="17470" y="4758"/>
                    </a:cubicBezTo>
                    <a:cubicBezTo>
                      <a:pt x="16603" y="5725"/>
                      <a:pt x="15636" y="6626"/>
                      <a:pt x="14602" y="7393"/>
                    </a:cubicBezTo>
                    <a:cubicBezTo>
                      <a:pt x="13834" y="6893"/>
                      <a:pt x="13101" y="6559"/>
                      <a:pt x="12200" y="6359"/>
                    </a:cubicBezTo>
                    <a:cubicBezTo>
                      <a:pt x="12100" y="6359"/>
                      <a:pt x="11566" y="6292"/>
                      <a:pt x="11233" y="6259"/>
                    </a:cubicBezTo>
                    <a:cubicBezTo>
                      <a:pt x="12834" y="5725"/>
                      <a:pt x="14402" y="5058"/>
                      <a:pt x="15936" y="4257"/>
                    </a:cubicBezTo>
                    <a:close/>
                    <a:moveTo>
                      <a:pt x="725" y="7426"/>
                    </a:moveTo>
                    <a:lnTo>
                      <a:pt x="725" y="7426"/>
                    </a:lnTo>
                    <a:cubicBezTo>
                      <a:pt x="1726" y="7526"/>
                      <a:pt x="2727" y="7560"/>
                      <a:pt x="3761" y="7560"/>
                    </a:cubicBezTo>
                    <a:cubicBezTo>
                      <a:pt x="4328" y="7860"/>
                      <a:pt x="4795" y="8360"/>
                      <a:pt x="4995" y="9028"/>
                    </a:cubicBezTo>
                    <a:cubicBezTo>
                      <a:pt x="3494" y="8727"/>
                      <a:pt x="1993" y="8260"/>
                      <a:pt x="725" y="7426"/>
                    </a:cubicBezTo>
                    <a:close/>
                    <a:moveTo>
                      <a:pt x="10632" y="6426"/>
                    </a:moveTo>
                    <a:cubicBezTo>
                      <a:pt x="11966" y="6426"/>
                      <a:pt x="13201" y="6793"/>
                      <a:pt x="14335" y="7526"/>
                    </a:cubicBezTo>
                    <a:cubicBezTo>
                      <a:pt x="13601" y="8027"/>
                      <a:pt x="12800" y="8427"/>
                      <a:pt x="11966" y="8761"/>
                    </a:cubicBezTo>
                    <a:cubicBezTo>
                      <a:pt x="11299" y="9028"/>
                      <a:pt x="10666" y="9194"/>
                      <a:pt x="9998" y="9261"/>
                    </a:cubicBezTo>
                    <a:cubicBezTo>
                      <a:pt x="9498" y="8460"/>
                      <a:pt x="8831" y="7793"/>
                      <a:pt x="7997" y="7293"/>
                    </a:cubicBezTo>
                    <a:cubicBezTo>
                      <a:pt x="7930" y="7260"/>
                      <a:pt x="7763" y="7226"/>
                      <a:pt x="7630" y="7126"/>
                    </a:cubicBezTo>
                    <a:cubicBezTo>
                      <a:pt x="8631" y="6959"/>
                      <a:pt x="9631" y="6726"/>
                      <a:pt x="10632" y="6426"/>
                    </a:cubicBezTo>
                    <a:close/>
                    <a:moveTo>
                      <a:pt x="7230" y="7226"/>
                    </a:moveTo>
                    <a:cubicBezTo>
                      <a:pt x="8264" y="7727"/>
                      <a:pt x="9098" y="8427"/>
                      <a:pt x="9765" y="9361"/>
                    </a:cubicBezTo>
                    <a:cubicBezTo>
                      <a:pt x="9340" y="9399"/>
                      <a:pt x="8914" y="9417"/>
                      <a:pt x="8491" y="9417"/>
                    </a:cubicBezTo>
                    <a:cubicBezTo>
                      <a:pt x="7785" y="9417"/>
                      <a:pt x="7084" y="9365"/>
                      <a:pt x="6396" y="9261"/>
                    </a:cubicBezTo>
                    <a:cubicBezTo>
                      <a:pt x="6062" y="9194"/>
                      <a:pt x="5662" y="9128"/>
                      <a:pt x="5295" y="9061"/>
                    </a:cubicBezTo>
                    <a:cubicBezTo>
                      <a:pt x="5128" y="8527"/>
                      <a:pt x="4895" y="8060"/>
                      <a:pt x="4461" y="7693"/>
                    </a:cubicBezTo>
                    <a:cubicBezTo>
                      <a:pt x="4428" y="7593"/>
                      <a:pt x="4328" y="7560"/>
                      <a:pt x="4261" y="7526"/>
                    </a:cubicBezTo>
                    <a:cubicBezTo>
                      <a:pt x="5262" y="7460"/>
                      <a:pt x="6229" y="7393"/>
                      <a:pt x="7230" y="7226"/>
                    </a:cubicBezTo>
                    <a:close/>
                    <a:moveTo>
                      <a:pt x="15109" y="1"/>
                    </a:moveTo>
                    <a:cubicBezTo>
                      <a:pt x="9222" y="1"/>
                      <a:pt x="3170" y="1620"/>
                      <a:pt x="291" y="7126"/>
                    </a:cubicBezTo>
                    <a:cubicBezTo>
                      <a:pt x="282" y="7124"/>
                      <a:pt x="272" y="7123"/>
                      <a:pt x="263" y="7123"/>
                    </a:cubicBezTo>
                    <a:cubicBezTo>
                      <a:pt x="110" y="7123"/>
                      <a:pt x="1" y="7366"/>
                      <a:pt x="158" y="7460"/>
                    </a:cubicBezTo>
                    <a:cubicBezTo>
                      <a:pt x="1793" y="8694"/>
                      <a:pt x="3894" y="9128"/>
                      <a:pt x="5829" y="9528"/>
                    </a:cubicBezTo>
                    <a:cubicBezTo>
                      <a:pt x="6726" y="9685"/>
                      <a:pt x="7616" y="9783"/>
                      <a:pt x="8498" y="9783"/>
                    </a:cubicBezTo>
                    <a:cubicBezTo>
                      <a:pt x="9486" y="9783"/>
                      <a:pt x="10464" y="9661"/>
                      <a:pt x="11433" y="9361"/>
                    </a:cubicBezTo>
                    <a:cubicBezTo>
                      <a:pt x="15669" y="8027"/>
                      <a:pt x="18471" y="4224"/>
                      <a:pt x="20940" y="755"/>
                    </a:cubicBezTo>
                    <a:cubicBezTo>
                      <a:pt x="21006" y="622"/>
                      <a:pt x="20940" y="521"/>
                      <a:pt x="20806" y="455"/>
                    </a:cubicBezTo>
                    <a:cubicBezTo>
                      <a:pt x="19007" y="180"/>
                      <a:pt x="17067" y="1"/>
                      <a:pt x="15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17" name="Google Shape;2917;p63"/>
          <p:cNvGrpSpPr/>
          <p:nvPr/>
        </p:nvGrpSpPr>
        <p:grpSpPr>
          <a:xfrm>
            <a:off x="1619672" y="4515966"/>
            <a:ext cx="339694" cy="348418"/>
            <a:chOff x="7390410" y="1714112"/>
            <a:chExt cx="339694" cy="348418"/>
          </a:xfrm>
        </p:grpSpPr>
        <p:sp>
          <p:nvSpPr>
            <p:cNvPr id="2918" name="Google Shape;2918;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21" name="Google Shape;2921;p63"/>
          <p:cNvGrpSpPr/>
          <p:nvPr/>
        </p:nvGrpSpPr>
        <p:grpSpPr>
          <a:xfrm>
            <a:off x="323528" y="4114760"/>
            <a:ext cx="476352" cy="488587"/>
            <a:chOff x="7390410" y="1714112"/>
            <a:chExt cx="339694" cy="348418"/>
          </a:xfrm>
        </p:grpSpPr>
        <p:sp>
          <p:nvSpPr>
            <p:cNvPr id="2922" name="Google Shape;2922;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25" name="Google Shape;2925;p63"/>
          <p:cNvGrpSpPr/>
          <p:nvPr/>
        </p:nvGrpSpPr>
        <p:grpSpPr>
          <a:xfrm>
            <a:off x="179512" y="1779662"/>
            <a:ext cx="839035" cy="399100"/>
            <a:chOff x="5102400" y="2058675"/>
            <a:chExt cx="691076" cy="328748"/>
          </a:xfrm>
        </p:grpSpPr>
        <p:sp>
          <p:nvSpPr>
            <p:cNvPr id="2926" name="Google Shape;2926;p63"/>
            <p:cNvSpPr/>
            <p:nvPr/>
          </p:nvSpPr>
          <p:spPr>
            <a:xfrm>
              <a:off x="5102400" y="2058675"/>
              <a:ext cx="691076" cy="328748"/>
            </a:xfrm>
            <a:custGeom>
              <a:avLst/>
              <a:gdLst/>
              <a:ahLst/>
              <a:cxnLst/>
              <a:rect l="l" t="t" r="r" b="b"/>
              <a:pathLst>
                <a:path w="30931" h="14714" extrusionOk="0">
                  <a:moveTo>
                    <a:pt x="13329" y="0"/>
                  </a:moveTo>
                  <a:cubicBezTo>
                    <a:pt x="13102" y="0"/>
                    <a:pt x="12876" y="12"/>
                    <a:pt x="12651" y="36"/>
                  </a:cubicBezTo>
                  <a:cubicBezTo>
                    <a:pt x="9115" y="403"/>
                    <a:pt x="4979" y="4739"/>
                    <a:pt x="7414" y="8375"/>
                  </a:cubicBezTo>
                  <a:lnTo>
                    <a:pt x="7281" y="8442"/>
                  </a:lnTo>
                  <a:cubicBezTo>
                    <a:pt x="7281" y="8409"/>
                    <a:pt x="7247" y="8375"/>
                    <a:pt x="7214" y="8375"/>
                  </a:cubicBezTo>
                  <a:cubicBezTo>
                    <a:pt x="6705" y="8115"/>
                    <a:pt x="6151" y="7999"/>
                    <a:pt x="5596" y="7999"/>
                  </a:cubicBezTo>
                  <a:cubicBezTo>
                    <a:pt x="2807" y="7999"/>
                    <a:pt x="1" y="10931"/>
                    <a:pt x="2811" y="13212"/>
                  </a:cubicBezTo>
                  <a:cubicBezTo>
                    <a:pt x="4712" y="14713"/>
                    <a:pt x="8115" y="14313"/>
                    <a:pt x="10383" y="14446"/>
                  </a:cubicBezTo>
                  <a:cubicBezTo>
                    <a:pt x="11972" y="14525"/>
                    <a:pt x="13568" y="14589"/>
                    <a:pt x="15168" y="14589"/>
                  </a:cubicBezTo>
                  <a:cubicBezTo>
                    <a:pt x="16961" y="14589"/>
                    <a:pt x="18759" y="14509"/>
                    <a:pt x="20557" y="14280"/>
                  </a:cubicBezTo>
                  <a:cubicBezTo>
                    <a:pt x="23793" y="13879"/>
                    <a:pt x="30931" y="12945"/>
                    <a:pt x="29397" y="8042"/>
                  </a:cubicBezTo>
                  <a:cubicBezTo>
                    <a:pt x="28679" y="5745"/>
                    <a:pt x="26948" y="4838"/>
                    <a:pt x="25045" y="4838"/>
                  </a:cubicBezTo>
                  <a:cubicBezTo>
                    <a:pt x="23409" y="4838"/>
                    <a:pt x="21647" y="5508"/>
                    <a:pt x="20290" y="6541"/>
                  </a:cubicBezTo>
                  <a:cubicBezTo>
                    <a:pt x="20541" y="2873"/>
                    <a:pt x="16873" y="0"/>
                    <a:pt x="13329"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27" name="Google Shape;2927;p63"/>
            <p:cNvGrpSpPr/>
            <p:nvPr/>
          </p:nvGrpSpPr>
          <p:grpSpPr>
            <a:xfrm>
              <a:off x="5124114" y="2069130"/>
              <a:ext cx="647659" cy="307845"/>
              <a:chOff x="1436600" y="1088800"/>
              <a:chExt cx="771850" cy="366875"/>
            </a:xfrm>
          </p:grpSpPr>
          <p:sp>
            <p:nvSpPr>
              <p:cNvPr id="2928" name="Google Shape;2928;p63"/>
              <p:cNvSpPr/>
              <p:nvPr/>
            </p:nvSpPr>
            <p:spPr>
              <a:xfrm>
                <a:off x="1478725" y="1105400"/>
                <a:ext cx="682175" cy="329150"/>
              </a:xfrm>
              <a:custGeom>
                <a:avLst/>
                <a:gdLst/>
                <a:ahLst/>
                <a:cxnLst/>
                <a:rect l="l" t="t" r="r" b="b"/>
                <a:pathLst>
                  <a:path w="27287" h="13166" extrusionOk="0">
                    <a:moveTo>
                      <a:pt x="11638" y="0"/>
                    </a:moveTo>
                    <a:cubicBezTo>
                      <a:pt x="11617" y="0"/>
                      <a:pt x="11596" y="0"/>
                      <a:pt x="11576" y="1"/>
                    </a:cubicBezTo>
                    <a:cubicBezTo>
                      <a:pt x="9674" y="34"/>
                      <a:pt x="7906" y="935"/>
                      <a:pt x="6805" y="2436"/>
                    </a:cubicBezTo>
                    <a:cubicBezTo>
                      <a:pt x="5571" y="4170"/>
                      <a:pt x="5771" y="5705"/>
                      <a:pt x="6072" y="7639"/>
                    </a:cubicBezTo>
                    <a:cubicBezTo>
                      <a:pt x="6072" y="7753"/>
                      <a:pt x="5964" y="7820"/>
                      <a:pt x="5874" y="7820"/>
                    </a:cubicBezTo>
                    <a:cubicBezTo>
                      <a:pt x="5831" y="7820"/>
                      <a:pt x="5793" y="7805"/>
                      <a:pt x="5771" y="7773"/>
                    </a:cubicBezTo>
                    <a:cubicBezTo>
                      <a:pt x="5738" y="7706"/>
                      <a:pt x="5738" y="7673"/>
                      <a:pt x="5671" y="7639"/>
                    </a:cubicBezTo>
                    <a:lnTo>
                      <a:pt x="5571" y="7706"/>
                    </a:lnTo>
                    <a:cubicBezTo>
                      <a:pt x="5631" y="7857"/>
                      <a:pt x="5501" y="8116"/>
                      <a:pt x="5328" y="8116"/>
                    </a:cubicBezTo>
                    <a:cubicBezTo>
                      <a:pt x="5310" y="8116"/>
                      <a:pt x="5290" y="8113"/>
                      <a:pt x="5271" y="8106"/>
                    </a:cubicBezTo>
                    <a:cubicBezTo>
                      <a:pt x="4794" y="7963"/>
                      <a:pt x="4324" y="7881"/>
                      <a:pt x="3858" y="7881"/>
                    </a:cubicBezTo>
                    <a:cubicBezTo>
                      <a:pt x="3347" y="7881"/>
                      <a:pt x="2841" y="7980"/>
                      <a:pt x="2336" y="8206"/>
                    </a:cubicBezTo>
                    <a:cubicBezTo>
                      <a:pt x="1" y="9341"/>
                      <a:pt x="1001" y="11842"/>
                      <a:pt x="3336" y="12543"/>
                    </a:cubicBezTo>
                    <a:cubicBezTo>
                      <a:pt x="4837" y="13010"/>
                      <a:pt x="6739" y="12876"/>
                      <a:pt x="8273" y="12976"/>
                    </a:cubicBezTo>
                    <a:cubicBezTo>
                      <a:pt x="9993" y="13086"/>
                      <a:pt x="11703" y="13166"/>
                      <a:pt x="13414" y="13166"/>
                    </a:cubicBezTo>
                    <a:cubicBezTo>
                      <a:pt x="14822" y="13166"/>
                      <a:pt x="16231" y="13112"/>
                      <a:pt x="17647" y="12976"/>
                    </a:cubicBezTo>
                    <a:cubicBezTo>
                      <a:pt x="20215" y="12776"/>
                      <a:pt x="27287" y="12343"/>
                      <a:pt x="27087" y="8440"/>
                    </a:cubicBezTo>
                    <a:cubicBezTo>
                      <a:pt x="26987" y="6472"/>
                      <a:pt x="25252" y="4971"/>
                      <a:pt x="23417" y="4837"/>
                    </a:cubicBezTo>
                    <a:cubicBezTo>
                      <a:pt x="23303" y="4829"/>
                      <a:pt x="23189" y="4825"/>
                      <a:pt x="23076" y="4825"/>
                    </a:cubicBezTo>
                    <a:cubicBezTo>
                      <a:pt x="21323" y="4825"/>
                      <a:pt x="19830" y="5775"/>
                      <a:pt x="18514" y="6872"/>
                    </a:cubicBezTo>
                    <a:cubicBezTo>
                      <a:pt x="18480" y="6939"/>
                      <a:pt x="18414" y="6972"/>
                      <a:pt x="18347" y="6972"/>
                    </a:cubicBezTo>
                    <a:cubicBezTo>
                      <a:pt x="18293" y="7008"/>
                      <a:pt x="18233" y="7025"/>
                      <a:pt x="18172" y="7025"/>
                    </a:cubicBezTo>
                    <a:cubicBezTo>
                      <a:pt x="18008" y="7025"/>
                      <a:pt x="17847" y="6901"/>
                      <a:pt x="17847" y="6705"/>
                    </a:cubicBezTo>
                    <a:cubicBezTo>
                      <a:pt x="18112" y="2990"/>
                      <a:pt x="15408" y="0"/>
                      <a:pt x="116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63"/>
              <p:cNvSpPr/>
              <p:nvPr/>
            </p:nvSpPr>
            <p:spPr>
              <a:xfrm>
                <a:off x="1497075" y="1106200"/>
                <a:ext cx="428650" cy="286925"/>
              </a:xfrm>
              <a:custGeom>
                <a:avLst/>
                <a:gdLst/>
                <a:ahLst/>
                <a:cxnLst/>
                <a:rect l="l" t="t" r="r" b="b"/>
                <a:pathLst>
                  <a:path w="17146" h="11477" extrusionOk="0">
                    <a:moveTo>
                      <a:pt x="10968" y="1"/>
                    </a:moveTo>
                    <a:cubicBezTo>
                      <a:pt x="10926" y="1"/>
                      <a:pt x="10884" y="1"/>
                      <a:pt x="10842" y="2"/>
                    </a:cubicBezTo>
                    <a:cubicBezTo>
                      <a:pt x="8940" y="69"/>
                      <a:pt x="7139" y="903"/>
                      <a:pt x="6071" y="2437"/>
                    </a:cubicBezTo>
                    <a:cubicBezTo>
                      <a:pt x="4871" y="4172"/>
                      <a:pt x="5071" y="5739"/>
                      <a:pt x="5338" y="7674"/>
                    </a:cubicBezTo>
                    <a:cubicBezTo>
                      <a:pt x="5360" y="7787"/>
                      <a:pt x="5276" y="7869"/>
                      <a:pt x="5177" y="7869"/>
                    </a:cubicBezTo>
                    <a:cubicBezTo>
                      <a:pt x="5131" y="7869"/>
                      <a:pt x="5080" y="7851"/>
                      <a:pt x="5037" y="7807"/>
                    </a:cubicBezTo>
                    <a:cubicBezTo>
                      <a:pt x="5004" y="7774"/>
                      <a:pt x="5004" y="7707"/>
                      <a:pt x="4937" y="7674"/>
                    </a:cubicBezTo>
                    <a:lnTo>
                      <a:pt x="4837" y="7774"/>
                    </a:lnTo>
                    <a:cubicBezTo>
                      <a:pt x="4900" y="7930"/>
                      <a:pt x="4787" y="8144"/>
                      <a:pt x="4581" y="8144"/>
                    </a:cubicBezTo>
                    <a:cubicBezTo>
                      <a:pt x="4567" y="8144"/>
                      <a:pt x="4552" y="8143"/>
                      <a:pt x="4537" y="8141"/>
                    </a:cubicBezTo>
                    <a:cubicBezTo>
                      <a:pt x="4070" y="8001"/>
                      <a:pt x="3609" y="7919"/>
                      <a:pt x="3153" y="7919"/>
                    </a:cubicBezTo>
                    <a:cubicBezTo>
                      <a:pt x="2633" y="7919"/>
                      <a:pt x="2117" y="8026"/>
                      <a:pt x="1602" y="8274"/>
                    </a:cubicBezTo>
                    <a:cubicBezTo>
                      <a:pt x="34" y="9075"/>
                      <a:pt x="0" y="10443"/>
                      <a:pt x="868" y="11477"/>
                    </a:cubicBezTo>
                    <a:cubicBezTo>
                      <a:pt x="934" y="11243"/>
                      <a:pt x="1035" y="10976"/>
                      <a:pt x="1135" y="10743"/>
                    </a:cubicBezTo>
                    <a:cubicBezTo>
                      <a:pt x="1649" y="9780"/>
                      <a:pt x="2780" y="9208"/>
                      <a:pt x="3871" y="9208"/>
                    </a:cubicBezTo>
                    <a:cubicBezTo>
                      <a:pt x="4406" y="9208"/>
                      <a:pt x="4932" y="9346"/>
                      <a:pt x="5371" y="9642"/>
                    </a:cubicBezTo>
                    <a:cubicBezTo>
                      <a:pt x="5471" y="9742"/>
                      <a:pt x="5671" y="9842"/>
                      <a:pt x="5771" y="9942"/>
                    </a:cubicBezTo>
                    <a:cubicBezTo>
                      <a:pt x="5771" y="9309"/>
                      <a:pt x="5871" y="8741"/>
                      <a:pt x="6038" y="8141"/>
                    </a:cubicBezTo>
                    <a:cubicBezTo>
                      <a:pt x="6572" y="5773"/>
                      <a:pt x="8240" y="3471"/>
                      <a:pt x="10741" y="2971"/>
                    </a:cubicBezTo>
                    <a:cubicBezTo>
                      <a:pt x="11091" y="2899"/>
                      <a:pt x="11430" y="2865"/>
                      <a:pt x="11759" y="2865"/>
                    </a:cubicBezTo>
                    <a:cubicBezTo>
                      <a:pt x="13872" y="2865"/>
                      <a:pt x="15547" y="4265"/>
                      <a:pt x="16846" y="5939"/>
                    </a:cubicBezTo>
                    <a:cubicBezTo>
                      <a:pt x="16913" y="6040"/>
                      <a:pt x="17046" y="6173"/>
                      <a:pt x="17113" y="6306"/>
                    </a:cubicBezTo>
                    <a:cubicBezTo>
                      <a:pt x="17146" y="2811"/>
                      <a:pt x="14571" y="1"/>
                      <a:pt x="109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63"/>
              <p:cNvSpPr/>
              <p:nvPr/>
            </p:nvSpPr>
            <p:spPr>
              <a:xfrm>
                <a:off x="1936550" y="1226975"/>
                <a:ext cx="219350" cy="99450"/>
              </a:xfrm>
              <a:custGeom>
                <a:avLst/>
                <a:gdLst/>
                <a:ahLst/>
                <a:cxnLst/>
                <a:rect l="l" t="t" r="r" b="b"/>
                <a:pathLst>
                  <a:path w="8774" h="3978" extrusionOk="0">
                    <a:moveTo>
                      <a:pt x="4763" y="0"/>
                    </a:moveTo>
                    <a:cubicBezTo>
                      <a:pt x="3006" y="0"/>
                      <a:pt x="1436" y="902"/>
                      <a:pt x="167" y="2076"/>
                    </a:cubicBezTo>
                    <a:cubicBezTo>
                      <a:pt x="134" y="2109"/>
                      <a:pt x="34" y="2143"/>
                      <a:pt x="1" y="2143"/>
                    </a:cubicBezTo>
                    <a:cubicBezTo>
                      <a:pt x="368" y="2643"/>
                      <a:pt x="668" y="3177"/>
                      <a:pt x="901" y="3777"/>
                    </a:cubicBezTo>
                    <a:cubicBezTo>
                      <a:pt x="1635" y="3110"/>
                      <a:pt x="2436" y="2643"/>
                      <a:pt x="3336" y="2443"/>
                    </a:cubicBezTo>
                    <a:cubicBezTo>
                      <a:pt x="3803" y="2326"/>
                      <a:pt x="4289" y="2267"/>
                      <a:pt x="4776" y="2267"/>
                    </a:cubicBezTo>
                    <a:cubicBezTo>
                      <a:pt x="5823" y="2267"/>
                      <a:pt x="6875" y="2541"/>
                      <a:pt x="7740" y="3110"/>
                    </a:cubicBezTo>
                    <a:cubicBezTo>
                      <a:pt x="8140" y="3343"/>
                      <a:pt x="8473" y="3644"/>
                      <a:pt x="8774" y="3977"/>
                    </a:cubicBezTo>
                    <a:lnTo>
                      <a:pt x="8774" y="3610"/>
                    </a:lnTo>
                    <a:cubicBezTo>
                      <a:pt x="8640" y="1642"/>
                      <a:pt x="6906" y="141"/>
                      <a:pt x="5038" y="8"/>
                    </a:cubicBezTo>
                    <a:cubicBezTo>
                      <a:pt x="4946" y="3"/>
                      <a:pt x="4854" y="0"/>
                      <a:pt x="4763" y="0"/>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86" name="Imagem 85" descr="transferir.png"/>
          <p:cNvPicPr>
            <a:picLocks noChangeAspect="1"/>
          </p:cNvPicPr>
          <p:nvPr/>
        </p:nvPicPr>
        <p:blipFill>
          <a:blip r:embed="rId3"/>
          <a:stretch>
            <a:fillRect/>
          </a:stretch>
        </p:blipFill>
        <p:spPr>
          <a:xfrm>
            <a:off x="8157051" y="4227934"/>
            <a:ext cx="951453" cy="699542"/>
          </a:xfrm>
          <a:prstGeom prst="rect">
            <a:avLst/>
          </a:prstGeom>
        </p:spPr>
      </p:pic>
      <p:sp>
        <p:nvSpPr>
          <p:cNvPr id="87" name="Google Shape;442;p37"/>
          <p:cNvSpPr txBox="1">
            <a:spLocks noGrp="1"/>
          </p:cNvSpPr>
          <p:nvPr>
            <p:ph type="title"/>
          </p:nvPr>
        </p:nvSpPr>
        <p:spPr>
          <a:xfrm>
            <a:off x="2987824" y="0"/>
            <a:ext cx="1584176" cy="55552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200" dirty="0" smtClean="0"/>
              <a:t>Terra</a:t>
            </a:r>
            <a:endParaRP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49"/>
        <p:cNvGrpSpPr/>
        <p:nvPr/>
      </p:nvGrpSpPr>
      <p:grpSpPr>
        <a:xfrm>
          <a:off x="0" y="0"/>
          <a:ext cx="0" cy="0"/>
          <a:chOff x="0" y="0"/>
          <a:chExt cx="0" cy="0"/>
        </a:xfrm>
      </p:grpSpPr>
      <p:sp>
        <p:nvSpPr>
          <p:cNvPr id="2851" name="Google Shape;2851;p63"/>
          <p:cNvSpPr txBox="1">
            <a:spLocks noGrp="1"/>
          </p:cNvSpPr>
          <p:nvPr>
            <p:ph type="subTitle" idx="1"/>
          </p:nvPr>
        </p:nvSpPr>
        <p:spPr>
          <a:xfrm>
            <a:off x="971600" y="843558"/>
            <a:ext cx="7632848" cy="3672408"/>
          </a:xfrm>
          <a:prstGeom prst="rect">
            <a:avLst/>
          </a:prstGeom>
        </p:spPr>
        <p:txBody>
          <a:bodyPr spcFirstLastPara="1" wrap="square" lIns="91425" tIns="91425" rIns="91425" bIns="91425" anchor="t" anchorCtr="0">
            <a:noAutofit/>
          </a:bodyPr>
          <a:lstStyle/>
          <a:p>
            <a:pPr marL="0" indent="0" algn="l"/>
            <a:r>
              <a:rPr lang="pt-PT" b="1" dirty="0" smtClean="0"/>
              <a:t>Como a degradação da terra afeta as mudanças climáticas?</a:t>
            </a:r>
          </a:p>
          <a:p>
            <a:pPr marL="0" indent="0" algn="l"/>
            <a:r>
              <a:rPr lang="pt-PT" dirty="0" smtClean="0"/>
              <a:t> -Diminui a capacidade do solo de armazenar carbono. </a:t>
            </a:r>
          </a:p>
          <a:p>
            <a:pPr marL="0" indent="0" algn="l"/>
            <a:r>
              <a:rPr lang="pt-PT" dirty="0" smtClean="0"/>
              <a:t>-Além disso, quando as florestas são desmatadas ou queimadas, elas liberam o carbono que armazenaram. </a:t>
            </a:r>
          </a:p>
          <a:p>
            <a:pPr marL="0" indent="0" algn="l"/>
            <a:r>
              <a:rPr lang="pt-PT" dirty="0" smtClean="0"/>
              <a:t>-No relatório da ONU de 2018, descobriu que o desmatamento sozinho contribuiu com cerca de 10% de todas as emissões de gases de efeito estufa induzidas pelo homem.</a:t>
            </a:r>
          </a:p>
          <a:p>
            <a:pPr marL="0" indent="0" algn="l"/>
            <a:endParaRPr lang="pt-PT" dirty="0" smtClean="0"/>
          </a:p>
          <a:p>
            <a:pPr marL="0" indent="0" algn="l"/>
            <a:r>
              <a:rPr lang="pt-PT" dirty="0" smtClean="0"/>
              <a:t>E à medida que o planeta aquece, eventos climáticos extremos, incluindo secas mais longas e intensas, chuvas mais intensas que levam a inundações e deslizamentos de terra e tempestades tropicais mais frequentes e intensas, pioram a degradação da terra.</a:t>
            </a:r>
          </a:p>
          <a:p>
            <a:pPr marL="0" indent="0" algn="l"/>
            <a:endParaRPr lang="pt-PT" dirty="0" smtClean="0"/>
          </a:p>
        </p:txBody>
      </p:sp>
      <p:grpSp>
        <p:nvGrpSpPr>
          <p:cNvPr id="2" name="Google Shape;2852;p63"/>
          <p:cNvGrpSpPr/>
          <p:nvPr/>
        </p:nvGrpSpPr>
        <p:grpSpPr>
          <a:xfrm>
            <a:off x="8130535" y="3867894"/>
            <a:ext cx="1013465" cy="399096"/>
            <a:chOff x="4014225" y="2755625"/>
            <a:chExt cx="1013465" cy="399096"/>
          </a:xfrm>
        </p:grpSpPr>
        <p:sp>
          <p:nvSpPr>
            <p:cNvPr id="2853" name="Google Shape;2853;p63"/>
            <p:cNvSpPr/>
            <p:nvPr/>
          </p:nvSpPr>
          <p:spPr>
            <a:xfrm>
              <a:off x="4014225" y="2755625"/>
              <a:ext cx="1013465" cy="399096"/>
            </a:xfrm>
            <a:custGeom>
              <a:avLst/>
              <a:gdLst/>
              <a:ahLst/>
              <a:cxnLst/>
              <a:rect l="l" t="t" r="r" b="b"/>
              <a:pathLst>
                <a:path w="16081" h="5672" extrusionOk="0">
                  <a:moveTo>
                    <a:pt x="10335" y="0"/>
                  </a:moveTo>
                  <a:cubicBezTo>
                    <a:pt x="8442" y="0"/>
                    <a:pt x="6374" y="1650"/>
                    <a:pt x="6201" y="3544"/>
                  </a:cubicBezTo>
                  <a:cubicBezTo>
                    <a:pt x="5940" y="2788"/>
                    <a:pt x="5207" y="2172"/>
                    <a:pt x="4346" y="2172"/>
                  </a:cubicBezTo>
                  <a:cubicBezTo>
                    <a:pt x="4306" y="2172"/>
                    <a:pt x="4266" y="2173"/>
                    <a:pt x="4226" y="2176"/>
                  </a:cubicBezTo>
                  <a:cubicBezTo>
                    <a:pt x="3679" y="2237"/>
                    <a:pt x="3283" y="2510"/>
                    <a:pt x="2979" y="2905"/>
                  </a:cubicBezTo>
                  <a:cubicBezTo>
                    <a:pt x="2676" y="3270"/>
                    <a:pt x="2524" y="3787"/>
                    <a:pt x="2524" y="4273"/>
                  </a:cubicBezTo>
                  <a:cubicBezTo>
                    <a:pt x="2159" y="4091"/>
                    <a:pt x="1764" y="3969"/>
                    <a:pt x="1369" y="3969"/>
                  </a:cubicBezTo>
                  <a:cubicBezTo>
                    <a:pt x="730" y="4000"/>
                    <a:pt x="122" y="4364"/>
                    <a:pt x="92" y="5155"/>
                  </a:cubicBezTo>
                  <a:cubicBezTo>
                    <a:pt x="31" y="5185"/>
                    <a:pt x="92" y="5185"/>
                    <a:pt x="92" y="5215"/>
                  </a:cubicBezTo>
                  <a:cubicBezTo>
                    <a:pt x="1" y="5215"/>
                    <a:pt x="1" y="5367"/>
                    <a:pt x="92" y="5367"/>
                  </a:cubicBezTo>
                  <a:cubicBezTo>
                    <a:pt x="4074" y="5671"/>
                    <a:pt x="8056" y="5671"/>
                    <a:pt x="12098" y="5671"/>
                  </a:cubicBezTo>
                  <a:lnTo>
                    <a:pt x="15928" y="5671"/>
                  </a:lnTo>
                  <a:cubicBezTo>
                    <a:pt x="15989" y="5671"/>
                    <a:pt x="16080" y="5611"/>
                    <a:pt x="16080" y="5519"/>
                  </a:cubicBezTo>
                  <a:lnTo>
                    <a:pt x="16080" y="5459"/>
                  </a:lnTo>
                  <a:lnTo>
                    <a:pt x="16080" y="5428"/>
                  </a:lnTo>
                  <a:cubicBezTo>
                    <a:pt x="16050" y="5307"/>
                    <a:pt x="15989" y="5185"/>
                    <a:pt x="15928" y="5124"/>
                  </a:cubicBezTo>
                  <a:cubicBezTo>
                    <a:pt x="15605" y="4653"/>
                    <a:pt x="15080" y="4384"/>
                    <a:pt x="14534" y="4384"/>
                  </a:cubicBezTo>
                  <a:cubicBezTo>
                    <a:pt x="14411" y="4384"/>
                    <a:pt x="14288" y="4397"/>
                    <a:pt x="14165" y="4425"/>
                  </a:cubicBezTo>
                  <a:cubicBezTo>
                    <a:pt x="14074" y="4456"/>
                    <a:pt x="13952" y="4486"/>
                    <a:pt x="13861" y="4547"/>
                  </a:cubicBezTo>
                  <a:cubicBezTo>
                    <a:pt x="14378" y="2419"/>
                    <a:pt x="12888" y="291"/>
                    <a:pt x="10670" y="18"/>
                  </a:cubicBezTo>
                  <a:cubicBezTo>
                    <a:pt x="10559" y="6"/>
                    <a:pt x="10447" y="0"/>
                    <a:pt x="10335" y="0"/>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 name="Google Shape;2854;p63"/>
            <p:cNvGrpSpPr/>
            <p:nvPr/>
          </p:nvGrpSpPr>
          <p:grpSpPr>
            <a:xfrm>
              <a:off x="4110361" y="2809724"/>
              <a:ext cx="821218" cy="290900"/>
              <a:chOff x="2966250" y="3212175"/>
              <a:chExt cx="402775" cy="142675"/>
            </a:xfrm>
          </p:grpSpPr>
          <p:sp>
            <p:nvSpPr>
              <p:cNvPr id="2855" name="Google Shape;2855;p63"/>
              <p:cNvSpPr/>
              <p:nvPr/>
            </p:nvSpPr>
            <p:spPr>
              <a:xfrm>
                <a:off x="2969300" y="3223250"/>
                <a:ext cx="392125" cy="124000"/>
              </a:xfrm>
              <a:custGeom>
                <a:avLst/>
                <a:gdLst/>
                <a:ahLst/>
                <a:cxnLst/>
                <a:rect l="l" t="t" r="r" b="b"/>
                <a:pathLst>
                  <a:path w="15685" h="4960" extrusionOk="0">
                    <a:moveTo>
                      <a:pt x="31" y="4807"/>
                    </a:moveTo>
                    <a:cubicBezTo>
                      <a:pt x="21" y="4808"/>
                      <a:pt x="11" y="4808"/>
                      <a:pt x="1" y="4808"/>
                    </a:cubicBezTo>
                    <a:lnTo>
                      <a:pt x="31" y="4808"/>
                    </a:lnTo>
                    <a:cubicBezTo>
                      <a:pt x="31" y="4808"/>
                      <a:pt x="31" y="4808"/>
                      <a:pt x="31" y="4807"/>
                    </a:cubicBezTo>
                    <a:close/>
                    <a:moveTo>
                      <a:pt x="10121" y="0"/>
                    </a:moveTo>
                    <a:cubicBezTo>
                      <a:pt x="8078" y="0"/>
                      <a:pt x="6439" y="1948"/>
                      <a:pt x="6262" y="3896"/>
                    </a:cubicBezTo>
                    <a:cubicBezTo>
                      <a:pt x="6262" y="3957"/>
                      <a:pt x="6232" y="3987"/>
                      <a:pt x="6201" y="3987"/>
                    </a:cubicBezTo>
                    <a:cubicBezTo>
                      <a:pt x="6171" y="4007"/>
                      <a:pt x="6134" y="4018"/>
                      <a:pt x="6098" y="4018"/>
                    </a:cubicBezTo>
                    <a:cubicBezTo>
                      <a:pt x="6026" y="4018"/>
                      <a:pt x="5958" y="3977"/>
                      <a:pt x="5958" y="3896"/>
                    </a:cubicBezTo>
                    <a:cubicBezTo>
                      <a:pt x="5901" y="2753"/>
                      <a:pt x="5091" y="2214"/>
                      <a:pt x="4290" y="2214"/>
                    </a:cubicBezTo>
                    <a:cubicBezTo>
                      <a:pt x="3388" y="2214"/>
                      <a:pt x="2496" y="2898"/>
                      <a:pt x="2706" y="4170"/>
                    </a:cubicBezTo>
                    <a:cubicBezTo>
                      <a:pt x="2728" y="4259"/>
                      <a:pt x="2669" y="4315"/>
                      <a:pt x="2588" y="4315"/>
                    </a:cubicBezTo>
                    <a:cubicBezTo>
                      <a:pt x="2558" y="4315"/>
                      <a:pt x="2526" y="4307"/>
                      <a:pt x="2493" y="4291"/>
                    </a:cubicBezTo>
                    <a:cubicBezTo>
                      <a:pt x="2143" y="3973"/>
                      <a:pt x="1815" y="3843"/>
                      <a:pt x="1509" y="3843"/>
                    </a:cubicBezTo>
                    <a:cubicBezTo>
                      <a:pt x="939" y="3843"/>
                      <a:pt x="447" y="4293"/>
                      <a:pt x="31" y="4807"/>
                    </a:cubicBezTo>
                    <a:lnTo>
                      <a:pt x="31" y="4807"/>
                    </a:lnTo>
                    <a:cubicBezTo>
                      <a:pt x="842" y="4793"/>
                      <a:pt x="1653" y="4787"/>
                      <a:pt x="2465" y="4787"/>
                    </a:cubicBezTo>
                    <a:cubicBezTo>
                      <a:pt x="6850" y="4787"/>
                      <a:pt x="11257" y="4960"/>
                      <a:pt x="15685" y="4960"/>
                    </a:cubicBezTo>
                    <a:cubicBezTo>
                      <a:pt x="15429" y="4468"/>
                      <a:pt x="14930" y="4205"/>
                      <a:pt x="14429" y="4205"/>
                    </a:cubicBezTo>
                    <a:cubicBezTo>
                      <a:pt x="14157" y="4205"/>
                      <a:pt x="13884" y="4283"/>
                      <a:pt x="13648" y="4443"/>
                    </a:cubicBezTo>
                    <a:cubicBezTo>
                      <a:pt x="13587" y="4443"/>
                      <a:pt x="13557" y="4443"/>
                      <a:pt x="13557" y="4504"/>
                    </a:cubicBezTo>
                    <a:cubicBezTo>
                      <a:pt x="13435" y="4504"/>
                      <a:pt x="13375" y="4443"/>
                      <a:pt x="13405" y="4322"/>
                    </a:cubicBezTo>
                    <a:cubicBezTo>
                      <a:pt x="13861" y="2194"/>
                      <a:pt x="12584" y="97"/>
                      <a:pt x="10305" y="5"/>
                    </a:cubicBezTo>
                    <a:cubicBezTo>
                      <a:pt x="10243" y="2"/>
                      <a:pt x="10182" y="0"/>
                      <a:pt x="10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63"/>
              <p:cNvSpPr/>
              <p:nvPr/>
            </p:nvSpPr>
            <p:spPr>
              <a:xfrm>
                <a:off x="3125075" y="3220250"/>
                <a:ext cx="236350" cy="126250"/>
              </a:xfrm>
              <a:custGeom>
                <a:avLst/>
                <a:gdLst/>
                <a:ahLst/>
                <a:cxnLst/>
                <a:rect l="l" t="t" r="r" b="b"/>
                <a:pathLst>
                  <a:path w="9454" h="5050" extrusionOk="0">
                    <a:moveTo>
                      <a:pt x="58" y="4197"/>
                    </a:moveTo>
                    <a:lnTo>
                      <a:pt x="58" y="4197"/>
                    </a:lnTo>
                    <a:cubicBezTo>
                      <a:pt x="66" y="4389"/>
                      <a:pt x="88" y="4581"/>
                      <a:pt x="122" y="4770"/>
                    </a:cubicBezTo>
                    <a:lnTo>
                      <a:pt x="122" y="4770"/>
                    </a:lnTo>
                    <a:cubicBezTo>
                      <a:pt x="120" y="4576"/>
                      <a:pt x="111" y="4393"/>
                      <a:pt x="58" y="4197"/>
                    </a:cubicBezTo>
                    <a:close/>
                    <a:moveTo>
                      <a:pt x="122" y="4770"/>
                    </a:moveTo>
                    <a:cubicBezTo>
                      <a:pt x="122" y="4812"/>
                      <a:pt x="122" y="4854"/>
                      <a:pt x="122" y="4897"/>
                    </a:cubicBezTo>
                    <a:cubicBezTo>
                      <a:pt x="61" y="4928"/>
                      <a:pt x="122" y="4928"/>
                      <a:pt x="153" y="4928"/>
                    </a:cubicBezTo>
                    <a:cubicBezTo>
                      <a:pt x="142" y="4876"/>
                      <a:pt x="131" y="4823"/>
                      <a:pt x="122" y="4770"/>
                    </a:cubicBezTo>
                    <a:close/>
                    <a:moveTo>
                      <a:pt x="3932" y="1"/>
                    </a:moveTo>
                    <a:cubicBezTo>
                      <a:pt x="1868" y="1"/>
                      <a:pt x="180" y="1934"/>
                      <a:pt x="31" y="3925"/>
                    </a:cubicBezTo>
                    <a:cubicBezTo>
                      <a:pt x="31" y="3955"/>
                      <a:pt x="31" y="3955"/>
                      <a:pt x="1" y="3986"/>
                    </a:cubicBezTo>
                    <a:cubicBezTo>
                      <a:pt x="1" y="4016"/>
                      <a:pt x="31" y="4077"/>
                      <a:pt x="31" y="4107"/>
                    </a:cubicBezTo>
                    <a:cubicBezTo>
                      <a:pt x="41" y="4137"/>
                      <a:pt x="50" y="4167"/>
                      <a:pt x="58" y="4197"/>
                    </a:cubicBezTo>
                    <a:lnTo>
                      <a:pt x="58" y="4197"/>
                    </a:lnTo>
                    <a:cubicBezTo>
                      <a:pt x="25" y="3410"/>
                      <a:pt x="227" y="2619"/>
                      <a:pt x="852" y="2040"/>
                    </a:cubicBezTo>
                    <a:cubicBezTo>
                      <a:pt x="1406" y="1559"/>
                      <a:pt x="2093" y="1363"/>
                      <a:pt x="2808" y="1363"/>
                    </a:cubicBezTo>
                    <a:cubicBezTo>
                      <a:pt x="2996" y="1363"/>
                      <a:pt x="3185" y="1377"/>
                      <a:pt x="3375" y="1402"/>
                    </a:cubicBezTo>
                    <a:cubicBezTo>
                      <a:pt x="3417" y="1399"/>
                      <a:pt x="3460" y="1398"/>
                      <a:pt x="3503" y="1398"/>
                    </a:cubicBezTo>
                    <a:cubicBezTo>
                      <a:pt x="3981" y="1398"/>
                      <a:pt x="4471" y="1554"/>
                      <a:pt x="4834" y="1888"/>
                    </a:cubicBezTo>
                    <a:cubicBezTo>
                      <a:pt x="5715" y="2466"/>
                      <a:pt x="6353" y="3469"/>
                      <a:pt x="5776" y="4594"/>
                    </a:cubicBezTo>
                    <a:cubicBezTo>
                      <a:pt x="5685" y="4746"/>
                      <a:pt x="5624" y="4867"/>
                      <a:pt x="5502" y="5019"/>
                    </a:cubicBezTo>
                    <a:cubicBezTo>
                      <a:pt x="6840" y="5049"/>
                      <a:pt x="8116" y="5049"/>
                      <a:pt x="9454" y="5049"/>
                    </a:cubicBezTo>
                    <a:cubicBezTo>
                      <a:pt x="9198" y="4557"/>
                      <a:pt x="8699" y="4295"/>
                      <a:pt x="8198" y="4295"/>
                    </a:cubicBezTo>
                    <a:cubicBezTo>
                      <a:pt x="7926" y="4295"/>
                      <a:pt x="7653" y="4372"/>
                      <a:pt x="7417" y="4533"/>
                    </a:cubicBezTo>
                    <a:lnTo>
                      <a:pt x="7326" y="4533"/>
                    </a:lnTo>
                    <a:cubicBezTo>
                      <a:pt x="7265" y="4533"/>
                      <a:pt x="7174" y="4442"/>
                      <a:pt x="7174" y="4320"/>
                    </a:cubicBezTo>
                    <a:cubicBezTo>
                      <a:pt x="7630" y="2192"/>
                      <a:pt x="6353" y="125"/>
                      <a:pt x="4074" y="4"/>
                    </a:cubicBezTo>
                    <a:cubicBezTo>
                      <a:pt x="4026" y="2"/>
                      <a:pt x="3979" y="1"/>
                      <a:pt x="39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63"/>
              <p:cNvSpPr/>
              <p:nvPr/>
            </p:nvSpPr>
            <p:spPr>
              <a:xfrm>
                <a:off x="2970050" y="3277625"/>
                <a:ext cx="145925" cy="65075"/>
              </a:xfrm>
              <a:custGeom>
                <a:avLst/>
                <a:gdLst/>
                <a:ahLst/>
                <a:cxnLst/>
                <a:rect l="l" t="t" r="r" b="b"/>
                <a:pathLst>
                  <a:path w="5837" h="2603" extrusionOk="0">
                    <a:moveTo>
                      <a:pt x="4267" y="1"/>
                    </a:moveTo>
                    <a:cubicBezTo>
                      <a:pt x="3365" y="1"/>
                      <a:pt x="2467" y="693"/>
                      <a:pt x="2676" y="1964"/>
                    </a:cubicBezTo>
                    <a:cubicBezTo>
                      <a:pt x="2676" y="2053"/>
                      <a:pt x="2611" y="2110"/>
                      <a:pt x="2540" y="2110"/>
                    </a:cubicBezTo>
                    <a:cubicBezTo>
                      <a:pt x="2514" y="2110"/>
                      <a:pt x="2487" y="2102"/>
                      <a:pt x="2463" y="2086"/>
                    </a:cubicBezTo>
                    <a:cubicBezTo>
                      <a:pt x="2118" y="1772"/>
                      <a:pt x="1801" y="1645"/>
                      <a:pt x="1506" y="1645"/>
                    </a:cubicBezTo>
                    <a:cubicBezTo>
                      <a:pt x="944" y="1645"/>
                      <a:pt x="459" y="2104"/>
                      <a:pt x="1" y="2602"/>
                    </a:cubicBezTo>
                    <a:lnTo>
                      <a:pt x="335" y="2602"/>
                    </a:lnTo>
                    <a:cubicBezTo>
                      <a:pt x="396" y="2481"/>
                      <a:pt x="457" y="2420"/>
                      <a:pt x="518" y="2329"/>
                    </a:cubicBezTo>
                    <a:cubicBezTo>
                      <a:pt x="639" y="2207"/>
                      <a:pt x="882" y="2086"/>
                      <a:pt x="1034" y="2086"/>
                    </a:cubicBezTo>
                    <a:cubicBezTo>
                      <a:pt x="1186" y="2025"/>
                      <a:pt x="1247" y="2025"/>
                      <a:pt x="1399" y="2025"/>
                    </a:cubicBezTo>
                    <a:cubicBezTo>
                      <a:pt x="1582" y="2025"/>
                      <a:pt x="1734" y="2086"/>
                      <a:pt x="1946" y="2177"/>
                    </a:cubicBezTo>
                    <a:cubicBezTo>
                      <a:pt x="2007" y="2207"/>
                      <a:pt x="2098" y="2299"/>
                      <a:pt x="2129" y="2329"/>
                    </a:cubicBezTo>
                    <a:cubicBezTo>
                      <a:pt x="2189" y="2420"/>
                      <a:pt x="2250" y="2481"/>
                      <a:pt x="2311" y="2572"/>
                    </a:cubicBezTo>
                    <a:lnTo>
                      <a:pt x="2585" y="2572"/>
                    </a:lnTo>
                    <a:cubicBezTo>
                      <a:pt x="2676" y="2177"/>
                      <a:pt x="2828" y="1812"/>
                      <a:pt x="3162" y="1508"/>
                    </a:cubicBezTo>
                    <a:cubicBezTo>
                      <a:pt x="3466" y="1235"/>
                      <a:pt x="3952" y="931"/>
                      <a:pt x="4378" y="870"/>
                    </a:cubicBezTo>
                    <a:cubicBezTo>
                      <a:pt x="4514" y="830"/>
                      <a:pt x="4655" y="811"/>
                      <a:pt x="4795" y="811"/>
                    </a:cubicBezTo>
                    <a:cubicBezTo>
                      <a:pt x="5185" y="811"/>
                      <a:pt x="5568" y="958"/>
                      <a:pt x="5837" y="1204"/>
                    </a:cubicBezTo>
                    <a:cubicBezTo>
                      <a:pt x="5616" y="386"/>
                      <a:pt x="4940" y="1"/>
                      <a:pt x="4267"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63"/>
              <p:cNvSpPr/>
              <p:nvPr/>
            </p:nvSpPr>
            <p:spPr>
              <a:xfrm>
                <a:off x="2966250" y="3212175"/>
                <a:ext cx="402775" cy="142675"/>
              </a:xfrm>
              <a:custGeom>
                <a:avLst/>
                <a:gdLst/>
                <a:ahLst/>
                <a:cxnLst/>
                <a:rect l="l" t="t" r="r" b="b"/>
                <a:pathLst>
                  <a:path w="16111" h="5707" extrusionOk="0">
                    <a:moveTo>
                      <a:pt x="10267" y="0"/>
                    </a:moveTo>
                    <a:cubicBezTo>
                      <a:pt x="8410" y="0"/>
                      <a:pt x="6371" y="1641"/>
                      <a:pt x="6171" y="3549"/>
                    </a:cubicBezTo>
                    <a:cubicBezTo>
                      <a:pt x="5910" y="2766"/>
                      <a:pt x="5179" y="2177"/>
                      <a:pt x="4321" y="2177"/>
                    </a:cubicBezTo>
                    <a:cubicBezTo>
                      <a:pt x="4280" y="2177"/>
                      <a:pt x="4238" y="2178"/>
                      <a:pt x="4196" y="2181"/>
                    </a:cubicBezTo>
                    <a:cubicBezTo>
                      <a:pt x="3132" y="2303"/>
                      <a:pt x="2433" y="3275"/>
                      <a:pt x="2463" y="4278"/>
                    </a:cubicBezTo>
                    <a:cubicBezTo>
                      <a:pt x="2162" y="4085"/>
                      <a:pt x="1782" y="3979"/>
                      <a:pt x="1412" y="3979"/>
                    </a:cubicBezTo>
                    <a:cubicBezTo>
                      <a:pt x="734" y="3979"/>
                      <a:pt x="90" y="4334"/>
                      <a:pt x="31" y="5160"/>
                    </a:cubicBezTo>
                    <a:cubicBezTo>
                      <a:pt x="31" y="5190"/>
                      <a:pt x="92" y="5190"/>
                      <a:pt x="92" y="5190"/>
                    </a:cubicBezTo>
                    <a:lnTo>
                      <a:pt x="123" y="5190"/>
                    </a:lnTo>
                    <a:cubicBezTo>
                      <a:pt x="565" y="4687"/>
                      <a:pt x="1048" y="4211"/>
                      <a:pt x="1623" y="4211"/>
                    </a:cubicBezTo>
                    <a:cubicBezTo>
                      <a:pt x="1917" y="4211"/>
                      <a:pt x="2235" y="4335"/>
                      <a:pt x="2585" y="4643"/>
                    </a:cubicBezTo>
                    <a:cubicBezTo>
                      <a:pt x="2611" y="4670"/>
                      <a:pt x="2638" y="4681"/>
                      <a:pt x="2662" y="4681"/>
                    </a:cubicBezTo>
                    <a:cubicBezTo>
                      <a:pt x="2721" y="4681"/>
                      <a:pt x="2767" y="4616"/>
                      <a:pt x="2767" y="4552"/>
                    </a:cubicBezTo>
                    <a:cubicBezTo>
                      <a:pt x="2574" y="3280"/>
                      <a:pt x="3472" y="2596"/>
                      <a:pt x="4378" y="2596"/>
                    </a:cubicBezTo>
                    <a:cubicBezTo>
                      <a:pt x="5183" y="2596"/>
                      <a:pt x="5993" y="3135"/>
                      <a:pt x="6050" y="4278"/>
                    </a:cubicBezTo>
                    <a:cubicBezTo>
                      <a:pt x="6050" y="4364"/>
                      <a:pt x="6098" y="4401"/>
                      <a:pt x="6151" y="4401"/>
                    </a:cubicBezTo>
                    <a:cubicBezTo>
                      <a:pt x="6192" y="4401"/>
                      <a:pt x="6236" y="4379"/>
                      <a:pt x="6263" y="4339"/>
                    </a:cubicBezTo>
                    <a:cubicBezTo>
                      <a:pt x="6323" y="4339"/>
                      <a:pt x="6354" y="4309"/>
                      <a:pt x="6354" y="4278"/>
                    </a:cubicBezTo>
                    <a:cubicBezTo>
                      <a:pt x="6503" y="2302"/>
                      <a:pt x="8186" y="356"/>
                      <a:pt x="10270" y="356"/>
                    </a:cubicBezTo>
                    <a:cubicBezTo>
                      <a:pt x="10302" y="356"/>
                      <a:pt x="10334" y="356"/>
                      <a:pt x="10366" y="357"/>
                    </a:cubicBezTo>
                    <a:cubicBezTo>
                      <a:pt x="12646" y="479"/>
                      <a:pt x="13953" y="2576"/>
                      <a:pt x="13497" y="4704"/>
                    </a:cubicBezTo>
                    <a:cubicBezTo>
                      <a:pt x="13497" y="4795"/>
                      <a:pt x="13557" y="4886"/>
                      <a:pt x="13649" y="4886"/>
                    </a:cubicBezTo>
                    <a:lnTo>
                      <a:pt x="13709" y="4886"/>
                    </a:lnTo>
                    <a:cubicBezTo>
                      <a:pt x="13956" y="4726"/>
                      <a:pt x="14236" y="4648"/>
                      <a:pt x="14513" y="4648"/>
                    </a:cubicBezTo>
                    <a:cubicBezTo>
                      <a:pt x="15022" y="4648"/>
                      <a:pt x="15520" y="4911"/>
                      <a:pt x="15776" y="5403"/>
                    </a:cubicBezTo>
                    <a:cubicBezTo>
                      <a:pt x="11695" y="5379"/>
                      <a:pt x="7558" y="5205"/>
                      <a:pt x="3453" y="5205"/>
                    </a:cubicBezTo>
                    <a:cubicBezTo>
                      <a:pt x="2330" y="5205"/>
                      <a:pt x="1209" y="5218"/>
                      <a:pt x="92" y="5251"/>
                    </a:cubicBezTo>
                    <a:cubicBezTo>
                      <a:pt x="1" y="5251"/>
                      <a:pt x="1" y="5403"/>
                      <a:pt x="92" y="5403"/>
                    </a:cubicBezTo>
                    <a:cubicBezTo>
                      <a:pt x="3720" y="5677"/>
                      <a:pt x="7407" y="5702"/>
                      <a:pt x="11082" y="5702"/>
                    </a:cubicBezTo>
                    <a:cubicBezTo>
                      <a:pt x="11915" y="5702"/>
                      <a:pt x="12748" y="5701"/>
                      <a:pt x="13580" y="5701"/>
                    </a:cubicBezTo>
                    <a:cubicBezTo>
                      <a:pt x="14364" y="5701"/>
                      <a:pt x="15147" y="5702"/>
                      <a:pt x="15928" y="5707"/>
                    </a:cubicBezTo>
                    <a:cubicBezTo>
                      <a:pt x="16080" y="5707"/>
                      <a:pt x="16111" y="5555"/>
                      <a:pt x="16080" y="5494"/>
                    </a:cubicBezTo>
                    <a:cubicBezTo>
                      <a:pt x="16080" y="5494"/>
                      <a:pt x="16080" y="5464"/>
                      <a:pt x="16050" y="5403"/>
                    </a:cubicBezTo>
                    <a:cubicBezTo>
                      <a:pt x="15783" y="4780"/>
                      <a:pt x="15141" y="4385"/>
                      <a:pt x="14507" y="4385"/>
                    </a:cubicBezTo>
                    <a:cubicBezTo>
                      <a:pt x="14274" y="4385"/>
                      <a:pt x="14043" y="4438"/>
                      <a:pt x="13831" y="4552"/>
                    </a:cubicBezTo>
                    <a:cubicBezTo>
                      <a:pt x="14317" y="2424"/>
                      <a:pt x="12858" y="296"/>
                      <a:pt x="10639" y="23"/>
                    </a:cubicBezTo>
                    <a:cubicBezTo>
                      <a:pt x="10516" y="7"/>
                      <a:pt x="10392" y="0"/>
                      <a:pt x="10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2878;p63"/>
          <p:cNvGrpSpPr/>
          <p:nvPr/>
        </p:nvGrpSpPr>
        <p:grpSpPr>
          <a:xfrm>
            <a:off x="7812360" y="0"/>
            <a:ext cx="1126191" cy="1053402"/>
            <a:chOff x="3002010" y="283588"/>
            <a:chExt cx="552949" cy="517210"/>
          </a:xfrm>
        </p:grpSpPr>
        <p:sp>
          <p:nvSpPr>
            <p:cNvPr id="2879" name="Google Shape;2879;p63"/>
            <p:cNvSpPr/>
            <p:nvPr/>
          </p:nvSpPr>
          <p:spPr>
            <a:xfrm>
              <a:off x="3002010" y="283588"/>
              <a:ext cx="552949" cy="517210"/>
            </a:xfrm>
            <a:custGeom>
              <a:avLst/>
              <a:gdLst/>
              <a:ahLst/>
              <a:cxnLst/>
              <a:rect l="l" t="t" r="r" b="b"/>
              <a:pathLst>
                <a:path w="20949" h="19595" extrusionOk="0">
                  <a:moveTo>
                    <a:pt x="7473" y="0"/>
                  </a:moveTo>
                  <a:cubicBezTo>
                    <a:pt x="7406" y="0"/>
                    <a:pt x="7306" y="34"/>
                    <a:pt x="7239" y="34"/>
                  </a:cubicBezTo>
                  <a:cubicBezTo>
                    <a:pt x="7172" y="34"/>
                    <a:pt x="7139" y="34"/>
                    <a:pt x="7106" y="67"/>
                  </a:cubicBezTo>
                  <a:cubicBezTo>
                    <a:pt x="7006" y="67"/>
                    <a:pt x="6972" y="100"/>
                    <a:pt x="6905" y="100"/>
                  </a:cubicBezTo>
                  <a:cubicBezTo>
                    <a:pt x="6839" y="100"/>
                    <a:pt x="6805" y="167"/>
                    <a:pt x="6772" y="167"/>
                  </a:cubicBezTo>
                  <a:cubicBezTo>
                    <a:pt x="6672" y="201"/>
                    <a:pt x="6572" y="234"/>
                    <a:pt x="6472" y="267"/>
                  </a:cubicBezTo>
                  <a:cubicBezTo>
                    <a:pt x="6005" y="501"/>
                    <a:pt x="5571" y="734"/>
                    <a:pt x="5138" y="1068"/>
                  </a:cubicBezTo>
                  <a:cubicBezTo>
                    <a:pt x="3069" y="2769"/>
                    <a:pt x="2135" y="5571"/>
                    <a:pt x="2102" y="8173"/>
                  </a:cubicBezTo>
                  <a:cubicBezTo>
                    <a:pt x="2102" y="9907"/>
                    <a:pt x="2336" y="11742"/>
                    <a:pt x="2736" y="13543"/>
                  </a:cubicBezTo>
                  <a:cubicBezTo>
                    <a:pt x="1768" y="14411"/>
                    <a:pt x="935" y="15445"/>
                    <a:pt x="267" y="16746"/>
                  </a:cubicBezTo>
                  <a:cubicBezTo>
                    <a:pt x="267" y="16779"/>
                    <a:pt x="234" y="16779"/>
                    <a:pt x="234" y="16846"/>
                  </a:cubicBezTo>
                  <a:cubicBezTo>
                    <a:pt x="212" y="16831"/>
                    <a:pt x="189" y="16825"/>
                    <a:pt x="165" y="16825"/>
                  </a:cubicBezTo>
                  <a:cubicBezTo>
                    <a:pt x="82" y="16825"/>
                    <a:pt x="1" y="16908"/>
                    <a:pt x="1" y="17013"/>
                  </a:cubicBezTo>
                  <a:cubicBezTo>
                    <a:pt x="21" y="16992"/>
                    <a:pt x="36" y="16984"/>
                    <a:pt x="46" y="16984"/>
                  </a:cubicBezTo>
                  <a:cubicBezTo>
                    <a:pt x="70" y="16984"/>
                    <a:pt x="78" y="17023"/>
                    <a:pt x="101" y="17046"/>
                  </a:cubicBezTo>
                  <a:lnTo>
                    <a:pt x="134" y="17079"/>
                  </a:lnTo>
                  <a:cubicBezTo>
                    <a:pt x="568" y="17379"/>
                    <a:pt x="968" y="17613"/>
                    <a:pt x="1435" y="17880"/>
                  </a:cubicBezTo>
                  <a:cubicBezTo>
                    <a:pt x="2302" y="18280"/>
                    <a:pt x="3270" y="18580"/>
                    <a:pt x="4237" y="18847"/>
                  </a:cubicBezTo>
                  <a:cubicBezTo>
                    <a:pt x="4270" y="18947"/>
                    <a:pt x="4304" y="19081"/>
                    <a:pt x="4370" y="19247"/>
                  </a:cubicBezTo>
                  <a:lnTo>
                    <a:pt x="4370" y="19381"/>
                  </a:lnTo>
                  <a:lnTo>
                    <a:pt x="4370" y="19414"/>
                  </a:lnTo>
                  <a:lnTo>
                    <a:pt x="4404" y="19448"/>
                  </a:lnTo>
                  <a:lnTo>
                    <a:pt x="4404" y="19548"/>
                  </a:lnTo>
                  <a:cubicBezTo>
                    <a:pt x="4404" y="19581"/>
                    <a:pt x="4437" y="19581"/>
                    <a:pt x="4437" y="19581"/>
                  </a:cubicBezTo>
                  <a:cubicBezTo>
                    <a:pt x="4446" y="19590"/>
                    <a:pt x="4462" y="19594"/>
                    <a:pt x="4480" y="19594"/>
                  </a:cubicBezTo>
                  <a:cubicBezTo>
                    <a:pt x="4530" y="19594"/>
                    <a:pt x="4595" y="19563"/>
                    <a:pt x="4570" y="19514"/>
                  </a:cubicBezTo>
                  <a:lnTo>
                    <a:pt x="4570" y="19448"/>
                  </a:lnTo>
                  <a:cubicBezTo>
                    <a:pt x="4570" y="19448"/>
                    <a:pt x="4604" y="19414"/>
                    <a:pt x="4604" y="19381"/>
                  </a:cubicBezTo>
                  <a:lnTo>
                    <a:pt x="4604" y="18947"/>
                  </a:lnTo>
                  <a:cubicBezTo>
                    <a:pt x="4971" y="19047"/>
                    <a:pt x="5371" y="19114"/>
                    <a:pt x="5738" y="19181"/>
                  </a:cubicBezTo>
                  <a:cubicBezTo>
                    <a:pt x="5971" y="19214"/>
                    <a:pt x="6205" y="19247"/>
                    <a:pt x="6438" y="19281"/>
                  </a:cubicBezTo>
                  <a:cubicBezTo>
                    <a:pt x="6905" y="19381"/>
                    <a:pt x="7406" y="19414"/>
                    <a:pt x="7873" y="19414"/>
                  </a:cubicBezTo>
                  <a:lnTo>
                    <a:pt x="8573" y="19414"/>
                  </a:lnTo>
                  <a:cubicBezTo>
                    <a:pt x="9274" y="19414"/>
                    <a:pt x="9974" y="19348"/>
                    <a:pt x="10641" y="19181"/>
                  </a:cubicBezTo>
                  <a:cubicBezTo>
                    <a:pt x="10908" y="19114"/>
                    <a:pt x="11108" y="19047"/>
                    <a:pt x="11375" y="19014"/>
                  </a:cubicBezTo>
                  <a:cubicBezTo>
                    <a:pt x="12710" y="18580"/>
                    <a:pt x="13877" y="17913"/>
                    <a:pt x="14945" y="17113"/>
                  </a:cubicBezTo>
                  <a:cubicBezTo>
                    <a:pt x="17313" y="15345"/>
                    <a:pt x="19148" y="12776"/>
                    <a:pt x="20882" y="10408"/>
                  </a:cubicBezTo>
                  <a:cubicBezTo>
                    <a:pt x="20949" y="10274"/>
                    <a:pt x="20882" y="10174"/>
                    <a:pt x="20749" y="10108"/>
                  </a:cubicBezTo>
                  <a:cubicBezTo>
                    <a:pt x="20215" y="10041"/>
                    <a:pt x="19648" y="9941"/>
                    <a:pt x="19114" y="9907"/>
                  </a:cubicBezTo>
                  <a:lnTo>
                    <a:pt x="19081" y="9907"/>
                  </a:lnTo>
                  <a:cubicBezTo>
                    <a:pt x="17745" y="9772"/>
                    <a:pt x="16376" y="9681"/>
                    <a:pt x="14992" y="9681"/>
                  </a:cubicBezTo>
                  <a:cubicBezTo>
                    <a:pt x="13992" y="9681"/>
                    <a:pt x="12984" y="9729"/>
                    <a:pt x="11976" y="9841"/>
                  </a:cubicBezTo>
                  <a:lnTo>
                    <a:pt x="12476" y="9074"/>
                  </a:lnTo>
                  <a:cubicBezTo>
                    <a:pt x="12543" y="9007"/>
                    <a:pt x="12576" y="8907"/>
                    <a:pt x="12643" y="8840"/>
                  </a:cubicBezTo>
                  <a:cubicBezTo>
                    <a:pt x="13143" y="7939"/>
                    <a:pt x="13610" y="7072"/>
                    <a:pt x="14077" y="6205"/>
                  </a:cubicBezTo>
                  <a:cubicBezTo>
                    <a:pt x="14077" y="6171"/>
                    <a:pt x="14111" y="6105"/>
                    <a:pt x="14077" y="6071"/>
                  </a:cubicBezTo>
                  <a:cubicBezTo>
                    <a:pt x="14077" y="6005"/>
                    <a:pt x="13977" y="5938"/>
                    <a:pt x="13944" y="5938"/>
                  </a:cubicBezTo>
                  <a:cubicBezTo>
                    <a:pt x="13910" y="5938"/>
                    <a:pt x="13844" y="5938"/>
                    <a:pt x="13810" y="6005"/>
                  </a:cubicBezTo>
                  <a:cubicBezTo>
                    <a:pt x="13337" y="5889"/>
                    <a:pt x="12868" y="5834"/>
                    <a:pt x="12410" y="5834"/>
                  </a:cubicBezTo>
                  <a:cubicBezTo>
                    <a:pt x="11289" y="5834"/>
                    <a:pt x="10231" y="6160"/>
                    <a:pt x="9307" y="6705"/>
                  </a:cubicBezTo>
                  <a:cubicBezTo>
                    <a:pt x="9474" y="6272"/>
                    <a:pt x="9641" y="5871"/>
                    <a:pt x="9774" y="5404"/>
                  </a:cubicBezTo>
                  <a:cubicBezTo>
                    <a:pt x="9941" y="4871"/>
                    <a:pt x="10074" y="4337"/>
                    <a:pt x="10108" y="3736"/>
                  </a:cubicBezTo>
                  <a:cubicBezTo>
                    <a:pt x="10141" y="3369"/>
                    <a:pt x="10141" y="3003"/>
                    <a:pt x="10108" y="2669"/>
                  </a:cubicBezTo>
                  <a:cubicBezTo>
                    <a:pt x="10074" y="2269"/>
                    <a:pt x="9974" y="1935"/>
                    <a:pt x="9908" y="1568"/>
                  </a:cubicBezTo>
                  <a:cubicBezTo>
                    <a:pt x="9841" y="1435"/>
                    <a:pt x="9808" y="1335"/>
                    <a:pt x="9741" y="1201"/>
                  </a:cubicBezTo>
                  <a:cubicBezTo>
                    <a:pt x="9741" y="1168"/>
                    <a:pt x="9674" y="1101"/>
                    <a:pt x="9674" y="1101"/>
                  </a:cubicBezTo>
                  <a:lnTo>
                    <a:pt x="9574" y="868"/>
                  </a:lnTo>
                  <a:cubicBezTo>
                    <a:pt x="9574" y="834"/>
                    <a:pt x="9507" y="834"/>
                    <a:pt x="9507" y="768"/>
                  </a:cubicBezTo>
                  <a:cubicBezTo>
                    <a:pt x="9441" y="701"/>
                    <a:pt x="9407" y="601"/>
                    <a:pt x="9307" y="534"/>
                  </a:cubicBezTo>
                  <a:lnTo>
                    <a:pt x="9107" y="334"/>
                  </a:lnTo>
                  <a:cubicBezTo>
                    <a:pt x="9074" y="334"/>
                    <a:pt x="9074" y="267"/>
                    <a:pt x="9007" y="267"/>
                  </a:cubicBezTo>
                  <a:cubicBezTo>
                    <a:pt x="8974" y="234"/>
                    <a:pt x="8907" y="201"/>
                    <a:pt x="8840" y="167"/>
                  </a:cubicBezTo>
                  <a:cubicBezTo>
                    <a:pt x="8807" y="167"/>
                    <a:pt x="8807" y="100"/>
                    <a:pt x="8773" y="100"/>
                  </a:cubicBezTo>
                  <a:cubicBezTo>
                    <a:pt x="8707" y="67"/>
                    <a:pt x="8607" y="34"/>
                    <a:pt x="8507" y="34"/>
                  </a:cubicBezTo>
                  <a:lnTo>
                    <a:pt x="8473" y="34"/>
                  </a:lnTo>
                  <a:cubicBezTo>
                    <a:pt x="8407" y="0"/>
                    <a:pt x="8306" y="0"/>
                    <a:pt x="8240" y="0"/>
                  </a:cubicBezTo>
                  <a:close/>
                </a:path>
              </a:pathLst>
            </a:custGeom>
            <a:solidFill>
              <a:schemeClr val="accent6"/>
            </a:solidFill>
            <a:ln w="381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 name="Google Shape;2880;p63"/>
            <p:cNvGrpSpPr/>
            <p:nvPr/>
          </p:nvGrpSpPr>
          <p:grpSpPr>
            <a:xfrm>
              <a:off x="3031808" y="311755"/>
              <a:ext cx="493349" cy="460870"/>
              <a:chOff x="3031808" y="311755"/>
              <a:chExt cx="493349" cy="460870"/>
            </a:xfrm>
          </p:grpSpPr>
          <p:sp>
            <p:nvSpPr>
              <p:cNvPr id="2881" name="Google Shape;2881;p63"/>
              <p:cNvSpPr/>
              <p:nvPr/>
            </p:nvSpPr>
            <p:spPr>
              <a:xfrm>
                <a:off x="3132653" y="620301"/>
                <a:ext cx="37623" cy="123813"/>
              </a:xfrm>
              <a:custGeom>
                <a:avLst/>
                <a:gdLst/>
                <a:ahLst/>
                <a:cxnLst/>
                <a:rect l="l" t="t" r="r" b="b"/>
                <a:pathLst>
                  <a:path w="1602" h="5272" extrusionOk="0">
                    <a:moveTo>
                      <a:pt x="1601" y="1"/>
                    </a:moveTo>
                    <a:lnTo>
                      <a:pt x="1601" y="1"/>
                    </a:lnTo>
                    <a:cubicBezTo>
                      <a:pt x="1134" y="134"/>
                      <a:pt x="667" y="334"/>
                      <a:pt x="267" y="601"/>
                    </a:cubicBezTo>
                    <a:cubicBezTo>
                      <a:pt x="267" y="635"/>
                      <a:pt x="200" y="701"/>
                      <a:pt x="134" y="701"/>
                    </a:cubicBezTo>
                    <a:cubicBezTo>
                      <a:pt x="34" y="2036"/>
                      <a:pt x="34" y="3437"/>
                      <a:pt x="34" y="4804"/>
                    </a:cubicBezTo>
                    <a:cubicBezTo>
                      <a:pt x="34" y="4838"/>
                      <a:pt x="0" y="4904"/>
                      <a:pt x="0" y="4904"/>
                    </a:cubicBezTo>
                    <a:cubicBezTo>
                      <a:pt x="34" y="5004"/>
                      <a:pt x="34" y="5138"/>
                      <a:pt x="100" y="5271"/>
                    </a:cubicBezTo>
                    <a:cubicBezTo>
                      <a:pt x="200" y="3403"/>
                      <a:pt x="801" y="1669"/>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63"/>
              <p:cNvSpPr/>
              <p:nvPr/>
            </p:nvSpPr>
            <p:spPr>
              <a:xfrm>
                <a:off x="3098177" y="591321"/>
                <a:ext cx="29802" cy="117542"/>
              </a:xfrm>
              <a:custGeom>
                <a:avLst/>
                <a:gdLst/>
                <a:ahLst/>
                <a:cxnLst/>
                <a:rect l="l" t="t" r="r" b="b"/>
                <a:pathLst>
                  <a:path w="1269" h="5005" extrusionOk="0">
                    <a:moveTo>
                      <a:pt x="1" y="1"/>
                    </a:moveTo>
                    <a:cubicBezTo>
                      <a:pt x="301" y="1669"/>
                      <a:pt x="768" y="3336"/>
                      <a:pt x="1168" y="5004"/>
                    </a:cubicBezTo>
                    <a:cubicBezTo>
                      <a:pt x="1135" y="3870"/>
                      <a:pt x="1168" y="2703"/>
                      <a:pt x="1268" y="1568"/>
                    </a:cubicBezTo>
                    <a:cubicBezTo>
                      <a:pt x="835" y="1035"/>
                      <a:pt x="434" y="53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63"/>
              <p:cNvSpPr/>
              <p:nvPr/>
            </p:nvSpPr>
            <p:spPr>
              <a:xfrm>
                <a:off x="3136575" y="532561"/>
                <a:ext cx="76796" cy="98731"/>
              </a:xfrm>
              <a:custGeom>
                <a:avLst/>
                <a:gdLst/>
                <a:ahLst/>
                <a:cxnLst/>
                <a:rect l="l" t="t" r="r" b="b"/>
                <a:pathLst>
                  <a:path w="3270" h="4204" extrusionOk="0">
                    <a:moveTo>
                      <a:pt x="3269" y="1"/>
                    </a:moveTo>
                    <a:cubicBezTo>
                      <a:pt x="2302" y="234"/>
                      <a:pt x="1501" y="701"/>
                      <a:pt x="601" y="1135"/>
                    </a:cubicBezTo>
                    <a:cubicBezTo>
                      <a:pt x="467" y="1202"/>
                      <a:pt x="367" y="1302"/>
                      <a:pt x="267" y="1302"/>
                    </a:cubicBezTo>
                    <a:cubicBezTo>
                      <a:pt x="134" y="2236"/>
                      <a:pt x="33" y="3203"/>
                      <a:pt x="0" y="4204"/>
                    </a:cubicBezTo>
                    <a:cubicBezTo>
                      <a:pt x="434" y="3804"/>
                      <a:pt x="967" y="3570"/>
                      <a:pt x="1468" y="3470"/>
                    </a:cubicBezTo>
                    <a:cubicBezTo>
                      <a:pt x="1801" y="2736"/>
                      <a:pt x="2168" y="2036"/>
                      <a:pt x="2535" y="1335"/>
                    </a:cubicBezTo>
                    <a:cubicBezTo>
                      <a:pt x="2802" y="868"/>
                      <a:pt x="3002" y="435"/>
                      <a:pt x="32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63"/>
              <p:cNvSpPr/>
              <p:nvPr/>
            </p:nvSpPr>
            <p:spPr>
              <a:xfrm>
                <a:off x="3090357" y="481646"/>
                <a:ext cx="45443" cy="138679"/>
              </a:xfrm>
              <a:custGeom>
                <a:avLst/>
                <a:gdLst/>
                <a:ahLst/>
                <a:cxnLst/>
                <a:rect l="l" t="t" r="r" b="b"/>
                <a:pathLst>
                  <a:path w="1935" h="5905" extrusionOk="0">
                    <a:moveTo>
                      <a:pt x="67" y="1"/>
                    </a:moveTo>
                    <a:cubicBezTo>
                      <a:pt x="67" y="334"/>
                      <a:pt x="0" y="668"/>
                      <a:pt x="0" y="1001"/>
                    </a:cubicBezTo>
                    <a:cubicBezTo>
                      <a:pt x="0" y="2136"/>
                      <a:pt x="133" y="3236"/>
                      <a:pt x="300" y="4337"/>
                    </a:cubicBezTo>
                    <a:cubicBezTo>
                      <a:pt x="767" y="4837"/>
                      <a:pt x="1234" y="5371"/>
                      <a:pt x="1635" y="5905"/>
                    </a:cubicBezTo>
                    <a:cubicBezTo>
                      <a:pt x="1735" y="5071"/>
                      <a:pt x="1835" y="4204"/>
                      <a:pt x="1935" y="3370"/>
                    </a:cubicBezTo>
                    <a:cubicBezTo>
                      <a:pt x="1568" y="3170"/>
                      <a:pt x="1334" y="2469"/>
                      <a:pt x="1168" y="2169"/>
                    </a:cubicBezTo>
                    <a:cubicBezTo>
                      <a:pt x="801" y="1468"/>
                      <a:pt x="400" y="735"/>
                      <a:pt x="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63"/>
              <p:cNvSpPr/>
              <p:nvPr/>
            </p:nvSpPr>
            <p:spPr>
              <a:xfrm>
                <a:off x="3145194" y="440923"/>
                <a:ext cx="108900" cy="108947"/>
              </a:xfrm>
              <a:custGeom>
                <a:avLst/>
                <a:gdLst/>
                <a:ahLst/>
                <a:cxnLst/>
                <a:rect l="l" t="t" r="r" b="b"/>
                <a:pathLst>
                  <a:path w="4637" h="4639" extrusionOk="0">
                    <a:moveTo>
                      <a:pt x="4637" y="0"/>
                    </a:moveTo>
                    <a:lnTo>
                      <a:pt x="4637" y="0"/>
                    </a:lnTo>
                    <a:cubicBezTo>
                      <a:pt x="3236" y="400"/>
                      <a:pt x="1935" y="934"/>
                      <a:pt x="667" y="1735"/>
                    </a:cubicBezTo>
                    <a:lnTo>
                      <a:pt x="634" y="1735"/>
                    </a:lnTo>
                    <a:cubicBezTo>
                      <a:pt x="500" y="2268"/>
                      <a:pt x="334" y="2902"/>
                      <a:pt x="234" y="3469"/>
                    </a:cubicBezTo>
                    <a:cubicBezTo>
                      <a:pt x="133" y="3836"/>
                      <a:pt x="67" y="4203"/>
                      <a:pt x="0" y="4570"/>
                    </a:cubicBezTo>
                    <a:cubicBezTo>
                      <a:pt x="160" y="4616"/>
                      <a:pt x="254" y="4638"/>
                      <a:pt x="326" y="4638"/>
                    </a:cubicBezTo>
                    <a:cubicBezTo>
                      <a:pt x="465" y="4638"/>
                      <a:pt x="527" y="4557"/>
                      <a:pt x="834" y="4403"/>
                    </a:cubicBezTo>
                    <a:cubicBezTo>
                      <a:pt x="1101" y="4270"/>
                      <a:pt x="1334" y="4136"/>
                      <a:pt x="1601" y="4070"/>
                    </a:cubicBezTo>
                    <a:cubicBezTo>
                      <a:pt x="2102" y="3870"/>
                      <a:pt x="2602" y="3736"/>
                      <a:pt x="3102" y="3603"/>
                    </a:cubicBezTo>
                    <a:cubicBezTo>
                      <a:pt x="3669" y="2469"/>
                      <a:pt x="4236" y="1368"/>
                      <a:pt x="4603" y="167"/>
                    </a:cubicBezTo>
                    <a:cubicBezTo>
                      <a:pt x="4603" y="134"/>
                      <a:pt x="4637" y="100"/>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63"/>
              <p:cNvSpPr/>
              <p:nvPr/>
            </p:nvSpPr>
            <p:spPr>
              <a:xfrm>
                <a:off x="3093480" y="391557"/>
                <a:ext cx="61906" cy="154343"/>
              </a:xfrm>
              <a:custGeom>
                <a:avLst/>
                <a:gdLst/>
                <a:ahLst/>
                <a:cxnLst/>
                <a:rect l="l" t="t" r="r" b="b"/>
                <a:pathLst>
                  <a:path w="2636" h="6572" extrusionOk="0">
                    <a:moveTo>
                      <a:pt x="1135" y="1"/>
                    </a:moveTo>
                    <a:cubicBezTo>
                      <a:pt x="501" y="1135"/>
                      <a:pt x="167" y="2369"/>
                      <a:pt x="0" y="3637"/>
                    </a:cubicBezTo>
                    <a:cubicBezTo>
                      <a:pt x="301" y="4070"/>
                      <a:pt x="601" y="4537"/>
                      <a:pt x="834" y="5004"/>
                    </a:cubicBezTo>
                    <a:cubicBezTo>
                      <a:pt x="1001" y="5338"/>
                      <a:pt x="1168" y="5605"/>
                      <a:pt x="1335" y="5905"/>
                    </a:cubicBezTo>
                    <a:cubicBezTo>
                      <a:pt x="1535" y="6305"/>
                      <a:pt x="1602" y="6472"/>
                      <a:pt x="1969" y="6572"/>
                    </a:cubicBezTo>
                    <a:lnTo>
                      <a:pt x="2202" y="5204"/>
                    </a:lnTo>
                    <a:cubicBezTo>
                      <a:pt x="2335" y="4671"/>
                      <a:pt x="2502" y="4104"/>
                      <a:pt x="2636" y="3570"/>
                    </a:cubicBezTo>
                    <a:cubicBezTo>
                      <a:pt x="2169" y="2369"/>
                      <a:pt x="1635" y="1201"/>
                      <a:pt x="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63"/>
              <p:cNvSpPr/>
              <p:nvPr/>
            </p:nvSpPr>
            <p:spPr>
              <a:xfrm>
                <a:off x="3163982" y="363352"/>
                <a:ext cx="101878" cy="106575"/>
              </a:xfrm>
              <a:custGeom>
                <a:avLst/>
                <a:gdLst/>
                <a:ahLst/>
                <a:cxnLst/>
                <a:rect l="l" t="t" r="r" b="b"/>
                <a:pathLst>
                  <a:path w="4338" h="4538" extrusionOk="0">
                    <a:moveTo>
                      <a:pt x="4170" y="1"/>
                    </a:moveTo>
                    <a:cubicBezTo>
                      <a:pt x="3103" y="501"/>
                      <a:pt x="2002" y="1068"/>
                      <a:pt x="968" y="1702"/>
                    </a:cubicBezTo>
                    <a:cubicBezTo>
                      <a:pt x="634" y="2603"/>
                      <a:pt x="301" y="3570"/>
                      <a:pt x="1" y="4537"/>
                    </a:cubicBezTo>
                    <a:cubicBezTo>
                      <a:pt x="34" y="4537"/>
                      <a:pt x="134" y="4537"/>
                      <a:pt x="201" y="4471"/>
                    </a:cubicBezTo>
                    <a:cubicBezTo>
                      <a:pt x="501" y="4404"/>
                      <a:pt x="868" y="4104"/>
                      <a:pt x="1201" y="3937"/>
                    </a:cubicBezTo>
                    <a:cubicBezTo>
                      <a:pt x="1502" y="3770"/>
                      <a:pt x="1802" y="3670"/>
                      <a:pt x="2135" y="3537"/>
                    </a:cubicBezTo>
                    <a:cubicBezTo>
                      <a:pt x="2703" y="3336"/>
                      <a:pt x="3303" y="3136"/>
                      <a:pt x="3937" y="3003"/>
                    </a:cubicBezTo>
                    <a:cubicBezTo>
                      <a:pt x="4137" y="2169"/>
                      <a:pt x="4337" y="968"/>
                      <a:pt x="41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63"/>
              <p:cNvSpPr/>
              <p:nvPr/>
            </p:nvSpPr>
            <p:spPr>
              <a:xfrm>
                <a:off x="3121686" y="345339"/>
                <a:ext cx="58783" cy="119891"/>
              </a:xfrm>
              <a:custGeom>
                <a:avLst/>
                <a:gdLst/>
                <a:ahLst/>
                <a:cxnLst/>
                <a:rect l="l" t="t" r="r" b="b"/>
                <a:pathLst>
                  <a:path w="2503" h="5105" extrusionOk="0">
                    <a:moveTo>
                      <a:pt x="1468" y="1"/>
                    </a:moveTo>
                    <a:cubicBezTo>
                      <a:pt x="901" y="501"/>
                      <a:pt x="434" y="1135"/>
                      <a:pt x="67" y="1702"/>
                    </a:cubicBezTo>
                    <a:cubicBezTo>
                      <a:pt x="67" y="1702"/>
                      <a:pt x="0" y="1768"/>
                      <a:pt x="0" y="1802"/>
                    </a:cubicBezTo>
                    <a:cubicBezTo>
                      <a:pt x="401" y="2502"/>
                      <a:pt x="734" y="3203"/>
                      <a:pt x="1068" y="3937"/>
                    </a:cubicBezTo>
                    <a:cubicBezTo>
                      <a:pt x="1168" y="4270"/>
                      <a:pt x="1301" y="4637"/>
                      <a:pt x="1468" y="4937"/>
                    </a:cubicBezTo>
                    <a:cubicBezTo>
                      <a:pt x="1501" y="4971"/>
                      <a:pt x="1501" y="5037"/>
                      <a:pt x="1568" y="5104"/>
                    </a:cubicBezTo>
                    <a:cubicBezTo>
                      <a:pt x="1835" y="4137"/>
                      <a:pt x="2135" y="3169"/>
                      <a:pt x="2502" y="2202"/>
                    </a:cubicBezTo>
                    <a:cubicBezTo>
                      <a:pt x="2235" y="1468"/>
                      <a:pt x="1902" y="701"/>
                      <a:pt x="14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63"/>
              <p:cNvSpPr/>
              <p:nvPr/>
            </p:nvSpPr>
            <p:spPr>
              <a:xfrm>
                <a:off x="3189839" y="317932"/>
                <a:ext cx="69750" cy="74424"/>
              </a:xfrm>
              <a:custGeom>
                <a:avLst/>
                <a:gdLst/>
                <a:ahLst/>
                <a:cxnLst/>
                <a:rect l="l" t="t" r="r" b="b"/>
                <a:pathLst>
                  <a:path w="2970" h="3169" extrusionOk="0">
                    <a:moveTo>
                      <a:pt x="1301" y="0"/>
                    </a:moveTo>
                    <a:cubicBezTo>
                      <a:pt x="868" y="1034"/>
                      <a:pt x="401" y="2102"/>
                      <a:pt x="0" y="3169"/>
                    </a:cubicBezTo>
                    <a:lnTo>
                      <a:pt x="100" y="3169"/>
                    </a:lnTo>
                    <a:cubicBezTo>
                      <a:pt x="567" y="3036"/>
                      <a:pt x="1068" y="2635"/>
                      <a:pt x="1501" y="2435"/>
                    </a:cubicBezTo>
                    <a:cubicBezTo>
                      <a:pt x="2002" y="2168"/>
                      <a:pt x="2502" y="1935"/>
                      <a:pt x="2936" y="1635"/>
                    </a:cubicBezTo>
                    <a:lnTo>
                      <a:pt x="2969" y="1635"/>
                    </a:lnTo>
                    <a:cubicBezTo>
                      <a:pt x="2836" y="767"/>
                      <a:pt x="2302" y="100"/>
                      <a:pt x="1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63"/>
              <p:cNvSpPr/>
              <p:nvPr/>
            </p:nvSpPr>
            <p:spPr>
              <a:xfrm>
                <a:off x="3159285" y="317932"/>
                <a:ext cx="58783" cy="71300"/>
              </a:xfrm>
              <a:custGeom>
                <a:avLst/>
                <a:gdLst/>
                <a:ahLst/>
                <a:cxnLst/>
                <a:rect l="l" t="t" r="r" b="b"/>
                <a:pathLst>
                  <a:path w="2503" h="3036" extrusionOk="0">
                    <a:moveTo>
                      <a:pt x="2469" y="0"/>
                    </a:moveTo>
                    <a:cubicBezTo>
                      <a:pt x="1568" y="0"/>
                      <a:pt x="701" y="434"/>
                      <a:pt x="0" y="1034"/>
                    </a:cubicBezTo>
                    <a:cubicBezTo>
                      <a:pt x="301" y="1434"/>
                      <a:pt x="501" y="1801"/>
                      <a:pt x="701" y="2202"/>
                    </a:cubicBezTo>
                    <a:cubicBezTo>
                      <a:pt x="801" y="2468"/>
                      <a:pt x="868" y="2835"/>
                      <a:pt x="1035" y="3036"/>
                    </a:cubicBezTo>
                    <a:cubicBezTo>
                      <a:pt x="1468" y="2001"/>
                      <a:pt x="1969" y="1001"/>
                      <a:pt x="25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63"/>
              <p:cNvSpPr/>
              <p:nvPr/>
            </p:nvSpPr>
            <p:spPr>
              <a:xfrm>
                <a:off x="3132653" y="619526"/>
                <a:ext cx="37623" cy="123789"/>
              </a:xfrm>
              <a:custGeom>
                <a:avLst/>
                <a:gdLst/>
                <a:ahLst/>
                <a:cxnLst/>
                <a:rect l="l" t="t" r="r" b="b"/>
                <a:pathLst>
                  <a:path w="1602" h="5271" extrusionOk="0">
                    <a:moveTo>
                      <a:pt x="1601" y="1"/>
                    </a:moveTo>
                    <a:lnTo>
                      <a:pt x="1601" y="1"/>
                    </a:lnTo>
                    <a:cubicBezTo>
                      <a:pt x="1134" y="134"/>
                      <a:pt x="701" y="334"/>
                      <a:pt x="267" y="601"/>
                    </a:cubicBezTo>
                    <a:cubicBezTo>
                      <a:pt x="267" y="634"/>
                      <a:pt x="200" y="701"/>
                      <a:pt x="167" y="701"/>
                    </a:cubicBezTo>
                    <a:cubicBezTo>
                      <a:pt x="167" y="701"/>
                      <a:pt x="167" y="768"/>
                      <a:pt x="134" y="768"/>
                    </a:cubicBezTo>
                    <a:cubicBezTo>
                      <a:pt x="34" y="2102"/>
                      <a:pt x="34" y="3436"/>
                      <a:pt x="34" y="4804"/>
                    </a:cubicBezTo>
                    <a:cubicBezTo>
                      <a:pt x="34" y="4837"/>
                      <a:pt x="34" y="4837"/>
                      <a:pt x="0" y="4871"/>
                    </a:cubicBezTo>
                    <a:cubicBezTo>
                      <a:pt x="34" y="5004"/>
                      <a:pt x="67" y="5138"/>
                      <a:pt x="67" y="5271"/>
                    </a:cubicBezTo>
                    <a:cubicBezTo>
                      <a:pt x="200" y="3436"/>
                      <a:pt x="801" y="1702"/>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63"/>
              <p:cNvSpPr/>
              <p:nvPr/>
            </p:nvSpPr>
            <p:spPr>
              <a:xfrm>
                <a:off x="3117764" y="655552"/>
                <a:ext cx="9417" cy="52512"/>
              </a:xfrm>
              <a:custGeom>
                <a:avLst/>
                <a:gdLst/>
                <a:ahLst/>
                <a:cxnLst/>
                <a:rect l="l" t="t" r="r" b="b"/>
                <a:pathLst>
                  <a:path w="401" h="2236" extrusionOk="0">
                    <a:moveTo>
                      <a:pt x="401" y="1"/>
                    </a:moveTo>
                    <a:lnTo>
                      <a:pt x="334" y="68"/>
                    </a:lnTo>
                    <a:lnTo>
                      <a:pt x="301" y="134"/>
                    </a:lnTo>
                    <a:cubicBezTo>
                      <a:pt x="301" y="168"/>
                      <a:pt x="267" y="234"/>
                      <a:pt x="201" y="268"/>
                    </a:cubicBezTo>
                    <a:cubicBezTo>
                      <a:pt x="134" y="401"/>
                      <a:pt x="67" y="568"/>
                      <a:pt x="1" y="735"/>
                    </a:cubicBezTo>
                    <a:lnTo>
                      <a:pt x="367" y="2236"/>
                    </a:lnTo>
                    <a:cubicBezTo>
                      <a:pt x="334" y="1502"/>
                      <a:pt x="334" y="768"/>
                      <a:pt x="40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63"/>
              <p:cNvSpPr/>
              <p:nvPr/>
            </p:nvSpPr>
            <p:spPr>
              <a:xfrm>
                <a:off x="3141272" y="532561"/>
                <a:ext cx="72874" cy="94034"/>
              </a:xfrm>
              <a:custGeom>
                <a:avLst/>
                <a:gdLst/>
                <a:ahLst/>
                <a:cxnLst/>
                <a:rect l="l" t="t" r="r" b="b"/>
                <a:pathLst>
                  <a:path w="3103" h="4004" extrusionOk="0">
                    <a:moveTo>
                      <a:pt x="3102" y="1"/>
                    </a:moveTo>
                    <a:cubicBezTo>
                      <a:pt x="2635" y="134"/>
                      <a:pt x="2235" y="301"/>
                      <a:pt x="1835" y="468"/>
                    </a:cubicBezTo>
                    <a:cubicBezTo>
                      <a:pt x="1335" y="1569"/>
                      <a:pt x="767" y="2669"/>
                      <a:pt x="167" y="3704"/>
                    </a:cubicBezTo>
                    <a:cubicBezTo>
                      <a:pt x="134" y="3804"/>
                      <a:pt x="100" y="3904"/>
                      <a:pt x="0" y="4004"/>
                    </a:cubicBezTo>
                    <a:cubicBezTo>
                      <a:pt x="401" y="3704"/>
                      <a:pt x="834" y="3537"/>
                      <a:pt x="1301" y="3470"/>
                    </a:cubicBezTo>
                    <a:cubicBezTo>
                      <a:pt x="1635" y="2736"/>
                      <a:pt x="2002" y="2036"/>
                      <a:pt x="2402" y="1335"/>
                    </a:cubicBezTo>
                    <a:cubicBezTo>
                      <a:pt x="2635" y="868"/>
                      <a:pt x="2836" y="468"/>
                      <a:pt x="31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63"/>
              <p:cNvSpPr/>
              <p:nvPr/>
            </p:nvSpPr>
            <p:spPr>
              <a:xfrm>
                <a:off x="3093480" y="409359"/>
                <a:ext cx="39478" cy="127171"/>
              </a:xfrm>
              <a:custGeom>
                <a:avLst/>
                <a:gdLst/>
                <a:ahLst/>
                <a:cxnLst/>
                <a:rect l="l" t="t" r="r" b="b"/>
                <a:pathLst>
                  <a:path w="1681" h="5415" extrusionOk="0">
                    <a:moveTo>
                      <a:pt x="1454" y="1"/>
                    </a:moveTo>
                    <a:cubicBezTo>
                      <a:pt x="1399" y="1"/>
                      <a:pt x="1344" y="24"/>
                      <a:pt x="1301" y="77"/>
                    </a:cubicBezTo>
                    <a:cubicBezTo>
                      <a:pt x="167" y="1444"/>
                      <a:pt x="0" y="3612"/>
                      <a:pt x="467" y="5280"/>
                    </a:cubicBezTo>
                    <a:cubicBezTo>
                      <a:pt x="498" y="5372"/>
                      <a:pt x="571" y="5415"/>
                      <a:pt x="637" y="5415"/>
                    </a:cubicBezTo>
                    <a:cubicBezTo>
                      <a:pt x="716" y="5415"/>
                      <a:pt x="786" y="5355"/>
                      <a:pt x="768" y="5247"/>
                    </a:cubicBezTo>
                    <a:cubicBezTo>
                      <a:pt x="634" y="4413"/>
                      <a:pt x="634" y="3546"/>
                      <a:pt x="801" y="2645"/>
                    </a:cubicBezTo>
                    <a:cubicBezTo>
                      <a:pt x="934" y="1778"/>
                      <a:pt x="1301" y="1044"/>
                      <a:pt x="1635" y="243"/>
                    </a:cubicBezTo>
                    <a:cubicBezTo>
                      <a:pt x="1681" y="107"/>
                      <a:pt x="1570" y="1"/>
                      <a:pt x="14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63"/>
              <p:cNvSpPr/>
              <p:nvPr/>
            </p:nvSpPr>
            <p:spPr>
              <a:xfrm>
                <a:off x="3082513" y="311755"/>
                <a:ext cx="206057" cy="460870"/>
              </a:xfrm>
              <a:custGeom>
                <a:avLst/>
                <a:gdLst/>
                <a:ahLst/>
                <a:cxnLst/>
                <a:rect l="l" t="t" r="r" b="b"/>
                <a:pathLst>
                  <a:path w="8774" h="19624" extrusionOk="0">
                    <a:moveTo>
                      <a:pt x="5771" y="263"/>
                    </a:moveTo>
                    <a:cubicBezTo>
                      <a:pt x="5238" y="1230"/>
                      <a:pt x="4737" y="2264"/>
                      <a:pt x="4304" y="3299"/>
                    </a:cubicBezTo>
                    <a:cubicBezTo>
                      <a:pt x="4170" y="3098"/>
                      <a:pt x="4103" y="2731"/>
                      <a:pt x="3970" y="2465"/>
                    </a:cubicBezTo>
                    <a:cubicBezTo>
                      <a:pt x="3770" y="2064"/>
                      <a:pt x="3503" y="1697"/>
                      <a:pt x="3269" y="1297"/>
                    </a:cubicBezTo>
                    <a:cubicBezTo>
                      <a:pt x="3970" y="697"/>
                      <a:pt x="4837" y="263"/>
                      <a:pt x="5738" y="263"/>
                    </a:cubicBezTo>
                    <a:close/>
                    <a:moveTo>
                      <a:pt x="5971" y="363"/>
                    </a:moveTo>
                    <a:cubicBezTo>
                      <a:pt x="6972" y="430"/>
                      <a:pt x="7439" y="1097"/>
                      <a:pt x="7639" y="1964"/>
                    </a:cubicBezTo>
                    <a:lnTo>
                      <a:pt x="7606" y="1964"/>
                    </a:lnTo>
                    <a:cubicBezTo>
                      <a:pt x="7072" y="2231"/>
                      <a:pt x="6572" y="2465"/>
                      <a:pt x="6071" y="2731"/>
                    </a:cubicBezTo>
                    <a:cubicBezTo>
                      <a:pt x="5638" y="2932"/>
                      <a:pt x="5137" y="3365"/>
                      <a:pt x="4670" y="3465"/>
                    </a:cubicBezTo>
                    <a:cubicBezTo>
                      <a:pt x="4668" y="3465"/>
                      <a:pt x="4666" y="3465"/>
                      <a:pt x="4664" y="3465"/>
                    </a:cubicBezTo>
                    <a:lnTo>
                      <a:pt x="4664" y="3465"/>
                    </a:lnTo>
                    <a:cubicBezTo>
                      <a:pt x="5089" y="2420"/>
                      <a:pt x="5514" y="1376"/>
                      <a:pt x="5971" y="363"/>
                    </a:cubicBezTo>
                    <a:close/>
                    <a:moveTo>
                      <a:pt x="3136" y="1431"/>
                    </a:moveTo>
                    <a:cubicBezTo>
                      <a:pt x="3570" y="2131"/>
                      <a:pt x="3937" y="2865"/>
                      <a:pt x="4170" y="3632"/>
                    </a:cubicBezTo>
                    <a:cubicBezTo>
                      <a:pt x="3803" y="4599"/>
                      <a:pt x="3503" y="5567"/>
                      <a:pt x="3236" y="6501"/>
                    </a:cubicBezTo>
                    <a:cubicBezTo>
                      <a:pt x="3236" y="6467"/>
                      <a:pt x="3169" y="6434"/>
                      <a:pt x="3136" y="6367"/>
                    </a:cubicBezTo>
                    <a:cubicBezTo>
                      <a:pt x="2936" y="6067"/>
                      <a:pt x="2836" y="5700"/>
                      <a:pt x="2736" y="5333"/>
                    </a:cubicBezTo>
                    <a:cubicBezTo>
                      <a:pt x="2402" y="4633"/>
                      <a:pt x="2069" y="3899"/>
                      <a:pt x="1668" y="3232"/>
                    </a:cubicBezTo>
                    <a:cubicBezTo>
                      <a:pt x="1668" y="3232"/>
                      <a:pt x="1735" y="3165"/>
                      <a:pt x="1735" y="3132"/>
                    </a:cubicBezTo>
                    <a:cubicBezTo>
                      <a:pt x="2069" y="2565"/>
                      <a:pt x="2569" y="1931"/>
                      <a:pt x="3136" y="1431"/>
                    </a:cubicBezTo>
                    <a:close/>
                    <a:moveTo>
                      <a:pt x="7606" y="2198"/>
                    </a:moveTo>
                    <a:lnTo>
                      <a:pt x="7606" y="2198"/>
                    </a:lnTo>
                    <a:cubicBezTo>
                      <a:pt x="7706" y="3132"/>
                      <a:pt x="7539" y="4366"/>
                      <a:pt x="7339" y="5200"/>
                    </a:cubicBezTo>
                    <a:cubicBezTo>
                      <a:pt x="6772" y="5300"/>
                      <a:pt x="6138" y="5467"/>
                      <a:pt x="5538" y="5734"/>
                    </a:cubicBezTo>
                    <a:cubicBezTo>
                      <a:pt x="5271" y="5867"/>
                      <a:pt x="4937" y="6034"/>
                      <a:pt x="4637" y="6134"/>
                    </a:cubicBezTo>
                    <a:cubicBezTo>
                      <a:pt x="4337" y="6267"/>
                      <a:pt x="3970" y="6601"/>
                      <a:pt x="3636" y="6701"/>
                    </a:cubicBezTo>
                    <a:cubicBezTo>
                      <a:pt x="3570" y="6734"/>
                      <a:pt x="3503" y="6734"/>
                      <a:pt x="3436" y="6734"/>
                    </a:cubicBezTo>
                    <a:cubicBezTo>
                      <a:pt x="3736" y="5767"/>
                      <a:pt x="4003" y="4800"/>
                      <a:pt x="4404" y="3899"/>
                    </a:cubicBezTo>
                    <a:cubicBezTo>
                      <a:pt x="5438" y="3265"/>
                      <a:pt x="6472" y="2698"/>
                      <a:pt x="7606" y="2198"/>
                    </a:cubicBezTo>
                    <a:close/>
                    <a:moveTo>
                      <a:pt x="1635" y="3399"/>
                    </a:moveTo>
                    <a:cubicBezTo>
                      <a:pt x="2102" y="4599"/>
                      <a:pt x="2636" y="5767"/>
                      <a:pt x="3136" y="6968"/>
                    </a:cubicBezTo>
                    <a:cubicBezTo>
                      <a:pt x="2969" y="7535"/>
                      <a:pt x="2836" y="8069"/>
                      <a:pt x="2736" y="8602"/>
                    </a:cubicBezTo>
                    <a:cubicBezTo>
                      <a:pt x="2602" y="9069"/>
                      <a:pt x="2502" y="9536"/>
                      <a:pt x="2436" y="9970"/>
                    </a:cubicBezTo>
                    <a:cubicBezTo>
                      <a:pt x="2069" y="9837"/>
                      <a:pt x="2002" y="9703"/>
                      <a:pt x="1802" y="9303"/>
                    </a:cubicBezTo>
                    <a:cubicBezTo>
                      <a:pt x="1635" y="8969"/>
                      <a:pt x="1435" y="8702"/>
                      <a:pt x="1335" y="8402"/>
                    </a:cubicBezTo>
                    <a:cubicBezTo>
                      <a:pt x="1101" y="7935"/>
                      <a:pt x="801" y="7468"/>
                      <a:pt x="501" y="7035"/>
                    </a:cubicBezTo>
                    <a:cubicBezTo>
                      <a:pt x="634" y="5734"/>
                      <a:pt x="1001" y="4533"/>
                      <a:pt x="1635" y="3399"/>
                    </a:cubicBezTo>
                    <a:close/>
                    <a:moveTo>
                      <a:pt x="7306" y="5467"/>
                    </a:moveTo>
                    <a:cubicBezTo>
                      <a:pt x="7306" y="5533"/>
                      <a:pt x="7272" y="5600"/>
                      <a:pt x="7272" y="5634"/>
                    </a:cubicBezTo>
                    <a:cubicBezTo>
                      <a:pt x="6905" y="6868"/>
                      <a:pt x="6338" y="7969"/>
                      <a:pt x="5771" y="9103"/>
                    </a:cubicBezTo>
                    <a:cubicBezTo>
                      <a:pt x="5271" y="9236"/>
                      <a:pt x="4771" y="9370"/>
                      <a:pt x="4270" y="9570"/>
                    </a:cubicBezTo>
                    <a:cubicBezTo>
                      <a:pt x="4003" y="9636"/>
                      <a:pt x="3770" y="9770"/>
                      <a:pt x="3503" y="9870"/>
                    </a:cubicBezTo>
                    <a:cubicBezTo>
                      <a:pt x="3219" y="10023"/>
                      <a:pt x="3150" y="10090"/>
                      <a:pt x="3004" y="10090"/>
                    </a:cubicBezTo>
                    <a:cubicBezTo>
                      <a:pt x="2928" y="10090"/>
                      <a:pt x="2830" y="10071"/>
                      <a:pt x="2669" y="10037"/>
                    </a:cubicBezTo>
                    <a:cubicBezTo>
                      <a:pt x="2769" y="9636"/>
                      <a:pt x="2802" y="9303"/>
                      <a:pt x="2903" y="8936"/>
                    </a:cubicBezTo>
                    <a:cubicBezTo>
                      <a:pt x="3003" y="8335"/>
                      <a:pt x="3136" y="7768"/>
                      <a:pt x="3303" y="7201"/>
                    </a:cubicBezTo>
                    <a:lnTo>
                      <a:pt x="3336" y="7201"/>
                    </a:lnTo>
                    <a:cubicBezTo>
                      <a:pt x="4604" y="6401"/>
                      <a:pt x="5905" y="5867"/>
                      <a:pt x="7306" y="5467"/>
                    </a:cubicBezTo>
                    <a:close/>
                    <a:moveTo>
                      <a:pt x="434" y="7235"/>
                    </a:moveTo>
                    <a:cubicBezTo>
                      <a:pt x="768" y="7969"/>
                      <a:pt x="1168" y="8669"/>
                      <a:pt x="1568" y="9403"/>
                    </a:cubicBezTo>
                    <a:cubicBezTo>
                      <a:pt x="1735" y="9670"/>
                      <a:pt x="1969" y="10404"/>
                      <a:pt x="2302" y="10604"/>
                    </a:cubicBezTo>
                    <a:cubicBezTo>
                      <a:pt x="2169" y="11438"/>
                      <a:pt x="2069" y="12272"/>
                      <a:pt x="1969" y="13139"/>
                    </a:cubicBezTo>
                    <a:cubicBezTo>
                      <a:pt x="1502" y="12605"/>
                      <a:pt x="1101" y="12105"/>
                      <a:pt x="634" y="11571"/>
                    </a:cubicBezTo>
                    <a:cubicBezTo>
                      <a:pt x="467" y="10470"/>
                      <a:pt x="334" y="9370"/>
                      <a:pt x="401" y="8235"/>
                    </a:cubicBezTo>
                    <a:cubicBezTo>
                      <a:pt x="401" y="7902"/>
                      <a:pt x="401" y="7568"/>
                      <a:pt x="434" y="7235"/>
                    </a:cubicBezTo>
                    <a:close/>
                    <a:moveTo>
                      <a:pt x="5638" y="9403"/>
                    </a:moveTo>
                    <a:lnTo>
                      <a:pt x="5638" y="9403"/>
                    </a:lnTo>
                    <a:cubicBezTo>
                      <a:pt x="5404" y="9837"/>
                      <a:pt x="5171" y="10270"/>
                      <a:pt x="4937" y="10737"/>
                    </a:cubicBezTo>
                    <a:cubicBezTo>
                      <a:pt x="4570" y="11438"/>
                      <a:pt x="4170" y="12138"/>
                      <a:pt x="3837" y="12872"/>
                    </a:cubicBezTo>
                    <a:cubicBezTo>
                      <a:pt x="3269" y="12939"/>
                      <a:pt x="2736" y="13206"/>
                      <a:pt x="2302" y="13573"/>
                    </a:cubicBezTo>
                    <a:cubicBezTo>
                      <a:pt x="2335" y="12605"/>
                      <a:pt x="2436" y="11638"/>
                      <a:pt x="2636" y="10704"/>
                    </a:cubicBezTo>
                    <a:cubicBezTo>
                      <a:pt x="2769" y="10637"/>
                      <a:pt x="2836" y="10570"/>
                      <a:pt x="2969" y="10537"/>
                    </a:cubicBezTo>
                    <a:cubicBezTo>
                      <a:pt x="3903" y="10103"/>
                      <a:pt x="4637" y="9636"/>
                      <a:pt x="5638" y="9403"/>
                    </a:cubicBezTo>
                    <a:close/>
                    <a:moveTo>
                      <a:pt x="734" y="11871"/>
                    </a:moveTo>
                    <a:lnTo>
                      <a:pt x="734" y="11871"/>
                    </a:lnTo>
                    <a:cubicBezTo>
                      <a:pt x="1135" y="12438"/>
                      <a:pt x="1568" y="12939"/>
                      <a:pt x="1969" y="13472"/>
                    </a:cubicBezTo>
                    <a:cubicBezTo>
                      <a:pt x="1835" y="14640"/>
                      <a:pt x="1835" y="15774"/>
                      <a:pt x="1902" y="16908"/>
                    </a:cubicBezTo>
                    <a:cubicBezTo>
                      <a:pt x="1468" y="15240"/>
                      <a:pt x="1001" y="13573"/>
                      <a:pt x="734" y="11871"/>
                    </a:cubicBezTo>
                    <a:close/>
                    <a:moveTo>
                      <a:pt x="3670" y="13106"/>
                    </a:moveTo>
                    <a:cubicBezTo>
                      <a:pt x="2936" y="14807"/>
                      <a:pt x="2335" y="16541"/>
                      <a:pt x="2202" y="18409"/>
                    </a:cubicBezTo>
                    <a:cubicBezTo>
                      <a:pt x="2169" y="18276"/>
                      <a:pt x="2169" y="18142"/>
                      <a:pt x="2135" y="18042"/>
                    </a:cubicBezTo>
                    <a:cubicBezTo>
                      <a:pt x="2169" y="17976"/>
                      <a:pt x="2169" y="17976"/>
                      <a:pt x="2135" y="17909"/>
                    </a:cubicBezTo>
                    <a:cubicBezTo>
                      <a:pt x="2135" y="16508"/>
                      <a:pt x="2135" y="15140"/>
                      <a:pt x="2202" y="13806"/>
                    </a:cubicBezTo>
                    <a:cubicBezTo>
                      <a:pt x="2302" y="13806"/>
                      <a:pt x="2335" y="13773"/>
                      <a:pt x="2335" y="13673"/>
                    </a:cubicBezTo>
                    <a:cubicBezTo>
                      <a:pt x="2802" y="13439"/>
                      <a:pt x="3203" y="13239"/>
                      <a:pt x="3670" y="13106"/>
                    </a:cubicBezTo>
                    <a:close/>
                    <a:moveTo>
                      <a:pt x="5784" y="0"/>
                    </a:moveTo>
                    <a:cubicBezTo>
                      <a:pt x="4888" y="0"/>
                      <a:pt x="3890" y="460"/>
                      <a:pt x="3103" y="1097"/>
                    </a:cubicBezTo>
                    <a:cubicBezTo>
                      <a:pt x="968" y="2765"/>
                      <a:pt x="101" y="5567"/>
                      <a:pt x="34" y="8169"/>
                    </a:cubicBezTo>
                    <a:cubicBezTo>
                      <a:pt x="0" y="11838"/>
                      <a:pt x="1235" y="15741"/>
                      <a:pt x="2269" y="19277"/>
                    </a:cubicBezTo>
                    <a:lnTo>
                      <a:pt x="2269" y="19410"/>
                    </a:lnTo>
                    <a:cubicBezTo>
                      <a:pt x="2269" y="19443"/>
                      <a:pt x="2269" y="19477"/>
                      <a:pt x="2302" y="19477"/>
                    </a:cubicBezTo>
                    <a:lnTo>
                      <a:pt x="2302" y="19577"/>
                    </a:lnTo>
                    <a:cubicBezTo>
                      <a:pt x="2302" y="19607"/>
                      <a:pt x="2343" y="19623"/>
                      <a:pt x="2384" y="19623"/>
                    </a:cubicBezTo>
                    <a:cubicBezTo>
                      <a:pt x="2435" y="19623"/>
                      <a:pt x="2487" y="19599"/>
                      <a:pt x="2469" y="19543"/>
                    </a:cubicBezTo>
                    <a:lnTo>
                      <a:pt x="2502" y="19477"/>
                    </a:lnTo>
                    <a:cubicBezTo>
                      <a:pt x="2569" y="19477"/>
                      <a:pt x="2569" y="19443"/>
                      <a:pt x="2569" y="19410"/>
                    </a:cubicBezTo>
                    <a:cubicBezTo>
                      <a:pt x="2502" y="17108"/>
                      <a:pt x="3236" y="15040"/>
                      <a:pt x="4170" y="13039"/>
                    </a:cubicBezTo>
                    <a:lnTo>
                      <a:pt x="4404" y="13039"/>
                    </a:lnTo>
                    <a:cubicBezTo>
                      <a:pt x="4504" y="13039"/>
                      <a:pt x="4470" y="12805"/>
                      <a:pt x="4337" y="12805"/>
                    </a:cubicBezTo>
                    <a:lnTo>
                      <a:pt x="4270" y="12805"/>
                    </a:lnTo>
                    <a:cubicBezTo>
                      <a:pt x="4704" y="11905"/>
                      <a:pt x="5204" y="10971"/>
                      <a:pt x="5671" y="10070"/>
                    </a:cubicBezTo>
                    <a:cubicBezTo>
                      <a:pt x="6939" y="7668"/>
                      <a:pt x="8773" y="4433"/>
                      <a:pt x="7839" y="1631"/>
                    </a:cubicBezTo>
                    <a:cubicBezTo>
                      <a:pt x="7458" y="452"/>
                      <a:pt x="6671" y="0"/>
                      <a:pt x="57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63"/>
              <p:cNvSpPr/>
              <p:nvPr/>
            </p:nvSpPr>
            <p:spPr>
              <a:xfrm>
                <a:off x="3183568" y="490265"/>
                <a:ext cx="54086" cy="125363"/>
              </a:xfrm>
              <a:custGeom>
                <a:avLst/>
                <a:gdLst/>
                <a:ahLst/>
                <a:cxnLst/>
                <a:rect l="l" t="t" r="r" b="b"/>
                <a:pathLst>
                  <a:path w="2303" h="5338" extrusionOk="0">
                    <a:moveTo>
                      <a:pt x="2302" y="1"/>
                    </a:moveTo>
                    <a:lnTo>
                      <a:pt x="2302" y="1"/>
                    </a:lnTo>
                    <a:cubicBezTo>
                      <a:pt x="935" y="1101"/>
                      <a:pt x="34" y="2769"/>
                      <a:pt x="34" y="4704"/>
                    </a:cubicBezTo>
                    <a:cubicBezTo>
                      <a:pt x="34" y="5038"/>
                      <a:pt x="1" y="5271"/>
                      <a:pt x="134" y="5338"/>
                    </a:cubicBezTo>
                    <a:cubicBezTo>
                      <a:pt x="534" y="4704"/>
                      <a:pt x="1001" y="4137"/>
                      <a:pt x="1468" y="3603"/>
                    </a:cubicBezTo>
                    <a:cubicBezTo>
                      <a:pt x="1869" y="2436"/>
                      <a:pt x="2069" y="1268"/>
                      <a:pt x="23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63"/>
              <p:cNvSpPr/>
              <p:nvPr/>
            </p:nvSpPr>
            <p:spPr>
              <a:xfrm>
                <a:off x="3194536" y="571358"/>
                <a:ext cx="82291" cy="45068"/>
              </a:xfrm>
              <a:custGeom>
                <a:avLst/>
                <a:gdLst/>
                <a:ahLst/>
                <a:cxnLst/>
                <a:rect l="l" t="t" r="r" b="b"/>
                <a:pathLst>
                  <a:path w="3504" h="1919" extrusionOk="0">
                    <a:moveTo>
                      <a:pt x="2888" y="1"/>
                    </a:moveTo>
                    <a:cubicBezTo>
                      <a:pt x="2263" y="1"/>
                      <a:pt x="1646" y="157"/>
                      <a:pt x="1068" y="484"/>
                    </a:cubicBezTo>
                    <a:cubicBezTo>
                      <a:pt x="701" y="984"/>
                      <a:pt x="334" y="1418"/>
                      <a:pt x="1" y="1918"/>
                    </a:cubicBezTo>
                    <a:cubicBezTo>
                      <a:pt x="367" y="1918"/>
                      <a:pt x="1135" y="1484"/>
                      <a:pt x="1402" y="1351"/>
                    </a:cubicBezTo>
                    <a:cubicBezTo>
                      <a:pt x="2169" y="1017"/>
                      <a:pt x="2869" y="584"/>
                      <a:pt x="3503" y="50"/>
                    </a:cubicBezTo>
                    <a:cubicBezTo>
                      <a:pt x="3298" y="17"/>
                      <a:pt x="3092" y="1"/>
                      <a:pt x="2888"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63"/>
              <p:cNvSpPr/>
              <p:nvPr/>
            </p:nvSpPr>
            <p:spPr>
              <a:xfrm>
                <a:off x="3227438" y="513773"/>
                <a:ext cx="94034" cy="59558"/>
              </a:xfrm>
              <a:custGeom>
                <a:avLst/>
                <a:gdLst/>
                <a:ahLst/>
                <a:cxnLst/>
                <a:rect l="l" t="t" r="r" b="b"/>
                <a:pathLst>
                  <a:path w="4004" h="2536" extrusionOk="0">
                    <a:moveTo>
                      <a:pt x="2602" y="0"/>
                    </a:moveTo>
                    <a:cubicBezTo>
                      <a:pt x="1635" y="768"/>
                      <a:pt x="801" y="1635"/>
                      <a:pt x="1" y="2535"/>
                    </a:cubicBezTo>
                    <a:cubicBezTo>
                      <a:pt x="512" y="2358"/>
                      <a:pt x="1009" y="2254"/>
                      <a:pt x="1520" y="2254"/>
                    </a:cubicBezTo>
                    <a:cubicBezTo>
                      <a:pt x="1776" y="2254"/>
                      <a:pt x="2035" y="2280"/>
                      <a:pt x="2302" y="2335"/>
                    </a:cubicBezTo>
                    <a:cubicBezTo>
                      <a:pt x="2336" y="2302"/>
                      <a:pt x="2336" y="2302"/>
                      <a:pt x="2402" y="2302"/>
                    </a:cubicBezTo>
                    <a:cubicBezTo>
                      <a:pt x="3036" y="1768"/>
                      <a:pt x="3536" y="1034"/>
                      <a:pt x="4003" y="301"/>
                    </a:cubicBezTo>
                    <a:cubicBezTo>
                      <a:pt x="3503" y="167"/>
                      <a:pt x="3069" y="100"/>
                      <a:pt x="26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63"/>
              <p:cNvSpPr/>
              <p:nvPr/>
            </p:nvSpPr>
            <p:spPr>
              <a:xfrm>
                <a:off x="3227438" y="459711"/>
                <a:ext cx="68177" cy="103428"/>
              </a:xfrm>
              <a:custGeom>
                <a:avLst/>
                <a:gdLst/>
                <a:ahLst/>
                <a:cxnLst/>
                <a:rect l="l" t="t" r="r" b="b"/>
                <a:pathLst>
                  <a:path w="2903" h="4404" extrusionOk="0">
                    <a:moveTo>
                      <a:pt x="2903" y="1"/>
                    </a:moveTo>
                    <a:lnTo>
                      <a:pt x="2903" y="1"/>
                    </a:lnTo>
                    <a:cubicBezTo>
                      <a:pt x="2002" y="268"/>
                      <a:pt x="1168" y="668"/>
                      <a:pt x="468" y="1202"/>
                    </a:cubicBezTo>
                    <a:cubicBezTo>
                      <a:pt x="501" y="1202"/>
                      <a:pt x="501" y="1202"/>
                      <a:pt x="501" y="1268"/>
                    </a:cubicBezTo>
                    <a:cubicBezTo>
                      <a:pt x="568" y="2302"/>
                      <a:pt x="334" y="3403"/>
                      <a:pt x="1" y="4404"/>
                    </a:cubicBezTo>
                    <a:cubicBezTo>
                      <a:pt x="768" y="3537"/>
                      <a:pt x="1568" y="2769"/>
                      <a:pt x="2402" y="1969"/>
                    </a:cubicBezTo>
                    <a:cubicBezTo>
                      <a:pt x="2669" y="1335"/>
                      <a:pt x="2803" y="668"/>
                      <a:pt x="2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63"/>
              <p:cNvSpPr/>
              <p:nvPr/>
            </p:nvSpPr>
            <p:spPr>
              <a:xfrm>
                <a:off x="3292468" y="466756"/>
                <a:ext cx="56411" cy="47815"/>
              </a:xfrm>
              <a:custGeom>
                <a:avLst/>
                <a:gdLst/>
                <a:ahLst/>
                <a:cxnLst/>
                <a:rect l="l" t="t" r="r" b="b"/>
                <a:pathLst>
                  <a:path w="2402" h="2036" extrusionOk="0">
                    <a:moveTo>
                      <a:pt x="2402" y="1"/>
                    </a:moveTo>
                    <a:lnTo>
                      <a:pt x="2402" y="1"/>
                    </a:lnTo>
                    <a:cubicBezTo>
                      <a:pt x="1568" y="535"/>
                      <a:pt x="734" y="1168"/>
                      <a:pt x="0" y="1802"/>
                    </a:cubicBezTo>
                    <a:cubicBezTo>
                      <a:pt x="434" y="1869"/>
                      <a:pt x="867" y="1969"/>
                      <a:pt x="1334" y="2036"/>
                    </a:cubicBezTo>
                    <a:cubicBezTo>
                      <a:pt x="1735" y="1435"/>
                      <a:pt x="2135" y="701"/>
                      <a:pt x="24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63"/>
              <p:cNvSpPr/>
              <p:nvPr/>
            </p:nvSpPr>
            <p:spPr>
              <a:xfrm>
                <a:off x="3292468" y="455483"/>
                <a:ext cx="60333" cy="44997"/>
              </a:xfrm>
              <a:custGeom>
                <a:avLst/>
                <a:gdLst/>
                <a:ahLst/>
                <a:cxnLst/>
                <a:rect l="l" t="t" r="r" b="b"/>
                <a:pathLst>
                  <a:path w="2569" h="1916" extrusionOk="0">
                    <a:moveTo>
                      <a:pt x="1823" y="0"/>
                    </a:moveTo>
                    <a:cubicBezTo>
                      <a:pt x="1292" y="0"/>
                      <a:pt x="755" y="67"/>
                      <a:pt x="234" y="181"/>
                    </a:cubicBezTo>
                    <a:cubicBezTo>
                      <a:pt x="267" y="781"/>
                      <a:pt x="200" y="1348"/>
                      <a:pt x="0" y="1915"/>
                    </a:cubicBezTo>
                    <a:cubicBezTo>
                      <a:pt x="834" y="1215"/>
                      <a:pt x="1701" y="614"/>
                      <a:pt x="2569" y="47"/>
                    </a:cubicBezTo>
                    <a:cubicBezTo>
                      <a:pt x="2323" y="15"/>
                      <a:pt x="2073" y="0"/>
                      <a:pt x="18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63"/>
              <p:cNvSpPr/>
              <p:nvPr/>
            </p:nvSpPr>
            <p:spPr>
              <a:xfrm>
                <a:off x="3194536" y="572533"/>
                <a:ext cx="82291" cy="45443"/>
              </a:xfrm>
              <a:custGeom>
                <a:avLst/>
                <a:gdLst/>
                <a:ahLst/>
                <a:cxnLst/>
                <a:rect l="l" t="t" r="r" b="b"/>
                <a:pathLst>
                  <a:path w="3504" h="1935" extrusionOk="0">
                    <a:moveTo>
                      <a:pt x="3169" y="0"/>
                    </a:moveTo>
                    <a:cubicBezTo>
                      <a:pt x="2336" y="634"/>
                      <a:pt x="1468" y="1101"/>
                      <a:pt x="468" y="1301"/>
                    </a:cubicBezTo>
                    <a:cubicBezTo>
                      <a:pt x="301" y="1501"/>
                      <a:pt x="167" y="1701"/>
                      <a:pt x="1" y="1935"/>
                    </a:cubicBezTo>
                    <a:cubicBezTo>
                      <a:pt x="367" y="1935"/>
                      <a:pt x="1101" y="1468"/>
                      <a:pt x="1402" y="1334"/>
                    </a:cubicBezTo>
                    <a:cubicBezTo>
                      <a:pt x="2169" y="1001"/>
                      <a:pt x="2836" y="601"/>
                      <a:pt x="3503" y="33"/>
                    </a:cubicBezTo>
                    <a:cubicBezTo>
                      <a:pt x="3370" y="33"/>
                      <a:pt x="3270" y="0"/>
                      <a:pt x="3169"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63"/>
              <p:cNvSpPr/>
              <p:nvPr/>
            </p:nvSpPr>
            <p:spPr>
              <a:xfrm>
                <a:off x="3199233" y="497756"/>
                <a:ext cx="40512" cy="70126"/>
              </a:xfrm>
              <a:custGeom>
                <a:avLst/>
                <a:gdLst/>
                <a:ahLst/>
                <a:cxnLst/>
                <a:rect l="l" t="t" r="r" b="b"/>
                <a:pathLst>
                  <a:path w="1725" h="2986" extrusionOk="0">
                    <a:moveTo>
                      <a:pt x="1489" y="0"/>
                    </a:moveTo>
                    <a:cubicBezTo>
                      <a:pt x="1462" y="0"/>
                      <a:pt x="1433" y="5"/>
                      <a:pt x="1402" y="15"/>
                    </a:cubicBezTo>
                    <a:cubicBezTo>
                      <a:pt x="501" y="482"/>
                      <a:pt x="34" y="1950"/>
                      <a:pt x="1" y="2884"/>
                    </a:cubicBezTo>
                    <a:cubicBezTo>
                      <a:pt x="22" y="2949"/>
                      <a:pt x="86" y="2985"/>
                      <a:pt x="137" y="2985"/>
                    </a:cubicBezTo>
                    <a:cubicBezTo>
                      <a:pt x="165" y="2985"/>
                      <a:pt x="189" y="2974"/>
                      <a:pt x="201" y="2951"/>
                    </a:cubicBezTo>
                    <a:cubicBezTo>
                      <a:pt x="434" y="2484"/>
                      <a:pt x="634" y="1983"/>
                      <a:pt x="835" y="1550"/>
                    </a:cubicBezTo>
                    <a:cubicBezTo>
                      <a:pt x="1101" y="1116"/>
                      <a:pt x="1502" y="716"/>
                      <a:pt x="1669" y="282"/>
                    </a:cubicBezTo>
                    <a:cubicBezTo>
                      <a:pt x="1725" y="141"/>
                      <a:pt x="1638" y="0"/>
                      <a:pt x="14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63"/>
              <p:cNvSpPr/>
              <p:nvPr/>
            </p:nvSpPr>
            <p:spPr>
              <a:xfrm>
                <a:off x="3165555" y="449941"/>
                <a:ext cx="200844" cy="179942"/>
              </a:xfrm>
              <a:custGeom>
                <a:avLst/>
                <a:gdLst/>
                <a:ahLst/>
                <a:cxnLst/>
                <a:rect l="l" t="t" r="r" b="b"/>
                <a:pathLst>
                  <a:path w="8552" h="7662" extrusionOk="0">
                    <a:moveTo>
                      <a:pt x="7387" y="224"/>
                    </a:moveTo>
                    <a:cubicBezTo>
                      <a:pt x="7592" y="224"/>
                      <a:pt x="7799" y="233"/>
                      <a:pt x="8006" y="250"/>
                    </a:cubicBezTo>
                    <a:cubicBezTo>
                      <a:pt x="7105" y="850"/>
                      <a:pt x="6271" y="1451"/>
                      <a:pt x="5438" y="2151"/>
                    </a:cubicBezTo>
                    <a:cubicBezTo>
                      <a:pt x="5604" y="1584"/>
                      <a:pt x="5738" y="1017"/>
                      <a:pt x="5671" y="417"/>
                    </a:cubicBezTo>
                    <a:cubicBezTo>
                      <a:pt x="6215" y="293"/>
                      <a:pt x="6796" y="224"/>
                      <a:pt x="7387" y="224"/>
                    </a:cubicBezTo>
                    <a:close/>
                    <a:moveTo>
                      <a:pt x="7906" y="717"/>
                    </a:moveTo>
                    <a:cubicBezTo>
                      <a:pt x="7539" y="1384"/>
                      <a:pt x="7205" y="2085"/>
                      <a:pt x="6772" y="2752"/>
                    </a:cubicBezTo>
                    <a:cubicBezTo>
                      <a:pt x="6305" y="2685"/>
                      <a:pt x="5905" y="2585"/>
                      <a:pt x="5438" y="2518"/>
                    </a:cubicBezTo>
                    <a:cubicBezTo>
                      <a:pt x="6205" y="1884"/>
                      <a:pt x="7039" y="1317"/>
                      <a:pt x="7906" y="717"/>
                    </a:cubicBezTo>
                    <a:close/>
                    <a:moveTo>
                      <a:pt x="5571" y="417"/>
                    </a:moveTo>
                    <a:lnTo>
                      <a:pt x="5571" y="417"/>
                    </a:lnTo>
                    <a:cubicBezTo>
                      <a:pt x="5471" y="1084"/>
                      <a:pt x="5371" y="1751"/>
                      <a:pt x="5071" y="2385"/>
                    </a:cubicBezTo>
                    <a:cubicBezTo>
                      <a:pt x="4237" y="3119"/>
                      <a:pt x="3403" y="3919"/>
                      <a:pt x="2636" y="4820"/>
                    </a:cubicBezTo>
                    <a:cubicBezTo>
                      <a:pt x="2936" y="3819"/>
                      <a:pt x="3203" y="2718"/>
                      <a:pt x="3136" y="1684"/>
                    </a:cubicBezTo>
                    <a:lnTo>
                      <a:pt x="3136" y="1651"/>
                    </a:lnTo>
                    <a:cubicBezTo>
                      <a:pt x="3870" y="1050"/>
                      <a:pt x="4704" y="650"/>
                      <a:pt x="5571" y="417"/>
                    </a:cubicBezTo>
                    <a:close/>
                    <a:moveTo>
                      <a:pt x="5237" y="2718"/>
                    </a:moveTo>
                    <a:cubicBezTo>
                      <a:pt x="5738" y="2852"/>
                      <a:pt x="6171" y="2918"/>
                      <a:pt x="6638" y="3019"/>
                    </a:cubicBezTo>
                    <a:cubicBezTo>
                      <a:pt x="6205" y="3752"/>
                      <a:pt x="5638" y="4420"/>
                      <a:pt x="5037" y="5020"/>
                    </a:cubicBezTo>
                    <a:cubicBezTo>
                      <a:pt x="4971" y="5020"/>
                      <a:pt x="4971" y="5053"/>
                      <a:pt x="4937" y="5053"/>
                    </a:cubicBezTo>
                    <a:cubicBezTo>
                      <a:pt x="4670" y="4998"/>
                      <a:pt x="4407" y="4972"/>
                      <a:pt x="4148" y="4972"/>
                    </a:cubicBezTo>
                    <a:cubicBezTo>
                      <a:pt x="3629" y="4972"/>
                      <a:pt x="3125" y="5076"/>
                      <a:pt x="2636" y="5253"/>
                    </a:cubicBezTo>
                    <a:cubicBezTo>
                      <a:pt x="3436" y="4353"/>
                      <a:pt x="4303" y="3486"/>
                      <a:pt x="5237" y="2718"/>
                    </a:cubicBezTo>
                    <a:close/>
                    <a:moveTo>
                      <a:pt x="3069" y="1718"/>
                    </a:moveTo>
                    <a:cubicBezTo>
                      <a:pt x="2836" y="2918"/>
                      <a:pt x="2636" y="4153"/>
                      <a:pt x="2235" y="5320"/>
                    </a:cubicBezTo>
                    <a:cubicBezTo>
                      <a:pt x="1768" y="5887"/>
                      <a:pt x="1301" y="6421"/>
                      <a:pt x="901" y="7055"/>
                    </a:cubicBezTo>
                    <a:cubicBezTo>
                      <a:pt x="768" y="6988"/>
                      <a:pt x="801" y="6755"/>
                      <a:pt x="801" y="6421"/>
                    </a:cubicBezTo>
                    <a:cubicBezTo>
                      <a:pt x="801" y="4486"/>
                      <a:pt x="1702" y="2818"/>
                      <a:pt x="3069" y="1718"/>
                    </a:cubicBezTo>
                    <a:close/>
                    <a:moveTo>
                      <a:pt x="4157" y="5218"/>
                    </a:moveTo>
                    <a:cubicBezTo>
                      <a:pt x="4350" y="5218"/>
                      <a:pt x="4544" y="5230"/>
                      <a:pt x="4737" y="5253"/>
                    </a:cubicBezTo>
                    <a:cubicBezTo>
                      <a:pt x="4070" y="5821"/>
                      <a:pt x="3403" y="6221"/>
                      <a:pt x="2636" y="6554"/>
                    </a:cubicBezTo>
                    <a:cubicBezTo>
                      <a:pt x="2335" y="6688"/>
                      <a:pt x="1601" y="7155"/>
                      <a:pt x="1235" y="7155"/>
                    </a:cubicBezTo>
                    <a:cubicBezTo>
                      <a:pt x="1568" y="6654"/>
                      <a:pt x="1935" y="6154"/>
                      <a:pt x="2302" y="5687"/>
                    </a:cubicBezTo>
                    <a:cubicBezTo>
                      <a:pt x="2891" y="5354"/>
                      <a:pt x="3520" y="5218"/>
                      <a:pt x="4157" y="5218"/>
                    </a:cubicBezTo>
                    <a:close/>
                    <a:moveTo>
                      <a:pt x="6867" y="0"/>
                    </a:moveTo>
                    <a:cubicBezTo>
                      <a:pt x="3041" y="0"/>
                      <a:pt x="0" y="3517"/>
                      <a:pt x="567" y="7488"/>
                    </a:cubicBezTo>
                    <a:cubicBezTo>
                      <a:pt x="567" y="7575"/>
                      <a:pt x="617" y="7662"/>
                      <a:pt x="718" y="7662"/>
                    </a:cubicBezTo>
                    <a:cubicBezTo>
                      <a:pt x="733" y="7662"/>
                      <a:pt x="750" y="7660"/>
                      <a:pt x="768" y="7655"/>
                    </a:cubicBezTo>
                    <a:cubicBezTo>
                      <a:pt x="2402" y="7088"/>
                      <a:pt x="3970" y="6388"/>
                      <a:pt x="5271" y="5220"/>
                    </a:cubicBezTo>
                    <a:cubicBezTo>
                      <a:pt x="5971" y="4586"/>
                      <a:pt x="6538" y="3852"/>
                      <a:pt x="7039" y="3019"/>
                    </a:cubicBezTo>
                    <a:cubicBezTo>
                      <a:pt x="7072" y="3019"/>
                      <a:pt x="7072" y="2985"/>
                      <a:pt x="7072" y="2985"/>
                    </a:cubicBezTo>
                    <a:cubicBezTo>
                      <a:pt x="7572" y="2085"/>
                      <a:pt x="8039" y="1184"/>
                      <a:pt x="8473" y="350"/>
                    </a:cubicBezTo>
                    <a:cubicBezTo>
                      <a:pt x="8552" y="245"/>
                      <a:pt x="8445" y="119"/>
                      <a:pt x="8330" y="119"/>
                    </a:cubicBezTo>
                    <a:cubicBezTo>
                      <a:pt x="8299" y="119"/>
                      <a:pt x="8268" y="128"/>
                      <a:pt x="8240" y="150"/>
                    </a:cubicBezTo>
                    <a:cubicBezTo>
                      <a:pt x="7774" y="48"/>
                      <a:pt x="7315" y="0"/>
                      <a:pt x="6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63"/>
              <p:cNvSpPr/>
              <p:nvPr/>
            </p:nvSpPr>
            <p:spPr>
              <a:xfrm>
                <a:off x="3048835" y="713537"/>
                <a:ext cx="100281" cy="37623"/>
              </a:xfrm>
              <a:custGeom>
                <a:avLst/>
                <a:gdLst/>
                <a:ahLst/>
                <a:cxnLst/>
                <a:rect l="l" t="t" r="r" b="b"/>
                <a:pathLst>
                  <a:path w="4270" h="1602" extrusionOk="0">
                    <a:moveTo>
                      <a:pt x="0" y="0"/>
                    </a:moveTo>
                    <a:lnTo>
                      <a:pt x="0" y="0"/>
                    </a:lnTo>
                    <a:cubicBezTo>
                      <a:pt x="1234" y="834"/>
                      <a:pt x="2769" y="1301"/>
                      <a:pt x="4270" y="1602"/>
                    </a:cubicBezTo>
                    <a:cubicBezTo>
                      <a:pt x="4070" y="934"/>
                      <a:pt x="3669" y="434"/>
                      <a:pt x="3036" y="134"/>
                    </a:cubicBezTo>
                    <a:cubicBezTo>
                      <a:pt x="2002" y="134"/>
                      <a:pt x="1001" y="1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63"/>
              <p:cNvSpPr/>
              <p:nvPr/>
            </p:nvSpPr>
            <p:spPr>
              <a:xfrm>
                <a:off x="3042538" y="615620"/>
                <a:ext cx="94809" cy="94363"/>
              </a:xfrm>
              <a:custGeom>
                <a:avLst/>
                <a:gdLst/>
                <a:ahLst/>
                <a:cxnLst/>
                <a:rect l="l" t="t" r="r" b="b"/>
                <a:pathLst>
                  <a:path w="4037" h="4018" extrusionOk="0">
                    <a:moveTo>
                      <a:pt x="3903" y="1"/>
                    </a:moveTo>
                    <a:cubicBezTo>
                      <a:pt x="2569" y="868"/>
                      <a:pt x="1368" y="2036"/>
                      <a:pt x="334" y="3470"/>
                    </a:cubicBezTo>
                    <a:cubicBezTo>
                      <a:pt x="201" y="3637"/>
                      <a:pt x="134" y="3804"/>
                      <a:pt x="1" y="3970"/>
                    </a:cubicBezTo>
                    <a:cubicBezTo>
                      <a:pt x="638" y="3994"/>
                      <a:pt x="1291" y="4018"/>
                      <a:pt x="1938" y="4018"/>
                    </a:cubicBezTo>
                    <a:cubicBezTo>
                      <a:pt x="2206" y="4018"/>
                      <a:pt x="2472" y="4014"/>
                      <a:pt x="2736" y="4004"/>
                    </a:cubicBezTo>
                    <a:cubicBezTo>
                      <a:pt x="3703" y="2836"/>
                      <a:pt x="4037" y="1502"/>
                      <a:pt x="3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63"/>
              <p:cNvSpPr/>
              <p:nvPr/>
            </p:nvSpPr>
            <p:spPr>
              <a:xfrm>
                <a:off x="3131855" y="708840"/>
                <a:ext cx="129285" cy="51479"/>
              </a:xfrm>
              <a:custGeom>
                <a:avLst/>
                <a:gdLst/>
                <a:ahLst/>
                <a:cxnLst/>
                <a:rect l="l" t="t" r="r" b="b"/>
                <a:pathLst>
                  <a:path w="5505" h="2192" extrusionOk="0">
                    <a:moveTo>
                      <a:pt x="2936" y="0"/>
                    </a:moveTo>
                    <a:cubicBezTo>
                      <a:pt x="1936" y="167"/>
                      <a:pt x="1002" y="234"/>
                      <a:pt x="1" y="300"/>
                    </a:cubicBezTo>
                    <a:cubicBezTo>
                      <a:pt x="34" y="334"/>
                      <a:pt x="101" y="401"/>
                      <a:pt x="201" y="467"/>
                    </a:cubicBezTo>
                    <a:cubicBezTo>
                      <a:pt x="601" y="834"/>
                      <a:pt x="868" y="1301"/>
                      <a:pt x="1035" y="1835"/>
                    </a:cubicBezTo>
                    <a:cubicBezTo>
                      <a:pt x="1402" y="1902"/>
                      <a:pt x="1736" y="2002"/>
                      <a:pt x="2102" y="2035"/>
                    </a:cubicBezTo>
                    <a:cubicBezTo>
                      <a:pt x="2811" y="2139"/>
                      <a:pt x="3520" y="2191"/>
                      <a:pt x="4229" y="2191"/>
                    </a:cubicBezTo>
                    <a:cubicBezTo>
                      <a:pt x="4654" y="2191"/>
                      <a:pt x="5080" y="2173"/>
                      <a:pt x="5505" y="2135"/>
                    </a:cubicBezTo>
                    <a:cubicBezTo>
                      <a:pt x="4838" y="1201"/>
                      <a:pt x="4004" y="501"/>
                      <a:pt x="29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63"/>
              <p:cNvSpPr/>
              <p:nvPr/>
            </p:nvSpPr>
            <p:spPr>
              <a:xfrm>
                <a:off x="3116989" y="568611"/>
                <a:ext cx="121441" cy="137105"/>
              </a:xfrm>
              <a:custGeom>
                <a:avLst/>
                <a:gdLst/>
                <a:ahLst/>
                <a:cxnLst/>
                <a:rect l="l" t="t" r="r" b="b"/>
                <a:pathLst>
                  <a:path w="5171" h="5838" extrusionOk="0">
                    <a:moveTo>
                      <a:pt x="4771" y="0"/>
                    </a:moveTo>
                    <a:lnTo>
                      <a:pt x="4771" y="0"/>
                    </a:lnTo>
                    <a:cubicBezTo>
                      <a:pt x="3436" y="401"/>
                      <a:pt x="2135" y="1001"/>
                      <a:pt x="968" y="1735"/>
                    </a:cubicBezTo>
                    <a:cubicBezTo>
                      <a:pt x="1268" y="3002"/>
                      <a:pt x="1001" y="4303"/>
                      <a:pt x="334" y="5371"/>
                    </a:cubicBezTo>
                    <a:cubicBezTo>
                      <a:pt x="167" y="5671"/>
                      <a:pt x="1" y="5771"/>
                      <a:pt x="67" y="5838"/>
                    </a:cubicBezTo>
                    <a:cubicBezTo>
                      <a:pt x="1135" y="5804"/>
                      <a:pt x="2169" y="5704"/>
                      <a:pt x="3236" y="5538"/>
                    </a:cubicBezTo>
                    <a:cubicBezTo>
                      <a:pt x="4737" y="4037"/>
                      <a:pt x="5171" y="2035"/>
                      <a:pt x="4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63"/>
              <p:cNvSpPr/>
              <p:nvPr/>
            </p:nvSpPr>
            <p:spPr>
              <a:xfrm>
                <a:off x="3210999" y="690028"/>
                <a:ext cx="156692" cy="66627"/>
              </a:xfrm>
              <a:custGeom>
                <a:avLst/>
                <a:gdLst/>
                <a:ahLst/>
                <a:cxnLst/>
                <a:rect l="l" t="t" r="r" b="b"/>
                <a:pathLst>
                  <a:path w="6672" h="2837" extrusionOk="0">
                    <a:moveTo>
                      <a:pt x="2969" y="1"/>
                    </a:moveTo>
                    <a:cubicBezTo>
                      <a:pt x="2001" y="301"/>
                      <a:pt x="1001" y="534"/>
                      <a:pt x="0" y="701"/>
                    </a:cubicBezTo>
                    <a:cubicBezTo>
                      <a:pt x="133" y="768"/>
                      <a:pt x="300" y="835"/>
                      <a:pt x="367" y="868"/>
                    </a:cubicBezTo>
                    <a:cubicBezTo>
                      <a:pt x="1201" y="1368"/>
                      <a:pt x="1868" y="2102"/>
                      <a:pt x="2335" y="2836"/>
                    </a:cubicBezTo>
                    <a:cubicBezTo>
                      <a:pt x="3002" y="2769"/>
                      <a:pt x="3669" y="2603"/>
                      <a:pt x="4303" y="2336"/>
                    </a:cubicBezTo>
                    <a:cubicBezTo>
                      <a:pt x="5170" y="2002"/>
                      <a:pt x="5938" y="1602"/>
                      <a:pt x="6671" y="1101"/>
                    </a:cubicBezTo>
                    <a:cubicBezTo>
                      <a:pt x="5537" y="434"/>
                      <a:pt x="4303" y="34"/>
                      <a:pt x="2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63"/>
              <p:cNvSpPr/>
              <p:nvPr/>
            </p:nvSpPr>
            <p:spPr>
              <a:xfrm>
                <a:off x="3203155" y="549799"/>
                <a:ext cx="133982" cy="148096"/>
              </a:xfrm>
              <a:custGeom>
                <a:avLst/>
                <a:gdLst/>
                <a:ahLst/>
                <a:cxnLst/>
                <a:rect l="l" t="t" r="r" b="b"/>
                <a:pathLst>
                  <a:path w="5705" h="6306" extrusionOk="0">
                    <a:moveTo>
                      <a:pt x="5338" y="1"/>
                    </a:moveTo>
                    <a:lnTo>
                      <a:pt x="5338" y="1"/>
                    </a:lnTo>
                    <a:cubicBezTo>
                      <a:pt x="3970" y="134"/>
                      <a:pt x="2602" y="401"/>
                      <a:pt x="1301" y="768"/>
                    </a:cubicBezTo>
                    <a:cubicBezTo>
                      <a:pt x="1768" y="2236"/>
                      <a:pt x="1602" y="3837"/>
                      <a:pt x="834" y="5171"/>
                    </a:cubicBezTo>
                    <a:cubicBezTo>
                      <a:pt x="701" y="5405"/>
                      <a:pt x="101" y="6072"/>
                      <a:pt x="0" y="6305"/>
                    </a:cubicBezTo>
                    <a:cubicBezTo>
                      <a:pt x="1101" y="6138"/>
                      <a:pt x="2169" y="5938"/>
                      <a:pt x="3269" y="5605"/>
                    </a:cubicBezTo>
                    <a:cubicBezTo>
                      <a:pt x="4670" y="3937"/>
                      <a:pt x="5705" y="2269"/>
                      <a:pt x="53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63"/>
              <p:cNvSpPr/>
              <p:nvPr/>
            </p:nvSpPr>
            <p:spPr>
              <a:xfrm>
                <a:off x="3289321" y="548038"/>
                <a:ext cx="151220" cy="130271"/>
              </a:xfrm>
              <a:custGeom>
                <a:avLst/>
                <a:gdLst/>
                <a:ahLst/>
                <a:cxnLst/>
                <a:rect l="l" t="t" r="r" b="b"/>
                <a:pathLst>
                  <a:path w="6439" h="5547" extrusionOk="0">
                    <a:moveTo>
                      <a:pt x="4095" y="1"/>
                    </a:moveTo>
                    <a:cubicBezTo>
                      <a:pt x="3320" y="1"/>
                      <a:pt x="2553" y="26"/>
                      <a:pt x="1802" y="76"/>
                    </a:cubicBezTo>
                    <a:cubicBezTo>
                      <a:pt x="2369" y="1577"/>
                      <a:pt x="1702" y="3245"/>
                      <a:pt x="835" y="4512"/>
                    </a:cubicBezTo>
                    <a:cubicBezTo>
                      <a:pt x="768" y="4579"/>
                      <a:pt x="201" y="5213"/>
                      <a:pt x="1" y="5546"/>
                    </a:cubicBezTo>
                    <a:cubicBezTo>
                      <a:pt x="134" y="5546"/>
                      <a:pt x="201" y="5513"/>
                      <a:pt x="334" y="5480"/>
                    </a:cubicBezTo>
                    <a:cubicBezTo>
                      <a:pt x="1802" y="4979"/>
                      <a:pt x="3136" y="4379"/>
                      <a:pt x="4437" y="3712"/>
                    </a:cubicBezTo>
                    <a:cubicBezTo>
                      <a:pt x="5305" y="2578"/>
                      <a:pt x="5838" y="1377"/>
                      <a:pt x="6439" y="76"/>
                    </a:cubicBezTo>
                    <a:cubicBezTo>
                      <a:pt x="5655" y="26"/>
                      <a:pt x="4871" y="1"/>
                      <a:pt x="40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63"/>
              <p:cNvSpPr/>
              <p:nvPr/>
            </p:nvSpPr>
            <p:spPr>
              <a:xfrm>
                <a:off x="3295592" y="639113"/>
                <a:ext cx="145748" cy="73672"/>
              </a:xfrm>
              <a:custGeom>
                <a:avLst/>
                <a:gdLst/>
                <a:ahLst/>
                <a:cxnLst/>
                <a:rect l="l" t="t" r="r" b="b"/>
                <a:pathLst>
                  <a:path w="6206" h="3137" extrusionOk="0">
                    <a:moveTo>
                      <a:pt x="4671" y="0"/>
                    </a:moveTo>
                    <a:cubicBezTo>
                      <a:pt x="3170" y="834"/>
                      <a:pt x="1602" y="1502"/>
                      <a:pt x="1" y="2002"/>
                    </a:cubicBezTo>
                    <a:cubicBezTo>
                      <a:pt x="368" y="2035"/>
                      <a:pt x="868" y="2035"/>
                      <a:pt x="968" y="2102"/>
                    </a:cubicBezTo>
                    <a:cubicBezTo>
                      <a:pt x="1802" y="2302"/>
                      <a:pt x="2602" y="2636"/>
                      <a:pt x="3336" y="3136"/>
                    </a:cubicBezTo>
                    <a:cubicBezTo>
                      <a:pt x="4370" y="2369"/>
                      <a:pt x="5304" y="1468"/>
                      <a:pt x="6205" y="501"/>
                    </a:cubicBezTo>
                    <a:cubicBezTo>
                      <a:pt x="5705" y="267"/>
                      <a:pt x="5238" y="34"/>
                      <a:pt x="46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63"/>
              <p:cNvSpPr/>
              <p:nvPr/>
            </p:nvSpPr>
            <p:spPr>
              <a:xfrm>
                <a:off x="3402918" y="549799"/>
                <a:ext cx="108923" cy="79943"/>
              </a:xfrm>
              <a:custGeom>
                <a:avLst/>
                <a:gdLst/>
                <a:ahLst/>
                <a:cxnLst/>
                <a:rect l="l" t="t" r="r" b="b"/>
                <a:pathLst>
                  <a:path w="4638" h="3404" extrusionOk="0">
                    <a:moveTo>
                      <a:pt x="1668" y="1"/>
                    </a:moveTo>
                    <a:cubicBezTo>
                      <a:pt x="1468" y="1102"/>
                      <a:pt x="935" y="2102"/>
                      <a:pt x="301" y="3003"/>
                    </a:cubicBezTo>
                    <a:cubicBezTo>
                      <a:pt x="267" y="3070"/>
                      <a:pt x="101" y="3236"/>
                      <a:pt x="1" y="3403"/>
                    </a:cubicBezTo>
                    <a:cubicBezTo>
                      <a:pt x="1602" y="2503"/>
                      <a:pt x="3136" y="1468"/>
                      <a:pt x="4637" y="334"/>
                    </a:cubicBezTo>
                    <a:cubicBezTo>
                      <a:pt x="3670" y="168"/>
                      <a:pt x="2669" y="101"/>
                      <a:pt x="16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63"/>
              <p:cNvSpPr/>
              <p:nvPr/>
            </p:nvSpPr>
            <p:spPr>
              <a:xfrm>
                <a:off x="3411537" y="567812"/>
                <a:ext cx="95607" cy="79943"/>
              </a:xfrm>
              <a:custGeom>
                <a:avLst/>
                <a:gdLst/>
                <a:ahLst/>
                <a:cxnLst/>
                <a:rect l="l" t="t" r="r" b="b"/>
                <a:pathLst>
                  <a:path w="4071" h="3404" extrusionOk="0">
                    <a:moveTo>
                      <a:pt x="4070" y="1"/>
                    </a:moveTo>
                    <a:cubicBezTo>
                      <a:pt x="2836" y="1068"/>
                      <a:pt x="1468" y="2036"/>
                      <a:pt x="0" y="2870"/>
                    </a:cubicBezTo>
                    <a:cubicBezTo>
                      <a:pt x="167" y="2870"/>
                      <a:pt x="334" y="2903"/>
                      <a:pt x="401" y="2903"/>
                    </a:cubicBezTo>
                    <a:cubicBezTo>
                      <a:pt x="768" y="3003"/>
                      <a:pt x="1101" y="3170"/>
                      <a:pt x="1401" y="3403"/>
                    </a:cubicBezTo>
                    <a:cubicBezTo>
                      <a:pt x="2335" y="2336"/>
                      <a:pt x="3236" y="1168"/>
                      <a:pt x="40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63"/>
              <p:cNvSpPr/>
              <p:nvPr/>
            </p:nvSpPr>
            <p:spPr>
              <a:xfrm>
                <a:off x="3108863" y="579249"/>
                <a:ext cx="149341" cy="82973"/>
              </a:xfrm>
              <a:custGeom>
                <a:avLst/>
                <a:gdLst/>
                <a:ahLst/>
                <a:cxnLst/>
                <a:rect l="l" t="t" r="r" b="b"/>
                <a:pathLst>
                  <a:path w="6359" h="3533" extrusionOk="0">
                    <a:moveTo>
                      <a:pt x="6024" y="0"/>
                    </a:moveTo>
                    <a:cubicBezTo>
                      <a:pt x="6000" y="0"/>
                      <a:pt x="5976" y="5"/>
                      <a:pt x="5950" y="14"/>
                    </a:cubicBezTo>
                    <a:cubicBezTo>
                      <a:pt x="3782" y="615"/>
                      <a:pt x="1781" y="1782"/>
                      <a:pt x="113" y="3283"/>
                    </a:cubicBezTo>
                    <a:cubicBezTo>
                      <a:pt x="0" y="3396"/>
                      <a:pt x="101" y="3532"/>
                      <a:pt x="215" y="3532"/>
                    </a:cubicBezTo>
                    <a:cubicBezTo>
                      <a:pt x="237" y="3532"/>
                      <a:pt x="259" y="3527"/>
                      <a:pt x="279" y="3517"/>
                    </a:cubicBezTo>
                    <a:cubicBezTo>
                      <a:pt x="2114" y="2249"/>
                      <a:pt x="4015" y="1349"/>
                      <a:pt x="6117" y="515"/>
                    </a:cubicBezTo>
                    <a:cubicBezTo>
                      <a:pt x="6358" y="394"/>
                      <a:pt x="6245" y="0"/>
                      <a:pt x="60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63"/>
              <p:cNvSpPr/>
              <p:nvPr/>
            </p:nvSpPr>
            <p:spPr>
              <a:xfrm>
                <a:off x="3031808" y="539137"/>
                <a:ext cx="493349" cy="229777"/>
              </a:xfrm>
              <a:custGeom>
                <a:avLst/>
                <a:gdLst/>
                <a:ahLst/>
                <a:cxnLst/>
                <a:rect l="l" t="t" r="r" b="b"/>
                <a:pathLst>
                  <a:path w="21007" h="9784" extrusionOk="0">
                    <a:moveTo>
                      <a:pt x="17470" y="421"/>
                    </a:moveTo>
                    <a:cubicBezTo>
                      <a:pt x="18471" y="521"/>
                      <a:pt x="19472" y="588"/>
                      <a:pt x="20439" y="755"/>
                    </a:cubicBezTo>
                    <a:cubicBezTo>
                      <a:pt x="18938" y="1922"/>
                      <a:pt x="17437" y="2957"/>
                      <a:pt x="15803" y="3857"/>
                    </a:cubicBezTo>
                    <a:cubicBezTo>
                      <a:pt x="15903" y="3724"/>
                      <a:pt x="16036" y="3557"/>
                      <a:pt x="16103" y="3457"/>
                    </a:cubicBezTo>
                    <a:cubicBezTo>
                      <a:pt x="16737" y="2590"/>
                      <a:pt x="17270" y="1556"/>
                      <a:pt x="17470" y="421"/>
                    </a:cubicBezTo>
                    <a:close/>
                    <a:moveTo>
                      <a:pt x="20206" y="1189"/>
                    </a:moveTo>
                    <a:lnTo>
                      <a:pt x="20206" y="1189"/>
                    </a:lnTo>
                    <a:cubicBezTo>
                      <a:pt x="19372" y="2356"/>
                      <a:pt x="18504" y="3524"/>
                      <a:pt x="17537" y="4591"/>
                    </a:cubicBezTo>
                    <a:cubicBezTo>
                      <a:pt x="17270" y="4391"/>
                      <a:pt x="16937" y="4224"/>
                      <a:pt x="16536" y="4124"/>
                    </a:cubicBezTo>
                    <a:cubicBezTo>
                      <a:pt x="16503" y="4124"/>
                      <a:pt x="16336" y="4124"/>
                      <a:pt x="16169" y="4091"/>
                    </a:cubicBezTo>
                    <a:cubicBezTo>
                      <a:pt x="17637" y="3257"/>
                      <a:pt x="19005" y="2289"/>
                      <a:pt x="20206" y="1189"/>
                    </a:cubicBezTo>
                    <a:close/>
                    <a:moveTo>
                      <a:pt x="15119" y="380"/>
                    </a:moveTo>
                    <a:cubicBezTo>
                      <a:pt x="15894" y="380"/>
                      <a:pt x="16670" y="405"/>
                      <a:pt x="17437" y="455"/>
                    </a:cubicBezTo>
                    <a:cubicBezTo>
                      <a:pt x="16837" y="1756"/>
                      <a:pt x="16336" y="2957"/>
                      <a:pt x="15436" y="4091"/>
                    </a:cubicBezTo>
                    <a:cubicBezTo>
                      <a:pt x="14135" y="4791"/>
                      <a:pt x="12767" y="5392"/>
                      <a:pt x="11333" y="5859"/>
                    </a:cubicBezTo>
                    <a:cubicBezTo>
                      <a:pt x="11233" y="5859"/>
                      <a:pt x="11133" y="5892"/>
                      <a:pt x="10999" y="5925"/>
                    </a:cubicBezTo>
                    <a:cubicBezTo>
                      <a:pt x="11233" y="5592"/>
                      <a:pt x="11766" y="4958"/>
                      <a:pt x="11833" y="4891"/>
                    </a:cubicBezTo>
                    <a:cubicBezTo>
                      <a:pt x="12667" y="3624"/>
                      <a:pt x="13401" y="1956"/>
                      <a:pt x="12800" y="455"/>
                    </a:cubicBezTo>
                    <a:cubicBezTo>
                      <a:pt x="13568" y="405"/>
                      <a:pt x="14343" y="380"/>
                      <a:pt x="15119" y="380"/>
                    </a:cubicBezTo>
                    <a:close/>
                    <a:moveTo>
                      <a:pt x="12634" y="521"/>
                    </a:moveTo>
                    <a:cubicBezTo>
                      <a:pt x="12967" y="2756"/>
                      <a:pt x="11933" y="4424"/>
                      <a:pt x="10565" y="6092"/>
                    </a:cubicBezTo>
                    <a:cubicBezTo>
                      <a:pt x="9465" y="6392"/>
                      <a:pt x="8397" y="6626"/>
                      <a:pt x="7296" y="6793"/>
                    </a:cubicBezTo>
                    <a:cubicBezTo>
                      <a:pt x="7397" y="6559"/>
                      <a:pt x="7997" y="5892"/>
                      <a:pt x="8130" y="5692"/>
                    </a:cubicBezTo>
                    <a:cubicBezTo>
                      <a:pt x="8831" y="4291"/>
                      <a:pt x="9064" y="2723"/>
                      <a:pt x="8597" y="1255"/>
                    </a:cubicBezTo>
                    <a:cubicBezTo>
                      <a:pt x="9898" y="888"/>
                      <a:pt x="11266" y="622"/>
                      <a:pt x="12634" y="521"/>
                    </a:cubicBezTo>
                    <a:close/>
                    <a:moveTo>
                      <a:pt x="8431" y="1289"/>
                    </a:moveTo>
                    <a:lnTo>
                      <a:pt x="8431" y="1289"/>
                    </a:lnTo>
                    <a:cubicBezTo>
                      <a:pt x="8831" y="3357"/>
                      <a:pt x="8397" y="5358"/>
                      <a:pt x="6896" y="6859"/>
                    </a:cubicBezTo>
                    <a:cubicBezTo>
                      <a:pt x="5829" y="6959"/>
                      <a:pt x="4795" y="7059"/>
                      <a:pt x="3727" y="7093"/>
                    </a:cubicBezTo>
                    <a:cubicBezTo>
                      <a:pt x="3727" y="7026"/>
                      <a:pt x="3827" y="6926"/>
                      <a:pt x="3994" y="6626"/>
                    </a:cubicBezTo>
                    <a:cubicBezTo>
                      <a:pt x="4661" y="5558"/>
                      <a:pt x="4928" y="4257"/>
                      <a:pt x="4628" y="3057"/>
                    </a:cubicBezTo>
                    <a:cubicBezTo>
                      <a:pt x="5795" y="2289"/>
                      <a:pt x="7096" y="1722"/>
                      <a:pt x="8431" y="1289"/>
                    </a:cubicBezTo>
                    <a:close/>
                    <a:moveTo>
                      <a:pt x="4494" y="3090"/>
                    </a:moveTo>
                    <a:cubicBezTo>
                      <a:pt x="4628" y="4591"/>
                      <a:pt x="4294" y="5925"/>
                      <a:pt x="3327" y="7093"/>
                    </a:cubicBezTo>
                    <a:cubicBezTo>
                      <a:pt x="3063" y="7103"/>
                      <a:pt x="2797" y="7107"/>
                      <a:pt x="2529" y="7107"/>
                    </a:cubicBezTo>
                    <a:cubicBezTo>
                      <a:pt x="1882" y="7107"/>
                      <a:pt x="1229" y="7083"/>
                      <a:pt x="592" y="7059"/>
                    </a:cubicBezTo>
                    <a:cubicBezTo>
                      <a:pt x="725" y="6893"/>
                      <a:pt x="792" y="6726"/>
                      <a:pt x="925" y="6559"/>
                    </a:cubicBezTo>
                    <a:cubicBezTo>
                      <a:pt x="1959" y="5125"/>
                      <a:pt x="3160" y="4024"/>
                      <a:pt x="4494" y="3090"/>
                    </a:cubicBezTo>
                    <a:close/>
                    <a:moveTo>
                      <a:pt x="15936" y="4257"/>
                    </a:moveTo>
                    <a:cubicBezTo>
                      <a:pt x="16470" y="4291"/>
                      <a:pt x="16970" y="4524"/>
                      <a:pt x="17470" y="4758"/>
                    </a:cubicBezTo>
                    <a:cubicBezTo>
                      <a:pt x="16603" y="5725"/>
                      <a:pt x="15636" y="6626"/>
                      <a:pt x="14602" y="7393"/>
                    </a:cubicBezTo>
                    <a:cubicBezTo>
                      <a:pt x="13834" y="6893"/>
                      <a:pt x="13101" y="6559"/>
                      <a:pt x="12200" y="6359"/>
                    </a:cubicBezTo>
                    <a:cubicBezTo>
                      <a:pt x="12100" y="6359"/>
                      <a:pt x="11566" y="6292"/>
                      <a:pt x="11233" y="6259"/>
                    </a:cubicBezTo>
                    <a:cubicBezTo>
                      <a:pt x="12834" y="5725"/>
                      <a:pt x="14402" y="5058"/>
                      <a:pt x="15936" y="4257"/>
                    </a:cubicBezTo>
                    <a:close/>
                    <a:moveTo>
                      <a:pt x="725" y="7426"/>
                    </a:moveTo>
                    <a:lnTo>
                      <a:pt x="725" y="7426"/>
                    </a:lnTo>
                    <a:cubicBezTo>
                      <a:pt x="1726" y="7526"/>
                      <a:pt x="2727" y="7560"/>
                      <a:pt x="3761" y="7560"/>
                    </a:cubicBezTo>
                    <a:cubicBezTo>
                      <a:pt x="4328" y="7860"/>
                      <a:pt x="4795" y="8360"/>
                      <a:pt x="4995" y="9028"/>
                    </a:cubicBezTo>
                    <a:cubicBezTo>
                      <a:pt x="3494" y="8727"/>
                      <a:pt x="1993" y="8260"/>
                      <a:pt x="725" y="7426"/>
                    </a:cubicBezTo>
                    <a:close/>
                    <a:moveTo>
                      <a:pt x="10632" y="6426"/>
                    </a:moveTo>
                    <a:cubicBezTo>
                      <a:pt x="11966" y="6426"/>
                      <a:pt x="13201" y="6793"/>
                      <a:pt x="14335" y="7526"/>
                    </a:cubicBezTo>
                    <a:cubicBezTo>
                      <a:pt x="13601" y="8027"/>
                      <a:pt x="12800" y="8427"/>
                      <a:pt x="11966" y="8761"/>
                    </a:cubicBezTo>
                    <a:cubicBezTo>
                      <a:pt x="11299" y="9028"/>
                      <a:pt x="10666" y="9194"/>
                      <a:pt x="9998" y="9261"/>
                    </a:cubicBezTo>
                    <a:cubicBezTo>
                      <a:pt x="9498" y="8460"/>
                      <a:pt x="8831" y="7793"/>
                      <a:pt x="7997" y="7293"/>
                    </a:cubicBezTo>
                    <a:cubicBezTo>
                      <a:pt x="7930" y="7260"/>
                      <a:pt x="7763" y="7226"/>
                      <a:pt x="7630" y="7126"/>
                    </a:cubicBezTo>
                    <a:cubicBezTo>
                      <a:pt x="8631" y="6959"/>
                      <a:pt x="9631" y="6726"/>
                      <a:pt x="10632" y="6426"/>
                    </a:cubicBezTo>
                    <a:close/>
                    <a:moveTo>
                      <a:pt x="7230" y="7226"/>
                    </a:moveTo>
                    <a:cubicBezTo>
                      <a:pt x="8264" y="7727"/>
                      <a:pt x="9098" y="8427"/>
                      <a:pt x="9765" y="9361"/>
                    </a:cubicBezTo>
                    <a:cubicBezTo>
                      <a:pt x="9340" y="9399"/>
                      <a:pt x="8914" y="9417"/>
                      <a:pt x="8491" y="9417"/>
                    </a:cubicBezTo>
                    <a:cubicBezTo>
                      <a:pt x="7785" y="9417"/>
                      <a:pt x="7084" y="9365"/>
                      <a:pt x="6396" y="9261"/>
                    </a:cubicBezTo>
                    <a:cubicBezTo>
                      <a:pt x="6062" y="9194"/>
                      <a:pt x="5662" y="9128"/>
                      <a:pt x="5295" y="9061"/>
                    </a:cubicBezTo>
                    <a:cubicBezTo>
                      <a:pt x="5128" y="8527"/>
                      <a:pt x="4895" y="8060"/>
                      <a:pt x="4461" y="7693"/>
                    </a:cubicBezTo>
                    <a:cubicBezTo>
                      <a:pt x="4428" y="7593"/>
                      <a:pt x="4328" y="7560"/>
                      <a:pt x="4261" y="7526"/>
                    </a:cubicBezTo>
                    <a:cubicBezTo>
                      <a:pt x="5262" y="7460"/>
                      <a:pt x="6229" y="7393"/>
                      <a:pt x="7230" y="7226"/>
                    </a:cubicBezTo>
                    <a:close/>
                    <a:moveTo>
                      <a:pt x="15109" y="1"/>
                    </a:moveTo>
                    <a:cubicBezTo>
                      <a:pt x="9222" y="1"/>
                      <a:pt x="3170" y="1620"/>
                      <a:pt x="291" y="7126"/>
                    </a:cubicBezTo>
                    <a:cubicBezTo>
                      <a:pt x="282" y="7124"/>
                      <a:pt x="272" y="7123"/>
                      <a:pt x="263" y="7123"/>
                    </a:cubicBezTo>
                    <a:cubicBezTo>
                      <a:pt x="110" y="7123"/>
                      <a:pt x="1" y="7366"/>
                      <a:pt x="158" y="7460"/>
                    </a:cubicBezTo>
                    <a:cubicBezTo>
                      <a:pt x="1793" y="8694"/>
                      <a:pt x="3894" y="9128"/>
                      <a:pt x="5829" y="9528"/>
                    </a:cubicBezTo>
                    <a:cubicBezTo>
                      <a:pt x="6726" y="9685"/>
                      <a:pt x="7616" y="9783"/>
                      <a:pt x="8498" y="9783"/>
                    </a:cubicBezTo>
                    <a:cubicBezTo>
                      <a:pt x="9486" y="9783"/>
                      <a:pt x="10464" y="9661"/>
                      <a:pt x="11433" y="9361"/>
                    </a:cubicBezTo>
                    <a:cubicBezTo>
                      <a:pt x="15669" y="8027"/>
                      <a:pt x="18471" y="4224"/>
                      <a:pt x="20940" y="755"/>
                    </a:cubicBezTo>
                    <a:cubicBezTo>
                      <a:pt x="21006" y="622"/>
                      <a:pt x="20940" y="521"/>
                      <a:pt x="20806" y="455"/>
                    </a:cubicBezTo>
                    <a:cubicBezTo>
                      <a:pt x="19007" y="180"/>
                      <a:pt x="17067" y="1"/>
                      <a:pt x="15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 name="Google Shape;2917;p63"/>
          <p:cNvGrpSpPr/>
          <p:nvPr/>
        </p:nvGrpSpPr>
        <p:grpSpPr>
          <a:xfrm>
            <a:off x="1619672" y="4515966"/>
            <a:ext cx="339694" cy="348418"/>
            <a:chOff x="7390410" y="1714112"/>
            <a:chExt cx="339694" cy="348418"/>
          </a:xfrm>
        </p:grpSpPr>
        <p:sp>
          <p:nvSpPr>
            <p:cNvPr id="2918" name="Google Shape;2918;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2921;p63"/>
          <p:cNvGrpSpPr/>
          <p:nvPr/>
        </p:nvGrpSpPr>
        <p:grpSpPr>
          <a:xfrm>
            <a:off x="807647" y="4114760"/>
            <a:ext cx="476352" cy="488587"/>
            <a:chOff x="7390410" y="1714112"/>
            <a:chExt cx="339694" cy="348418"/>
          </a:xfrm>
        </p:grpSpPr>
        <p:sp>
          <p:nvSpPr>
            <p:cNvPr id="2922" name="Google Shape;2922;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2925;p63"/>
          <p:cNvGrpSpPr/>
          <p:nvPr/>
        </p:nvGrpSpPr>
        <p:grpSpPr>
          <a:xfrm>
            <a:off x="179512" y="1779662"/>
            <a:ext cx="839035" cy="399100"/>
            <a:chOff x="5102400" y="2058675"/>
            <a:chExt cx="691076" cy="328748"/>
          </a:xfrm>
        </p:grpSpPr>
        <p:sp>
          <p:nvSpPr>
            <p:cNvPr id="2926" name="Google Shape;2926;p63"/>
            <p:cNvSpPr/>
            <p:nvPr/>
          </p:nvSpPr>
          <p:spPr>
            <a:xfrm>
              <a:off x="5102400" y="2058675"/>
              <a:ext cx="691076" cy="328748"/>
            </a:xfrm>
            <a:custGeom>
              <a:avLst/>
              <a:gdLst/>
              <a:ahLst/>
              <a:cxnLst/>
              <a:rect l="l" t="t" r="r" b="b"/>
              <a:pathLst>
                <a:path w="30931" h="14714" extrusionOk="0">
                  <a:moveTo>
                    <a:pt x="13329" y="0"/>
                  </a:moveTo>
                  <a:cubicBezTo>
                    <a:pt x="13102" y="0"/>
                    <a:pt x="12876" y="12"/>
                    <a:pt x="12651" y="36"/>
                  </a:cubicBezTo>
                  <a:cubicBezTo>
                    <a:pt x="9115" y="403"/>
                    <a:pt x="4979" y="4739"/>
                    <a:pt x="7414" y="8375"/>
                  </a:cubicBezTo>
                  <a:lnTo>
                    <a:pt x="7281" y="8442"/>
                  </a:lnTo>
                  <a:cubicBezTo>
                    <a:pt x="7281" y="8409"/>
                    <a:pt x="7247" y="8375"/>
                    <a:pt x="7214" y="8375"/>
                  </a:cubicBezTo>
                  <a:cubicBezTo>
                    <a:pt x="6705" y="8115"/>
                    <a:pt x="6151" y="7999"/>
                    <a:pt x="5596" y="7999"/>
                  </a:cubicBezTo>
                  <a:cubicBezTo>
                    <a:pt x="2807" y="7999"/>
                    <a:pt x="1" y="10931"/>
                    <a:pt x="2811" y="13212"/>
                  </a:cubicBezTo>
                  <a:cubicBezTo>
                    <a:pt x="4712" y="14713"/>
                    <a:pt x="8115" y="14313"/>
                    <a:pt x="10383" y="14446"/>
                  </a:cubicBezTo>
                  <a:cubicBezTo>
                    <a:pt x="11972" y="14525"/>
                    <a:pt x="13568" y="14589"/>
                    <a:pt x="15168" y="14589"/>
                  </a:cubicBezTo>
                  <a:cubicBezTo>
                    <a:pt x="16961" y="14589"/>
                    <a:pt x="18759" y="14509"/>
                    <a:pt x="20557" y="14280"/>
                  </a:cubicBezTo>
                  <a:cubicBezTo>
                    <a:pt x="23793" y="13879"/>
                    <a:pt x="30931" y="12945"/>
                    <a:pt x="29397" y="8042"/>
                  </a:cubicBezTo>
                  <a:cubicBezTo>
                    <a:pt x="28679" y="5745"/>
                    <a:pt x="26948" y="4838"/>
                    <a:pt x="25045" y="4838"/>
                  </a:cubicBezTo>
                  <a:cubicBezTo>
                    <a:pt x="23409" y="4838"/>
                    <a:pt x="21647" y="5508"/>
                    <a:pt x="20290" y="6541"/>
                  </a:cubicBezTo>
                  <a:cubicBezTo>
                    <a:pt x="20541" y="2873"/>
                    <a:pt x="16873" y="0"/>
                    <a:pt x="13329"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2927;p63"/>
            <p:cNvGrpSpPr/>
            <p:nvPr/>
          </p:nvGrpSpPr>
          <p:grpSpPr>
            <a:xfrm>
              <a:off x="5124114" y="2069130"/>
              <a:ext cx="647659" cy="307845"/>
              <a:chOff x="1436600" y="1088800"/>
              <a:chExt cx="771850" cy="366875"/>
            </a:xfrm>
          </p:grpSpPr>
          <p:sp>
            <p:nvSpPr>
              <p:cNvPr id="2928" name="Google Shape;2928;p63"/>
              <p:cNvSpPr/>
              <p:nvPr/>
            </p:nvSpPr>
            <p:spPr>
              <a:xfrm>
                <a:off x="1478725" y="1105400"/>
                <a:ext cx="682175" cy="329150"/>
              </a:xfrm>
              <a:custGeom>
                <a:avLst/>
                <a:gdLst/>
                <a:ahLst/>
                <a:cxnLst/>
                <a:rect l="l" t="t" r="r" b="b"/>
                <a:pathLst>
                  <a:path w="27287" h="13166" extrusionOk="0">
                    <a:moveTo>
                      <a:pt x="11638" y="0"/>
                    </a:moveTo>
                    <a:cubicBezTo>
                      <a:pt x="11617" y="0"/>
                      <a:pt x="11596" y="0"/>
                      <a:pt x="11576" y="1"/>
                    </a:cubicBezTo>
                    <a:cubicBezTo>
                      <a:pt x="9674" y="34"/>
                      <a:pt x="7906" y="935"/>
                      <a:pt x="6805" y="2436"/>
                    </a:cubicBezTo>
                    <a:cubicBezTo>
                      <a:pt x="5571" y="4170"/>
                      <a:pt x="5771" y="5705"/>
                      <a:pt x="6072" y="7639"/>
                    </a:cubicBezTo>
                    <a:cubicBezTo>
                      <a:pt x="6072" y="7753"/>
                      <a:pt x="5964" y="7820"/>
                      <a:pt x="5874" y="7820"/>
                    </a:cubicBezTo>
                    <a:cubicBezTo>
                      <a:pt x="5831" y="7820"/>
                      <a:pt x="5793" y="7805"/>
                      <a:pt x="5771" y="7773"/>
                    </a:cubicBezTo>
                    <a:cubicBezTo>
                      <a:pt x="5738" y="7706"/>
                      <a:pt x="5738" y="7673"/>
                      <a:pt x="5671" y="7639"/>
                    </a:cubicBezTo>
                    <a:lnTo>
                      <a:pt x="5571" y="7706"/>
                    </a:lnTo>
                    <a:cubicBezTo>
                      <a:pt x="5631" y="7857"/>
                      <a:pt x="5501" y="8116"/>
                      <a:pt x="5328" y="8116"/>
                    </a:cubicBezTo>
                    <a:cubicBezTo>
                      <a:pt x="5310" y="8116"/>
                      <a:pt x="5290" y="8113"/>
                      <a:pt x="5271" y="8106"/>
                    </a:cubicBezTo>
                    <a:cubicBezTo>
                      <a:pt x="4794" y="7963"/>
                      <a:pt x="4324" y="7881"/>
                      <a:pt x="3858" y="7881"/>
                    </a:cubicBezTo>
                    <a:cubicBezTo>
                      <a:pt x="3347" y="7881"/>
                      <a:pt x="2841" y="7980"/>
                      <a:pt x="2336" y="8206"/>
                    </a:cubicBezTo>
                    <a:cubicBezTo>
                      <a:pt x="1" y="9341"/>
                      <a:pt x="1001" y="11842"/>
                      <a:pt x="3336" y="12543"/>
                    </a:cubicBezTo>
                    <a:cubicBezTo>
                      <a:pt x="4837" y="13010"/>
                      <a:pt x="6739" y="12876"/>
                      <a:pt x="8273" y="12976"/>
                    </a:cubicBezTo>
                    <a:cubicBezTo>
                      <a:pt x="9993" y="13086"/>
                      <a:pt x="11703" y="13166"/>
                      <a:pt x="13414" y="13166"/>
                    </a:cubicBezTo>
                    <a:cubicBezTo>
                      <a:pt x="14822" y="13166"/>
                      <a:pt x="16231" y="13112"/>
                      <a:pt x="17647" y="12976"/>
                    </a:cubicBezTo>
                    <a:cubicBezTo>
                      <a:pt x="20215" y="12776"/>
                      <a:pt x="27287" y="12343"/>
                      <a:pt x="27087" y="8440"/>
                    </a:cubicBezTo>
                    <a:cubicBezTo>
                      <a:pt x="26987" y="6472"/>
                      <a:pt x="25252" y="4971"/>
                      <a:pt x="23417" y="4837"/>
                    </a:cubicBezTo>
                    <a:cubicBezTo>
                      <a:pt x="23303" y="4829"/>
                      <a:pt x="23189" y="4825"/>
                      <a:pt x="23076" y="4825"/>
                    </a:cubicBezTo>
                    <a:cubicBezTo>
                      <a:pt x="21323" y="4825"/>
                      <a:pt x="19830" y="5775"/>
                      <a:pt x="18514" y="6872"/>
                    </a:cubicBezTo>
                    <a:cubicBezTo>
                      <a:pt x="18480" y="6939"/>
                      <a:pt x="18414" y="6972"/>
                      <a:pt x="18347" y="6972"/>
                    </a:cubicBezTo>
                    <a:cubicBezTo>
                      <a:pt x="18293" y="7008"/>
                      <a:pt x="18233" y="7025"/>
                      <a:pt x="18172" y="7025"/>
                    </a:cubicBezTo>
                    <a:cubicBezTo>
                      <a:pt x="18008" y="7025"/>
                      <a:pt x="17847" y="6901"/>
                      <a:pt x="17847" y="6705"/>
                    </a:cubicBezTo>
                    <a:cubicBezTo>
                      <a:pt x="18112" y="2990"/>
                      <a:pt x="15408" y="0"/>
                      <a:pt x="116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63"/>
              <p:cNvSpPr/>
              <p:nvPr/>
            </p:nvSpPr>
            <p:spPr>
              <a:xfrm>
                <a:off x="1497075" y="1106200"/>
                <a:ext cx="428650" cy="286925"/>
              </a:xfrm>
              <a:custGeom>
                <a:avLst/>
                <a:gdLst/>
                <a:ahLst/>
                <a:cxnLst/>
                <a:rect l="l" t="t" r="r" b="b"/>
                <a:pathLst>
                  <a:path w="17146" h="11477" extrusionOk="0">
                    <a:moveTo>
                      <a:pt x="10968" y="1"/>
                    </a:moveTo>
                    <a:cubicBezTo>
                      <a:pt x="10926" y="1"/>
                      <a:pt x="10884" y="1"/>
                      <a:pt x="10842" y="2"/>
                    </a:cubicBezTo>
                    <a:cubicBezTo>
                      <a:pt x="8940" y="69"/>
                      <a:pt x="7139" y="903"/>
                      <a:pt x="6071" y="2437"/>
                    </a:cubicBezTo>
                    <a:cubicBezTo>
                      <a:pt x="4871" y="4172"/>
                      <a:pt x="5071" y="5739"/>
                      <a:pt x="5338" y="7674"/>
                    </a:cubicBezTo>
                    <a:cubicBezTo>
                      <a:pt x="5360" y="7787"/>
                      <a:pt x="5276" y="7869"/>
                      <a:pt x="5177" y="7869"/>
                    </a:cubicBezTo>
                    <a:cubicBezTo>
                      <a:pt x="5131" y="7869"/>
                      <a:pt x="5080" y="7851"/>
                      <a:pt x="5037" y="7807"/>
                    </a:cubicBezTo>
                    <a:cubicBezTo>
                      <a:pt x="5004" y="7774"/>
                      <a:pt x="5004" y="7707"/>
                      <a:pt x="4937" y="7674"/>
                    </a:cubicBezTo>
                    <a:lnTo>
                      <a:pt x="4837" y="7774"/>
                    </a:lnTo>
                    <a:cubicBezTo>
                      <a:pt x="4900" y="7930"/>
                      <a:pt x="4787" y="8144"/>
                      <a:pt x="4581" y="8144"/>
                    </a:cubicBezTo>
                    <a:cubicBezTo>
                      <a:pt x="4567" y="8144"/>
                      <a:pt x="4552" y="8143"/>
                      <a:pt x="4537" y="8141"/>
                    </a:cubicBezTo>
                    <a:cubicBezTo>
                      <a:pt x="4070" y="8001"/>
                      <a:pt x="3609" y="7919"/>
                      <a:pt x="3153" y="7919"/>
                    </a:cubicBezTo>
                    <a:cubicBezTo>
                      <a:pt x="2633" y="7919"/>
                      <a:pt x="2117" y="8026"/>
                      <a:pt x="1602" y="8274"/>
                    </a:cubicBezTo>
                    <a:cubicBezTo>
                      <a:pt x="34" y="9075"/>
                      <a:pt x="0" y="10443"/>
                      <a:pt x="868" y="11477"/>
                    </a:cubicBezTo>
                    <a:cubicBezTo>
                      <a:pt x="934" y="11243"/>
                      <a:pt x="1035" y="10976"/>
                      <a:pt x="1135" y="10743"/>
                    </a:cubicBezTo>
                    <a:cubicBezTo>
                      <a:pt x="1649" y="9780"/>
                      <a:pt x="2780" y="9208"/>
                      <a:pt x="3871" y="9208"/>
                    </a:cubicBezTo>
                    <a:cubicBezTo>
                      <a:pt x="4406" y="9208"/>
                      <a:pt x="4932" y="9346"/>
                      <a:pt x="5371" y="9642"/>
                    </a:cubicBezTo>
                    <a:cubicBezTo>
                      <a:pt x="5471" y="9742"/>
                      <a:pt x="5671" y="9842"/>
                      <a:pt x="5771" y="9942"/>
                    </a:cubicBezTo>
                    <a:cubicBezTo>
                      <a:pt x="5771" y="9309"/>
                      <a:pt x="5871" y="8741"/>
                      <a:pt x="6038" y="8141"/>
                    </a:cubicBezTo>
                    <a:cubicBezTo>
                      <a:pt x="6572" y="5773"/>
                      <a:pt x="8240" y="3471"/>
                      <a:pt x="10741" y="2971"/>
                    </a:cubicBezTo>
                    <a:cubicBezTo>
                      <a:pt x="11091" y="2899"/>
                      <a:pt x="11430" y="2865"/>
                      <a:pt x="11759" y="2865"/>
                    </a:cubicBezTo>
                    <a:cubicBezTo>
                      <a:pt x="13872" y="2865"/>
                      <a:pt x="15547" y="4265"/>
                      <a:pt x="16846" y="5939"/>
                    </a:cubicBezTo>
                    <a:cubicBezTo>
                      <a:pt x="16913" y="6040"/>
                      <a:pt x="17046" y="6173"/>
                      <a:pt x="17113" y="6306"/>
                    </a:cubicBezTo>
                    <a:cubicBezTo>
                      <a:pt x="17146" y="2811"/>
                      <a:pt x="14571" y="1"/>
                      <a:pt x="109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63"/>
              <p:cNvSpPr/>
              <p:nvPr/>
            </p:nvSpPr>
            <p:spPr>
              <a:xfrm>
                <a:off x="1936550" y="1226975"/>
                <a:ext cx="219350" cy="99450"/>
              </a:xfrm>
              <a:custGeom>
                <a:avLst/>
                <a:gdLst/>
                <a:ahLst/>
                <a:cxnLst/>
                <a:rect l="l" t="t" r="r" b="b"/>
                <a:pathLst>
                  <a:path w="8774" h="3978" extrusionOk="0">
                    <a:moveTo>
                      <a:pt x="4763" y="0"/>
                    </a:moveTo>
                    <a:cubicBezTo>
                      <a:pt x="3006" y="0"/>
                      <a:pt x="1436" y="902"/>
                      <a:pt x="167" y="2076"/>
                    </a:cubicBezTo>
                    <a:cubicBezTo>
                      <a:pt x="134" y="2109"/>
                      <a:pt x="34" y="2143"/>
                      <a:pt x="1" y="2143"/>
                    </a:cubicBezTo>
                    <a:cubicBezTo>
                      <a:pt x="368" y="2643"/>
                      <a:pt x="668" y="3177"/>
                      <a:pt x="901" y="3777"/>
                    </a:cubicBezTo>
                    <a:cubicBezTo>
                      <a:pt x="1635" y="3110"/>
                      <a:pt x="2436" y="2643"/>
                      <a:pt x="3336" y="2443"/>
                    </a:cubicBezTo>
                    <a:cubicBezTo>
                      <a:pt x="3803" y="2326"/>
                      <a:pt x="4289" y="2267"/>
                      <a:pt x="4776" y="2267"/>
                    </a:cubicBezTo>
                    <a:cubicBezTo>
                      <a:pt x="5823" y="2267"/>
                      <a:pt x="6875" y="2541"/>
                      <a:pt x="7740" y="3110"/>
                    </a:cubicBezTo>
                    <a:cubicBezTo>
                      <a:pt x="8140" y="3343"/>
                      <a:pt x="8473" y="3644"/>
                      <a:pt x="8774" y="3977"/>
                    </a:cubicBezTo>
                    <a:lnTo>
                      <a:pt x="8774" y="3610"/>
                    </a:lnTo>
                    <a:cubicBezTo>
                      <a:pt x="8640" y="1642"/>
                      <a:pt x="6906" y="141"/>
                      <a:pt x="5038" y="8"/>
                    </a:cubicBezTo>
                    <a:cubicBezTo>
                      <a:pt x="4946" y="3"/>
                      <a:pt x="4854" y="0"/>
                      <a:pt x="4763" y="0"/>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86" name="Imagem 85" descr="transferir.png"/>
          <p:cNvPicPr>
            <a:picLocks noChangeAspect="1"/>
          </p:cNvPicPr>
          <p:nvPr/>
        </p:nvPicPr>
        <p:blipFill>
          <a:blip r:embed="rId3"/>
          <a:stretch>
            <a:fillRect/>
          </a:stretch>
        </p:blipFill>
        <p:spPr>
          <a:xfrm>
            <a:off x="8157051" y="4227934"/>
            <a:ext cx="951453" cy="699542"/>
          </a:xfrm>
          <a:prstGeom prst="rect">
            <a:avLst/>
          </a:prstGeom>
        </p:spPr>
      </p:pic>
      <p:sp>
        <p:nvSpPr>
          <p:cNvPr id="87" name="Google Shape;442;p37"/>
          <p:cNvSpPr txBox="1">
            <a:spLocks noGrp="1"/>
          </p:cNvSpPr>
          <p:nvPr>
            <p:ph type="title"/>
          </p:nvPr>
        </p:nvSpPr>
        <p:spPr>
          <a:xfrm>
            <a:off x="827584" y="195486"/>
            <a:ext cx="6912768" cy="792088"/>
          </a:xfrm>
          <a:prstGeom prst="rect">
            <a:avLst/>
          </a:prstGeom>
        </p:spPr>
        <p:txBody>
          <a:bodyPr spcFirstLastPara="1" wrap="square" lIns="91425" tIns="91425" rIns="91425" bIns="91425" anchor="t" anchorCtr="0">
            <a:noAutofit/>
          </a:bodyPr>
          <a:lstStyle/>
          <a:p>
            <a:pPr lvl="0" algn="l"/>
            <a:r>
              <a:rPr lang="en" sz="3200" dirty="0" smtClean="0"/>
              <a:t>Terra</a:t>
            </a:r>
            <a:r>
              <a:rPr lang="pt-PT" sz="3200" dirty="0" smtClean="0"/>
              <a:t> e Alterações  Climáticas</a:t>
            </a:r>
            <a:endParaRP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49"/>
        <p:cNvGrpSpPr/>
        <p:nvPr/>
      </p:nvGrpSpPr>
      <p:grpSpPr>
        <a:xfrm>
          <a:off x="0" y="0"/>
          <a:ext cx="0" cy="0"/>
          <a:chOff x="0" y="0"/>
          <a:chExt cx="0" cy="0"/>
        </a:xfrm>
      </p:grpSpPr>
      <p:sp>
        <p:nvSpPr>
          <p:cNvPr id="2851" name="Google Shape;2851;p63"/>
          <p:cNvSpPr txBox="1">
            <a:spLocks noGrp="1"/>
          </p:cNvSpPr>
          <p:nvPr>
            <p:ph type="subTitle" idx="1"/>
          </p:nvPr>
        </p:nvSpPr>
        <p:spPr>
          <a:xfrm>
            <a:off x="1284000" y="555526"/>
            <a:ext cx="6888400" cy="3960440"/>
          </a:xfrm>
          <a:prstGeom prst="rect">
            <a:avLst/>
          </a:prstGeom>
        </p:spPr>
        <p:txBody>
          <a:bodyPr spcFirstLastPara="1" wrap="square" lIns="91425" tIns="91425" rIns="91425" bIns="91425" anchor="t" anchorCtr="0">
            <a:noAutofit/>
          </a:bodyPr>
          <a:lstStyle/>
          <a:p>
            <a:pPr marL="0" indent="0" algn="l"/>
            <a:r>
              <a:rPr lang="pt-PT" dirty="0" smtClean="0"/>
              <a:t>O oceano é fundamental para reduzir as emissões globais de gases de efeito estufa e estabilizar o clima da Terra.</a:t>
            </a:r>
          </a:p>
          <a:p>
            <a:pPr marL="0" indent="0" algn="l"/>
            <a:endParaRPr lang="pt-PT" dirty="0" smtClean="0"/>
          </a:p>
          <a:p>
            <a:pPr marL="0" indent="0" algn="l"/>
            <a:r>
              <a:rPr lang="pt-PT" dirty="0" smtClean="0"/>
              <a:t>O Oceano  gera 50% do oxigênio que precisamos, absorve 25% de todas as emissões de dióxido de carbono e captura 90% do excesso de calor gerado por essas emissões. Não é apenas 'os pulmões do planeta', mas também seu maior 'sumidouro de carbono' – um amortecedor vital contra os impactos das mudanças climáticas.</a:t>
            </a:r>
          </a:p>
          <a:p>
            <a:pPr marL="0" indent="0" algn="l"/>
            <a:endParaRPr lang="pt-PT" dirty="0" smtClean="0"/>
          </a:p>
          <a:p>
            <a:pPr marL="0" indent="0" algn="l"/>
            <a:r>
              <a:rPr lang="pt-PT" dirty="0" smtClean="0"/>
              <a:t>A ação oceânica e climática deve reduzir esses impactos e construir resiliência para ecossistemas e comunidades costeiras dependentes de um oceano saudável. Isso inclui medidas de adaptação que preveem riscos, vulnerabilidades e soluções – incluindo sistemas de alerta precoce e soluções sustentáveis ​​baseadas na natureza para ajudar as comunidades a lidar com as mudanças nas costas e nos ecossistemas.  </a:t>
            </a:r>
          </a:p>
          <a:p>
            <a:pPr marL="0" indent="0" algn="l"/>
            <a:endParaRPr lang="pt-PT" dirty="0" smtClean="0"/>
          </a:p>
          <a:p>
            <a:pPr marL="0" lvl="0" indent="0" algn="ctr" rtl="0">
              <a:spcBef>
                <a:spcPts val="0"/>
              </a:spcBef>
              <a:spcAft>
                <a:spcPts val="0"/>
              </a:spcAft>
              <a:buNone/>
            </a:pPr>
            <a:endParaRPr dirty="0"/>
          </a:p>
        </p:txBody>
      </p:sp>
      <p:grpSp>
        <p:nvGrpSpPr>
          <p:cNvPr id="2" name="Google Shape;2852;p63"/>
          <p:cNvGrpSpPr/>
          <p:nvPr/>
        </p:nvGrpSpPr>
        <p:grpSpPr>
          <a:xfrm>
            <a:off x="8130535" y="3867894"/>
            <a:ext cx="1013465" cy="399096"/>
            <a:chOff x="4014225" y="2755625"/>
            <a:chExt cx="1013465" cy="399096"/>
          </a:xfrm>
        </p:grpSpPr>
        <p:sp>
          <p:nvSpPr>
            <p:cNvPr id="2853" name="Google Shape;2853;p63"/>
            <p:cNvSpPr/>
            <p:nvPr/>
          </p:nvSpPr>
          <p:spPr>
            <a:xfrm>
              <a:off x="4014225" y="2755625"/>
              <a:ext cx="1013465" cy="399096"/>
            </a:xfrm>
            <a:custGeom>
              <a:avLst/>
              <a:gdLst/>
              <a:ahLst/>
              <a:cxnLst/>
              <a:rect l="l" t="t" r="r" b="b"/>
              <a:pathLst>
                <a:path w="16081" h="5672" extrusionOk="0">
                  <a:moveTo>
                    <a:pt x="10335" y="0"/>
                  </a:moveTo>
                  <a:cubicBezTo>
                    <a:pt x="8442" y="0"/>
                    <a:pt x="6374" y="1650"/>
                    <a:pt x="6201" y="3544"/>
                  </a:cubicBezTo>
                  <a:cubicBezTo>
                    <a:pt x="5940" y="2788"/>
                    <a:pt x="5207" y="2172"/>
                    <a:pt x="4346" y="2172"/>
                  </a:cubicBezTo>
                  <a:cubicBezTo>
                    <a:pt x="4306" y="2172"/>
                    <a:pt x="4266" y="2173"/>
                    <a:pt x="4226" y="2176"/>
                  </a:cubicBezTo>
                  <a:cubicBezTo>
                    <a:pt x="3679" y="2237"/>
                    <a:pt x="3283" y="2510"/>
                    <a:pt x="2979" y="2905"/>
                  </a:cubicBezTo>
                  <a:cubicBezTo>
                    <a:pt x="2676" y="3270"/>
                    <a:pt x="2524" y="3787"/>
                    <a:pt x="2524" y="4273"/>
                  </a:cubicBezTo>
                  <a:cubicBezTo>
                    <a:pt x="2159" y="4091"/>
                    <a:pt x="1764" y="3969"/>
                    <a:pt x="1369" y="3969"/>
                  </a:cubicBezTo>
                  <a:cubicBezTo>
                    <a:pt x="730" y="4000"/>
                    <a:pt x="122" y="4364"/>
                    <a:pt x="92" y="5155"/>
                  </a:cubicBezTo>
                  <a:cubicBezTo>
                    <a:pt x="31" y="5185"/>
                    <a:pt x="92" y="5185"/>
                    <a:pt x="92" y="5215"/>
                  </a:cubicBezTo>
                  <a:cubicBezTo>
                    <a:pt x="1" y="5215"/>
                    <a:pt x="1" y="5367"/>
                    <a:pt x="92" y="5367"/>
                  </a:cubicBezTo>
                  <a:cubicBezTo>
                    <a:pt x="4074" y="5671"/>
                    <a:pt x="8056" y="5671"/>
                    <a:pt x="12098" y="5671"/>
                  </a:cubicBezTo>
                  <a:lnTo>
                    <a:pt x="15928" y="5671"/>
                  </a:lnTo>
                  <a:cubicBezTo>
                    <a:pt x="15989" y="5671"/>
                    <a:pt x="16080" y="5611"/>
                    <a:pt x="16080" y="5519"/>
                  </a:cubicBezTo>
                  <a:lnTo>
                    <a:pt x="16080" y="5459"/>
                  </a:lnTo>
                  <a:lnTo>
                    <a:pt x="16080" y="5428"/>
                  </a:lnTo>
                  <a:cubicBezTo>
                    <a:pt x="16050" y="5307"/>
                    <a:pt x="15989" y="5185"/>
                    <a:pt x="15928" y="5124"/>
                  </a:cubicBezTo>
                  <a:cubicBezTo>
                    <a:pt x="15605" y="4653"/>
                    <a:pt x="15080" y="4384"/>
                    <a:pt x="14534" y="4384"/>
                  </a:cubicBezTo>
                  <a:cubicBezTo>
                    <a:pt x="14411" y="4384"/>
                    <a:pt x="14288" y="4397"/>
                    <a:pt x="14165" y="4425"/>
                  </a:cubicBezTo>
                  <a:cubicBezTo>
                    <a:pt x="14074" y="4456"/>
                    <a:pt x="13952" y="4486"/>
                    <a:pt x="13861" y="4547"/>
                  </a:cubicBezTo>
                  <a:cubicBezTo>
                    <a:pt x="14378" y="2419"/>
                    <a:pt x="12888" y="291"/>
                    <a:pt x="10670" y="18"/>
                  </a:cubicBezTo>
                  <a:cubicBezTo>
                    <a:pt x="10559" y="6"/>
                    <a:pt x="10447" y="0"/>
                    <a:pt x="10335" y="0"/>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 name="Google Shape;2854;p63"/>
            <p:cNvGrpSpPr/>
            <p:nvPr/>
          </p:nvGrpSpPr>
          <p:grpSpPr>
            <a:xfrm>
              <a:off x="4110361" y="2809724"/>
              <a:ext cx="821218" cy="290900"/>
              <a:chOff x="2966250" y="3212175"/>
              <a:chExt cx="402775" cy="142675"/>
            </a:xfrm>
          </p:grpSpPr>
          <p:sp>
            <p:nvSpPr>
              <p:cNvPr id="2855" name="Google Shape;2855;p63"/>
              <p:cNvSpPr/>
              <p:nvPr/>
            </p:nvSpPr>
            <p:spPr>
              <a:xfrm>
                <a:off x="2969300" y="3223250"/>
                <a:ext cx="392125" cy="124000"/>
              </a:xfrm>
              <a:custGeom>
                <a:avLst/>
                <a:gdLst/>
                <a:ahLst/>
                <a:cxnLst/>
                <a:rect l="l" t="t" r="r" b="b"/>
                <a:pathLst>
                  <a:path w="15685" h="4960" extrusionOk="0">
                    <a:moveTo>
                      <a:pt x="31" y="4807"/>
                    </a:moveTo>
                    <a:cubicBezTo>
                      <a:pt x="21" y="4808"/>
                      <a:pt x="11" y="4808"/>
                      <a:pt x="1" y="4808"/>
                    </a:cubicBezTo>
                    <a:lnTo>
                      <a:pt x="31" y="4808"/>
                    </a:lnTo>
                    <a:cubicBezTo>
                      <a:pt x="31" y="4808"/>
                      <a:pt x="31" y="4808"/>
                      <a:pt x="31" y="4807"/>
                    </a:cubicBezTo>
                    <a:close/>
                    <a:moveTo>
                      <a:pt x="10121" y="0"/>
                    </a:moveTo>
                    <a:cubicBezTo>
                      <a:pt x="8078" y="0"/>
                      <a:pt x="6439" y="1948"/>
                      <a:pt x="6262" y="3896"/>
                    </a:cubicBezTo>
                    <a:cubicBezTo>
                      <a:pt x="6262" y="3957"/>
                      <a:pt x="6232" y="3987"/>
                      <a:pt x="6201" y="3987"/>
                    </a:cubicBezTo>
                    <a:cubicBezTo>
                      <a:pt x="6171" y="4007"/>
                      <a:pt x="6134" y="4018"/>
                      <a:pt x="6098" y="4018"/>
                    </a:cubicBezTo>
                    <a:cubicBezTo>
                      <a:pt x="6026" y="4018"/>
                      <a:pt x="5958" y="3977"/>
                      <a:pt x="5958" y="3896"/>
                    </a:cubicBezTo>
                    <a:cubicBezTo>
                      <a:pt x="5901" y="2753"/>
                      <a:pt x="5091" y="2214"/>
                      <a:pt x="4290" y="2214"/>
                    </a:cubicBezTo>
                    <a:cubicBezTo>
                      <a:pt x="3388" y="2214"/>
                      <a:pt x="2496" y="2898"/>
                      <a:pt x="2706" y="4170"/>
                    </a:cubicBezTo>
                    <a:cubicBezTo>
                      <a:pt x="2728" y="4259"/>
                      <a:pt x="2669" y="4315"/>
                      <a:pt x="2588" y="4315"/>
                    </a:cubicBezTo>
                    <a:cubicBezTo>
                      <a:pt x="2558" y="4315"/>
                      <a:pt x="2526" y="4307"/>
                      <a:pt x="2493" y="4291"/>
                    </a:cubicBezTo>
                    <a:cubicBezTo>
                      <a:pt x="2143" y="3973"/>
                      <a:pt x="1815" y="3843"/>
                      <a:pt x="1509" y="3843"/>
                    </a:cubicBezTo>
                    <a:cubicBezTo>
                      <a:pt x="939" y="3843"/>
                      <a:pt x="447" y="4293"/>
                      <a:pt x="31" y="4807"/>
                    </a:cubicBezTo>
                    <a:lnTo>
                      <a:pt x="31" y="4807"/>
                    </a:lnTo>
                    <a:cubicBezTo>
                      <a:pt x="842" y="4793"/>
                      <a:pt x="1653" y="4787"/>
                      <a:pt x="2465" y="4787"/>
                    </a:cubicBezTo>
                    <a:cubicBezTo>
                      <a:pt x="6850" y="4787"/>
                      <a:pt x="11257" y="4960"/>
                      <a:pt x="15685" y="4960"/>
                    </a:cubicBezTo>
                    <a:cubicBezTo>
                      <a:pt x="15429" y="4468"/>
                      <a:pt x="14930" y="4205"/>
                      <a:pt x="14429" y="4205"/>
                    </a:cubicBezTo>
                    <a:cubicBezTo>
                      <a:pt x="14157" y="4205"/>
                      <a:pt x="13884" y="4283"/>
                      <a:pt x="13648" y="4443"/>
                    </a:cubicBezTo>
                    <a:cubicBezTo>
                      <a:pt x="13587" y="4443"/>
                      <a:pt x="13557" y="4443"/>
                      <a:pt x="13557" y="4504"/>
                    </a:cubicBezTo>
                    <a:cubicBezTo>
                      <a:pt x="13435" y="4504"/>
                      <a:pt x="13375" y="4443"/>
                      <a:pt x="13405" y="4322"/>
                    </a:cubicBezTo>
                    <a:cubicBezTo>
                      <a:pt x="13861" y="2194"/>
                      <a:pt x="12584" y="97"/>
                      <a:pt x="10305" y="5"/>
                    </a:cubicBezTo>
                    <a:cubicBezTo>
                      <a:pt x="10243" y="2"/>
                      <a:pt x="10182" y="0"/>
                      <a:pt x="10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63"/>
              <p:cNvSpPr/>
              <p:nvPr/>
            </p:nvSpPr>
            <p:spPr>
              <a:xfrm>
                <a:off x="3125075" y="3220250"/>
                <a:ext cx="236350" cy="126250"/>
              </a:xfrm>
              <a:custGeom>
                <a:avLst/>
                <a:gdLst/>
                <a:ahLst/>
                <a:cxnLst/>
                <a:rect l="l" t="t" r="r" b="b"/>
                <a:pathLst>
                  <a:path w="9454" h="5050" extrusionOk="0">
                    <a:moveTo>
                      <a:pt x="58" y="4197"/>
                    </a:moveTo>
                    <a:lnTo>
                      <a:pt x="58" y="4197"/>
                    </a:lnTo>
                    <a:cubicBezTo>
                      <a:pt x="66" y="4389"/>
                      <a:pt x="88" y="4581"/>
                      <a:pt x="122" y="4770"/>
                    </a:cubicBezTo>
                    <a:lnTo>
                      <a:pt x="122" y="4770"/>
                    </a:lnTo>
                    <a:cubicBezTo>
                      <a:pt x="120" y="4576"/>
                      <a:pt x="111" y="4393"/>
                      <a:pt x="58" y="4197"/>
                    </a:cubicBezTo>
                    <a:close/>
                    <a:moveTo>
                      <a:pt x="122" y="4770"/>
                    </a:moveTo>
                    <a:cubicBezTo>
                      <a:pt x="122" y="4812"/>
                      <a:pt x="122" y="4854"/>
                      <a:pt x="122" y="4897"/>
                    </a:cubicBezTo>
                    <a:cubicBezTo>
                      <a:pt x="61" y="4928"/>
                      <a:pt x="122" y="4928"/>
                      <a:pt x="153" y="4928"/>
                    </a:cubicBezTo>
                    <a:cubicBezTo>
                      <a:pt x="142" y="4876"/>
                      <a:pt x="131" y="4823"/>
                      <a:pt x="122" y="4770"/>
                    </a:cubicBezTo>
                    <a:close/>
                    <a:moveTo>
                      <a:pt x="3932" y="1"/>
                    </a:moveTo>
                    <a:cubicBezTo>
                      <a:pt x="1868" y="1"/>
                      <a:pt x="180" y="1934"/>
                      <a:pt x="31" y="3925"/>
                    </a:cubicBezTo>
                    <a:cubicBezTo>
                      <a:pt x="31" y="3955"/>
                      <a:pt x="31" y="3955"/>
                      <a:pt x="1" y="3986"/>
                    </a:cubicBezTo>
                    <a:cubicBezTo>
                      <a:pt x="1" y="4016"/>
                      <a:pt x="31" y="4077"/>
                      <a:pt x="31" y="4107"/>
                    </a:cubicBezTo>
                    <a:cubicBezTo>
                      <a:pt x="41" y="4137"/>
                      <a:pt x="50" y="4167"/>
                      <a:pt x="58" y="4197"/>
                    </a:cubicBezTo>
                    <a:lnTo>
                      <a:pt x="58" y="4197"/>
                    </a:lnTo>
                    <a:cubicBezTo>
                      <a:pt x="25" y="3410"/>
                      <a:pt x="227" y="2619"/>
                      <a:pt x="852" y="2040"/>
                    </a:cubicBezTo>
                    <a:cubicBezTo>
                      <a:pt x="1406" y="1559"/>
                      <a:pt x="2093" y="1363"/>
                      <a:pt x="2808" y="1363"/>
                    </a:cubicBezTo>
                    <a:cubicBezTo>
                      <a:pt x="2996" y="1363"/>
                      <a:pt x="3185" y="1377"/>
                      <a:pt x="3375" y="1402"/>
                    </a:cubicBezTo>
                    <a:cubicBezTo>
                      <a:pt x="3417" y="1399"/>
                      <a:pt x="3460" y="1398"/>
                      <a:pt x="3503" y="1398"/>
                    </a:cubicBezTo>
                    <a:cubicBezTo>
                      <a:pt x="3981" y="1398"/>
                      <a:pt x="4471" y="1554"/>
                      <a:pt x="4834" y="1888"/>
                    </a:cubicBezTo>
                    <a:cubicBezTo>
                      <a:pt x="5715" y="2466"/>
                      <a:pt x="6353" y="3469"/>
                      <a:pt x="5776" y="4594"/>
                    </a:cubicBezTo>
                    <a:cubicBezTo>
                      <a:pt x="5685" y="4746"/>
                      <a:pt x="5624" y="4867"/>
                      <a:pt x="5502" y="5019"/>
                    </a:cubicBezTo>
                    <a:cubicBezTo>
                      <a:pt x="6840" y="5049"/>
                      <a:pt x="8116" y="5049"/>
                      <a:pt x="9454" y="5049"/>
                    </a:cubicBezTo>
                    <a:cubicBezTo>
                      <a:pt x="9198" y="4557"/>
                      <a:pt x="8699" y="4295"/>
                      <a:pt x="8198" y="4295"/>
                    </a:cubicBezTo>
                    <a:cubicBezTo>
                      <a:pt x="7926" y="4295"/>
                      <a:pt x="7653" y="4372"/>
                      <a:pt x="7417" y="4533"/>
                    </a:cubicBezTo>
                    <a:lnTo>
                      <a:pt x="7326" y="4533"/>
                    </a:lnTo>
                    <a:cubicBezTo>
                      <a:pt x="7265" y="4533"/>
                      <a:pt x="7174" y="4442"/>
                      <a:pt x="7174" y="4320"/>
                    </a:cubicBezTo>
                    <a:cubicBezTo>
                      <a:pt x="7630" y="2192"/>
                      <a:pt x="6353" y="125"/>
                      <a:pt x="4074" y="4"/>
                    </a:cubicBezTo>
                    <a:cubicBezTo>
                      <a:pt x="4026" y="2"/>
                      <a:pt x="3979" y="1"/>
                      <a:pt x="39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63"/>
              <p:cNvSpPr/>
              <p:nvPr/>
            </p:nvSpPr>
            <p:spPr>
              <a:xfrm>
                <a:off x="2970050" y="3277625"/>
                <a:ext cx="145925" cy="65075"/>
              </a:xfrm>
              <a:custGeom>
                <a:avLst/>
                <a:gdLst/>
                <a:ahLst/>
                <a:cxnLst/>
                <a:rect l="l" t="t" r="r" b="b"/>
                <a:pathLst>
                  <a:path w="5837" h="2603" extrusionOk="0">
                    <a:moveTo>
                      <a:pt x="4267" y="1"/>
                    </a:moveTo>
                    <a:cubicBezTo>
                      <a:pt x="3365" y="1"/>
                      <a:pt x="2467" y="693"/>
                      <a:pt x="2676" y="1964"/>
                    </a:cubicBezTo>
                    <a:cubicBezTo>
                      <a:pt x="2676" y="2053"/>
                      <a:pt x="2611" y="2110"/>
                      <a:pt x="2540" y="2110"/>
                    </a:cubicBezTo>
                    <a:cubicBezTo>
                      <a:pt x="2514" y="2110"/>
                      <a:pt x="2487" y="2102"/>
                      <a:pt x="2463" y="2086"/>
                    </a:cubicBezTo>
                    <a:cubicBezTo>
                      <a:pt x="2118" y="1772"/>
                      <a:pt x="1801" y="1645"/>
                      <a:pt x="1506" y="1645"/>
                    </a:cubicBezTo>
                    <a:cubicBezTo>
                      <a:pt x="944" y="1645"/>
                      <a:pt x="459" y="2104"/>
                      <a:pt x="1" y="2602"/>
                    </a:cubicBezTo>
                    <a:lnTo>
                      <a:pt x="335" y="2602"/>
                    </a:lnTo>
                    <a:cubicBezTo>
                      <a:pt x="396" y="2481"/>
                      <a:pt x="457" y="2420"/>
                      <a:pt x="518" y="2329"/>
                    </a:cubicBezTo>
                    <a:cubicBezTo>
                      <a:pt x="639" y="2207"/>
                      <a:pt x="882" y="2086"/>
                      <a:pt x="1034" y="2086"/>
                    </a:cubicBezTo>
                    <a:cubicBezTo>
                      <a:pt x="1186" y="2025"/>
                      <a:pt x="1247" y="2025"/>
                      <a:pt x="1399" y="2025"/>
                    </a:cubicBezTo>
                    <a:cubicBezTo>
                      <a:pt x="1582" y="2025"/>
                      <a:pt x="1734" y="2086"/>
                      <a:pt x="1946" y="2177"/>
                    </a:cubicBezTo>
                    <a:cubicBezTo>
                      <a:pt x="2007" y="2207"/>
                      <a:pt x="2098" y="2299"/>
                      <a:pt x="2129" y="2329"/>
                    </a:cubicBezTo>
                    <a:cubicBezTo>
                      <a:pt x="2189" y="2420"/>
                      <a:pt x="2250" y="2481"/>
                      <a:pt x="2311" y="2572"/>
                    </a:cubicBezTo>
                    <a:lnTo>
                      <a:pt x="2585" y="2572"/>
                    </a:lnTo>
                    <a:cubicBezTo>
                      <a:pt x="2676" y="2177"/>
                      <a:pt x="2828" y="1812"/>
                      <a:pt x="3162" y="1508"/>
                    </a:cubicBezTo>
                    <a:cubicBezTo>
                      <a:pt x="3466" y="1235"/>
                      <a:pt x="3952" y="931"/>
                      <a:pt x="4378" y="870"/>
                    </a:cubicBezTo>
                    <a:cubicBezTo>
                      <a:pt x="4514" y="830"/>
                      <a:pt x="4655" y="811"/>
                      <a:pt x="4795" y="811"/>
                    </a:cubicBezTo>
                    <a:cubicBezTo>
                      <a:pt x="5185" y="811"/>
                      <a:pt x="5568" y="958"/>
                      <a:pt x="5837" y="1204"/>
                    </a:cubicBezTo>
                    <a:cubicBezTo>
                      <a:pt x="5616" y="386"/>
                      <a:pt x="4940" y="1"/>
                      <a:pt x="4267"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63"/>
              <p:cNvSpPr/>
              <p:nvPr/>
            </p:nvSpPr>
            <p:spPr>
              <a:xfrm>
                <a:off x="2966250" y="3212175"/>
                <a:ext cx="402775" cy="142675"/>
              </a:xfrm>
              <a:custGeom>
                <a:avLst/>
                <a:gdLst/>
                <a:ahLst/>
                <a:cxnLst/>
                <a:rect l="l" t="t" r="r" b="b"/>
                <a:pathLst>
                  <a:path w="16111" h="5707" extrusionOk="0">
                    <a:moveTo>
                      <a:pt x="10267" y="0"/>
                    </a:moveTo>
                    <a:cubicBezTo>
                      <a:pt x="8410" y="0"/>
                      <a:pt x="6371" y="1641"/>
                      <a:pt x="6171" y="3549"/>
                    </a:cubicBezTo>
                    <a:cubicBezTo>
                      <a:pt x="5910" y="2766"/>
                      <a:pt x="5179" y="2177"/>
                      <a:pt x="4321" y="2177"/>
                    </a:cubicBezTo>
                    <a:cubicBezTo>
                      <a:pt x="4280" y="2177"/>
                      <a:pt x="4238" y="2178"/>
                      <a:pt x="4196" y="2181"/>
                    </a:cubicBezTo>
                    <a:cubicBezTo>
                      <a:pt x="3132" y="2303"/>
                      <a:pt x="2433" y="3275"/>
                      <a:pt x="2463" y="4278"/>
                    </a:cubicBezTo>
                    <a:cubicBezTo>
                      <a:pt x="2162" y="4085"/>
                      <a:pt x="1782" y="3979"/>
                      <a:pt x="1412" y="3979"/>
                    </a:cubicBezTo>
                    <a:cubicBezTo>
                      <a:pt x="734" y="3979"/>
                      <a:pt x="90" y="4334"/>
                      <a:pt x="31" y="5160"/>
                    </a:cubicBezTo>
                    <a:cubicBezTo>
                      <a:pt x="31" y="5190"/>
                      <a:pt x="92" y="5190"/>
                      <a:pt x="92" y="5190"/>
                    </a:cubicBezTo>
                    <a:lnTo>
                      <a:pt x="123" y="5190"/>
                    </a:lnTo>
                    <a:cubicBezTo>
                      <a:pt x="565" y="4687"/>
                      <a:pt x="1048" y="4211"/>
                      <a:pt x="1623" y="4211"/>
                    </a:cubicBezTo>
                    <a:cubicBezTo>
                      <a:pt x="1917" y="4211"/>
                      <a:pt x="2235" y="4335"/>
                      <a:pt x="2585" y="4643"/>
                    </a:cubicBezTo>
                    <a:cubicBezTo>
                      <a:pt x="2611" y="4670"/>
                      <a:pt x="2638" y="4681"/>
                      <a:pt x="2662" y="4681"/>
                    </a:cubicBezTo>
                    <a:cubicBezTo>
                      <a:pt x="2721" y="4681"/>
                      <a:pt x="2767" y="4616"/>
                      <a:pt x="2767" y="4552"/>
                    </a:cubicBezTo>
                    <a:cubicBezTo>
                      <a:pt x="2574" y="3280"/>
                      <a:pt x="3472" y="2596"/>
                      <a:pt x="4378" y="2596"/>
                    </a:cubicBezTo>
                    <a:cubicBezTo>
                      <a:pt x="5183" y="2596"/>
                      <a:pt x="5993" y="3135"/>
                      <a:pt x="6050" y="4278"/>
                    </a:cubicBezTo>
                    <a:cubicBezTo>
                      <a:pt x="6050" y="4364"/>
                      <a:pt x="6098" y="4401"/>
                      <a:pt x="6151" y="4401"/>
                    </a:cubicBezTo>
                    <a:cubicBezTo>
                      <a:pt x="6192" y="4401"/>
                      <a:pt x="6236" y="4379"/>
                      <a:pt x="6263" y="4339"/>
                    </a:cubicBezTo>
                    <a:cubicBezTo>
                      <a:pt x="6323" y="4339"/>
                      <a:pt x="6354" y="4309"/>
                      <a:pt x="6354" y="4278"/>
                    </a:cubicBezTo>
                    <a:cubicBezTo>
                      <a:pt x="6503" y="2302"/>
                      <a:pt x="8186" y="356"/>
                      <a:pt x="10270" y="356"/>
                    </a:cubicBezTo>
                    <a:cubicBezTo>
                      <a:pt x="10302" y="356"/>
                      <a:pt x="10334" y="356"/>
                      <a:pt x="10366" y="357"/>
                    </a:cubicBezTo>
                    <a:cubicBezTo>
                      <a:pt x="12646" y="479"/>
                      <a:pt x="13953" y="2576"/>
                      <a:pt x="13497" y="4704"/>
                    </a:cubicBezTo>
                    <a:cubicBezTo>
                      <a:pt x="13497" y="4795"/>
                      <a:pt x="13557" y="4886"/>
                      <a:pt x="13649" y="4886"/>
                    </a:cubicBezTo>
                    <a:lnTo>
                      <a:pt x="13709" y="4886"/>
                    </a:lnTo>
                    <a:cubicBezTo>
                      <a:pt x="13956" y="4726"/>
                      <a:pt x="14236" y="4648"/>
                      <a:pt x="14513" y="4648"/>
                    </a:cubicBezTo>
                    <a:cubicBezTo>
                      <a:pt x="15022" y="4648"/>
                      <a:pt x="15520" y="4911"/>
                      <a:pt x="15776" y="5403"/>
                    </a:cubicBezTo>
                    <a:cubicBezTo>
                      <a:pt x="11695" y="5379"/>
                      <a:pt x="7558" y="5205"/>
                      <a:pt x="3453" y="5205"/>
                    </a:cubicBezTo>
                    <a:cubicBezTo>
                      <a:pt x="2330" y="5205"/>
                      <a:pt x="1209" y="5218"/>
                      <a:pt x="92" y="5251"/>
                    </a:cubicBezTo>
                    <a:cubicBezTo>
                      <a:pt x="1" y="5251"/>
                      <a:pt x="1" y="5403"/>
                      <a:pt x="92" y="5403"/>
                    </a:cubicBezTo>
                    <a:cubicBezTo>
                      <a:pt x="3720" y="5677"/>
                      <a:pt x="7407" y="5702"/>
                      <a:pt x="11082" y="5702"/>
                    </a:cubicBezTo>
                    <a:cubicBezTo>
                      <a:pt x="11915" y="5702"/>
                      <a:pt x="12748" y="5701"/>
                      <a:pt x="13580" y="5701"/>
                    </a:cubicBezTo>
                    <a:cubicBezTo>
                      <a:pt x="14364" y="5701"/>
                      <a:pt x="15147" y="5702"/>
                      <a:pt x="15928" y="5707"/>
                    </a:cubicBezTo>
                    <a:cubicBezTo>
                      <a:pt x="16080" y="5707"/>
                      <a:pt x="16111" y="5555"/>
                      <a:pt x="16080" y="5494"/>
                    </a:cubicBezTo>
                    <a:cubicBezTo>
                      <a:pt x="16080" y="5494"/>
                      <a:pt x="16080" y="5464"/>
                      <a:pt x="16050" y="5403"/>
                    </a:cubicBezTo>
                    <a:cubicBezTo>
                      <a:pt x="15783" y="4780"/>
                      <a:pt x="15141" y="4385"/>
                      <a:pt x="14507" y="4385"/>
                    </a:cubicBezTo>
                    <a:cubicBezTo>
                      <a:pt x="14274" y="4385"/>
                      <a:pt x="14043" y="4438"/>
                      <a:pt x="13831" y="4552"/>
                    </a:cubicBezTo>
                    <a:cubicBezTo>
                      <a:pt x="14317" y="2424"/>
                      <a:pt x="12858" y="296"/>
                      <a:pt x="10639" y="23"/>
                    </a:cubicBezTo>
                    <a:cubicBezTo>
                      <a:pt x="10516" y="7"/>
                      <a:pt x="10392" y="0"/>
                      <a:pt x="10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 name="Google Shape;2866;p63"/>
          <p:cNvGrpSpPr/>
          <p:nvPr/>
        </p:nvGrpSpPr>
        <p:grpSpPr>
          <a:xfrm rot="-1580603">
            <a:off x="-59743" y="-232529"/>
            <a:ext cx="1607754" cy="1245180"/>
            <a:chOff x="1021075" y="1801525"/>
            <a:chExt cx="1078193" cy="835094"/>
          </a:xfrm>
        </p:grpSpPr>
        <p:sp>
          <p:nvSpPr>
            <p:cNvPr id="2867" name="Google Shape;2867;p63"/>
            <p:cNvSpPr/>
            <p:nvPr/>
          </p:nvSpPr>
          <p:spPr>
            <a:xfrm>
              <a:off x="1021075" y="1801525"/>
              <a:ext cx="1078193" cy="835094"/>
            </a:xfrm>
            <a:custGeom>
              <a:avLst/>
              <a:gdLst/>
              <a:ahLst/>
              <a:cxnLst/>
              <a:rect l="l" t="t" r="r" b="b"/>
              <a:pathLst>
                <a:path w="38938" h="29335" extrusionOk="0">
                  <a:moveTo>
                    <a:pt x="21447" y="1"/>
                  </a:moveTo>
                  <a:cubicBezTo>
                    <a:pt x="18375" y="1"/>
                    <a:pt x="15345" y="1269"/>
                    <a:pt x="13284" y="3686"/>
                  </a:cubicBezTo>
                  <a:cubicBezTo>
                    <a:pt x="13102" y="3929"/>
                    <a:pt x="12950" y="4142"/>
                    <a:pt x="12767" y="4385"/>
                  </a:cubicBezTo>
                  <a:cubicBezTo>
                    <a:pt x="12737" y="4446"/>
                    <a:pt x="12676" y="4537"/>
                    <a:pt x="12615" y="4568"/>
                  </a:cubicBezTo>
                  <a:cubicBezTo>
                    <a:pt x="12494" y="4750"/>
                    <a:pt x="12372" y="4902"/>
                    <a:pt x="12281" y="5084"/>
                  </a:cubicBezTo>
                  <a:cubicBezTo>
                    <a:pt x="12220" y="5176"/>
                    <a:pt x="12190" y="5206"/>
                    <a:pt x="12159" y="5297"/>
                  </a:cubicBezTo>
                  <a:cubicBezTo>
                    <a:pt x="12007" y="5510"/>
                    <a:pt x="11886" y="5753"/>
                    <a:pt x="11764" y="5996"/>
                  </a:cubicBezTo>
                  <a:lnTo>
                    <a:pt x="11673" y="6239"/>
                  </a:lnTo>
                  <a:cubicBezTo>
                    <a:pt x="11582" y="6391"/>
                    <a:pt x="11521" y="6574"/>
                    <a:pt x="11430" y="6756"/>
                  </a:cubicBezTo>
                  <a:cubicBezTo>
                    <a:pt x="11399" y="6878"/>
                    <a:pt x="11369" y="6969"/>
                    <a:pt x="11308" y="7060"/>
                  </a:cubicBezTo>
                  <a:cubicBezTo>
                    <a:pt x="11247" y="7273"/>
                    <a:pt x="11217" y="7455"/>
                    <a:pt x="11126" y="7638"/>
                  </a:cubicBezTo>
                  <a:cubicBezTo>
                    <a:pt x="11095" y="7759"/>
                    <a:pt x="11065" y="7881"/>
                    <a:pt x="11004" y="8033"/>
                  </a:cubicBezTo>
                  <a:lnTo>
                    <a:pt x="10883" y="8489"/>
                  </a:lnTo>
                  <a:cubicBezTo>
                    <a:pt x="10761" y="9157"/>
                    <a:pt x="10639" y="9887"/>
                    <a:pt x="10639" y="10616"/>
                  </a:cubicBezTo>
                  <a:cubicBezTo>
                    <a:pt x="10090" y="9939"/>
                    <a:pt x="9211" y="9537"/>
                    <a:pt x="8345" y="9537"/>
                  </a:cubicBezTo>
                  <a:cubicBezTo>
                    <a:pt x="7774" y="9537"/>
                    <a:pt x="7208" y="9713"/>
                    <a:pt x="6749" y="10100"/>
                  </a:cubicBezTo>
                  <a:cubicBezTo>
                    <a:pt x="5655" y="11072"/>
                    <a:pt x="5533" y="13109"/>
                    <a:pt x="6658" y="14051"/>
                  </a:cubicBezTo>
                  <a:lnTo>
                    <a:pt x="6597" y="14112"/>
                  </a:lnTo>
                  <a:cubicBezTo>
                    <a:pt x="5984" y="13550"/>
                    <a:pt x="5191" y="13294"/>
                    <a:pt x="4377" y="13294"/>
                  </a:cubicBezTo>
                  <a:cubicBezTo>
                    <a:pt x="3736" y="13294"/>
                    <a:pt x="3082" y="13453"/>
                    <a:pt x="2493" y="13747"/>
                  </a:cubicBezTo>
                  <a:cubicBezTo>
                    <a:pt x="639" y="14720"/>
                    <a:pt x="1" y="16908"/>
                    <a:pt x="305" y="18884"/>
                  </a:cubicBezTo>
                  <a:cubicBezTo>
                    <a:pt x="761" y="21620"/>
                    <a:pt x="2737" y="23626"/>
                    <a:pt x="5138" y="25145"/>
                  </a:cubicBezTo>
                  <a:cubicBezTo>
                    <a:pt x="5351" y="25297"/>
                    <a:pt x="5624" y="25449"/>
                    <a:pt x="5837" y="25571"/>
                  </a:cubicBezTo>
                  <a:lnTo>
                    <a:pt x="5898" y="25571"/>
                  </a:lnTo>
                  <a:cubicBezTo>
                    <a:pt x="6110" y="25723"/>
                    <a:pt x="6384" y="25845"/>
                    <a:pt x="6597" y="25997"/>
                  </a:cubicBezTo>
                  <a:cubicBezTo>
                    <a:pt x="7114" y="26270"/>
                    <a:pt x="7600" y="26483"/>
                    <a:pt x="8117" y="26726"/>
                  </a:cubicBezTo>
                  <a:lnTo>
                    <a:pt x="8177" y="26726"/>
                  </a:lnTo>
                  <a:cubicBezTo>
                    <a:pt x="8390" y="26817"/>
                    <a:pt x="8664" y="26908"/>
                    <a:pt x="8876" y="27030"/>
                  </a:cubicBezTo>
                  <a:cubicBezTo>
                    <a:pt x="8937" y="27030"/>
                    <a:pt x="8937" y="27060"/>
                    <a:pt x="8968" y="27060"/>
                  </a:cubicBezTo>
                  <a:cubicBezTo>
                    <a:pt x="9180" y="27121"/>
                    <a:pt x="9424" y="27243"/>
                    <a:pt x="9636" y="27334"/>
                  </a:cubicBezTo>
                  <a:cubicBezTo>
                    <a:pt x="9697" y="27334"/>
                    <a:pt x="9728" y="27364"/>
                    <a:pt x="9758" y="27364"/>
                  </a:cubicBezTo>
                  <a:cubicBezTo>
                    <a:pt x="10001" y="27425"/>
                    <a:pt x="10214" y="27516"/>
                    <a:pt x="10396" y="27577"/>
                  </a:cubicBezTo>
                  <a:cubicBezTo>
                    <a:pt x="10457" y="27577"/>
                    <a:pt x="10457" y="27577"/>
                    <a:pt x="10487" y="27638"/>
                  </a:cubicBezTo>
                  <a:cubicBezTo>
                    <a:pt x="10700" y="27699"/>
                    <a:pt x="10943" y="27790"/>
                    <a:pt x="11126" y="27851"/>
                  </a:cubicBezTo>
                  <a:cubicBezTo>
                    <a:pt x="14086" y="28831"/>
                    <a:pt x="17187" y="29334"/>
                    <a:pt x="20286" y="29334"/>
                  </a:cubicBezTo>
                  <a:cubicBezTo>
                    <a:pt x="22375" y="29334"/>
                    <a:pt x="24462" y="29106"/>
                    <a:pt x="26506" y="28641"/>
                  </a:cubicBezTo>
                  <a:cubicBezTo>
                    <a:pt x="31005" y="27668"/>
                    <a:pt x="36476" y="25510"/>
                    <a:pt x="38330" y="20981"/>
                  </a:cubicBezTo>
                  <a:cubicBezTo>
                    <a:pt x="38573" y="20404"/>
                    <a:pt x="38755" y="19796"/>
                    <a:pt x="38816" y="19188"/>
                  </a:cubicBezTo>
                  <a:cubicBezTo>
                    <a:pt x="38907" y="18732"/>
                    <a:pt x="38938" y="18276"/>
                    <a:pt x="38907" y="17790"/>
                  </a:cubicBezTo>
                  <a:cubicBezTo>
                    <a:pt x="38877" y="16544"/>
                    <a:pt x="38482" y="15358"/>
                    <a:pt x="37692" y="14355"/>
                  </a:cubicBezTo>
                  <a:cubicBezTo>
                    <a:pt x="37570" y="14264"/>
                    <a:pt x="37509" y="14142"/>
                    <a:pt x="37388" y="14021"/>
                  </a:cubicBezTo>
                  <a:cubicBezTo>
                    <a:pt x="36506" y="13109"/>
                    <a:pt x="35321" y="12531"/>
                    <a:pt x="34075" y="12471"/>
                  </a:cubicBezTo>
                  <a:cubicBezTo>
                    <a:pt x="33916" y="12451"/>
                    <a:pt x="33756" y="12441"/>
                    <a:pt x="33595" y="12441"/>
                  </a:cubicBezTo>
                  <a:cubicBezTo>
                    <a:pt x="33019" y="12441"/>
                    <a:pt x="32440" y="12567"/>
                    <a:pt x="31916" y="12805"/>
                  </a:cubicBezTo>
                  <a:cubicBezTo>
                    <a:pt x="32038" y="12227"/>
                    <a:pt x="32068" y="11619"/>
                    <a:pt x="32099" y="11072"/>
                  </a:cubicBezTo>
                  <a:cubicBezTo>
                    <a:pt x="32190" y="7273"/>
                    <a:pt x="30305" y="3534"/>
                    <a:pt x="27053" y="1528"/>
                  </a:cubicBezTo>
                  <a:cubicBezTo>
                    <a:pt x="26780" y="1376"/>
                    <a:pt x="26567" y="1224"/>
                    <a:pt x="26263" y="1103"/>
                  </a:cubicBezTo>
                  <a:cubicBezTo>
                    <a:pt x="24739" y="362"/>
                    <a:pt x="23087" y="1"/>
                    <a:pt x="21447" y="1"/>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2868;p63"/>
            <p:cNvGrpSpPr/>
            <p:nvPr/>
          </p:nvGrpSpPr>
          <p:grpSpPr>
            <a:xfrm>
              <a:off x="1069650" y="1851663"/>
              <a:ext cx="981050" cy="734825"/>
              <a:chOff x="1084775" y="1851650"/>
              <a:chExt cx="981050" cy="734825"/>
            </a:xfrm>
          </p:grpSpPr>
          <p:sp>
            <p:nvSpPr>
              <p:cNvPr id="2869" name="Google Shape;2869;p63"/>
              <p:cNvSpPr/>
              <p:nvPr/>
            </p:nvSpPr>
            <p:spPr>
              <a:xfrm>
                <a:off x="1084775" y="1863125"/>
                <a:ext cx="972675" cy="714575"/>
              </a:xfrm>
              <a:custGeom>
                <a:avLst/>
                <a:gdLst/>
                <a:ahLst/>
                <a:cxnLst/>
                <a:rect l="l" t="t" r="r" b="b"/>
                <a:pathLst>
                  <a:path w="38907" h="28583" extrusionOk="0">
                    <a:moveTo>
                      <a:pt x="21376" y="1"/>
                    </a:moveTo>
                    <a:cubicBezTo>
                      <a:pt x="15577" y="1"/>
                      <a:pt x="10919" y="4925"/>
                      <a:pt x="11064" y="10793"/>
                    </a:cubicBezTo>
                    <a:cubicBezTo>
                      <a:pt x="11064" y="10883"/>
                      <a:pt x="10978" y="10942"/>
                      <a:pt x="10895" y="10942"/>
                    </a:cubicBezTo>
                    <a:cubicBezTo>
                      <a:pt x="10839" y="10942"/>
                      <a:pt x="10785" y="10915"/>
                      <a:pt x="10760" y="10854"/>
                    </a:cubicBezTo>
                    <a:cubicBezTo>
                      <a:pt x="10310" y="10014"/>
                      <a:pt x="9389" y="9491"/>
                      <a:pt x="8465" y="9491"/>
                    </a:cubicBezTo>
                    <a:cubicBezTo>
                      <a:pt x="8018" y="9491"/>
                      <a:pt x="7570" y="9613"/>
                      <a:pt x="7174" y="9881"/>
                    </a:cubicBezTo>
                    <a:cubicBezTo>
                      <a:pt x="5684" y="10854"/>
                      <a:pt x="6201" y="12799"/>
                      <a:pt x="7174" y="13893"/>
                    </a:cubicBezTo>
                    <a:cubicBezTo>
                      <a:pt x="7200" y="13919"/>
                      <a:pt x="7181" y="13990"/>
                      <a:pt x="7136" y="13990"/>
                    </a:cubicBezTo>
                    <a:cubicBezTo>
                      <a:pt x="7129" y="13990"/>
                      <a:pt x="7121" y="13989"/>
                      <a:pt x="7113" y="13984"/>
                    </a:cubicBezTo>
                    <a:cubicBezTo>
                      <a:pt x="6961" y="13893"/>
                      <a:pt x="6809" y="13832"/>
                      <a:pt x="6687" y="13711"/>
                    </a:cubicBezTo>
                    <a:lnTo>
                      <a:pt x="6657" y="13741"/>
                    </a:lnTo>
                    <a:cubicBezTo>
                      <a:pt x="6809" y="13863"/>
                      <a:pt x="6961" y="14015"/>
                      <a:pt x="7052" y="14197"/>
                    </a:cubicBezTo>
                    <a:cubicBezTo>
                      <a:pt x="7123" y="14268"/>
                      <a:pt x="7066" y="14338"/>
                      <a:pt x="7008" y="14338"/>
                    </a:cubicBezTo>
                    <a:cubicBezTo>
                      <a:pt x="6991" y="14338"/>
                      <a:pt x="6975" y="14332"/>
                      <a:pt x="6961" y="14319"/>
                    </a:cubicBezTo>
                    <a:cubicBezTo>
                      <a:pt x="6254" y="13622"/>
                      <a:pt x="5378" y="13308"/>
                      <a:pt x="4507" y="13308"/>
                    </a:cubicBezTo>
                    <a:cubicBezTo>
                      <a:pt x="2982" y="13308"/>
                      <a:pt x="1473" y="14272"/>
                      <a:pt x="912" y="15838"/>
                    </a:cubicBezTo>
                    <a:cubicBezTo>
                      <a:pt x="0" y="18300"/>
                      <a:pt x="1246" y="20884"/>
                      <a:pt x="3040" y="22586"/>
                    </a:cubicBezTo>
                    <a:cubicBezTo>
                      <a:pt x="6079" y="25474"/>
                      <a:pt x="10487" y="27146"/>
                      <a:pt x="14499" y="27997"/>
                    </a:cubicBezTo>
                    <a:cubicBezTo>
                      <a:pt x="16381" y="28389"/>
                      <a:pt x="18299" y="28583"/>
                      <a:pt x="20218" y="28583"/>
                    </a:cubicBezTo>
                    <a:cubicBezTo>
                      <a:pt x="22608" y="28583"/>
                      <a:pt x="25000" y="28283"/>
                      <a:pt x="27326" y="27693"/>
                    </a:cubicBezTo>
                    <a:cubicBezTo>
                      <a:pt x="31308" y="26659"/>
                      <a:pt x="35989" y="24684"/>
                      <a:pt x="37843" y="20732"/>
                    </a:cubicBezTo>
                    <a:cubicBezTo>
                      <a:pt x="38816" y="18635"/>
                      <a:pt x="38907" y="15899"/>
                      <a:pt x="37296" y="14075"/>
                    </a:cubicBezTo>
                    <a:cubicBezTo>
                      <a:pt x="36408" y="13044"/>
                      <a:pt x="35087" y="12404"/>
                      <a:pt x="33759" y="12404"/>
                    </a:cubicBezTo>
                    <a:cubicBezTo>
                      <a:pt x="33131" y="12404"/>
                      <a:pt x="32501" y="12547"/>
                      <a:pt x="31916" y="12860"/>
                    </a:cubicBezTo>
                    <a:cubicBezTo>
                      <a:pt x="31875" y="12887"/>
                      <a:pt x="31834" y="12902"/>
                      <a:pt x="31796" y="12902"/>
                    </a:cubicBezTo>
                    <a:cubicBezTo>
                      <a:pt x="31749" y="12902"/>
                      <a:pt x="31706" y="12879"/>
                      <a:pt x="31673" y="12829"/>
                    </a:cubicBezTo>
                    <a:cubicBezTo>
                      <a:pt x="31612" y="12799"/>
                      <a:pt x="31490" y="12708"/>
                      <a:pt x="31521" y="12616"/>
                    </a:cubicBezTo>
                    <a:cubicBezTo>
                      <a:pt x="32828" y="6477"/>
                      <a:pt x="28420" y="519"/>
                      <a:pt x="22189" y="33"/>
                    </a:cubicBezTo>
                    <a:cubicBezTo>
                      <a:pt x="21916" y="11"/>
                      <a:pt x="21645" y="1"/>
                      <a:pt x="21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63"/>
              <p:cNvSpPr/>
              <p:nvPr/>
            </p:nvSpPr>
            <p:spPr>
              <a:xfrm>
                <a:off x="1131125" y="2220850"/>
                <a:ext cx="72975" cy="115975"/>
              </a:xfrm>
              <a:custGeom>
                <a:avLst/>
                <a:gdLst/>
                <a:ahLst/>
                <a:cxnLst/>
                <a:rect l="l" t="t" r="r" b="b"/>
                <a:pathLst>
                  <a:path w="2919" h="4639" extrusionOk="0">
                    <a:moveTo>
                      <a:pt x="2309" y="1"/>
                    </a:moveTo>
                    <a:cubicBezTo>
                      <a:pt x="1480" y="1"/>
                      <a:pt x="758" y="1054"/>
                      <a:pt x="456" y="1712"/>
                    </a:cubicBezTo>
                    <a:cubicBezTo>
                      <a:pt x="31" y="2624"/>
                      <a:pt x="0" y="3627"/>
                      <a:pt x="426" y="4569"/>
                    </a:cubicBezTo>
                    <a:cubicBezTo>
                      <a:pt x="446" y="4618"/>
                      <a:pt x="481" y="4639"/>
                      <a:pt x="521" y="4639"/>
                    </a:cubicBezTo>
                    <a:cubicBezTo>
                      <a:pt x="602" y="4639"/>
                      <a:pt x="699" y="4550"/>
                      <a:pt x="699" y="4447"/>
                    </a:cubicBezTo>
                    <a:cubicBezTo>
                      <a:pt x="487" y="3566"/>
                      <a:pt x="699" y="2654"/>
                      <a:pt x="1216" y="1925"/>
                    </a:cubicBezTo>
                    <a:cubicBezTo>
                      <a:pt x="1642" y="1377"/>
                      <a:pt x="2432" y="1134"/>
                      <a:pt x="2766" y="557"/>
                    </a:cubicBezTo>
                    <a:cubicBezTo>
                      <a:pt x="2918" y="374"/>
                      <a:pt x="2827" y="131"/>
                      <a:pt x="2584" y="40"/>
                    </a:cubicBezTo>
                    <a:cubicBezTo>
                      <a:pt x="2491" y="13"/>
                      <a:pt x="2400" y="1"/>
                      <a:pt x="2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63"/>
              <p:cNvSpPr/>
              <p:nvPr/>
            </p:nvSpPr>
            <p:spPr>
              <a:xfrm>
                <a:off x="1086300" y="1851650"/>
                <a:ext cx="979525" cy="734825"/>
              </a:xfrm>
              <a:custGeom>
                <a:avLst/>
                <a:gdLst/>
                <a:ahLst/>
                <a:cxnLst/>
                <a:rect l="l" t="t" r="r" b="b"/>
                <a:pathLst>
                  <a:path w="39181" h="29393" extrusionOk="0">
                    <a:moveTo>
                      <a:pt x="21332" y="0"/>
                    </a:moveTo>
                    <a:cubicBezTo>
                      <a:pt x="18283" y="0"/>
                      <a:pt x="15273" y="1268"/>
                      <a:pt x="13222" y="3714"/>
                    </a:cubicBezTo>
                    <a:cubicBezTo>
                      <a:pt x="11611" y="5659"/>
                      <a:pt x="10669" y="8121"/>
                      <a:pt x="10639" y="10613"/>
                    </a:cubicBezTo>
                    <a:cubicBezTo>
                      <a:pt x="10095" y="9944"/>
                      <a:pt x="9240" y="9554"/>
                      <a:pt x="8392" y="9554"/>
                    </a:cubicBezTo>
                    <a:cubicBezTo>
                      <a:pt x="7817" y="9554"/>
                      <a:pt x="7245" y="9734"/>
                      <a:pt x="6778" y="10127"/>
                    </a:cubicBezTo>
                    <a:cubicBezTo>
                      <a:pt x="5684" y="11039"/>
                      <a:pt x="5562" y="13136"/>
                      <a:pt x="6657" y="14079"/>
                    </a:cubicBezTo>
                    <a:cubicBezTo>
                      <a:pt x="6778" y="14200"/>
                      <a:pt x="6930" y="14261"/>
                      <a:pt x="7082" y="14352"/>
                    </a:cubicBezTo>
                    <a:cubicBezTo>
                      <a:pt x="7093" y="14358"/>
                      <a:pt x="7104" y="14360"/>
                      <a:pt x="7112" y="14360"/>
                    </a:cubicBezTo>
                    <a:cubicBezTo>
                      <a:pt x="7152" y="14360"/>
                      <a:pt x="7168" y="14311"/>
                      <a:pt x="7143" y="14261"/>
                    </a:cubicBezTo>
                    <a:cubicBezTo>
                      <a:pt x="6170" y="13167"/>
                      <a:pt x="5654" y="11221"/>
                      <a:pt x="7143" y="10249"/>
                    </a:cubicBezTo>
                    <a:cubicBezTo>
                      <a:pt x="7539" y="9991"/>
                      <a:pt x="7990" y="9872"/>
                      <a:pt x="8440" y="9872"/>
                    </a:cubicBezTo>
                    <a:cubicBezTo>
                      <a:pt x="9372" y="9872"/>
                      <a:pt x="10299" y="10381"/>
                      <a:pt x="10730" y="11221"/>
                    </a:cubicBezTo>
                    <a:cubicBezTo>
                      <a:pt x="10754" y="11283"/>
                      <a:pt x="10809" y="11309"/>
                      <a:pt x="10865" y="11309"/>
                    </a:cubicBezTo>
                    <a:cubicBezTo>
                      <a:pt x="10947" y="11309"/>
                      <a:pt x="11034" y="11251"/>
                      <a:pt x="11034" y="11161"/>
                    </a:cubicBezTo>
                    <a:cubicBezTo>
                      <a:pt x="10859" y="5320"/>
                      <a:pt x="15546" y="369"/>
                      <a:pt x="21350" y="369"/>
                    </a:cubicBezTo>
                    <a:cubicBezTo>
                      <a:pt x="21617" y="369"/>
                      <a:pt x="21887" y="379"/>
                      <a:pt x="22158" y="401"/>
                    </a:cubicBezTo>
                    <a:cubicBezTo>
                      <a:pt x="28390" y="887"/>
                      <a:pt x="32797" y="6875"/>
                      <a:pt x="31490" y="12984"/>
                    </a:cubicBezTo>
                    <a:cubicBezTo>
                      <a:pt x="31460" y="13106"/>
                      <a:pt x="31581" y="13197"/>
                      <a:pt x="31642" y="13197"/>
                    </a:cubicBezTo>
                    <a:cubicBezTo>
                      <a:pt x="31686" y="13242"/>
                      <a:pt x="31764" y="13270"/>
                      <a:pt x="31825" y="13270"/>
                    </a:cubicBezTo>
                    <a:cubicBezTo>
                      <a:pt x="31848" y="13270"/>
                      <a:pt x="31869" y="13266"/>
                      <a:pt x="31885" y="13258"/>
                    </a:cubicBezTo>
                    <a:cubicBezTo>
                      <a:pt x="32462" y="12950"/>
                      <a:pt x="33082" y="12810"/>
                      <a:pt x="33701" y="12810"/>
                    </a:cubicBezTo>
                    <a:cubicBezTo>
                      <a:pt x="35038" y="12810"/>
                      <a:pt x="36372" y="13465"/>
                      <a:pt x="37265" y="14504"/>
                    </a:cubicBezTo>
                    <a:cubicBezTo>
                      <a:pt x="38876" y="16328"/>
                      <a:pt x="38785" y="19063"/>
                      <a:pt x="37812" y="21161"/>
                    </a:cubicBezTo>
                    <a:cubicBezTo>
                      <a:pt x="35958" y="25112"/>
                      <a:pt x="31277" y="27088"/>
                      <a:pt x="27295" y="28091"/>
                    </a:cubicBezTo>
                    <a:cubicBezTo>
                      <a:pt x="24969" y="28681"/>
                      <a:pt x="22577" y="28981"/>
                      <a:pt x="20188" y="28981"/>
                    </a:cubicBezTo>
                    <a:cubicBezTo>
                      <a:pt x="18268" y="28981"/>
                      <a:pt x="16350" y="28787"/>
                      <a:pt x="14468" y="28395"/>
                    </a:cubicBezTo>
                    <a:cubicBezTo>
                      <a:pt x="10426" y="27605"/>
                      <a:pt x="6049" y="25902"/>
                      <a:pt x="3009" y="23015"/>
                    </a:cubicBezTo>
                    <a:cubicBezTo>
                      <a:pt x="1216" y="21313"/>
                      <a:pt x="0" y="18729"/>
                      <a:pt x="881" y="16237"/>
                    </a:cubicBezTo>
                    <a:cubicBezTo>
                      <a:pt x="1461" y="14671"/>
                      <a:pt x="2964" y="13720"/>
                      <a:pt x="4481" y="13720"/>
                    </a:cubicBezTo>
                    <a:cubicBezTo>
                      <a:pt x="5349" y="13720"/>
                      <a:pt x="6222" y="14031"/>
                      <a:pt x="6930" y="14717"/>
                    </a:cubicBezTo>
                    <a:cubicBezTo>
                      <a:pt x="6937" y="14731"/>
                      <a:pt x="6949" y="14737"/>
                      <a:pt x="6963" y="14737"/>
                    </a:cubicBezTo>
                    <a:cubicBezTo>
                      <a:pt x="7007" y="14737"/>
                      <a:pt x="7068" y="14672"/>
                      <a:pt x="7021" y="14626"/>
                    </a:cubicBezTo>
                    <a:cubicBezTo>
                      <a:pt x="6930" y="14474"/>
                      <a:pt x="6778" y="14322"/>
                      <a:pt x="6626" y="14170"/>
                    </a:cubicBezTo>
                    <a:cubicBezTo>
                      <a:pt x="6014" y="13608"/>
                      <a:pt x="5221" y="13352"/>
                      <a:pt x="4406" y="13352"/>
                    </a:cubicBezTo>
                    <a:cubicBezTo>
                      <a:pt x="3765" y="13352"/>
                      <a:pt x="3112" y="13511"/>
                      <a:pt x="2523" y="13805"/>
                    </a:cubicBezTo>
                    <a:cubicBezTo>
                      <a:pt x="669" y="14778"/>
                      <a:pt x="0" y="16966"/>
                      <a:pt x="304" y="18942"/>
                    </a:cubicBezTo>
                    <a:cubicBezTo>
                      <a:pt x="1064" y="23805"/>
                      <a:pt x="6900" y="26541"/>
                      <a:pt x="11034" y="27909"/>
                    </a:cubicBezTo>
                    <a:cubicBezTo>
                      <a:pt x="13975" y="28889"/>
                      <a:pt x="17091" y="29392"/>
                      <a:pt x="20198" y="29392"/>
                    </a:cubicBezTo>
                    <a:cubicBezTo>
                      <a:pt x="22292" y="29392"/>
                      <a:pt x="24383" y="29164"/>
                      <a:pt x="26414" y="28699"/>
                    </a:cubicBezTo>
                    <a:cubicBezTo>
                      <a:pt x="30852" y="27726"/>
                      <a:pt x="36323" y="25598"/>
                      <a:pt x="38238" y="21039"/>
                    </a:cubicBezTo>
                    <a:cubicBezTo>
                      <a:pt x="39180" y="18759"/>
                      <a:pt x="39119" y="15902"/>
                      <a:pt x="37326" y="14079"/>
                    </a:cubicBezTo>
                    <a:cubicBezTo>
                      <a:pt x="36307" y="13080"/>
                      <a:pt x="34946" y="12483"/>
                      <a:pt x="33586" y="12483"/>
                    </a:cubicBezTo>
                    <a:cubicBezTo>
                      <a:pt x="33000" y="12483"/>
                      <a:pt x="32413" y="12594"/>
                      <a:pt x="31855" y="12832"/>
                    </a:cubicBezTo>
                    <a:cubicBezTo>
                      <a:pt x="32706" y="8182"/>
                      <a:pt x="30487" y="3227"/>
                      <a:pt x="26171" y="1130"/>
                    </a:cubicBezTo>
                    <a:cubicBezTo>
                      <a:pt x="24644" y="372"/>
                      <a:pt x="22982" y="0"/>
                      <a:pt x="213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2" name="Google Shape;2872;p63"/>
              <p:cNvSpPr/>
              <p:nvPr/>
            </p:nvSpPr>
            <p:spPr>
              <a:xfrm>
                <a:off x="1773225" y="2406050"/>
                <a:ext cx="52475" cy="76350"/>
              </a:xfrm>
              <a:custGeom>
                <a:avLst/>
                <a:gdLst/>
                <a:ahLst/>
                <a:cxnLst/>
                <a:rect l="l" t="t" r="r" b="b"/>
                <a:pathLst>
                  <a:path w="2099" h="3054" extrusionOk="0">
                    <a:moveTo>
                      <a:pt x="815" y="0"/>
                    </a:moveTo>
                    <a:cubicBezTo>
                      <a:pt x="723" y="0"/>
                      <a:pt x="632" y="17"/>
                      <a:pt x="548" y="49"/>
                    </a:cubicBezTo>
                    <a:cubicBezTo>
                      <a:pt x="365" y="79"/>
                      <a:pt x="274" y="140"/>
                      <a:pt x="153" y="261"/>
                    </a:cubicBezTo>
                    <a:cubicBezTo>
                      <a:pt x="122" y="292"/>
                      <a:pt x="31" y="383"/>
                      <a:pt x="31" y="413"/>
                    </a:cubicBezTo>
                    <a:cubicBezTo>
                      <a:pt x="1" y="504"/>
                      <a:pt x="31" y="565"/>
                      <a:pt x="31" y="656"/>
                    </a:cubicBezTo>
                    <a:cubicBezTo>
                      <a:pt x="31" y="672"/>
                      <a:pt x="62" y="679"/>
                      <a:pt x="92" y="679"/>
                    </a:cubicBezTo>
                    <a:cubicBezTo>
                      <a:pt x="122" y="679"/>
                      <a:pt x="153" y="672"/>
                      <a:pt x="153" y="656"/>
                    </a:cubicBezTo>
                    <a:cubicBezTo>
                      <a:pt x="153" y="596"/>
                      <a:pt x="274" y="504"/>
                      <a:pt x="305" y="444"/>
                    </a:cubicBezTo>
                    <a:cubicBezTo>
                      <a:pt x="365" y="383"/>
                      <a:pt x="457" y="322"/>
                      <a:pt x="548" y="261"/>
                    </a:cubicBezTo>
                    <a:cubicBezTo>
                      <a:pt x="611" y="236"/>
                      <a:pt x="684" y="221"/>
                      <a:pt x="759" y="221"/>
                    </a:cubicBezTo>
                    <a:cubicBezTo>
                      <a:pt x="866" y="221"/>
                      <a:pt x="976" y="251"/>
                      <a:pt x="1065" y="322"/>
                    </a:cubicBezTo>
                    <a:cubicBezTo>
                      <a:pt x="1490" y="596"/>
                      <a:pt x="1095" y="1204"/>
                      <a:pt x="700" y="1204"/>
                    </a:cubicBezTo>
                    <a:cubicBezTo>
                      <a:pt x="548" y="1204"/>
                      <a:pt x="548" y="1477"/>
                      <a:pt x="700" y="1477"/>
                    </a:cubicBezTo>
                    <a:lnTo>
                      <a:pt x="882" y="1477"/>
                    </a:lnTo>
                    <a:cubicBezTo>
                      <a:pt x="894" y="1476"/>
                      <a:pt x="905" y="1476"/>
                      <a:pt x="917" y="1476"/>
                    </a:cubicBezTo>
                    <a:cubicBezTo>
                      <a:pt x="1367" y="1476"/>
                      <a:pt x="1906" y="2036"/>
                      <a:pt x="1551" y="2480"/>
                    </a:cubicBezTo>
                    <a:cubicBezTo>
                      <a:pt x="1420" y="2677"/>
                      <a:pt x="1226" y="2759"/>
                      <a:pt x="1019" y="2759"/>
                    </a:cubicBezTo>
                    <a:cubicBezTo>
                      <a:pt x="842" y="2759"/>
                      <a:pt x="655" y="2700"/>
                      <a:pt x="487" y="2602"/>
                    </a:cubicBezTo>
                    <a:cubicBezTo>
                      <a:pt x="472" y="2579"/>
                      <a:pt x="451" y="2569"/>
                      <a:pt x="429" y="2569"/>
                    </a:cubicBezTo>
                    <a:cubicBezTo>
                      <a:pt x="364" y="2569"/>
                      <a:pt x="289" y="2655"/>
                      <a:pt x="335" y="2723"/>
                    </a:cubicBezTo>
                    <a:cubicBezTo>
                      <a:pt x="488" y="2953"/>
                      <a:pt x="737" y="3054"/>
                      <a:pt x="990" y="3054"/>
                    </a:cubicBezTo>
                    <a:cubicBezTo>
                      <a:pt x="1341" y="3054"/>
                      <a:pt x="1701" y="2859"/>
                      <a:pt x="1824" y="2541"/>
                    </a:cubicBezTo>
                    <a:cubicBezTo>
                      <a:pt x="2098" y="2024"/>
                      <a:pt x="1673" y="1447"/>
                      <a:pt x="1186" y="1325"/>
                    </a:cubicBezTo>
                    <a:cubicBezTo>
                      <a:pt x="1490" y="1082"/>
                      <a:pt x="1642" y="565"/>
                      <a:pt x="1308" y="201"/>
                    </a:cubicBezTo>
                    <a:cubicBezTo>
                      <a:pt x="1168" y="61"/>
                      <a:pt x="990" y="0"/>
                      <a:pt x="815"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3" name="Google Shape;2873;p63"/>
              <p:cNvSpPr/>
              <p:nvPr/>
            </p:nvSpPr>
            <p:spPr>
              <a:xfrm>
                <a:off x="1603650" y="2216075"/>
                <a:ext cx="37375" cy="35025"/>
              </a:xfrm>
              <a:custGeom>
                <a:avLst/>
                <a:gdLst/>
                <a:ahLst/>
                <a:cxnLst/>
                <a:rect l="l" t="t" r="r" b="b"/>
                <a:pathLst>
                  <a:path w="1495" h="1401" extrusionOk="0">
                    <a:moveTo>
                      <a:pt x="1307" y="0"/>
                    </a:moveTo>
                    <a:cubicBezTo>
                      <a:pt x="1040" y="0"/>
                      <a:pt x="762" y="222"/>
                      <a:pt x="553" y="353"/>
                    </a:cubicBezTo>
                    <a:cubicBezTo>
                      <a:pt x="279" y="626"/>
                      <a:pt x="127" y="930"/>
                      <a:pt x="36" y="1264"/>
                    </a:cubicBezTo>
                    <a:cubicBezTo>
                      <a:pt x="0" y="1353"/>
                      <a:pt x="68" y="1400"/>
                      <a:pt x="137" y="1400"/>
                    </a:cubicBezTo>
                    <a:cubicBezTo>
                      <a:pt x="186" y="1400"/>
                      <a:pt x="236" y="1376"/>
                      <a:pt x="249" y="1325"/>
                    </a:cubicBezTo>
                    <a:cubicBezTo>
                      <a:pt x="370" y="1052"/>
                      <a:pt x="553" y="809"/>
                      <a:pt x="796" y="626"/>
                    </a:cubicBezTo>
                    <a:cubicBezTo>
                      <a:pt x="978" y="413"/>
                      <a:pt x="1282" y="353"/>
                      <a:pt x="1464" y="170"/>
                    </a:cubicBezTo>
                    <a:cubicBezTo>
                      <a:pt x="1495" y="109"/>
                      <a:pt x="1495" y="18"/>
                      <a:pt x="1434" y="18"/>
                    </a:cubicBezTo>
                    <a:cubicBezTo>
                      <a:pt x="1392" y="6"/>
                      <a:pt x="1350" y="0"/>
                      <a:pt x="1307"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4" name="Google Shape;2874;p63"/>
              <p:cNvSpPr/>
              <p:nvPr/>
            </p:nvSpPr>
            <p:spPr>
              <a:xfrm>
                <a:off x="1823375" y="2265550"/>
                <a:ext cx="98050" cy="71050"/>
              </a:xfrm>
              <a:custGeom>
                <a:avLst/>
                <a:gdLst/>
                <a:ahLst/>
                <a:cxnLst/>
                <a:rect l="l" t="t" r="r" b="b"/>
                <a:pathLst>
                  <a:path w="3922" h="2842" extrusionOk="0">
                    <a:moveTo>
                      <a:pt x="2723" y="0"/>
                    </a:moveTo>
                    <a:cubicBezTo>
                      <a:pt x="2671" y="0"/>
                      <a:pt x="2620" y="22"/>
                      <a:pt x="2584" y="76"/>
                    </a:cubicBezTo>
                    <a:cubicBezTo>
                      <a:pt x="1977" y="1109"/>
                      <a:pt x="1186" y="1899"/>
                      <a:pt x="153" y="2507"/>
                    </a:cubicBezTo>
                    <a:cubicBezTo>
                      <a:pt x="1" y="2629"/>
                      <a:pt x="62" y="2842"/>
                      <a:pt x="244" y="2842"/>
                    </a:cubicBezTo>
                    <a:cubicBezTo>
                      <a:pt x="1399" y="2781"/>
                      <a:pt x="2645" y="2751"/>
                      <a:pt x="3800" y="2538"/>
                    </a:cubicBezTo>
                    <a:cubicBezTo>
                      <a:pt x="3922" y="2538"/>
                      <a:pt x="3892" y="2355"/>
                      <a:pt x="3770" y="2355"/>
                    </a:cubicBezTo>
                    <a:cubicBezTo>
                      <a:pt x="3603" y="2350"/>
                      <a:pt x="3436" y="2348"/>
                      <a:pt x="3269" y="2348"/>
                    </a:cubicBezTo>
                    <a:cubicBezTo>
                      <a:pt x="2493" y="2348"/>
                      <a:pt x="1713" y="2402"/>
                      <a:pt x="913" y="2477"/>
                    </a:cubicBezTo>
                    <a:cubicBezTo>
                      <a:pt x="1733" y="1869"/>
                      <a:pt x="2372" y="1140"/>
                      <a:pt x="2888" y="258"/>
                    </a:cubicBezTo>
                    <a:cubicBezTo>
                      <a:pt x="2974" y="129"/>
                      <a:pt x="2848" y="0"/>
                      <a:pt x="27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63"/>
              <p:cNvSpPr/>
              <p:nvPr/>
            </p:nvSpPr>
            <p:spPr>
              <a:xfrm>
                <a:off x="1773225" y="2406050"/>
                <a:ext cx="52475" cy="76350"/>
              </a:xfrm>
              <a:custGeom>
                <a:avLst/>
                <a:gdLst/>
                <a:ahLst/>
                <a:cxnLst/>
                <a:rect l="l" t="t" r="r" b="b"/>
                <a:pathLst>
                  <a:path w="2099" h="3054" extrusionOk="0">
                    <a:moveTo>
                      <a:pt x="815" y="0"/>
                    </a:moveTo>
                    <a:cubicBezTo>
                      <a:pt x="723" y="0"/>
                      <a:pt x="632" y="17"/>
                      <a:pt x="548" y="49"/>
                    </a:cubicBezTo>
                    <a:cubicBezTo>
                      <a:pt x="365" y="79"/>
                      <a:pt x="274" y="140"/>
                      <a:pt x="153" y="261"/>
                    </a:cubicBezTo>
                    <a:cubicBezTo>
                      <a:pt x="122" y="292"/>
                      <a:pt x="31" y="383"/>
                      <a:pt x="31" y="413"/>
                    </a:cubicBezTo>
                    <a:cubicBezTo>
                      <a:pt x="1" y="504"/>
                      <a:pt x="31" y="565"/>
                      <a:pt x="31" y="656"/>
                    </a:cubicBezTo>
                    <a:cubicBezTo>
                      <a:pt x="31" y="672"/>
                      <a:pt x="62" y="679"/>
                      <a:pt x="92" y="679"/>
                    </a:cubicBezTo>
                    <a:cubicBezTo>
                      <a:pt x="122" y="679"/>
                      <a:pt x="153" y="672"/>
                      <a:pt x="153" y="656"/>
                    </a:cubicBezTo>
                    <a:cubicBezTo>
                      <a:pt x="153" y="596"/>
                      <a:pt x="274" y="504"/>
                      <a:pt x="305" y="444"/>
                    </a:cubicBezTo>
                    <a:cubicBezTo>
                      <a:pt x="365" y="383"/>
                      <a:pt x="457" y="322"/>
                      <a:pt x="548" y="261"/>
                    </a:cubicBezTo>
                    <a:cubicBezTo>
                      <a:pt x="611" y="236"/>
                      <a:pt x="684" y="221"/>
                      <a:pt x="759" y="221"/>
                    </a:cubicBezTo>
                    <a:cubicBezTo>
                      <a:pt x="866" y="221"/>
                      <a:pt x="976" y="251"/>
                      <a:pt x="1065" y="322"/>
                    </a:cubicBezTo>
                    <a:cubicBezTo>
                      <a:pt x="1490" y="596"/>
                      <a:pt x="1095" y="1204"/>
                      <a:pt x="700" y="1204"/>
                    </a:cubicBezTo>
                    <a:cubicBezTo>
                      <a:pt x="548" y="1204"/>
                      <a:pt x="548" y="1477"/>
                      <a:pt x="700" y="1477"/>
                    </a:cubicBezTo>
                    <a:lnTo>
                      <a:pt x="882" y="1477"/>
                    </a:lnTo>
                    <a:cubicBezTo>
                      <a:pt x="894" y="1476"/>
                      <a:pt x="905" y="1476"/>
                      <a:pt x="917" y="1476"/>
                    </a:cubicBezTo>
                    <a:cubicBezTo>
                      <a:pt x="1367" y="1476"/>
                      <a:pt x="1906" y="2036"/>
                      <a:pt x="1551" y="2480"/>
                    </a:cubicBezTo>
                    <a:cubicBezTo>
                      <a:pt x="1420" y="2677"/>
                      <a:pt x="1226" y="2759"/>
                      <a:pt x="1019" y="2759"/>
                    </a:cubicBezTo>
                    <a:cubicBezTo>
                      <a:pt x="842" y="2759"/>
                      <a:pt x="655" y="2700"/>
                      <a:pt x="487" y="2602"/>
                    </a:cubicBezTo>
                    <a:cubicBezTo>
                      <a:pt x="472" y="2579"/>
                      <a:pt x="451" y="2569"/>
                      <a:pt x="429" y="2569"/>
                    </a:cubicBezTo>
                    <a:cubicBezTo>
                      <a:pt x="364" y="2569"/>
                      <a:pt x="289" y="2655"/>
                      <a:pt x="335" y="2723"/>
                    </a:cubicBezTo>
                    <a:cubicBezTo>
                      <a:pt x="488" y="2953"/>
                      <a:pt x="737" y="3054"/>
                      <a:pt x="990" y="3054"/>
                    </a:cubicBezTo>
                    <a:cubicBezTo>
                      <a:pt x="1341" y="3054"/>
                      <a:pt x="1701" y="2859"/>
                      <a:pt x="1824" y="2541"/>
                    </a:cubicBezTo>
                    <a:cubicBezTo>
                      <a:pt x="2098" y="2024"/>
                      <a:pt x="1673" y="1447"/>
                      <a:pt x="1186" y="1325"/>
                    </a:cubicBezTo>
                    <a:cubicBezTo>
                      <a:pt x="1490" y="1082"/>
                      <a:pt x="1642" y="565"/>
                      <a:pt x="1308" y="201"/>
                    </a:cubicBezTo>
                    <a:cubicBezTo>
                      <a:pt x="1168" y="61"/>
                      <a:pt x="990" y="0"/>
                      <a:pt x="8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63"/>
              <p:cNvSpPr/>
              <p:nvPr/>
            </p:nvSpPr>
            <p:spPr>
              <a:xfrm>
                <a:off x="1628100" y="2271650"/>
                <a:ext cx="95725" cy="96875"/>
              </a:xfrm>
              <a:custGeom>
                <a:avLst/>
                <a:gdLst/>
                <a:ahLst/>
                <a:cxnLst/>
                <a:rect l="l" t="t" r="r" b="b"/>
                <a:pathLst>
                  <a:path w="3829" h="3875" extrusionOk="0">
                    <a:moveTo>
                      <a:pt x="1873" y="0"/>
                    </a:moveTo>
                    <a:cubicBezTo>
                      <a:pt x="1806" y="0"/>
                      <a:pt x="1739" y="5"/>
                      <a:pt x="1672" y="14"/>
                    </a:cubicBezTo>
                    <a:cubicBezTo>
                      <a:pt x="426" y="227"/>
                      <a:pt x="0" y="1139"/>
                      <a:pt x="0" y="2051"/>
                    </a:cubicBezTo>
                    <a:cubicBezTo>
                      <a:pt x="31" y="3023"/>
                      <a:pt x="790" y="3874"/>
                      <a:pt x="1824" y="3874"/>
                    </a:cubicBezTo>
                    <a:cubicBezTo>
                      <a:pt x="2766" y="3814"/>
                      <a:pt x="3708" y="3114"/>
                      <a:pt x="3800" y="2111"/>
                    </a:cubicBezTo>
                    <a:cubicBezTo>
                      <a:pt x="3828" y="1056"/>
                      <a:pt x="2893" y="0"/>
                      <a:pt x="18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7" name="Google Shape;2877;p63"/>
              <p:cNvSpPr/>
              <p:nvPr/>
            </p:nvSpPr>
            <p:spPr>
              <a:xfrm>
                <a:off x="1603650" y="2216075"/>
                <a:ext cx="37375" cy="35025"/>
              </a:xfrm>
              <a:custGeom>
                <a:avLst/>
                <a:gdLst/>
                <a:ahLst/>
                <a:cxnLst/>
                <a:rect l="l" t="t" r="r" b="b"/>
                <a:pathLst>
                  <a:path w="1495" h="1401" extrusionOk="0">
                    <a:moveTo>
                      <a:pt x="1307" y="0"/>
                    </a:moveTo>
                    <a:cubicBezTo>
                      <a:pt x="1040" y="0"/>
                      <a:pt x="762" y="222"/>
                      <a:pt x="553" y="353"/>
                    </a:cubicBezTo>
                    <a:cubicBezTo>
                      <a:pt x="279" y="626"/>
                      <a:pt x="127" y="930"/>
                      <a:pt x="36" y="1264"/>
                    </a:cubicBezTo>
                    <a:cubicBezTo>
                      <a:pt x="0" y="1353"/>
                      <a:pt x="68" y="1400"/>
                      <a:pt x="137" y="1400"/>
                    </a:cubicBezTo>
                    <a:cubicBezTo>
                      <a:pt x="186" y="1400"/>
                      <a:pt x="236" y="1376"/>
                      <a:pt x="249" y="1325"/>
                    </a:cubicBezTo>
                    <a:cubicBezTo>
                      <a:pt x="370" y="1052"/>
                      <a:pt x="553" y="809"/>
                      <a:pt x="796" y="626"/>
                    </a:cubicBezTo>
                    <a:cubicBezTo>
                      <a:pt x="978" y="413"/>
                      <a:pt x="1282" y="353"/>
                      <a:pt x="1464" y="170"/>
                    </a:cubicBezTo>
                    <a:cubicBezTo>
                      <a:pt x="1495" y="109"/>
                      <a:pt x="1495" y="18"/>
                      <a:pt x="1434" y="18"/>
                    </a:cubicBezTo>
                    <a:cubicBezTo>
                      <a:pt x="1392" y="6"/>
                      <a:pt x="1350" y="0"/>
                      <a:pt x="13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2878;p63"/>
          <p:cNvGrpSpPr/>
          <p:nvPr/>
        </p:nvGrpSpPr>
        <p:grpSpPr>
          <a:xfrm>
            <a:off x="8017809" y="0"/>
            <a:ext cx="1126191" cy="1053402"/>
            <a:chOff x="3002010" y="283588"/>
            <a:chExt cx="552949" cy="517210"/>
          </a:xfrm>
        </p:grpSpPr>
        <p:sp>
          <p:nvSpPr>
            <p:cNvPr id="2879" name="Google Shape;2879;p63"/>
            <p:cNvSpPr/>
            <p:nvPr/>
          </p:nvSpPr>
          <p:spPr>
            <a:xfrm>
              <a:off x="3002010" y="283588"/>
              <a:ext cx="552949" cy="517210"/>
            </a:xfrm>
            <a:custGeom>
              <a:avLst/>
              <a:gdLst/>
              <a:ahLst/>
              <a:cxnLst/>
              <a:rect l="l" t="t" r="r" b="b"/>
              <a:pathLst>
                <a:path w="20949" h="19595" extrusionOk="0">
                  <a:moveTo>
                    <a:pt x="7473" y="0"/>
                  </a:moveTo>
                  <a:cubicBezTo>
                    <a:pt x="7406" y="0"/>
                    <a:pt x="7306" y="34"/>
                    <a:pt x="7239" y="34"/>
                  </a:cubicBezTo>
                  <a:cubicBezTo>
                    <a:pt x="7172" y="34"/>
                    <a:pt x="7139" y="34"/>
                    <a:pt x="7106" y="67"/>
                  </a:cubicBezTo>
                  <a:cubicBezTo>
                    <a:pt x="7006" y="67"/>
                    <a:pt x="6972" y="100"/>
                    <a:pt x="6905" y="100"/>
                  </a:cubicBezTo>
                  <a:cubicBezTo>
                    <a:pt x="6839" y="100"/>
                    <a:pt x="6805" y="167"/>
                    <a:pt x="6772" y="167"/>
                  </a:cubicBezTo>
                  <a:cubicBezTo>
                    <a:pt x="6672" y="201"/>
                    <a:pt x="6572" y="234"/>
                    <a:pt x="6472" y="267"/>
                  </a:cubicBezTo>
                  <a:cubicBezTo>
                    <a:pt x="6005" y="501"/>
                    <a:pt x="5571" y="734"/>
                    <a:pt x="5138" y="1068"/>
                  </a:cubicBezTo>
                  <a:cubicBezTo>
                    <a:pt x="3069" y="2769"/>
                    <a:pt x="2135" y="5571"/>
                    <a:pt x="2102" y="8173"/>
                  </a:cubicBezTo>
                  <a:cubicBezTo>
                    <a:pt x="2102" y="9907"/>
                    <a:pt x="2336" y="11742"/>
                    <a:pt x="2736" y="13543"/>
                  </a:cubicBezTo>
                  <a:cubicBezTo>
                    <a:pt x="1768" y="14411"/>
                    <a:pt x="935" y="15445"/>
                    <a:pt x="267" y="16746"/>
                  </a:cubicBezTo>
                  <a:cubicBezTo>
                    <a:pt x="267" y="16779"/>
                    <a:pt x="234" y="16779"/>
                    <a:pt x="234" y="16846"/>
                  </a:cubicBezTo>
                  <a:cubicBezTo>
                    <a:pt x="212" y="16831"/>
                    <a:pt x="189" y="16825"/>
                    <a:pt x="165" y="16825"/>
                  </a:cubicBezTo>
                  <a:cubicBezTo>
                    <a:pt x="82" y="16825"/>
                    <a:pt x="1" y="16908"/>
                    <a:pt x="1" y="17013"/>
                  </a:cubicBezTo>
                  <a:cubicBezTo>
                    <a:pt x="21" y="16992"/>
                    <a:pt x="36" y="16984"/>
                    <a:pt x="46" y="16984"/>
                  </a:cubicBezTo>
                  <a:cubicBezTo>
                    <a:pt x="70" y="16984"/>
                    <a:pt x="78" y="17023"/>
                    <a:pt x="101" y="17046"/>
                  </a:cubicBezTo>
                  <a:lnTo>
                    <a:pt x="134" y="17079"/>
                  </a:lnTo>
                  <a:cubicBezTo>
                    <a:pt x="568" y="17379"/>
                    <a:pt x="968" y="17613"/>
                    <a:pt x="1435" y="17880"/>
                  </a:cubicBezTo>
                  <a:cubicBezTo>
                    <a:pt x="2302" y="18280"/>
                    <a:pt x="3270" y="18580"/>
                    <a:pt x="4237" y="18847"/>
                  </a:cubicBezTo>
                  <a:cubicBezTo>
                    <a:pt x="4270" y="18947"/>
                    <a:pt x="4304" y="19081"/>
                    <a:pt x="4370" y="19247"/>
                  </a:cubicBezTo>
                  <a:lnTo>
                    <a:pt x="4370" y="19381"/>
                  </a:lnTo>
                  <a:lnTo>
                    <a:pt x="4370" y="19414"/>
                  </a:lnTo>
                  <a:lnTo>
                    <a:pt x="4404" y="19448"/>
                  </a:lnTo>
                  <a:lnTo>
                    <a:pt x="4404" y="19548"/>
                  </a:lnTo>
                  <a:cubicBezTo>
                    <a:pt x="4404" y="19581"/>
                    <a:pt x="4437" y="19581"/>
                    <a:pt x="4437" y="19581"/>
                  </a:cubicBezTo>
                  <a:cubicBezTo>
                    <a:pt x="4446" y="19590"/>
                    <a:pt x="4462" y="19594"/>
                    <a:pt x="4480" y="19594"/>
                  </a:cubicBezTo>
                  <a:cubicBezTo>
                    <a:pt x="4530" y="19594"/>
                    <a:pt x="4595" y="19563"/>
                    <a:pt x="4570" y="19514"/>
                  </a:cubicBezTo>
                  <a:lnTo>
                    <a:pt x="4570" y="19448"/>
                  </a:lnTo>
                  <a:cubicBezTo>
                    <a:pt x="4570" y="19448"/>
                    <a:pt x="4604" y="19414"/>
                    <a:pt x="4604" y="19381"/>
                  </a:cubicBezTo>
                  <a:lnTo>
                    <a:pt x="4604" y="18947"/>
                  </a:lnTo>
                  <a:cubicBezTo>
                    <a:pt x="4971" y="19047"/>
                    <a:pt x="5371" y="19114"/>
                    <a:pt x="5738" y="19181"/>
                  </a:cubicBezTo>
                  <a:cubicBezTo>
                    <a:pt x="5971" y="19214"/>
                    <a:pt x="6205" y="19247"/>
                    <a:pt x="6438" y="19281"/>
                  </a:cubicBezTo>
                  <a:cubicBezTo>
                    <a:pt x="6905" y="19381"/>
                    <a:pt x="7406" y="19414"/>
                    <a:pt x="7873" y="19414"/>
                  </a:cubicBezTo>
                  <a:lnTo>
                    <a:pt x="8573" y="19414"/>
                  </a:lnTo>
                  <a:cubicBezTo>
                    <a:pt x="9274" y="19414"/>
                    <a:pt x="9974" y="19348"/>
                    <a:pt x="10641" y="19181"/>
                  </a:cubicBezTo>
                  <a:cubicBezTo>
                    <a:pt x="10908" y="19114"/>
                    <a:pt x="11108" y="19047"/>
                    <a:pt x="11375" y="19014"/>
                  </a:cubicBezTo>
                  <a:cubicBezTo>
                    <a:pt x="12710" y="18580"/>
                    <a:pt x="13877" y="17913"/>
                    <a:pt x="14945" y="17113"/>
                  </a:cubicBezTo>
                  <a:cubicBezTo>
                    <a:pt x="17313" y="15345"/>
                    <a:pt x="19148" y="12776"/>
                    <a:pt x="20882" y="10408"/>
                  </a:cubicBezTo>
                  <a:cubicBezTo>
                    <a:pt x="20949" y="10274"/>
                    <a:pt x="20882" y="10174"/>
                    <a:pt x="20749" y="10108"/>
                  </a:cubicBezTo>
                  <a:cubicBezTo>
                    <a:pt x="20215" y="10041"/>
                    <a:pt x="19648" y="9941"/>
                    <a:pt x="19114" y="9907"/>
                  </a:cubicBezTo>
                  <a:lnTo>
                    <a:pt x="19081" y="9907"/>
                  </a:lnTo>
                  <a:cubicBezTo>
                    <a:pt x="17745" y="9772"/>
                    <a:pt x="16376" y="9681"/>
                    <a:pt x="14992" y="9681"/>
                  </a:cubicBezTo>
                  <a:cubicBezTo>
                    <a:pt x="13992" y="9681"/>
                    <a:pt x="12984" y="9729"/>
                    <a:pt x="11976" y="9841"/>
                  </a:cubicBezTo>
                  <a:lnTo>
                    <a:pt x="12476" y="9074"/>
                  </a:lnTo>
                  <a:cubicBezTo>
                    <a:pt x="12543" y="9007"/>
                    <a:pt x="12576" y="8907"/>
                    <a:pt x="12643" y="8840"/>
                  </a:cubicBezTo>
                  <a:cubicBezTo>
                    <a:pt x="13143" y="7939"/>
                    <a:pt x="13610" y="7072"/>
                    <a:pt x="14077" y="6205"/>
                  </a:cubicBezTo>
                  <a:cubicBezTo>
                    <a:pt x="14077" y="6171"/>
                    <a:pt x="14111" y="6105"/>
                    <a:pt x="14077" y="6071"/>
                  </a:cubicBezTo>
                  <a:cubicBezTo>
                    <a:pt x="14077" y="6005"/>
                    <a:pt x="13977" y="5938"/>
                    <a:pt x="13944" y="5938"/>
                  </a:cubicBezTo>
                  <a:cubicBezTo>
                    <a:pt x="13910" y="5938"/>
                    <a:pt x="13844" y="5938"/>
                    <a:pt x="13810" y="6005"/>
                  </a:cubicBezTo>
                  <a:cubicBezTo>
                    <a:pt x="13337" y="5889"/>
                    <a:pt x="12868" y="5834"/>
                    <a:pt x="12410" y="5834"/>
                  </a:cubicBezTo>
                  <a:cubicBezTo>
                    <a:pt x="11289" y="5834"/>
                    <a:pt x="10231" y="6160"/>
                    <a:pt x="9307" y="6705"/>
                  </a:cubicBezTo>
                  <a:cubicBezTo>
                    <a:pt x="9474" y="6272"/>
                    <a:pt x="9641" y="5871"/>
                    <a:pt x="9774" y="5404"/>
                  </a:cubicBezTo>
                  <a:cubicBezTo>
                    <a:pt x="9941" y="4871"/>
                    <a:pt x="10074" y="4337"/>
                    <a:pt x="10108" y="3736"/>
                  </a:cubicBezTo>
                  <a:cubicBezTo>
                    <a:pt x="10141" y="3369"/>
                    <a:pt x="10141" y="3003"/>
                    <a:pt x="10108" y="2669"/>
                  </a:cubicBezTo>
                  <a:cubicBezTo>
                    <a:pt x="10074" y="2269"/>
                    <a:pt x="9974" y="1935"/>
                    <a:pt x="9908" y="1568"/>
                  </a:cubicBezTo>
                  <a:cubicBezTo>
                    <a:pt x="9841" y="1435"/>
                    <a:pt x="9808" y="1335"/>
                    <a:pt x="9741" y="1201"/>
                  </a:cubicBezTo>
                  <a:cubicBezTo>
                    <a:pt x="9741" y="1168"/>
                    <a:pt x="9674" y="1101"/>
                    <a:pt x="9674" y="1101"/>
                  </a:cubicBezTo>
                  <a:lnTo>
                    <a:pt x="9574" y="868"/>
                  </a:lnTo>
                  <a:cubicBezTo>
                    <a:pt x="9574" y="834"/>
                    <a:pt x="9507" y="834"/>
                    <a:pt x="9507" y="768"/>
                  </a:cubicBezTo>
                  <a:cubicBezTo>
                    <a:pt x="9441" y="701"/>
                    <a:pt x="9407" y="601"/>
                    <a:pt x="9307" y="534"/>
                  </a:cubicBezTo>
                  <a:lnTo>
                    <a:pt x="9107" y="334"/>
                  </a:lnTo>
                  <a:cubicBezTo>
                    <a:pt x="9074" y="334"/>
                    <a:pt x="9074" y="267"/>
                    <a:pt x="9007" y="267"/>
                  </a:cubicBezTo>
                  <a:cubicBezTo>
                    <a:pt x="8974" y="234"/>
                    <a:pt x="8907" y="201"/>
                    <a:pt x="8840" y="167"/>
                  </a:cubicBezTo>
                  <a:cubicBezTo>
                    <a:pt x="8807" y="167"/>
                    <a:pt x="8807" y="100"/>
                    <a:pt x="8773" y="100"/>
                  </a:cubicBezTo>
                  <a:cubicBezTo>
                    <a:pt x="8707" y="67"/>
                    <a:pt x="8607" y="34"/>
                    <a:pt x="8507" y="34"/>
                  </a:cubicBezTo>
                  <a:lnTo>
                    <a:pt x="8473" y="34"/>
                  </a:lnTo>
                  <a:cubicBezTo>
                    <a:pt x="8407" y="0"/>
                    <a:pt x="8306" y="0"/>
                    <a:pt x="8240" y="0"/>
                  </a:cubicBezTo>
                  <a:close/>
                </a:path>
              </a:pathLst>
            </a:custGeom>
            <a:solidFill>
              <a:schemeClr val="accent6"/>
            </a:solidFill>
            <a:ln w="381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 name="Google Shape;2880;p63"/>
            <p:cNvGrpSpPr/>
            <p:nvPr/>
          </p:nvGrpSpPr>
          <p:grpSpPr>
            <a:xfrm>
              <a:off x="3031808" y="311755"/>
              <a:ext cx="493349" cy="460870"/>
              <a:chOff x="3031808" y="311755"/>
              <a:chExt cx="493349" cy="460870"/>
            </a:xfrm>
          </p:grpSpPr>
          <p:sp>
            <p:nvSpPr>
              <p:cNvPr id="2881" name="Google Shape;2881;p63"/>
              <p:cNvSpPr/>
              <p:nvPr/>
            </p:nvSpPr>
            <p:spPr>
              <a:xfrm>
                <a:off x="3132653" y="620301"/>
                <a:ext cx="37623" cy="123813"/>
              </a:xfrm>
              <a:custGeom>
                <a:avLst/>
                <a:gdLst/>
                <a:ahLst/>
                <a:cxnLst/>
                <a:rect l="l" t="t" r="r" b="b"/>
                <a:pathLst>
                  <a:path w="1602" h="5272" extrusionOk="0">
                    <a:moveTo>
                      <a:pt x="1601" y="1"/>
                    </a:moveTo>
                    <a:lnTo>
                      <a:pt x="1601" y="1"/>
                    </a:lnTo>
                    <a:cubicBezTo>
                      <a:pt x="1134" y="134"/>
                      <a:pt x="667" y="334"/>
                      <a:pt x="267" y="601"/>
                    </a:cubicBezTo>
                    <a:cubicBezTo>
                      <a:pt x="267" y="635"/>
                      <a:pt x="200" y="701"/>
                      <a:pt x="134" y="701"/>
                    </a:cubicBezTo>
                    <a:cubicBezTo>
                      <a:pt x="34" y="2036"/>
                      <a:pt x="34" y="3437"/>
                      <a:pt x="34" y="4804"/>
                    </a:cubicBezTo>
                    <a:cubicBezTo>
                      <a:pt x="34" y="4838"/>
                      <a:pt x="0" y="4904"/>
                      <a:pt x="0" y="4904"/>
                    </a:cubicBezTo>
                    <a:cubicBezTo>
                      <a:pt x="34" y="5004"/>
                      <a:pt x="34" y="5138"/>
                      <a:pt x="100" y="5271"/>
                    </a:cubicBezTo>
                    <a:cubicBezTo>
                      <a:pt x="200" y="3403"/>
                      <a:pt x="801" y="1669"/>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63"/>
              <p:cNvSpPr/>
              <p:nvPr/>
            </p:nvSpPr>
            <p:spPr>
              <a:xfrm>
                <a:off x="3098177" y="591321"/>
                <a:ext cx="29802" cy="117542"/>
              </a:xfrm>
              <a:custGeom>
                <a:avLst/>
                <a:gdLst/>
                <a:ahLst/>
                <a:cxnLst/>
                <a:rect l="l" t="t" r="r" b="b"/>
                <a:pathLst>
                  <a:path w="1269" h="5005" extrusionOk="0">
                    <a:moveTo>
                      <a:pt x="1" y="1"/>
                    </a:moveTo>
                    <a:cubicBezTo>
                      <a:pt x="301" y="1669"/>
                      <a:pt x="768" y="3336"/>
                      <a:pt x="1168" y="5004"/>
                    </a:cubicBezTo>
                    <a:cubicBezTo>
                      <a:pt x="1135" y="3870"/>
                      <a:pt x="1168" y="2703"/>
                      <a:pt x="1268" y="1568"/>
                    </a:cubicBezTo>
                    <a:cubicBezTo>
                      <a:pt x="835" y="1035"/>
                      <a:pt x="434" y="53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63"/>
              <p:cNvSpPr/>
              <p:nvPr/>
            </p:nvSpPr>
            <p:spPr>
              <a:xfrm>
                <a:off x="3136575" y="532561"/>
                <a:ext cx="76796" cy="98731"/>
              </a:xfrm>
              <a:custGeom>
                <a:avLst/>
                <a:gdLst/>
                <a:ahLst/>
                <a:cxnLst/>
                <a:rect l="l" t="t" r="r" b="b"/>
                <a:pathLst>
                  <a:path w="3270" h="4204" extrusionOk="0">
                    <a:moveTo>
                      <a:pt x="3269" y="1"/>
                    </a:moveTo>
                    <a:cubicBezTo>
                      <a:pt x="2302" y="234"/>
                      <a:pt x="1501" y="701"/>
                      <a:pt x="601" y="1135"/>
                    </a:cubicBezTo>
                    <a:cubicBezTo>
                      <a:pt x="467" y="1202"/>
                      <a:pt x="367" y="1302"/>
                      <a:pt x="267" y="1302"/>
                    </a:cubicBezTo>
                    <a:cubicBezTo>
                      <a:pt x="134" y="2236"/>
                      <a:pt x="33" y="3203"/>
                      <a:pt x="0" y="4204"/>
                    </a:cubicBezTo>
                    <a:cubicBezTo>
                      <a:pt x="434" y="3804"/>
                      <a:pt x="967" y="3570"/>
                      <a:pt x="1468" y="3470"/>
                    </a:cubicBezTo>
                    <a:cubicBezTo>
                      <a:pt x="1801" y="2736"/>
                      <a:pt x="2168" y="2036"/>
                      <a:pt x="2535" y="1335"/>
                    </a:cubicBezTo>
                    <a:cubicBezTo>
                      <a:pt x="2802" y="868"/>
                      <a:pt x="3002" y="435"/>
                      <a:pt x="32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63"/>
              <p:cNvSpPr/>
              <p:nvPr/>
            </p:nvSpPr>
            <p:spPr>
              <a:xfrm>
                <a:off x="3090357" y="481646"/>
                <a:ext cx="45443" cy="138679"/>
              </a:xfrm>
              <a:custGeom>
                <a:avLst/>
                <a:gdLst/>
                <a:ahLst/>
                <a:cxnLst/>
                <a:rect l="l" t="t" r="r" b="b"/>
                <a:pathLst>
                  <a:path w="1935" h="5905" extrusionOk="0">
                    <a:moveTo>
                      <a:pt x="67" y="1"/>
                    </a:moveTo>
                    <a:cubicBezTo>
                      <a:pt x="67" y="334"/>
                      <a:pt x="0" y="668"/>
                      <a:pt x="0" y="1001"/>
                    </a:cubicBezTo>
                    <a:cubicBezTo>
                      <a:pt x="0" y="2136"/>
                      <a:pt x="133" y="3236"/>
                      <a:pt x="300" y="4337"/>
                    </a:cubicBezTo>
                    <a:cubicBezTo>
                      <a:pt x="767" y="4837"/>
                      <a:pt x="1234" y="5371"/>
                      <a:pt x="1635" y="5905"/>
                    </a:cubicBezTo>
                    <a:cubicBezTo>
                      <a:pt x="1735" y="5071"/>
                      <a:pt x="1835" y="4204"/>
                      <a:pt x="1935" y="3370"/>
                    </a:cubicBezTo>
                    <a:cubicBezTo>
                      <a:pt x="1568" y="3170"/>
                      <a:pt x="1334" y="2469"/>
                      <a:pt x="1168" y="2169"/>
                    </a:cubicBezTo>
                    <a:cubicBezTo>
                      <a:pt x="801" y="1468"/>
                      <a:pt x="400" y="735"/>
                      <a:pt x="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63"/>
              <p:cNvSpPr/>
              <p:nvPr/>
            </p:nvSpPr>
            <p:spPr>
              <a:xfrm>
                <a:off x="3145194" y="440923"/>
                <a:ext cx="108900" cy="108947"/>
              </a:xfrm>
              <a:custGeom>
                <a:avLst/>
                <a:gdLst/>
                <a:ahLst/>
                <a:cxnLst/>
                <a:rect l="l" t="t" r="r" b="b"/>
                <a:pathLst>
                  <a:path w="4637" h="4639" extrusionOk="0">
                    <a:moveTo>
                      <a:pt x="4637" y="0"/>
                    </a:moveTo>
                    <a:lnTo>
                      <a:pt x="4637" y="0"/>
                    </a:lnTo>
                    <a:cubicBezTo>
                      <a:pt x="3236" y="400"/>
                      <a:pt x="1935" y="934"/>
                      <a:pt x="667" y="1735"/>
                    </a:cubicBezTo>
                    <a:lnTo>
                      <a:pt x="634" y="1735"/>
                    </a:lnTo>
                    <a:cubicBezTo>
                      <a:pt x="500" y="2268"/>
                      <a:pt x="334" y="2902"/>
                      <a:pt x="234" y="3469"/>
                    </a:cubicBezTo>
                    <a:cubicBezTo>
                      <a:pt x="133" y="3836"/>
                      <a:pt x="67" y="4203"/>
                      <a:pt x="0" y="4570"/>
                    </a:cubicBezTo>
                    <a:cubicBezTo>
                      <a:pt x="160" y="4616"/>
                      <a:pt x="254" y="4638"/>
                      <a:pt x="326" y="4638"/>
                    </a:cubicBezTo>
                    <a:cubicBezTo>
                      <a:pt x="465" y="4638"/>
                      <a:pt x="527" y="4557"/>
                      <a:pt x="834" y="4403"/>
                    </a:cubicBezTo>
                    <a:cubicBezTo>
                      <a:pt x="1101" y="4270"/>
                      <a:pt x="1334" y="4136"/>
                      <a:pt x="1601" y="4070"/>
                    </a:cubicBezTo>
                    <a:cubicBezTo>
                      <a:pt x="2102" y="3870"/>
                      <a:pt x="2602" y="3736"/>
                      <a:pt x="3102" y="3603"/>
                    </a:cubicBezTo>
                    <a:cubicBezTo>
                      <a:pt x="3669" y="2469"/>
                      <a:pt x="4236" y="1368"/>
                      <a:pt x="4603" y="167"/>
                    </a:cubicBezTo>
                    <a:cubicBezTo>
                      <a:pt x="4603" y="134"/>
                      <a:pt x="4637" y="100"/>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63"/>
              <p:cNvSpPr/>
              <p:nvPr/>
            </p:nvSpPr>
            <p:spPr>
              <a:xfrm>
                <a:off x="3093480" y="391557"/>
                <a:ext cx="61906" cy="154343"/>
              </a:xfrm>
              <a:custGeom>
                <a:avLst/>
                <a:gdLst/>
                <a:ahLst/>
                <a:cxnLst/>
                <a:rect l="l" t="t" r="r" b="b"/>
                <a:pathLst>
                  <a:path w="2636" h="6572" extrusionOk="0">
                    <a:moveTo>
                      <a:pt x="1135" y="1"/>
                    </a:moveTo>
                    <a:cubicBezTo>
                      <a:pt x="501" y="1135"/>
                      <a:pt x="167" y="2369"/>
                      <a:pt x="0" y="3637"/>
                    </a:cubicBezTo>
                    <a:cubicBezTo>
                      <a:pt x="301" y="4070"/>
                      <a:pt x="601" y="4537"/>
                      <a:pt x="834" y="5004"/>
                    </a:cubicBezTo>
                    <a:cubicBezTo>
                      <a:pt x="1001" y="5338"/>
                      <a:pt x="1168" y="5605"/>
                      <a:pt x="1335" y="5905"/>
                    </a:cubicBezTo>
                    <a:cubicBezTo>
                      <a:pt x="1535" y="6305"/>
                      <a:pt x="1602" y="6472"/>
                      <a:pt x="1969" y="6572"/>
                    </a:cubicBezTo>
                    <a:lnTo>
                      <a:pt x="2202" y="5204"/>
                    </a:lnTo>
                    <a:cubicBezTo>
                      <a:pt x="2335" y="4671"/>
                      <a:pt x="2502" y="4104"/>
                      <a:pt x="2636" y="3570"/>
                    </a:cubicBezTo>
                    <a:cubicBezTo>
                      <a:pt x="2169" y="2369"/>
                      <a:pt x="1635" y="1201"/>
                      <a:pt x="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63"/>
              <p:cNvSpPr/>
              <p:nvPr/>
            </p:nvSpPr>
            <p:spPr>
              <a:xfrm>
                <a:off x="3163982" y="363352"/>
                <a:ext cx="101878" cy="106575"/>
              </a:xfrm>
              <a:custGeom>
                <a:avLst/>
                <a:gdLst/>
                <a:ahLst/>
                <a:cxnLst/>
                <a:rect l="l" t="t" r="r" b="b"/>
                <a:pathLst>
                  <a:path w="4338" h="4538" extrusionOk="0">
                    <a:moveTo>
                      <a:pt x="4170" y="1"/>
                    </a:moveTo>
                    <a:cubicBezTo>
                      <a:pt x="3103" y="501"/>
                      <a:pt x="2002" y="1068"/>
                      <a:pt x="968" y="1702"/>
                    </a:cubicBezTo>
                    <a:cubicBezTo>
                      <a:pt x="634" y="2603"/>
                      <a:pt x="301" y="3570"/>
                      <a:pt x="1" y="4537"/>
                    </a:cubicBezTo>
                    <a:cubicBezTo>
                      <a:pt x="34" y="4537"/>
                      <a:pt x="134" y="4537"/>
                      <a:pt x="201" y="4471"/>
                    </a:cubicBezTo>
                    <a:cubicBezTo>
                      <a:pt x="501" y="4404"/>
                      <a:pt x="868" y="4104"/>
                      <a:pt x="1201" y="3937"/>
                    </a:cubicBezTo>
                    <a:cubicBezTo>
                      <a:pt x="1502" y="3770"/>
                      <a:pt x="1802" y="3670"/>
                      <a:pt x="2135" y="3537"/>
                    </a:cubicBezTo>
                    <a:cubicBezTo>
                      <a:pt x="2703" y="3336"/>
                      <a:pt x="3303" y="3136"/>
                      <a:pt x="3937" y="3003"/>
                    </a:cubicBezTo>
                    <a:cubicBezTo>
                      <a:pt x="4137" y="2169"/>
                      <a:pt x="4337" y="968"/>
                      <a:pt x="41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63"/>
              <p:cNvSpPr/>
              <p:nvPr/>
            </p:nvSpPr>
            <p:spPr>
              <a:xfrm>
                <a:off x="3121686" y="345339"/>
                <a:ext cx="58783" cy="119891"/>
              </a:xfrm>
              <a:custGeom>
                <a:avLst/>
                <a:gdLst/>
                <a:ahLst/>
                <a:cxnLst/>
                <a:rect l="l" t="t" r="r" b="b"/>
                <a:pathLst>
                  <a:path w="2503" h="5105" extrusionOk="0">
                    <a:moveTo>
                      <a:pt x="1468" y="1"/>
                    </a:moveTo>
                    <a:cubicBezTo>
                      <a:pt x="901" y="501"/>
                      <a:pt x="434" y="1135"/>
                      <a:pt x="67" y="1702"/>
                    </a:cubicBezTo>
                    <a:cubicBezTo>
                      <a:pt x="67" y="1702"/>
                      <a:pt x="0" y="1768"/>
                      <a:pt x="0" y="1802"/>
                    </a:cubicBezTo>
                    <a:cubicBezTo>
                      <a:pt x="401" y="2502"/>
                      <a:pt x="734" y="3203"/>
                      <a:pt x="1068" y="3937"/>
                    </a:cubicBezTo>
                    <a:cubicBezTo>
                      <a:pt x="1168" y="4270"/>
                      <a:pt x="1301" y="4637"/>
                      <a:pt x="1468" y="4937"/>
                    </a:cubicBezTo>
                    <a:cubicBezTo>
                      <a:pt x="1501" y="4971"/>
                      <a:pt x="1501" y="5037"/>
                      <a:pt x="1568" y="5104"/>
                    </a:cubicBezTo>
                    <a:cubicBezTo>
                      <a:pt x="1835" y="4137"/>
                      <a:pt x="2135" y="3169"/>
                      <a:pt x="2502" y="2202"/>
                    </a:cubicBezTo>
                    <a:cubicBezTo>
                      <a:pt x="2235" y="1468"/>
                      <a:pt x="1902" y="701"/>
                      <a:pt x="14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63"/>
              <p:cNvSpPr/>
              <p:nvPr/>
            </p:nvSpPr>
            <p:spPr>
              <a:xfrm>
                <a:off x="3189839" y="317932"/>
                <a:ext cx="69750" cy="74424"/>
              </a:xfrm>
              <a:custGeom>
                <a:avLst/>
                <a:gdLst/>
                <a:ahLst/>
                <a:cxnLst/>
                <a:rect l="l" t="t" r="r" b="b"/>
                <a:pathLst>
                  <a:path w="2970" h="3169" extrusionOk="0">
                    <a:moveTo>
                      <a:pt x="1301" y="0"/>
                    </a:moveTo>
                    <a:cubicBezTo>
                      <a:pt x="868" y="1034"/>
                      <a:pt x="401" y="2102"/>
                      <a:pt x="0" y="3169"/>
                    </a:cubicBezTo>
                    <a:lnTo>
                      <a:pt x="100" y="3169"/>
                    </a:lnTo>
                    <a:cubicBezTo>
                      <a:pt x="567" y="3036"/>
                      <a:pt x="1068" y="2635"/>
                      <a:pt x="1501" y="2435"/>
                    </a:cubicBezTo>
                    <a:cubicBezTo>
                      <a:pt x="2002" y="2168"/>
                      <a:pt x="2502" y="1935"/>
                      <a:pt x="2936" y="1635"/>
                    </a:cubicBezTo>
                    <a:lnTo>
                      <a:pt x="2969" y="1635"/>
                    </a:lnTo>
                    <a:cubicBezTo>
                      <a:pt x="2836" y="767"/>
                      <a:pt x="2302" y="100"/>
                      <a:pt x="1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63"/>
              <p:cNvSpPr/>
              <p:nvPr/>
            </p:nvSpPr>
            <p:spPr>
              <a:xfrm>
                <a:off x="3159285" y="317932"/>
                <a:ext cx="58783" cy="71300"/>
              </a:xfrm>
              <a:custGeom>
                <a:avLst/>
                <a:gdLst/>
                <a:ahLst/>
                <a:cxnLst/>
                <a:rect l="l" t="t" r="r" b="b"/>
                <a:pathLst>
                  <a:path w="2503" h="3036" extrusionOk="0">
                    <a:moveTo>
                      <a:pt x="2469" y="0"/>
                    </a:moveTo>
                    <a:cubicBezTo>
                      <a:pt x="1568" y="0"/>
                      <a:pt x="701" y="434"/>
                      <a:pt x="0" y="1034"/>
                    </a:cubicBezTo>
                    <a:cubicBezTo>
                      <a:pt x="301" y="1434"/>
                      <a:pt x="501" y="1801"/>
                      <a:pt x="701" y="2202"/>
                    </a:cubicBezTo>
                    <a:cubicBezTo>
                      <a:pt x="801" y="2468"/>
                      <a:pt x="868" y="2835"/>
                      <a:pt x="1035" y="3036"/>
                    </a:cubicBezTo>
                    <a:cubicBezTo>
                      <a:pt x="1468" y="2001"/>
                      <a:pt x="1969" y="1001"/>
                      <a:pt x="25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63"/>
              <p:cNvSpPr/>
              <p:nvPr/>
            </p:nvSpPr>
            <p:spPr>
              <a:xfrm>
                <a:off x="3132653" y="619526"/>
                <a:ext cx="37623" cy="123789"/>
              </a:xfrm>
              <a:custGeom>
                <a:avLst/>
                <a:gdLst/>
                <a:ahLst/>
                <a:cxnLst/>
                <a:rect l="l" t="t" r="r" b="b"/>
                <a:pathLst>
                  <a:path w="1602" h="5271" extrusionOk="0">
                    <a:moveTo>
                      <a:pt x="1601" y="1"/>
                    </a:moveTo>
                    <a:lnTo>
                      <a:pt x="1601" y="1"/>
                    </a:lnTo>
                    <a:cubicBezTo>
                      <a:pt x="1134" y="134"/>
                      <a:pt x="701" y="334"/>
                      <a:pt x="267" y="601"/>
                    </a:cubicBezTo>
                    <a:cubicBezTo>
                      <a:pt x="267" y="634"/>
                      <a:pt x="200" y="701"/>
                      <a:pt x="167" y="701"/>
                    </a:cubicBezTo>
                    <a:cubicBezTo>
                      <a:pt x="167" y="701"/>
                      <a:pt x="167" y="768"/>
                      <a:pt x="134" y="768"/>
                    </a:cubicBezTo>
                    <a:cubicBezTo>
                      <a:pt x="34" y="2102"/>
                      <a:pt x="34" y="3436"/>
                      <a:pt x="34" y="4804"/>
                    </a:cubicBezTo>
                    <a:cubicBezTo>
                      <a:pt x="34" y="4837"/>
                      <a:pt x="34" y="4837"/>
                      <a:pt x="0" y="4871"/>
                    </a:cubicBezTo>
                    <a:cubicBezTo>
                      <a:pt x="34" y="5004"/>
                      <a:pt x="67" y="5138"/>
                      <a:pt x="67" y="5271"/>
                    </a:cubicBezTo>
                    <a:cubicBezTo>
                      <a:pt x="200" y="3436"/>
                      <a:pt x="801" y="1702"/>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63"/>
              <p:cNvSpPr/>
              <p:nvPr/>
            </p:nvSpPr>
            <p:spPr>
              <a:xfrm>
                <a:off x="3117764" y="655552"/>
                <a:ext cx="9417" cy="52512"/>
              </a:xfrm>
              <a:custGeom>
                <a:avLst/>
                <a:gdLst/>
                <a:ahLst/>
                <a:cxnLst/>
                <a:rect l="l" t="t" r="r" b="b"/>
                <a:pathLst>
                  <a:path w="401" h="2236" extrusionOk="0">
                    <a:moveTo>
                      <a:pt x="401" y="1"/>
                    </a:moveTo>
                    <a:lnTo>
                      <a:pt x="334" y="68"/>
                    </a:lnTo>
                    <a:lnTo>
                      <a:pt x="301" y="134"/>
                    </a:lnTo>
                    <a:cubicBezTo>
                      <a:pt x="301" y="168"/>
                      <a:pt x="267" y="234"/>
                      <a:pt x="201" y="268"/>
                    </a:cubicBezTo>
                    <a:cubicBezTo>
                      <a:pt x="134" y="401"/>
                      <a:pt x="67" y="568"/>
                      <a:pt x="1" y="735"/>
                    </a:cubicBezTo>
                    <a:lnTo>
                      <a:pt x="367" y="2236"/>
                    </a:lnTo>
                    <a:cubicBezTo>
                      <a:pt x="334" y="1502"/>
                      <a:pt x="334" y="768"/>
                      <a:pt x="40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63"/>
              <p:cNvSpPr/>
              <p:nvPr/>
            </p:nvSpPr>
            <p:spPr>
              <a:xfrm>
                <a:off x="3141272" y="532561"/>
                <a:ext cx="72874" cy="94034"/>
              </a:xfrm>
              <a:custGeom>
                <a:avLst/>
                <a:gdLst/>
                <a:ahLst/>
                <a:cxnLst/>
                <a:rect l="l" t="t" r="r" b="b"/>
                <a:pathLst>
                  <a:path w="3103" h="4004" extrusionOk="0">
                    <a:moveTo>
                      <a:pt x="3102" y="1"/>
                    </a:moveTo>
                    <a:cubicBezTo>
                      <a:pt x="2635" y="134"/>
                      <a:pt x="2235" y="301"/>
                      <a:pt x="1835" y="468"/>
                    </a:cubicBezTo>
                    <a:cubicBezTo>
                      <a:pt x="1335" y="1569"/>
                      <a:pt x="767" y="2669"/>
                      <a:pt x="167" y="3704"/>
                    </a:cubicBezTo>
                    <a:cubicBezTo>
                      <a:pt x="134" y="3804"/>
                      <a:pt x="100" y="3904"/>
                      <a:pt x="0" y="4004"/>
                    </a:cubicBezTo>
                    <a:cubicBezTo>
                      <a:pt x="401" y="3704"/>
                      <a:pt x="834" y="3537"/>
                      <a:pt x="1301" y="3470"/>
                    </a:cubicBezTo>
                    <a:cubicBezTo>
                      <a:pt x="1635" y="2736"/>
                      <a:pt x="2002" y="2036"/>
                      <a:pt x="2402" y="1335"/>
                    </a:cubicBezTo>
                    <a:cubicBezTo>
                      <a:pt x="2635" y="868"/>
                      <a:pt x="2836" y="468"/>
                      <a:pt x="31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63"/>
              <p:cNvSpPr/>
              <p:nvPr/>
            </p:nvSpPr>
            <p:spPr>
              <a:xfrm>
                <a:off x="3093480" y="409359"/>
                <a:ext cx="39478" cy="127171"/>
              </a:xfrm>
              <a:custGeom>
                <a:avLst/>
                <a:gdLst/>
                <a:ahLst/>
                <a:cxnLst/>
                <a:rect l="l" t="t" r="r" b="b"/>
                <a:pathLst>
                  <a:path w="1681" h="5415" extrusionOk="0">
                    <a:moveTo>
                      <a:pt x="1454" y="1"/>
                    </a:moveTo>
                    <a:cubicBezTo>
                      <a:pt x="1399" y="1"/>
                      <a:pt x="1344" y="24"/>
                      <a:pt x="1301" y="77"/>
                    </a:cubicBezTo>
                    <a:cubicBezTo>
                      <a:pt x="167" y="1444"/>
                      <a:pt x="0" y="3612"/>
                      <a:pt x="467" y="5280"/>
                    </a:cubicBezTo>
                    <a:cubicBezTo>
                      <a:pt x="498" y="5372"/>
                      <a:pt x="571" y="5415"/>
                      <a:pt x="637" y="5415"/>
                    </a:cubicBezTo>
                    <a:cubicBezTo>
                      <a:pt x="716" y="5415"/>
                      <a:pt x="786" y="5355"/>
                      <a:pt x="768" y="5247"/>
                    </a:cubicBezTo>
                    <a:cubicBezTo>
                      <a:pt x="634" y="4413"/>
                      <a:pt x="634" y="3546"/>
                      <a:pt x="801" y="2645"/>
                    </a:cubicBezTo>
                    <a:cubicBezTo>
                      <a:pt x="934" y="1778"/>
                      <a:pt x="1301" y="1044"/>
                      <a:pt x="1635" y="243"/>
                    </a:cubicBezTo>
                    <a:cubicBezTo>
                      <a:pt x="1681" y="107"/>
                      <a:pt x="1570" y="1"/>
                      <a:pt x="14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63"/>
              <p:cNvSpPr/>
              <p:nvPr/>
            </p:nvSpPr>
            <p:spPr>
              <a:xfrm>
                <a:off x="3082513" y="311755"/>
                <a:ext cx="206057" cy="460870"/>
              </a:xfrm>
              <a:custGeom>
                <a:avLst/>
                <a:gdLst/>
                <a:ahLst/>
                <a:cxnLst/>
                <a:rect l="l" t="t" r="r" b="b"/>
                <a:pathLst>
                  <a:path w="8774" h="19624" extrusionOk="0">
                    <a:moveTo>
                      <a:pt x="5771" y="263"/>
                    </a:moveTo>
                    <a:cubicBezTo>
                      <a:pt x="5238" y="1230"/>
                      <a:pt x="4737" y="2264"/>
                      <a:pt x="4304" y="3299"/>
                    </a:cubicBezTo>
                    <a:cubicBezTo>
                      <a:pt x="4170" y="3098"/>
                      <a:pt x="4103" y="2731"/>
                      <a:pt x="3970" y="2465"/>
                    </a:cubicBezTo>
                    <a:cubicBezTo>
                      <a:pt x="3770" y="2064"/>
                      <a:pt x="3503" y="1697"/>
                      <a:pt x="3269" y="1297"/>
                    </a:cubicBezTo>
                    <a:cubicBezTo>
                      <a:pt x="3970" y="697"/>
                      <a:pt x="4837" y="263"/>
                      <a:pt x="5738" y="263"/>
                    </a:cubicBezTo>
                    <a:close/>
                    <a:moveTo>
                      <a:pt x="5971" y="363"/>
                    </a:moveTo>
                    <a:cubicBezTo>
                      <a:pt x="6972" y="430"/>
                      <a:pt x="7439" y="1097"/>
                      <a:pt x="7639" y="1964"/>
                    </a:cubicBezTo>
                    <a:lnTo>
                      <a:pt x="7606" y="1964"/>
                    </a:lnTo>
                    <a:cubicBezTo>
                      <a:pt x="7072" y="2231"/>
                      <a:pt x="6572" y="2465"/>
                      <a:pt x="6071" y="2731"/>
                    </a:cubicBezTo>
                    <a:cubicBezTo>
                      <a:pt x="5638" y="2932"/>
                      <a:pt x="5137" y="3365"/>
                      <a:pt x="4670" y="3465"/>
                    </a:cubicBezTo>
                    <a:cubicBezTo>
                      <a:pt x="4668" y="3465"/>
                      <a:pt x="4666" y="3465"/>
                      <a:pt x="4664" y="3465"/>
                    </a:cubicBezTo>
                    <a:lnTo>
                      <a:pt x="4664" y="3465"/>
                    </a:lnTo>
                    <a:cubicBezTo>
                      <a:pt x="5089" y="2420"/>
                      <a:pt x="5514" y="1376"/>
                      <a:pt x="5971" y="363"/>
                    </a:cubicBezTo>
                    <a:close/>
                    <a:moveTo>
                      <a:pt x="3136" y="1431"/>
                    </a:moveTo>
                    <a:cubicBezTo>
                      <a:pt x="3570" y="2131"/>
                      <a:pt x="3937" y="2865"/>
                      <a:pt x="4170" y="3632"/>
                    </a:cubicBezTo>
                    <a:cubicBezTo>
                      <a:pt x="3803" y="4599"/>
                      <a:pt x="3503" y="5567"/>
                      <a:pt x="3236" y="6501"/>
                    </a:cubicBezTo>
                    <a:cubicBezTo>
                      <a:pt x="3236" y="6467"/>
                      <a:pt x="3169" y="6434"/>
                      <a:pt x="3136" y="6367"/>
                    </a:cubicBezTo>
                    <a:cubicBezTo>
                      <a:pt x="2936" y="6067"/>
                      <a:pt x="2836" y="5700"/>
                      <a:pt x="2736" y="5333"/>
                    </a:cubicBezTo>
                    <a:cubicBezTo>
                      <a:pt x="2402" y="4633"/>
                      <a:pt x="2069" y="3899"/>
                      <a:pt x="1668" y="3232"/>
                    </a:cubicBezTo>
                    <a:cubicBezTo>
                      <a:pt x="1668" y="3232"/>
                      <a:pt x="1735" y="3165"/>
                      <a:pt x="1735" y="3132"/>
                    </a:cubicBezTo>
                    <a:cubicBezTo>
                      <a:pt x="2069" y="2565"/>
                      <a:pt x="2569" y="1931"/>
                      <a:pt x="3136" y="1431"/>
                    </a:cubicBezTo>
                    <a:close/>
                    <a:moveTo>
                      <a:pt x="7606" y="2198"/>
                    </a:moveTo>
                    <a:lnTo>
                      <a:pt x="7606" y="2198"/>
                    </a:lnTo>
                    <a:cubicBezTo>
                      <a:pt x="7706" y="3132"/>
                      <a:pt x="7539" y="4366"/>
                      <a:pt x="7339" y="5200"/>
                    </a:cubicBezTo>
                    <a:cubicBezTo>
                      <a:pt x="6772" y="5300"/>
                      <a:pt x="6138" y="5467"/>
                      <a:pt x="5538" y="5734"/>
                    </a:cubicBezTo>
                    <a:cubicBezTo>
                      <a:pt x="5271" y="5867"/>
                      <a:pt x="4937" y="6034"/>
                      <a:pt x="4637" y="6134"/>
                    </a:cubicBezTo>
                    <a:cubicBezTo>
                      <a:pt x="4337" y="6267"/>
                      <a:pt x="3970" y="6601"/>
                      <a:pt x="3636" y="6701"/>
                    </a:cubicBezTo>
                    <a:cubicBezTo>
                      <a:pt x="3570" y="6734"/>
                      <a:pt x="3503" y="6734"/>
                      <a:pt x="3436" y="6734"/>
                    </a:cubicBezTo>
                    <a:cubicBezTo>
                      <a:pt x="3736" y="5767"/>
                      <a:pt x="4003" y="4800"/>
                      <a:pt x="4404" y="3899"/>
                    </a:cubicBezTo>
                    <a:cubicBezTo>
                      <a:pt x="5438" y="3265"/>
                      <a:pt x="6472" y="2698"/>
                      <a:pt x="7606" y="2198"/>
                    </a:cubicBezTo>
                    <a:close/>
                    <a:moveTo>
                      <a:pt x="1635" y="3399"/>
                    </a:moveTo>
                    <a:cubicBezTo>
                      <a:pt x="2102" y="4599"/>
                      <a:pt x="2636" y="5767"/>
                      <a:pt x="3136" y="6968"/>
                    </a:cubicBezTo>
                    <a:cubicBezTo>
                      <a:pt x="2969" y="7535"/>
                      <a:pt x="2836" y="8069"/>
                      <a:pt x="2736" y="8602"/>
                    </a:cubicBezTo>
                    <a:cubicBezTo>
                      <a:pt x="2602" y="9069"/>
                      <a:pt x="2502" y="9536"/>
                      <a:pt x="2436" y="9970"/>
                    </a:cubicBezTo>
                    <a:cubicBezTo>
                      <a:pt x="2069" y="9837"/>
                      <a:pt x="2002" y="9703"/>
                      <a:pt x="1802" y="9303"/>
                    </a:cubicBezTo>
                    <a:cubicBezTo>
                      <a:pt x="1635" y="8969"/>
                      <a:pt x="1435" y="8702"/>
                      <a:pt x="1335" y="8402"/>
                    </a:cubicBezTo>
                    <a:cubicBezTo>
                      <a:pt x="1101" y="7935"/>
                      <a:pt x="801" y="7468"/>
                      <a:pt x="501" y="7035"/>
                    </a:cubicBezTo>
                    <a:cubicBezTo>
                      <a:pt x="634" y="5734"/>
                      <a:pt x="1001" y="4533"/>
                      <a:pt x="1635" y="3399"/>
                    </a:cubicBezTo>
                    <a:close/>
                    <a:moveTo>
                      <a:pt x="7306" y="5467"/>
                    </a:moveTo>
                    <a:cubicBezTo>
                      <a:pt x="7306" y="5533"/>
                      <a:pt x="7272" y="5600"/>
                      <a:pt x="7272" y="5634"/>
                    </a:cubicBezTo>
                    <a:cubicBezTo>
                      <a:pt x="6905" y="6868"/>
                      <a:pt x="6338" y="7969"/>
                      <a:pt x="5771" y="9103"/>
                    </a:cubicBezTo>
                    <a:cubicBezTo>
                      <a:pt x="5271" y="9236"/>
                      <a:pt x="4771" y="9370"/>
                      <a:pt x="4270" y="9570"/>
                    </a:cubicBezTo>
                    <a:cubicBezTo>
                      <a:pt x="4003" y="9636"/>
                      <a:pt x="3770" y="9770"/>
                      <a:pt x="3503" y="9870"/>
                    </a:cubicBezTo>
                    <a:cubicBezTo>
                      <a:pt x="3219" y="10023"/>
                      <a:pt x="3150" y="10090"/>
                      <a:pt x="3004" y="10090"/>
                    </a:cubicBezTo>
                    <a:cubicBezTo>
                      <a:pt x="2928" y="10090"/>
                      <a:pt x="2830" y="10071"/>
                      <a:pt x="2669" y="10037"/>
                    </a:cubicBezTo>
                    <a:cubicBezTo>
                      <a:pt x="2769" y="9636"/>
                      <a:pt x="2802" y="9303"/>
                      <a:pt x="2903" y="8936"/>
                    </a:cubicBezTo>
                    <a:cubicBezTo>
                      <a:pt x="3003" y="8335"/>
                      <a:pt x="3136" y="7768"/>
                      <a:pt x="3303" y="7201"/>
                    </a:cubicBezTo>
                    <a:lnTo>
                      <a:pt x="3336" y="7201"/>
                    </a:lnTo>
                    <a:cubicBezTo>
                      <a:pt x="4604" y="6401"/>
                      <a:pt x="5905" y="5867"/>
                      <a:pt x="7306" y="5467"/>
                    </a:cubicBezTo>
                    <a:close/>
                    <a:moveTo>
                      <a:pt x="434" y="7235"/>
                    </a:moveTo>
                    <a:cubicBezTo>
                      <a:pt x="768" y="7969"/>
                      <a:pt x="1168" y="8669"/>
                      <a:pt x="1568" y="9403"/>
                    </a:cubicBezTo>
                    <a:cubicBezTo>
                      <a:pt x="1735" y="9670"/>
                      <a:pt x="1969" y="10404"/>
                      <a:pt x="2302" y="10604"/>
                    </a:cubicBezTo>
                    <a:cubicBezTo>
                      <a:pt x="2169" y="11438"/>
                      <a:pt x="2069" y="12272"/>
                      <a:pt x="1969" y="13139"/>
                    </a:cubicBezTo>
                    <a:cubicBezTo>
                      <a:pt x="1502" y="12605"/>
                      <a:pt x="1101" y="12105"/>
                      <a:pt x="634" y="11571"/>
                    </a:cubicBezTo>
                    <a:cubicBezTo>
                      <a:pt x="467" y="10470"/>
                      <a:pt x="334" y="9370"/>
                      <a:pt x="401" y="8235"/>
                    </a:cubicBezTo>
                    <a:cubicBezTo>
                      <a:pt x="401" y="7902"/>
                      <a:pt x="401" y="7568"/>
                      <a:pt x="434" y="7235"/>
                    </a:cubicBezTo>
                    <a:close/>
                    <a:moveTo>
                      <a:pt x="5638" y="9403"/>
                    </a:moveTo>
                    <a:lnTo>
                      <a:pt x="5638" y="9403"/>
                    </a:lnTo>
                    <a:cubicBezTo>
                      <a:pt x="5404" y="9837"/>
                      <a:pt x="5171" y="10270"/>
                      <a:pt x="4937" y="10737"/>
                    </a:cubicBezTo>
                    <a:cubicBezTo>
                      <a:pt x="4570" y="11438"/>
                      <a:pt x="4170" y="12138"/>
                      <a:pt x="3837" y="12872"/>
                    </a:cubicBezTo>
                    <a:cubicBezTo>
                      <a:pt x="3269" y="12939"/>
                      <a:pt x="2736" y="13206"/>
                      <a:pt x="2302" y="13573"/>
                    </a:cubicBezTo>
                    <a:cubicBezTo>
                      <a:pt x="2335" y="12605"/>
                      <a:pt x="2436" y="11638"/>
                      <a:pt x="2636" y="10704"/>
                    </a:cubicBezTo>
                    <a:cubicBezTo>
                      <a:pt x="2769" y="10637"/>
                      <a:pt x="2836" y="10570"/>
                      <a:pt x="2969" y="10537"/>
                    </a:cubicBezTo>
                    <a:cubicBezTo>
                      <a:pt x="3903" y="10103"/>
                      <a:pt x="4637" y="9636"/>
                      <a:pt x="5638" y="9403"/>
                    </a:cubicBezTo>
                    <a:close/>
                    <a:moveTo>
                      <a:pt x="734" y="11871"/>
                    </a:moveTo>
                    <a:lnTo>
                      <a:pt x="734" y="11871"/>
                    </a:lnTo>
                    <a:cubicBezTo>
                      <a:pt x="1135" y="12438"/>
                      <a:pt x="1568" y="12939"/>
                      <a:pt x="1969" y="13472"/>
                    </a:cubicBezTo>
                    <a:cubicBezTo>
                      <a:pt x="1835" y="14640"/>
                      <a:pt x="1835" y="15774"/>
                      <a:pt x="1902" y="16908"/>
                    </a:cubicBezTo>
                    <a:cubicBezTo>
                      <a:pt x="1468" y="15240"/>
                      <a:pt x="1001" y="13573"/>
                      <a:pt x="734" y="11871"/>
                    </a:cubicBezTo>
                    <a:close/>
                    <a:moveTo>
                      <a:pt x="3670" y="13106"/>
                    </a:moveTo>
                    <a:cubicBezTo>
                      <a:pt x="2936" y="14807"/>
                      <a:pt x="2335" y="16541"/>
                      <a:pt x="2202" y="18409"/>
                    </a:cubicBezTo>
                    <a:cubicBezTo>
                      <a:pt x="2169" y="18276"/>
                      <a:pt x="2169" y="18142"/>
                      <a:pt x="2135" y="18042"/>
                    </a:cubicBezTo>
                    <a:cubicBezTo>
                      <a:pt x="2169" y="17976"/>
                      <a:pt x="2169" y="17976"/>
                      <a:pt x="2135" y="17909"/>
                    </a:cubicBezTo>
                    <a:cubicBezTo>
                      <a:pt x="2135" y="16508"/>
                      <a:pt x="2135" y="15140"/>
                      <a:pt x="2202" y="13806"/>
                    </a:cubicBezTo>
                    <a:cubicBezTo>
                      <a:pt x="2302" y="13806"/>
                      <a:pt x="2335" y="13773"/>
                      <a:pt x="2335" y="13673"/>
                    </a:cubicBezTo>
                    <a:cubicBezTo>
                      <a:pt x="2802" y="13439"/>
                      <a:pt x="3203" y="13239"/>
                      <a:pt x="3670" y="13106"/>
                    </a:cubicBezTo>
                    <a:close/>
                    <a:moveTo>
                      <a:pt x="5784" y="0"/>
                    </a:moveTo>
                    <a:cubicBezTo>
                      <a:pt x="4888" y="0"/>
                      <a:pt x="3890" y="460"/>
                      <a:pt x="3103" y="1097"/>
                    </a:cubicBezTo>
                    <a:cubicBezTo>
                      <a:pt x="968" y="2765"/>
                      <a:pt x="101" y="5567"/>
                      <a:pt x="34" y="8169"/>
                    </a:cubicBezTo>
                    <a:cubicBezTo>
                      <a:pt x="0" y="11838"/>
                      <a:pt x="1235" y="15741"/>
                      <a:pt x="2269" y="19277"/>
                    </a:cubicBezTo>
                    <a:lnTo>
                      <a:pt x="2269" y="19410"/>
                    </a:lnTo>
                    <a:cubicBezTo>
                      <a:pt x="2269" y="19443"/>
                      <a:pt x="2269" y="19477"/>
                      <a:pt x="2302" y="19477"/>
                    </a:cubicBezTo>
                    <a:lnTo>
                      <a:pt x="2302" y="19577"/>
                    </a:lnTo>
                    <a:cubicBezTo>
                      <a:pt x="2302" y="19607"/>
                      <a:pt x="2343" y="19623"/>
                      <a:pt x="2384" y="19623"/>
                    </a:cubicBezTo>
                    <a:cubicBezTo>
                      <a:pt x="2435" y="19623"/>
                      <a:pt x="2487" y="19599"/>
                      <a:pt x="2469" y="19543"/>
                    </a:cubicBezTo>
                    <a:lnTo>
                      <a:pt x="2502" y="19477"/>
                    </a:lnTo>
                    <a:cubicBezTo>
                      <a:pt x="2569" y="19477"/>
                      <a:pt x="2569" y="19443"/>
                      <a:pt x="2569" y="19410"/>
                    </a:cubicBezTo>
                    <a:cubicBezTo>
                      <a:pt x="2502" y="17108"/>
                      <a:pt x="3236" y="15040"/>
                      <a:pt x="4170" y="13039"/>
                    </a:cubicBezTo>
                    <a:lnTo>
                      <a:pt x="4404" y="13039"/>
                    </a:lnTo>
                    <a:cubicBezTo>
                      <a:pt x="4504" y="13039"/>
                      <a:pt x="4470" y="12805"/>
                      <a:pt x="4337" y="12805"/>
                    </a:cubicBezTo>
                    <a:lnTo>
                      <a:pt x="4270" y="12805"/>
                    </a:lnTo>
                    <a:cubicBezTo>
                      <a:pt x="4704" y="11905"/>
                      <a:pt x="5204" y="10971"/>
                      <a:pt x="5671" y="10070"/>
                    </a:cubicBezTo>
                    <a:cubicBezTo>
                      <a:pt x="6939" y="7668"/>
                      <a:pt x="8773" y="4433"/>
                      <a:pt x="7839" y="1631"/>
                    </a:cubicBezTo>
                    <a:cubicBezTo>
                      <a:pt x="7458" y="452"/>
                      <a:pt x="6671" y="0"/>
                      <a:pt x="57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63"/>
              <p:cNvSpPr/>
              <p:nvPr/>
            </p:nvSpPr>
            <p:spPr>
              <a:xfrm>
                <a:off x="3183568" y="490265"/>
                <a:ext cx="54086" cy="125363"/>
              </a:xfrm>
              <a:custGeom>
                <a:avLst/>
                <a:gdLst/>
                <a:ahLst/>
                <a:cxnLst/>
                <a:rect l="l" t="t" r="r" b="b"/>
                <a:pathLst>
                  <a:path w="2303" h="5338" extrusionOk="0">
                    <a:moveTo>
                      <a:pt x="2302" y="1"/>
                    </a:moveTo>
                    <a:lnTo>
                      <a:pt x="2302" y="1"/>
                    </a:lnTo>
                    <a:cubicBezTo>
                      <a:pt x="935" y="1101"/>
                      <a:pt x="34" y="2769"/>
                      <a:pt x="34" y="4704"/>
                    </a:cubicBezTo>
                    <a:cubicBezTo>
                      <a:pt x="34" y="5038"/>
                      <a:pt x="1" y="5271"/>
                      <a:pt x="134" y="5338"/>
                    </a:cubicBezTo>
                    <a:cubicBezTo>
                      <a:pt x="534" y="4704"/>
                      <a:pt x="1001" y="4137"/>
                      <a:pt x="1468" y="3603"/>
                    </a:cubicBezTo>
                    <a:cubicBezTo>
                      <a:pt x="1869" y="2436"/>
                      <a:pt x="2069" y="1268"/>
                      <a:pt x="23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63"/>
              <p:cNvSpPr/>
              <p:nvPr/>
            </p:nvSpPr>
            <p:spPr>
              <a:xfrm>
                <a:off x="3194536" y="571358"/>
                <a:ext cx="82291" cy="45068"/>
              </a:xfrm>
              <a:custGeom>
                <a:avLst/>
                <a:gdLst/>
                <a:ahLst/>
                <a:cxnLst/>
                <a:rect l="l" t="t" r="r" b="b"/>
                <a:pathLst>
                  <a:path w="3504" h="1919" extrusionOk="0">
                    <a:moveTo>
                      <a:pt x="2888" y="1"/>
                    </a:moveTo>
                    <a:cubicBezTo>
                      <a:pt x="2263" y="1"/>
                      <a:pt x="1646" y="157"/>
                      <a:pt x="1068" y="484"/>
                    </a:cubicBezTo>
                    <a:cubicBezTo>
                      <a:pt x="701" y="984"/>
                      <a:pt x="334" y="1418"/>
                      <a:pt x="1" y="1918"/>
                    </a:cubicBezTo>
                    <a:cubicBezTo>
                      <a:pt x="367" y="1918"/>
                      <a:pt x="1135" y="1484"/>
                      <a:pt x="1402" y="1351"/>
                    </a:cubicBezTo>
                    <a:cubicBezTo>
                      <a:pt x="2169" y="1017"/>
                      <a:pt x="2869" y="584"/>
                      <a:pt x="3503" y="50"/>
                    </a:cubicBezTo>
                    <a:cubicBezTo>
                      <a:pt x="3298" y="17"/>
                      <a:pt x="3092" y="1"/>
                      <a:pt x="2888"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63"/>
              <p:cNvSpPr/>
              <p:nvPr/>
            </p:nvSpPr>
            <p:spPr>
              <a:xfrm>
                <a:off x="3227438" y="513773"/>
                <a:ext cx="94034" cy="59558"/>
              </a:xfrm>
              <a:custGeom>
                <a:avLst/>
                <a:gdLst/>
                <a:ahLst/>
                <a:cxnLst/>
                <a:rect l="l" t="t" r="r" b="b"/>
                <a:pathLst>
                  <a:path w="4004" h="2536" extrusionOk="0">
                    <a:moveTo>
                      <a:pt x="2602" y="0"/>
                    </a:moveTo>
                    <a:cubicBezTo>
                      <a:pt x="1635" y="768"/>
                      <a:pt x="801" y="1635"/>
                      <a:pt x="1" y="2535"/>
                    </a:cubicBezTo>
                    <a:cubicBezTo>
                      <a:pt x="512" y="2358"/>
                      <a:pt x="1009" y="2254"/>
                      <a:pt x="1520" y="2254"/>
                    </a:cubicBezTo>
                    <a:cubicBezTo>
                      <a:pt x="1776" y="2254"/>
                      <a:pt x="2035" y="2280"/>
                      <a:pt x="2302" y="2335"/>
                    </a:cubicBezTo>
                    <a:cubicBezTo>
                      <a:pt x="2336" y="2302"/>
                      <a:pt x="2336" y="2302"/>
                      <a:pt x="2402" y="2302"/>
                    </a:cubicBezTo>
                    <a:cubicBezTo>
                      <a:pt x="3036" y="1768"/>
                      <a:pt x="3536" y="1034"/>
                      <a:pt x="4003" y="301"/>
                    </a:cubicBezTo>
                    <a:cubicBezTo>
                      <a:pt x="3503" y="167"/>
                      <a:pt x="3069" y="100"/>
                      <a:pt x="26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63"/>
              <p:cNvSpPr/>
              <p:nvPr/>
            </p:nvSpPr>
            <p:spPr>
              <a:xfrm>
                <a:off x="3227438" y="459711"/>
                <a:ext cx="68177" cy="103428"/>
              </a:xfrm>
              <a:custGeom>
                <a:avLst/>
                <a:gdLst/>
                <a:ahLst/>
                <a:cxnLst/>
                <a:rect l="l" t="t" r="r" b="b"/>
                <a:pathLst>
                  <a:path w="2903" h="4404" extrusionOk="0">
                    <a:moveTo>
                      <a:pt x="2903" y="1"/>
                    </a:moveTo>
                    <a:lnTo>
                      <a:pt x="2903" y="1"/>
                    </a:lnTo>
                    <a:cubicBezTo>
                      <a:pt x="2002" y="268"/>
                      <a:pt x="1168" y="668"/>
                      <a:pt x="468" y="1202"/>
                    </a:cubicBezTo>
                    <a:cubicBezTo>
                      <a:pt x="501" y="1202"/>
                      <a:pt x="501" y="1202"/>
                      <a:pt x="501" y="1268"/>
                    </a:cubicBezTo>
                    <a:cubicBezTo>
                      <a:pt x="568" y="2302"/>
                      <a:pt x="334" y="3403"/>
                      <a:pt x="1" y="4404"/>
                    </a:cubicBezTo>
                    <a:cubicBezTo>
                      <a:pt x="768" y="3537"/>
                      <a:pt x="1568" y="2769"/>
                      <a:pt x="2402" y="1969"/>
                    </a:cubicBezTo>
                    <a:cubicBezTo>
                      <a:pt x="2669" y="1335"/>
                      <a:pt x="2803" y="668"/>
                      <a:pt x="2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63"/>
              <p:cNvSpPr/>
              <p:nvPr/>
            </p:nvSpPr>
            <p:spPr>
              <a:xfrm>
                <a:off x="3292468" y="466756"/>
                <a:ext cx="56411" cy="47815"/>
              </a:xfrm>
              <a:custGeom>
                <a:avLst/>
                <a:gdLst/>
                <a:ahLst/>
                <a:cxnLst/>
                <a:rect l="l" t="t" r="r" b="b"/>
                <a:pathLst>
                  <a:path w="2402" h="2036" extrusionOk="0">
                    <a:moveTo>
                      <a:pt x="2402" y="1"/>
                    </a:moveTo>
                    <a:lnTo>
                      <a:pt x="2402" y="1"/>
                    </a:lnTo>
                    <a:cubicBezTo>
                      <a:pt x="1568" y="535"/>
                      <a:pt x="734" y="1168"/>
                      <a:pt x="0" y="1802"/>
                    </a:cubicBezTo>
                    <a:cubicBezTo>
                      <a:pt x="434" y="1869"/>
                      <a:pt x="867" y="1969"/>
                      <a:pt x="1334" y="2036"/>
                    </a:cubicBezTo>
                    <a:cubicBezTo>
                      <a:pt x="1735" y="1435"/>
                      <a:pt x="2135" y="701"/>
                      <a:pt x="24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63"/>
              <p:cNvSpPr/>
              <p:nvPr/>
            </p:nvSpPr>
            <p:spPr>
              <a:xfrm>
                <a:off x="3292468" y="455483"/>
                <a:ext cx="60333" cy="44997"/>
              </a:xfrm>
              <a:custGeom>
                <a:avLst/>
                <a:gdLst/>
                <a:ahLst/>
                <a:cxnLst/>
                <a:rect l="l" t="t" r="r" b="b"/>
                <a:pathLst>
                  <a:path w="2569" h="1916" extrusionOk="0">
                    <a:moveTo>
                      <a:pt x="1823" y="0"/>
                    </a:moveTo>
                    <a:cubicBezTo>
                      <a:pt x="1292" y="0"/>
                      <a:pt x="755" y="67"/>
                      <a:pt x="234" y="181"/>
                    </a:cubicBezTo>
                    <a:cubicBezTo>
                      <a:pt x="267" y="781"/>
                      <a:pt x="200" y="1348"/>
                      <a:pt x="0" y="1915"/>
                    </a:cubicBezTo>
                    <a:cubicBezTo>
                      <a:pt x="834" y="1215"/>
                      <a:pt x="1701" y="614"/>
                      <a:pt x="2569" y="47"/>
                    </a:cubicBezTo>
                    <a:cubicBezTo>
                      <a:pt x="2323" y="15"/>
                      <a:pt x="2073" y="0"/>
                      <a:pt x="18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63"/>
              <p:cNvSpPr/>
              <p:nvPr/>
            </p:nvSpPr>
            <p:spPr>
              <a:xfrm>
                <a:off x="3194536" y="572533"/>
                <a:ext cx="82291" cy="45443"/>
              </a:xfrm>
              <a:custGeom>
                <a:avLst/>
                <a:gdLst/>
                <a:ahLst/>
                <a:cxnLst/>
                <a:rect l="l" t="t" r="r" b="b"/>
                <a:pathLst>
                  <a:path w="3504" h="1935" extrusionOk="0">
                    <a:moveTo>
                      <a:pt x="3169" y="0"/>
                    </a:moveTo>
                    <a:cubicBezTo>
                      <a:pt x="2336" y="634"/>
                      <a:pt x="1468" y="1101"/>
                      <a:pt x="468" y="1301"/>
                    </a:cubicBezTo>
                    <a:cubicBezTo>
                      <a:pt x="301" y="1501"/>
                      <a:pt x="167" y="1701"/>
                      <a:pt x="1" y="1935"/>
                    </a:cubicBezTo>
                    <a:cubicBezTo>
                      <a:pt x="367" y="1935"/>
                      <a:pt x="1101" y="1468"/>
                      <a:pt x="1402" y="1334"/>
                    </a:cubicBezTo>
                    <a:cubicBezTo>
                      <a:pt x="2169" y="1001"/>
                      <a:pt x="2836" y="601"/>
                      <a:pt x="3503" y="33"/>
                    </a:cubicBezTo>
                    <a:cubicBezTo>
                      <a:pt x="3370" y="33"/>
                      <a:pt x="3270" y="0"/>
                      <a:pt x="3169"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63"/>
              <p:cNvSpPr/>
              <p:nvPr/>
            </p:nvSpPr>
            <p:spPr>
              <a:xfrm>
                <a:off x="3199233" y="497756"/>
                <a:ext cx="40512" cy="70126"/>
              </a:xfrm>
              <a:custGeom>
                <a:avLst/>
                <a:gdLst/>
                <a:ahLst/>
                <a:cxnLst/>
                <a:rect l="l" t="t" r="r" b="b"/>
                <a:pathLst>
                  <a:path w="1725" h="2986" extrusionOk="0">
                    <a:moveTo>
                      <a:pt x="1489" y="0"/>
                    </a:moveTo>
                    <a:cubicBezTo>
                      <a:pt x="1462" y="0"/>
                      <a:pt x="1433" y="5"/>
                      <a:pt x="1402" y="15"/>
                    </a:cubicBezTo>
                    <a:cubicBezTo>
                      <a:pt x="501" y="482"/>
                      <a:pt x="34" y="1950"/>
                      <a:pt x="1" y="2884"/>
                    </a:cubicBezTo>
                    <a:cubicBezTo>
                      <a:pt x="22" y="2949"/>
                      <a:pt x="86" y="2985"/>
                      <a:pt x="137" y="2985"/>
                    </a:cubicBezTo>
                    <a:cubicBezTo>
                      <a:pt x="165" y="2985"/>
                      <a:pt x="189" y="2974"/>
                      <a:pt x="201" y="2951"/>
                    </a:cubicBezTo>
                    <a:cubicBezTo>
                      <a:pt x="434" y="2484"/>
                      <a:pt x="634" y="1983"/>
                      <a:pt x="835" y="1550"/>
                    </a:cubicBezTo>
                    <a:cubicBezTo>
                      <a:pt x="1101" y="1116"/>
                      <a:pt x="1502" y="716"/>
                      <a:pt x="1669" y="282"/>
                    </a:cubicBezTo>
                    <a:cubicBezTo>
                      <a:pt x="1725" y="141"/>
                      <a:pt x="1638" y="0"/>
                      <a:pt x="14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63"/>
              <p:cNvSpPr/>
              <p:nvPr/>
            </p:nvSpPr>
            <p:spPr>
              <a:xfrm>
                <a:off x="3165555" y="449941"/>
                <a:ext cx="200844" cy="179942"/>
              </a:xfrm>
              <a:custGeom>
                <a:avLst/>
                <a:gdLst/>
                <a:ahLst/>
                <a:cxnLst/>
                <a:rect l="l" t="t" r="r" b="b"/>
                <a:pathLst>
                  <a:path w="8552" h="7662" extrusionOk="0">
                    <a:moveTo>
                      <a:pt x="7387" y="224"/>
                    </a:moveTo>
                    <a:cubicBezTo>
                      <a:pt x="7592" y="224"/>
                      <a:pt x="7799" y="233"/>
                      <a:pt x="8006" y="250"/>
                    </a:cubicBezTo>
                    <a:cubicBezTo>
                      <a:pt x="7105" y="850"/>
                      <a:pt x="6271" y="1451"/>
                      <a:pt x="5438" y="2151"/>
                    </a:cubicBezTo>
                    <a:cubicBezTo>
                      <a:pt x="5604" y="1584"/>
                      <a:pt x="5738" y="1017"/>
                      <a:pt x="5671" y="417"/>
                    </a:cubicBezTo>
                    <a:cubicBezTo>
                      <a:pt x="6215" y="293"/>
                      <a:pt x="6796" y="224"/>
                      <a:pt x="7387" y="224"/>
                    </a:cubicBezTo>
                    <a:close/>
                    <a:moveTo>
                      <a:pt x="7906" y="717"/>
                    </a:moveTo>
                    <a:cubicBezTo>
                      <a:pt x="7539" y="1384"/>
                      <a:pt x="7205" y="2085"/>
                      <a:pt x="6772" y="2752"/>
                    </a:cubicBezTo>
                    <a:cubicBezTo>
                      <a:pt x="6305" y="2685"/>
                      <a:pt x="5905" y="2585"/>
                      <a:pt x="5438" y="2518"/>
                    </a:cubicBezTo>
                    <a:cubicBezTo>
                      <a:pt x="6205" y="1884"/>
                      <a:pt x="7039" y="1317"/>
                      <a:pt x="7906" y="717"/>
                    </a:cubicBezTo>
                    <a:close/>
                    <a:moveTo>
                      <a:pt x="5571" y="417"/>
                    </a:moveTo>
                    <a:lnTo>
                      <a:pt x="5571" y="417"/>
                    </a:lnTo>
                    <a:cubicBezTo>
                      <a:pt x="5471" y="1084"/>
                      <a:pt x="5371" y="1751"/>
                      <a:pt x="5071" y="2385"/>
                    </a:cubicBezTo>
                    <a:cubicBezTo>
                      <a:pt x="4237" y="3119"/>
                      <a:pt x="3403" y="3919"/>
                      <a:pt x="2636" y="4820"/>
                    </a:cubicBezTo>
                    <a:cubicBezTo>
                      <a:pt x="2936" y="3819"/>
                      <a:pt x="3203" y="2718"/>
                      <a:pt x="3136" y="1684"/>
                    </a:cubicBezTo>
                    <a:lnTo>
                      <a:pt x="3136" y="1651"/>
                    </a:lnTo>
                    <a:cubicBezTo>
                      <a:pt x="3870" y="1050"/>
                      <a:pt x="4704" y="650"/>
                      <a:pt x="5571" y="417"/>
                    </a:cubicBezTo>
                    <a:close/>
                    <a:moveTo>
                      <a:pt x="5237" y="2718"/>
                    </a:moveTo>
                    <a:cubicBezTo>
                      <a:pt x="5738" y="2852"/>
                      <a:pt x="6171" y="2918"/>
                      <a:pt x="6638" y="3019"/>
                    </a:cubicBezTo>
                    <a:cubicBezTo>
                      <a:pt x="6205" y="3752"/>
                      <a:pt x="5638" y="4420"/>
                      <a:pt x="5037" y="5020"/>
                    </a:cubicBezTo>
                    <a:cubicBezTo>
                      <a:pt x="4971" y="5020"/>
                      <a:pt x="4971" y="5053"/>
                      <a:pt x="4937" y="5053"/>
                    </a:cubicBezTo>
                    <a:cubicBezTo>
                      <a:pt x="4670" y="4998"/>
                      <a:pt x="4407" y="4972"/>
                      <a:pt x="4148" y="4972"/>
                    </a:cubicBezTo>
                    <a:cubicBezTo>
                      <a:pt x="3629" y="4972"/>
                      <a:pt x="3125" y="5076"/>
                      <a:pt x="2636" y="5253"/>
                    </a:cubicBezTo>
                    <a:cubicBezTo>
                      <a:pt x="3436" y="4353"/>
                      <a:pt x="4303" y="3486"/>
                      <a:pt x="5237" y="2718"/>
                    </a:cubicBezTo>
                    <a:close/>
                    <a:moveTo>
                      <a:pt x="3069" y="1718"/>
                    </a:moveTo>
                    <a:cubicBezTo>
                      <a:pt x="2836" y="2918"/>
                      <a:pt x="2636" y="4153"/>
                      <a:pt x="2235" y="5320"/>
                    </a:cubicBezTo>
                    <a:cubicBezTo>
                      <a:pt x="1768" y="5887"/>
                      <a:pt x="1301" y="6421"/>
                      <a:pt x="901" y="7055"/>
                    </a:cubicBezTo>
                    <a:cubicBezTo>
                      <a:pt x="768" y="6988"/>
                      <a:pt x="801" y="6755"/>
                      <a:pt x="801" y="6421"/>
                    </a:cubicBezTo>
                    <a:cubicBezTo>
                      <a:pt x="801" y="4486"/>
                      <a:pt x="1702" y="2818"/>
                      <a:pt x="3069" y="1718"/>
                    </a:cubicBezTo>
                    <a:close/>
                    <a:moveTo>
                      <a:pt x="4157" y="5218"/>
                    </a:moveTo>
                    <a:cubicBezTo>
                      <a:pt x="4350" y="5218"/>
                      <a:pt x="4544" y="5230"/>
                      <a:pt x="4737" y="5253"/>
                    </a:cubicBezTo>
                    <a:cubicBezTo>
                      <a:pt x="4070" y="5821"/>
                      <a:pt x="3403" y="6221"/>
                      <a:pt x="2636" y="6554"/>
                    </a:cubicBezTo>
                    <a:cubicBezTo>
                      <a:pt x="2335" y="6688"/>
                      <a:pt x="1601" y="7155"/>
                      <a:pt x="1235" y="7155"/>
                    </a:cubicBezTo>
                    <a:cubicBezTo>
                      <a:pt x="1568" y="6654"/>
                      <a:pt x="1935" y="6154"/>
                      <a:pt x="2302" y="5687"/>
                    </a:cubicBezTo>
                    <a:cubicBezTo>
                      <a:pt x="2891" y="5354"/>
                      <a:pt x="3520" y="5218"/>
                      <a:pt x="4157" y="5218"/>
                    </a:cubicBezTo>
                    <a:close/>
                    <a:moveTo>
                      <a:pt x="6867" y="0"/>
                    </a:moveTo>
                    <a:cubicBezTo>
                      <a:pt x="3041" y="0"/>
                      <a:pt x="0" y="3517"/>
                      <a:pt x="567" y="7488"/>
                    </a:cubicBezTo>
                    <a:cubicBezTo>
                      <a:pt x="567" y="7575"/>
                      <a:pt x="617" y="7662"/>
                      <a:pt x="718" y="7662"/>
                    </a:cubicBezTo>
                    <a:cubicBezTo>
                      <a:pt x="733" y="7662"/>
                      <a:pt x="750" y="7660"/>
                      <a:pt x="768" y="7655"/>
                    </a:cubicBezTo>
                    <a:cubicBezTo>
                      <a:pt x="2402" y="7088"/>
                      <a:pt x="3970" y="6388"/>
                      <a:pt x="5271" y="5220"/>
                    </a:cubicBezTo>
                    <a:cubicBezTo>
                      <a:pt x="5971" y="4586"/>
                      <a:pt x="6538" y="3852"/>
                      <a:pt x="7039" y="3019"/>
                    </a:cubicBezTo>
                    <a:cubicBezTo>
                      <a:pt x="7072" y="3019"/>
                      <a:pt x="7072" y="2985"/>
                      <a:pt x="7072" y="2985"/>
                    </a:cubicBezTo>
                    <a:cubicBezTo>
                      <a:pt x="7572" y="2085"/>
                      <a:pt x="8039" y="1184"/>
                      <a:pt x="8473" y="350"/>
                    </a:cubicBezTo>
                    <a:cubicBezTo>
                      <a:pt x="8552" y="245"/>
                      <a:pt x="8445" y="119"/>
                      <a:pt x="8330" y="119"/>
                    </a:cubicBezTo>
                    <a:cubicBezTo>
                      <a:pt x="8299" y="119"/>
                      <a:pt x="8268" y="128"/>
                      <a:pt x="8240" y="150"/>
                    </a:cubicBezTo>
                    <a:cubicBezTo>
                      <a:pt x="7774" y="48"/>
                      <a:pt x="7315" y="0"/>
                      <a:pt x="6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63"/>
              <p:cNvSpPr/>
              <p:nvPr/>
            </p:nvSpPr>
            <p:spPr>
              <a:xfrm>
                <a:off x="3048835" y="713537"/>
                <a:ext cx="100281" cy="37623"/>
              </a:xfrm>
              <a:custGeom>
                <a:avLst/>
                <a:gdLst/>
                <a:ahLst/>
                <a:cxnLst/>
                <a:rect l="l" t="t" r="r" b="b"/>
                <a:pathLst>
                  <a:path w="4270" h="1602" extrusionOk="0">
                    <a:moveTo>
                      <a:pt x="0" y="0"/>
                    </a:moveTo>
                    <a:lnTo>
                      <a:pt x="0" y="0"/>
                    </a:lnTo>
                    <a:cubicBezTo>
                      <a:pt x="1234" y="834"/>
                      <a:pt x="2769" y="1301"/>
                      <a:pt x="4270" y="1602"/>
                    </a:cubicBezTo>
                    <a:cubicBezTo>
                      <a:pt x="4070" y="934"/>
                      <a:pt x="3669" y="434"/>
                      <a:pt x="3036" y="134"/>
                    </a:cubicBezTo>
                    <a:cubicBezTo>
                      <a:pt x="2002" y="134"/>
                      <a:pt x="1001" y="1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63"/>
              <p:cNvSpPr/>
              <p:nvPr/>
            </p:nvSpPr>
            <p:spPr>
              <a:xfrm>
                <a:off x="3042538" y="615620"/>
                <a:ext cx="94809" cy="94363"/>
              </a:xfrm>
              <a:custGeom>
                <a:avLst/>
                <a:gdLst/>
                <a:ahLst/>
                <a:cxnLst/>
                <a:rect l="l" t="t" r="r" b="b"/>
                <a:pathLst>
                  <a:path w="4037" h="4018" extrusionOk="0">
                    <a:moveTo>
                      <a:pt x="3903" y="1"/>
                    </a:moveTo>
                    <a:cubicBezTo>
                      <a:pt x="2569" y="868"/>
                      <a:pt x="1368" y="2036"/>
                      <a:pt x="334" y="3470"/>
                    </a:cubicBezTo>
                    <a:cubicBezTo>
                      <a:pt x="201" y="3637"/>
                      <a:pt x="134" y="3804"/>
                      <a:pt x="1" y="3970"/>
                    </a:cubicBezTo>
                    <a:cubicBezTo>
                      <a:pt x="638" y="3994"/>
                      <a:pt x="1291" y="4018"/>
                      <a:pt x="1938" y="4018"/>
                    </a:cubicBezTo>
                    <a:cubicBezTo>
                      <a:pt x="2206" y="4018"/>
                      <a:pt x="2472" y="4014"/>
                      <a:pt x="2736" y="4004"/>
                    </a:cubicBezTo>
                    <a:cubicBezTo>
                      <a:pt x="3703" y="2836"/>
                      <a:pt x="4037" y="1502"/>
                      <a:pt x="3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63"/>
              <p:cNvSpPr/>
              <p:nvPr/>
            </p:nvSpPr>
            <p:spPr>
              <a:xfrm>
                <a:off x="3131855" y="708840"/>
                <a:ext cx="129285" cy="51479"/>
              </a:xfrm>
              <a:custGeom>
                <a:avLst/>
                <a:gdLst/>
                <a:ahLst/>
                <a:cxnLst/>
                <a:rect l="l" t="t" r="r" b="b"/>
                <a:pathLst>
                  <a:path w="5505" h="2192" extrusionOk="0">
                    <a:moveTo>
                      <a:pt x="2936" y="0"/>
                    </a:moveTo>
                    <a:cubicBezTo>
                      <a:pt x="1936" y="167"/>
                      <a:pt x="1002" y="234"/>
                      <a:pt x="1" y="300"/>
                    </a:cubicBezTo>
                    <a:cubicBezTo>
                      <a:pt x="34" y="334"/>
                      <a:pt x="101" y="401"/>
                      <a:pt x="201" y="467"/>
                    </a:cubicBezTo>
                    <a:cubicBezTo>
                      <a:pt x="601" y="834"/>
                      <a:pt x="868" y="1301"/>
                      <a:pt x="1035" y="1835"/>
                    </a:cubicBezTo>
                    <a:cubicBezTo>
                      <a:pt x="1402" y="1902"/>
                      <a:pt x="1736" y="2002"/>
                      <a:pt x="2102" y="2035"/>
                    </a:cubicBezTo>
                    <a:cubicBezTo>
                      <a:pt x="2811" y="2139"/>
                      <a:pt x="3520" y="2191"/>
                      <a:pt x="4229" y="2191"/>
                    </a:cubicBezTo>
                    <a:cubicBezTo>
                      <a:pt x="4654" y="2191"/>
                      <a:pt x="5080" y="2173"/>
                      <a:pt x="5505" y="2135"/>
                    </a:cubicBezTo>
                    <a:cubicBezTo>
                      <a:pt x="4838" y="1201"/>
                      <a:pt x="4004" y="501"/>
                      <a:pt x="29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63"/>
              <p:cNvSpPr/>
              <p:nvPr/>
            </p:nvSpPr>
            <p:spPr>
              <a:xfrm>
                <a:off x="3116989" y="568611"/>
                <a:ext cx="121441" cy="137105"/>
              </a:xfrm>
              <a:custGeom>
                <a:avLst/>
                <a:gdLst/>
                <a:ahLst/>
                <a:cxnLst/>
                <a:rect l="l" t="t" r="r" b="b"/>
                <a:pathLst>
                  <a:path w="5171" h="5838" extrusionOk="0">
                    <a:moveTo>
                      <a:pt x="4771" y="0"/>
                    </a:moveTo>
                    <a:lnTo>
                      <a:pt x="4771" y="0"/>
                    </a:lnTo>
                    <a:cubicBezTo>
                      <a:pt x="3436" y="401"/>
                      <a:pt x="2135" y="1001"/>
                      <a:pt x="968" y="1735"/>
                    </a:cubicBezTo>
                    <a:cubicBezTo>
                      <a:pt x="1268" y="3002"/>
                      <a:pt x="1001" y="4303"/>
                      <a:pt x="334" y="5371"/>
                    </a:cubicBezTo>
                    <a:cubicBezTo>
                      <a:pt x="167" y="5671"/>
                      <a:pt x="1" y="5771"/>
                      <a:pt x="67" y="5838"/>
                    </a:cubicBezTo>
                    <a:cubicBezTo>
                      <a:pt x="1135" y="5804"/>
                      <a:pt x="2169" y="5704"/>
                      <a:pt x="3236" y="5538"/>
                    </a:cubicBezTo>
                    <a:cubicBezTo>
                      <a:pt x="4737" y="4037"/>
                      <a:pt x="5171" y="2035"/>
                      <a:pt x="4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63"/>
              <p:cNvSpPr/>
              <p:nvPr/>
            </p:nvSpPr>
            <p:spPr>
              <a:xfrm>
                <a:off x="3210999" y="690028"/>
                <a:ext cx="156692" cy="66627"/>
              </a:xfrm>
              <a:custGeom>
                <a:avLst/>
                <a:gdLst/>
                <a:ahLst/>
                <a:cxnLst/>
                <a:rect l="l" t="t" r="r" b="b"/>
                <a:pathLst>
                  <a:path w="6672" h="2837" extrusionOk="0">
                    <a:moveTo>
                      <a:pt x="2969" y="1"/>
                    </a:moveTo>
                    <a:cubicBezTo>
                      <a:pt x="2001" y="301"/>
                      <a:pt x="1001" y="534"/>
                      <a:pt x="0" y="701"/>
                    </a:cubicBezTo>
                    <a:cubicBezTo>
                      <a:pt x="133" y="768"/>
                      <a:pt x="300" y="835"/>
                      <a:pt x="367" y="868"/>
                    </a:cubicBezTo>
                    <a:cubicBezTo>
                      <a:pt x="1201" y="1368"/>
                      <a:pt x="1868" y="2102"/>
                      <a:pt x="2335" y="2836"/>
                    </a:cubicBezTo>
                    <a:cubicBezTo>
                      <a:pt x="3002" y="2769"/>
                      <a:pt x="3669" y="2603"/>
                      <a:pt x="4303" y="2336"/>
                    </a:cubicBezTo>
                    <a:cubicBezTo>
                      <a:pt x="5170" y="2002"/>
                      <a:pt x="5938" y="1602"/>
                      <a:pt x="6671" y="1101"/>
                    </a:cubicBezTo>
                    <a:cubicBezTo>
                      <a:pt x="5537" y="434"/>
                      <a:pt x="4303" y="34"/>
                      <a:pt x="2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63"/>
              <p:cNvSpPr/>
              <p:nvPr/>
            </p:nvSpPr>
            <p:spPr>
              <a:xfrm>
                <a:off x="3203155" y="549799"/>
                <a:ext cx="133982" cy="148096"/>
              </a:xfrm>
              <a:custGeom>
                <a:avLst/>
                <a:gdLst/>
                <a:ahLst/>
                <a:cxnLst/>
                <a:rect l="l" t="t" r="r" b="b"/>
                <a:pathLst>
                  <a:path w="5705" h="6306" extrusionOk="0">
                    <a:moveTo>
                      <a:pt x="5338" y="1"/>
                    </a:moveTo>
                    <a:lnTo>
                      <a:pt x="5338" y="1"/>
                    </a:lnTo>
                    <a:cubicBezTo>
                      <a:pt x="3970" y="134"/>
                      <a:pt x="2602" y="401"/>
                      <a:pt x="1301" y="768"/>
                    </a:cubicBezTo>
                    <a:cubicBezTo>
                      <a:pt x="1768" y="2236"/>
                      <a:pt x="1602" y="3837"/>
                      <a:pt x="834" y="5171"/>
                    </a:cubicBezTo>
                    <a:cubicBezTo>
                      <a:pt x="701" y="5405"/>
                      <a:pt x="101" y="6072"/>
                      <a:pt x="0" y="6305"/>
                    </a:cubicBezTo>
                    <a:cubicBezTo>
                      <a:pt x="1101" y="6138"/>
                      <a:pt x="2169" y="5938"/>
                      <a:pt x="3269" y="5605"/>
                    </a:cubicBezTo>
                    <a:cubicBezTo>
                      <a:pt x="4670" y="3937"/>
                      <a:pt x="5705" y="2269"/>
                      <a:pt x="53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63"/>
              <p:cNvSpPr/>
              <p:nvPr/>
            </p:nvSpPr>
            <p:spPr>
              <a:xfrm>
                <a:off x="3289321" y="548038"/>
                <a:ext cx="151220" cy="130271"/>
              </a:xfrm>
              <a:custGeom>
                <a:avLst/>
                <a:gdLst/>
                <a:ahLst/>
                <a:cxnLst/>
                <a:rect l="l" t="t" r="r" b="b"/>
                <a:pathLst>
                  <a:path w="6439" h="5547" extrusionOk="0">
                    <a:moveTo>
                      <a:pt x="4095" y="1"/>
                    </a:moveTo>
                    <a:cubicBezTo>
                      <a:pt x="3320" y="1"/>
                      <a:pt x="2553" y="26"/>
                      <a:pt x="1802" y="76"/>
                    </a:cubicBezTo>
                    <a:cubicBezTo>
                      <a:pt x="2369" y="1577"/>
                      <a:pt x="1702" y="3245"/>
                      <a:pt x="835" y="4512"/>
                    </a:cubicBezTo>
                    <a:cubicBezTo>
                      <a:pt x="768" y="4579"/>
                      <a:pt x="201" y="5213"/>
                      <a:pt x="1" y="5546"/>
                    </a:cubicBezTo>
                    <a:cubicBezTo>
                      <a:pt x="134" y="5546"/>
                      <a:pt x="201" y="5513"/>
                      <a:pt x="334" y="5480"/>
                    </a:cubicBezTo>
                    <a:cubicBezTo>
                      <a:pt x="1802" y="4979"/>
                      <a:pt x="3136" y="4379"/>
                      <a:pt x="4437" y="3712"/>
                    </a:cubicBezTo>
                    <a:cubicBezTo>
                      <a:pt x="5305" y="2578"/>
                      <a:pt x="5838" y="1377"/>
                      <a:pt x="6439" y="76"/>
                    </a:cubicBezTo>
                    <a:cubicBezTo>
                      <a:pt x="5655" y="26"/>
                      <a:pt x="4871" y="1"/>
                      <a:pt x="40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63"/>
              <p:cNvSpPr/>
              <p:nvPr/>
            </p:nvSpPr>
            <p:spPr>
              <a:xfrm>
                <a:off x="3295592" y="639113"/>
                <a:ext cx="145748" cy="73672"/>
              </a:xfrm>
              <a:custGeom>
                <a:avLst/>
                <a:gdLst/>
                <a:ahLst/>
                <a:cxnLst/>
                <a:rect l="l" t="t" r="r" b="b"/>
                <a:pathLst>
                  <a:path w="6206" h="3137" extrusionOk="0">
                    <a:moveTo>
                      <a:pt x="4671" y="0"/>
                    </a:moveTo>
                    <a:cubicBezTo>
                      <a:pt x="3170" y="834"/>
                      <a:pt x="1602" y="1502"/>
                      <a:pt x="1" y="2002"/>
                    </a:cubicBezTo>
                    <a:cubicBezTo>
                      <a:pt x="368" y="2035"/>
                      <a:pt x="868" y="2035"/>
                      <a:pt x="968" y="2102"/>
                    </a:cubicBezTo>
                    <a:cubicBezTo>
                      <a:pt x="1802" y="2302"/>
                      <a:pt x="2602" y="2636"/>
                      <a:pt x="3336" y="3136"/>
                    </a:cubicBezTo>
                    <a:cubicBezTo>
                      <a:pt x="4370" y="2369"/>
                      <a:pt x="5304" y="1468"/>
                      <a:pt x="6205" y="501"/>
                    </a:cubicBezTo>
                    <a:cubicBezTo>
                      <a:pt x="5705" y="267"/>
                      <a:pt x="5238" y="34"/>
                      <a:pt x="46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63"/>
              <p:cNvSpPr/>
              <p:nvPr/>
            </p:nvSpPr>
            <p:spPr>
              <a:xfrm>
                <a:off x="3402918" y="549799"/>
                <a:ext cx="108923" cy="79943"/>
              </a:xfrm>
              <a:custGeom>
                <a:avLst/>
                <a:gdLst/>
                <a:ahLst/>
                <a:cxnLst/>
                <a:rect l="l" t="t" r="r" b="b"/>
                <a:pathLst>
                  <a:path w="4638" h="3404" extrusionOk="0">
                    <a:moveTo>
                      <a:pt x="1668" y="1"/>
                    </a:moveTo>
                    <a:cubicBezTo>
                      <a:pt x="1468" y="1102"/>
                      <a:pt x="935" y="2102"/>
                      <a:pt x="301" y="3003"/>
                    </a:cubicBezTo>
                    <a:cubicBezTo>
                      <a:pt x="267" y="3070"/>
                      <a:pt x="101" y="3236"/>
                      <a:pt x="1" y="3403"/>
                    </a:cubicBezTo>
                    <a:cubicBezTo>
                      <a:pt x="1602" y="2503"/>
                      <a:pt x="3136" y="1468"/>
                      <a:pt x="4637" y="334"/>
                    </a:cubicBezTo>
                    <a:cubicBezTo>
                      <a:pt x="3670" y="168"/>
                      <a:pt x="2669" y="101"/>
                      <a:pt x="16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63"/>
              <p:cNvSpPr/>
              <p:nvPr/>
            </p:nvSpPr>
            <p:spPr>
              <a:xfrm>
                <a:off x="3411537" y="567812"/>
                <a:ext cx="95607" cy="79943"/>
              </a:xfrm>
              <a:custGeom>
                <a:avLst/>
                <a:gdLst/>
                <a:ahLst/>
                <a:cxnLst/>
                <a:rect l="l" t="t" r="r" b="b"/>
                <a:pathLst>
                  <a:path w="4071" h="3404" extrusionOk="0">
                    <a:moveTo>
                      <a:pt x="4070" y="1"/>
                    </a:moveTo>
                    <a:cubicBezTo>
                      <a:pt x="2836" y="1068"/>
                      <a:pt x="1468" y="2036"/>
                      <a:pt x="0" y="2870"/>
                    </a:cubicBezTo>
                    <a:cubicBezTo>
                      <a:pt x="167" y="2870"/>
                      <a:pt x="334" y="2903"/>
                      <a:pt x="401" y="2903"/>
                    </a:cubicBezTo>
                    <a:cubicBezTo>
                      <a:pt x="768" y="3003"/>
                      <a:pt x="1101" y="3170"/>
                      <a:pt x="1401" y="3403"/>
                    </a:cubicBezTo>
                    <a:cubicBezTo>
                      <a:pt x="2335" y="2336"/>
                      <a:pt x="3236" y="1168"/>
                      <a:pt x="40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63"/>
              <p:cNvSpPr/>
              <p:nvPr/>
            </p:nvSpPr>
            <p:spPr>
              <a:xfrm>
                <a:off x="3108863" y="579249"/>
                <a:ext cx="149341" cy="82973"/>
              </a:xfrm>
              <a:custGeom>
                <a:avLst/>
                <a:gdLst/>
                <a:ahLst/>
                <a:cxnLst/>
                <a:rect l="l" t="t" r="r" b="b"/>
                <a:pathLst>
                  <a:path w="6359" h="3533" extrusionOk="0">
                    <a:moveTo>
                      <a:pt x="6024" y="0"/>
                    </a:moveTo>
                    <a:cubicBezTo>
                      <a:pt x="6000" y="0"/>
                      <a:pt x="5976" y="5"/>
                      <a:pt x="5950" y="14"/>
                    </a:cubicBezTo>
                    <a:cubicBezTo>
                      <a:pt x="3782" y="615"/>
                      <a:pt x="1781" y="1782"/>
                      <a:pt x="113" y="3283"/>
                    </a:cubicBezTo>
                    <a:cubicBezTo>
                      <a:pt x="0" y="3396"/>
                      <a:pt x="101" y="3532"/>
                      <a:pt x="215" y="3532"/>
                    </a:cubicBezTo>
                    <a:cubicBezTo>
                      <a:pt x="237" y="3532"/>
                      <a:pt x="259" y="3527"/>
                      <a:pt x="279" y="3517"/>
                    </a:cubicBezTo>
                    <a:cubicBezTo>
                      <a:pt x="2114" y="2249"/>
                      <a:pt x="4015" y="1349"/>
                      <a:pt x="6117" y="515"/>
                    </a:cubicBezTo>
                    <a:cubicBezTo>
                      <a:pt x="6358" y="394"/>
                      <a:pt x="6245" y="0"/>
                      <a:pt x="60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63"/>
              <p:cNvSpPr/>
              <p:nvPr/>
            </p:nvSpPr>
            <p:spPr>
              <a:xfrm>
                <a:off x="3031808" y="539137"/>
                <a:ext cx="493349" cy="229777"/>
              </a:xfrm>
              <a:custGeom>
                <a:avLst/>
                <a:gdLst/>
                <a:ahLst/>
                <a:cxnLst/>
                <a:rect l="l" t="t" r="r" b="b"/>
                <a:pathLst>
                  <a:path w="21007" h="9784" extrusionOk="0">
                    <a:moveTo>
                      <a:pt x="17470" y="421"/>
                    </a:moveTo>
                    <a:cubicBezTo>
                      <a:pt x="18471" y="521"/>
                      <a:pt x="19472" y="588"/>
                      <a:pt x="20439" y="755"/>
                    </a:cubicBezTo>
                    <a:cubicBezTo>
                      <a:pt x="18938" y="1922"/>
                      <a:pt x="17437" y="2957"/>
                      <a:pt x="15803" y="3857"/>
                    </a:cubicBezTo>
                    <a:cubicBezTo>
                      <a:pt x="15903" y="3724"/>
                      <a:pt x="16036" y="3557"/>
                      <a:pt x="16103" y="3457"/>
                    </a:cubicBezTo>
                    <a:cubicBezTo>
                      <a:pt x="16737" y="2590"/>
                      <a:pt x="17270" y="1556"/>
                      <a:pt x="17470" y="421"/>
                    </a:cubicBezTo>
                    <a:close/>
                    <a:moveTo>
                      <a:pt x="20206" y="1189"/>
                    </a:moveTo>
                    <a:lnTo>
                      <a:pt x="20206" y="1189"/>
                    </a:lnTo>
                    <a:cubicBezTo>
                      <a:pt x="19372" y="2356"/>
                      <a:pt x="18504" y="3524"/>
                      <a:pt x="17537" y="4591"/>
                    </a:cubicBezTo>
                    <a:cubicBezTo>
                      <a:pt x="17270" y="4391"/>
                      <a:pt x="16937" y="4224"/>
                      <a:pt x="16536" y="4124"/>
                    </a:cubicBezTo>
                    <a:cubicBezTo>
                      <a:pt x="16503" y="4124"/>
                      <a:pt x="16336" y="4124"/>
                      <a:pt x="16169" y="4091"/>
                    </a:cubicBezTo>
                    <a:cubicBezTo>
                      <a:pt x="17637" y="3257"/>
                      <a:pt x="19005" y="2289"/>
                      <a:pt x="20206" y="1189"/>
                    </a:cubicBezTo>
                    <a:close/>
                    <a:moveTo>
                      <a:pt x="15119" y="380"/>
                    </a:moveTo>
                    <a:cubicBezTo>
                      <a:pt x="15894" y="380"/>
                      <a:pt x="16670" y="405"/>
                      <a:pt x="17437" y="455"/>
                    </a:cubicBezTo>
                    <a:cubicBezTo>
                      <a:pt x="16837" y="1756"/>
                      <a:pt x="16336" y="2957"/>
                      <a:pt x="15436" y="4091"/>
                    </a:cubicBezTo>
                    <a:cubicBezTo>
                      <a:pt x="14135" y="4791"/>
                      <a:pt x="12767" y="5392"/>
                      <a:pt x="11333" y="5859"/>
                    </a:cubicBezTo>
                    <a:cubicBezTo>
                      <a:pt x="11233" y="5859"/>
                      <a:pt x="11133" y="5892"/>
                      <a:pt x="10999" y="5925"/>
                    </a:cubicBezTo>
                    <a:cubicBezTo>
                      <a:pt x="11233" y="5592"/>
                      <a:pt x="11766" y="4958"/>
                      <a:pt x="11833" y="4891"/>
                    </a:cubicBezTo>
                    <a:cubicBezTo>
                      <a:pt x="12667" y="3624"/>
                      <a:pt x="13401" y="1956"/>
                      <a:pt x="12800" y="455"/>
                    </a:cubicBezTo>
                    <a:cubicBezTo>
                      <a:pt x="13568" y="405"/>
                      <a:pt x="14343" y="380"/>
                      <a:pt x="15119" y="380"/>
                    </a:cubicBezTo>
                    <a:close/>
                    <a:moveTo>
                      <a:pt x="12634" y="521"/>
                    </a:moveTo>
                    <a:cubicBezTo>
                      <a:pt x="12967" y="2756"/>
                      <a:pt x="11933" y="4424"/>
                      <a:pt x="10565" y="6092"/>
                    </a:cubicBezTo>
                    <a:cubicBezTo>
                      <a:pt x="9465" y="6392"/>
                      <a:pt x="8397" y="6626"/>
                      <a:pt x="7296" y="6793"/>
                    </a:cubicBezTo>
                    <a:cubicBezTo>
                      <a:pt x="7397" y="6559"/>
                      <a:pt x="7997" y="5892"/>
                      <a:pt x="8130" y="5692"/>
                    </a:cubicBezTo>
                    <a:cubicBezTo>
                      <a:pt x="8831" y="4291"/>
                      <a:pt x="9064" y="2723"/>
                      <a:pt x="8597" y="1255"/>
                    </a:cubicBezTo>
                    <a:cubicBezTo>
                      <a:pt x="9898" y="888"/>
                      <a:pt x="11266" y="622"/>
                      <a:pt x="12634" y="521"/>
                    </a:cubicBezTo>
                    <a:close/>
                    <a:moveTo>
                      <a:pt x="8431" y="1289"/>
                    </a:moveTo>
                    <a:lnTo>
                      <a:pt x="8431" y="1289"/>
                    </a:lnTo>
                    <a:cubicBezTo>
                      <a:pt x="8831" y="3357"/>
                      <a:pt x="8397" y="5358"/>
                      <a:pt x="6896" y="6859"/>
                    </a:cubicBezTo>
                    <a:cubicBezTo>
                      <a:pt x="5829" y="6959"/>
                      <a:pt x="4795" y="7059"/>
                      <a:pt x="3727" y="7093"/>
                    </a:cubicBezTo>
                    <a:cubicBezTo>
                      <a:pt x="3727" y="7026"/>
                      <a:pt x="3827" y="6926"/>
                      <a:pt x="3994" y="6626"/>
                    </a:cubicBezTo>
                    <a:cubicBezTo>
                      <a:pt x="4661" y="5558"/>
                      <a:pt x="4928" y="4257"/>
                      <a:pt x="4628" y="3057"/>
                    </a:cubicBezTo>
                    <a:cubicBezTo>
                      <a:pt x="5795" y="2289"/>
                      <a:pt x="7096" y="1722"/>
                      <a:pt x="8431" y="1289"/>
                    </a:cubicBezTo>
                    <a:close/>
                    <a:moveTo>
                      <a:pt x="4494" y="3090"/>
                    </a:moveTo>
                    <a:cubicBezTo>
                      <a:pt x="4628" y="4591"/>
                      <a:pt x="4294" y="5925"/>
                      <a:pt x="3327" y="7093"/>
                    </a:cubicBezTo>
                    <a:cubicBezTo>
                      <a:pt x="3063" y="7103"/>
                      <a:pt x="2797" y="7107"/>
                      <a:pt x="2529" y="7107"/>
                    </a:cubicBezTo>
                    <a:cubicBezTo>
                      <a:pt x="1882" y="7107"/>
                      <a:pt x="1229" y="7083"/>
                      <a:pt x="592" y="7059"/>
                    </a:cubicBezTo>
                    <a:cubicBezTo>
                      <a:pt x="725" y="6893"/>
                      <a:pt x="792" y="6726"/>
                      <a:pt x="925" y="6559"/>
                    </a:cubicBezTo>
                    <a:cubicBezTo>
                      <a:pt x="1959" y="5125"/>
                      <a:pt x="3160" y="4024"/>
                      <a:pt x="4494" y="3090"/>
                    </a:cubicBezTo>
                    <a:close/>
                    <a:moveTo>
                      <a:pt x="15936" y="4257"/>
                    </a:moveTo>
                    <a:cubicBezTo>
                      <a:pt x="16470" y="4291"/>
                      <a:pt x="16970" y="4524"/>
                      <a:pt x="17470" y="4758"/>
                    </a:cubicBezTo>
                    <a:cubicBezTo>
                      <a:pt x="16603" y="5725"/>
                      <a:pt x="15636" y="6626"/>
                      <a:pt x="14602" y="7393"/>
                    </a:cubicBezTo>
                    <a:cubicBezTo>
                      <a:pt x="13834" y="6893"/>
                      <a:pt x="13101" y="6559"/>
                      <a:pt x="12200" y="6359"/>
                    </a:cubicBezTo>
                    <a:cubicBezTo>
                      <a:pt x="12100" y="6359"/>
                      <a:pt x="11566" y="6292"/>
                      <a:pt x="11233" y="6259"/>
                    </a:cubicBezTo>
                    <a:cubicBezTo>
                      <a:pt x="12834" y="5725"/>
                      <a:pt x="14402" y="5058"/>
                      <a:pt x="15936" y="4257"/>
                    </a:cubicBezTo>
                    <a:close/>
                    <a:moveTo>
                      <a:pt x="725" y="7426"/>
                    </a:moveTo>
                    <a:lnTo>
                      <a:pt x="725" y="7426"/>
                    </a:lnTo>
                    <a:cubicBezTo>
                      <a:pt x="1726" y="7526"/>
                      <a:pt x="2727" y="7560"/>
                      <a:pt x="3761" y="7560"/>
                    </a:cubicBezTo>
                    <a:cubicBezTo>
                      <a:pt x="4328" y="7860"/>
                      <a:pt x="4795" y="8360"/>
                      <a:pt x="4995" y="9028"/>
                    </a:cubicBezTo>
                    <a:cubicBezTo>
                      <a:pt x="3494" y="8727"/>
                      <a:pt x="1993" y="8260"/>
                      <a:pt x="725" y="7426"/>
                    </a:cubicBezTo>
                    <a:close/>
                    <a:moveTo>
                      <a:pt x="10632" y="6426"/>
                    </a:moveTo>
                    <a:cubicBezTo>
                      <a:pt x="11966" y="6426"/>
                      <a:pt x="13201" y="6793"/>
                      <a:pt x="14335" y="7526"/>
                    </a:cubicBezTo>
                    <a:cubicBezTo>
                      <a:pt x="13601" y="8027"/>
                      <a:pt x="12800" y="8427"/>
                      <a:pt x="11966" y="8761"/>
                    </a:cubicBezTo>
                    <a:cubicBezTo>
                      <a:pt x="11299" y="9028"/>
                      <a:pt x="10666" y="9194"/>
                      <a:pt x="9998" y="9261"/>
                    </a:cubicBezTo>
                    <a:cubicBezTo>
                      <a:pt x="9498" y="8460"/>
                      <a:pt x="8831" y="7793"/>
                      <a:pt x="7997" y="7293"/>
                    </a:cubicBezTo>
                    <a:cubicBezTo>
                      <a:pt x="7930" y="7260"/>
                      <a:pt x="7763" y="7226"/>
                      <a:pt x="7630" y="7126"/>
                    </a:cubicBezTo>
                    <a:cubicBezTo>
                      <a:pt x="8631" y="6959"/>
                      <a:pt x="9631" y="6726"/>
                      <a:pt x="10632" y="6426"/>
                    </a:cubicBezTo>
                    <a:close/>
                    <a:moveTo>
                      <a:pt x="7230" y="7226"/>
                    </a:moveTo>
                    <a:cubicBezTo>
                      <a:pt x="8264" y="7727"/>
                      <a:pt x="9098" y="8427"/>
                      <a:pt x="9765" y="9361"/>
                    </a:cubicBezTo>
                    <a:cubicBezTo>
                      <a:pt x="9340" y="9399"/>
                      <a:pt x="8914" y="9417"/>
                      <a:pt x="8491" y="9417"/>
                    </a:cubicBezTo>
                    <a:cubicBezTo>
                      <a:pt x="7785" y="9417"/>
                      <a:pt x="7084" y="9365"/>
                      <a:pt x="6396" y="9261"/>
                    </a:cubicBezTo>
                    <a:cubicBezTo>
                      <a:pt x="6062" y="9194"/>
                      <a:pt x="5662" y="9128"/>
                      <a:pt x="5295" y="9061"/>
                    </a:cubicBezTo>
                    <a:cubicBezTo>
                      <a:pt x="5128" y="8527"/>
                      <a:pt x="4895" y="8060"/>
                      <a:pt x="4461" y="7693"/>
                    </a:cubicBezTo>
                    <a:cubicBezTo>
                      <a:pt x="4428" y="7593"/>
                      <a:pt x="4328" y="7560"/>
                      <a:pt x="4261" y="7526"/>
                    </a:cubicBezTo>
                    <a:cubicBezTo>
                      <a:pt x="5262" y="7460"/>
                      <a:pt x="6229" y="7393"/>
                      <a:pt x="7230" y="7226"/>
                    </a:cubicBezTo>
                    <a:close/>
                    <a:moveTo>
                      <a:pt x="15109" y="1"/>
                    </a:moveTo>
                    <a:cubicBezTo>
                      <a:pt x="9222" y="1"/>
                      <a:pt x="3170" y="1620"/>
                      <a:pt x="291" y="7126"/>
                    </a:cubicBezTo>
                    <a:cubicBezTo>
                      <a:pt x="282" y="7124"/>
                      <a:pt x="272" y="7123"/>
                      <a:pt x="263" y="7123"/>
                    </a:cubicBezTo>
                    <a:cubicBezTo>
                      <a:pt x="110" y="7123"/>
                      <a:pt x="1" y="7366"/>
                      <a:pt x="158" y="7460"/>
                    </a:cubicBezTo>
                    <a:cubicBezTo>
                      <a:pt x="1793" y="8694"/>
                      <a:pt x="3894" y="9128"/>
                      <a:pt x="5829" y="9528"/>
                    </a:cubicBezTo>
                    <a:cubicBezTo>
                      <a:pt x="6726" y="9685"/>
                      <a:pt x="7616" y="9783"/>
                      <a:pt x="8498" y="9783"/>
                    </a:cubicBezTo>
                    <a:cubicBezTo>
                      <a:pt x="9486" y="9783"/>
                      <a:pt x="10464" y="9661"/>
                      <a:pt x="11433" y="9361"/>
                    </a:cubicBezTo>
                    <a:cubicBezTo>
                      <a:pt x="15669" y="8027"/>
                      <a:pt x="18471" y="4224"/>
                      <a:pt x="20940" y="755"/>
                    </a:cubicBezTo>
                    <a:cubicBezTo>
                      <a:pt x="21006" y="622"/>
                      <a:pt x="20940" y="521"/>
                      <a:pt x="20806" y="455"/>
                    </a:cubicBezTo>
                    <a:cubicBezTo>
                      <a:pt x="19007" y="180"/>
                      <a:pt x="17067" y="1"/>
                      <a:pt x="15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 name="Google Shape;2917;p63"/>
          <p:cNvGrpSpPr/>
          <p:nvPr/>
        </p:nvGrpSpPr>
        <p:grpSpPr>
          <a:xfrm>
            <a:off x="1619672" y="4515966"/>
            <a:ext cx="339694" cy="348418"/>
            <a:chOff x="7390410" y="1714112"/>
            <a:chExt cx="339694" cy="348418"/>
          </a:xfrm>
        </p:grpSpPr>
        <p:sp>
          <p:nvSpPr>
            <p:cNvPr id="2918" name="Google Shape;2918;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2921;p63"/>
          <p:cNvGrpSpPr/>
          <p:nvPr/>
        </p:nvGrpSpPr>
        <p:grpSpPr>
          <a:xfrm>
            <a:off x="807647" y="4114760"/>
            <a:ext cx="476352" cy="488587"/>
            <a:chOff x="7390410" y="1714112"/>
            <a:chExt cx="339694" cy="348418"/>
          </a:xfrm>
        </p:grpSpPr>
        <p:sp>
          <p:nvSpPr>
            <p:cNvPr id="2922" name="Google Shape;2922;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2925;p63"/>
          <p:cNvGrpSpPr/>
          <p:nvPr/>
        </p:nvGrpSpPr>
        <p:grpSpPr>
          <a:xfrm>
            <a:off x="179512" y="1779662"/>
            <a:ext cx="839035" cy="399100"/>
            <a:chOff x="5102400" y="2058675"/>
            <a:chExt cx="691076" cy="328748"/>
          </a:xfrm>
        </p:grpSpPr>
        <p:sp>
          <p:nvSpPr>
            <p:cNvPr id="2926" name="Google Shape;2926;p63"/>
            <p:cNvSpPr/>
            <p:nvPr/>
          </p:nvSpPr>
          <p:spPr>
            <a:xfrm>
              <a:off x="5102400" y="2058675"/>
              <a:ext cx="691076" cy="328748"/>
            </a:xfrm>
            <a:custGeom>
              <a:avLst/>
              <a:gdLst/>
              <a:ahLst/>
              <a:cxnLst/>
              <a:rect l="l" t="t" r="r" b="b"/>
              <a:pathLst>
                <a:path w="30931" h="14714" extrusionOk="0">
                  <a:moveTo>
                    <a:pt x="13329" y="0"/>
                  </a:moveTo>
                  <a:cubicBezTo>
                    <a:pt x="13102" y="0"/>
                    <a:pt x="12876" y="12"/>
                    <a:pt x="12651" y="36"/>
                  </a:cubicBezTo>
                  <a:cubicBezTo>
                    <a:pt x="9115" y="403"/>
                    <a:pt x="4979" y="4739"/>
                    <a:pt x="7414" y="8375"/>
                  </a:cubicBezTo>
                  <a:lnTo>
                    <a:pt x="7281" y="8442"/>
                  </a:lnTo>
                  <a:cubicBezTo>
                    <a:pt x="7281" y="8409"/>
                    <a:pt x="7247" y="8375"/>
                    <a:pt x="7214" y="8375"/>
                  </a:cubicBezTo>
                  <a:cubicBezTo>
                    <a:pt x="6705" y="8115"/>
                    <a:pt x="6151" y="7999"/>
                    <a:pt x="5596" y="7999"/>
                  </a:cubicBezTo>
                  <a:cubicBezTo>
                    <a:pt x="2807" y="7999"/>
                    <a:pt x="1" y="10931"/>
                    <a:pt x="2811" y="13212"/>
                  </a:cubicBezTo>
                  <a:cubicBezTo>
                    <a:pt x="4712" y="14713"/>
                    <a:pt x="8115" y="14313"/>
                    <a:pt x="10383" y="14446"/>
                  </a:cubicBezTo>
                  <a:cubicBezTo>
                    <a:pt x="11972" y="14525"/>
                    <a:pt x="13568" y="14589"/>
                    <a:pt x="15168" y="14589"/>
                  </a:cubicBezTo>
                  <a:cubicBezTo>
                    <a:pt x="16961" y="14589"/>
                    <a:pt x="18759" y="14509"/>
                    <a:pt x="20557" y="14280"/>
                  </a:cubicBezTo>
                  <a:cubicBezTo>
                    <a:pt x="23793" y="13879"/>
                    <a:pt x="30931" y="12945"/>
                    <a:pt x="29397" y="8042"/>
                  </a:cubicBezTo>
                  <a:cubicBezTo>
                    <a:pt x="28679" y="5745"/>
                    <a:pt x="26948" y="4838"/>
                    <a:pt x="25045" y="4838"/>
                  </a:cubicBezTo>
                  <a:cubicBezTo>
                    <a:pt x="23409" y="4838"/>
                    <a:pt x="21647" y="5508"/>
                    <a:pt x="20290" y="6541"/>
                  </a:cubicBezTo>
                  <a:cubicBezTo>
                    <a:pt x="20541" y="2873"/>
                    <a:pt x="16873" y="0"/>
                    <a:pt x="13329"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2927;p63"/>
            <p:cNvGrpSpPr/>
            <p:nvPr/>
          </p:nvGrpSpPr>
          <p:grpSpPr>
            <a:xfrm>
              <a:off x="5124114" y="2069130"/>
              <a:ext cx="647659" cy="307845"/>
              <a:chOff x="1436600" y="1088800"/>
              <a:chExt cx="771850" cy="366875"/>
            </a:xfrm>
          </p:grpSpPr>
          <p:sp>
            <p:nvSpPr>
              <p:cNvPr id="2928" name="Google Shape;2928;p63"/>
              <p:cNvSpPr/>
              <p:nvPr/>
            </p:nvSpPr>
            <p:spPr>
              <a:xfrm>
                <a:off x="1478725" y="1105400"/>
                <a:ext cx="682175" cy="329150"/>
              </a:xfrm>
              <a:custGeom>
                <a:avLst/>
                <a:gdLst/>
                <a:ahLst/>
                <a:cxnLst/>
                <a:rect l="l" t="t" r="r" b="b"/>
                <a:pathLst>
                  <a:path w="27287" h="13166" extrusionOk="0">
                    <a:moveTo>
                      <a:pt x="11638" y="0"/>
                    </a:moveTo>
                    <a:cubicBezTo>
                      <a:pt x="11617" y="0"/>
                      <a:pt x="11596" y="0"/>
                      <a:pt x="11576" y="1"/>
                    </a:cubicBezTo>
                    <a:cubicBezTo>
                      <a:pt x="9674" y="34"/>
                      <a:pt x="7906" y="935"/>
                      <a:pt x="6805" y="2436"/>
                    </a:cubicBezTo>
                    <a:cubicBezTo>
                      <a:pt x="5571" y="4170"/>
                      <a:pt x="5771" y="5705"/>
                      <a:pt x="6072" y="7639"/>
                    </a:cubicBezTo>
                    <a:cubicBezTo>
                      <a:pt x="6072" y="7753"/>
                      <a:pt x="5964" y="7820"/>
                      <a:pt x="5874" y="7820"/>
                    </a:cubicBezTo>
                    <a:cubicBezTo>
                      <a:pt x="5831" y="7820"/>
                      <a:pt x="5793" y="7805"/>
                      <a:pt x="5771" y="7773"/>
                    </a:cubicBezTo>
                    <a:cubicBezTo>
                      <a:pt x="5738" y="7706"/>
                      <a:pt x="5738" y="7673"/>
                      <a:pt x="5671" y="7639"/>
                    </a:cubicBezTo>
                    <a:lnTo>
                      <a:pt x="5571" y="7706"/>
                    </a:lnTo>
                    <a:cubicBezTo>
                      <a:pt x="5631" y="7857"/>
                      <a:pt x="5501" y="8116"/>
                      <a:pt x="5328" y="8116"/>
                    </a:cubicBezTo>
                    <a:cubicBezTo>
                      <a:pt x="5310" y="8116"/>
                      <a:pt x="5290" y="8113"/>
                      <a:pt x="5271" y="8106"/>
                    </a:cubicBezTo>
                    <a:cubicBezTo>
                      <a:pt x="4794" y="7963"/>
                      <a:pt x="4324" y="7881"/>
                      <a:pt x="3858" y="7881"/>
                    </a:cubicBezTo>
                    <a:cubicBezTo>
                      <a:pt x="3347" y="7881"/>
                      <a:pt x="2841" y="7980"/>
                      <a:pt x="2336" y="8206"/>
                    </a:cubicBezTo>
                    <a:cubicBezTo>
                      <a:pt x="1" y="9341"/>
                      <a:pt x="1001" y="11842"/>
                      <a:pt x="3336" y="12543"/>
                    </a:cubicBezTo>
                    <a:cubicBezTo>
                      <a:pt x="4837" y="13010"/>
                      <a:pt x="6739" y="12876"/>
                      <a:pt x="8273" y="12976"/>
                    </a:cubicBezTo>
                    <a:cubicBezTo>
                      <a:pt x="9993" y="13086"/>
                      <a:pt x="11703" y="13166"/>
                      <a:pt x="13414" y="13166"/>
                    </a:cubicBezTo>
                    <a:cubicBezTo>
                      <a:pt x="14822" y="13166"/>
                      <a:pt x="16231" y="13112"/>
                      <a:pt x="17647" y="12976"/>
                    </a:cubicBezTo>
                    <a:cubicBezTo>
                      <a:pt x="20215" y="12776"/>
                      <a:pt x="27287" y="12343"/>
                      <a:pt x="27087" y="8440"/>
                    </a:cubicBezTo>
                    <a:cubicBezTo>
                      <a:pt x="26987" y="6472"/>
                      <a:pt x="25252" y="4971"/>
                      <a:pt x="23417" y="4837"/>
                    </a:cubicBezTo>
                    <a:cubicBezTo>
                      <a:pt x="23303" y="4829"/>
                      <a:pt x="23189" y="4825"/>
                      <a:pt x="23076" y="4825"/>
                    </a:cubicBezTo>
                    <a:cubicBezTo>
                      <a:pt x="21323" y="4825"/>
                      <a:pt x="19830" y="5775"/>
                      <a:pt x="18514" y="6872"/>
                    </a:cubicBezTo>
                    <a:cubicBezTo>
                      <a:pt x="18480" y="6939"/>
                      <a:pt x="18414" y="6972"/>
                      <a:pt x="18347" y="6972"/>
                    </a:cubicBezTo>
                    <a:cubicBezTo>
                      <a:pt x="18293" y="7008"/>
                      <a:pt x="18233" y="7025"/>
                      <a:pt x="18172" y="7025"/>
                    </a:cubicBezTo>
                    <a:cubicBezTo>
                      <a:pt x="18008" y="7025"/>
                      <a:pt x="17847" y="6901"/>
                      <a:pt x="17847" y="6705"/>
                    </a:cubicBezTo>
                    <a:cubicBezTo>
                      <a:pt x="18112" y="2990"/>
                      <a:pt x="15408" y="0"/>
                      <a:pt x="116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63"/>
              <p:cNvSpPr/>
              <p:nvPr/>
            </p:nvSpPr>
            <p:spPr>
              <a:xfrm>
                <a:off x="1497075" y="1106200"/>
                <a:ext cx="428650" cy="286925"/>
              </a:xfrm>
              <a:custGeom>
                <a:avLst/>
                <a:gdLst/>
                <a:ahLst/>
                <a:cxnLst/>
                <a:rect l="l" t="t" r="r" b="b"/>
                <a:pathLst>
                  <a:path w="17146" h="11477" extrusionOk="0">
                    <a:moveTo>
                      <a:pt x="10968" y="1"/>
                    </a:moveTo>
                    <a:cubicBezTo>
                      <a:pt x="10926" y="1"/>
                      <a:pt x="10884" y="1"/>
                      <a:pt x="10842" y="2"/>
                    </a:cubicBezTo>
                    <a:cubicBezTo>
                      <a:pt x="8940" y="69"/>
                      <a:pt x="7139" y="903"/>
                      <a:pt x="6071" y="2437"/>
                    </a:cubicBezTo>
                    <a:cubicBezTo>
                      <a:pt x="4871" y="4172"/>
                      <a:pt x="5071" y="5739"/>
                      <a:pt x="5338" y="7674"/>
                    </a:cubicBezTo>
                    <a:cubicBezTo>
                      <a:pt x="5360" y="7787"/>
                      <a:pt x="5276" y="7869"/>
                      <a:pt x="5177" y="7869"/>
                    </a:cubicBezTo>
                    <a:cubicBezTo>
                      <a:pt x="5131" y="7869"/>
                      <a:pt x="5080" y="7851"/>
                      <a:pt x="5037" y="7807"/>
                    </a:cubicBezTo>
                    <a:cubicBezTo>
                      <a:pt x="5004" y="7774"/>
                      <a:pt x="5004" y="7707"/>
                      <a:pt x="4937" y="7674"/>
                    </a:cubicBezTo>
                    <a:lnTo>
                      <a:pt x="4837" y="7774"/>
                    </a:lnTo>
                    <a:cubicBezTo>
                      <a:pt x="4900" y="7930"/>
                      <a:pt x="4787" y="8144"/>
                      <a:pt x="4581" y="8144"/>
                    </a:cubicBezTo>
                    <a:cubicBezTo>
                      <a:pt x="4567" y="8144"/>
                      <a:pt x="4552" y="8143"/>
                      <a:pt x="4537" y="8141"/>
                    </a:cubicBezTo>
                    <a:cubicBezTo>
                      <a:pt x="4070" y="8001"/>
                      <a:pt x="3609" y="7919"/>
                      <a:pt x="3153" y="7919"/>
                    </a:cubicBezTo>
                    <a:cubicBezTo>
                      <a:pt x="2633" y="7919"/>
                      <a:pt x="2117" y="8026"/>
                      <a:pt x="1602" y="8274"/>
                    </a:cubicBezTo>
                    <a:cubicBezTo>
                      <a:pt x="34" y="9075"/>
                      <a:pt x="0" y="10443"/>
                      <a:pt x="868" y="11477"/>
                    </a:cubicBezTo>
                    <a:cubicBezTo>
                      <a:pt x="934" y="11243"/>
                      <a:pt x="1035" y="10976"/>
                      <a:pt x="1135" y="10743"/>
                    </a:cubicBezTo>
                    <a:cubicBezTo>
                      <a:pt x="1649" y="9780"/>
                      <a:pt x="2780" y="9208"/>
                      <a:pt x="3871" y="9208"/>
                    </a:cubicBezTo>
                    <a:cubicBezTo>
                      <a:pt x="4406" y="9208"/>
                      <a:pt x="4932" y="9346"/>
                      <a:pt x="5371" y="9642"/>
                    </a:cubicBezTo>
                    <a:cubicBezTo>
                      <a:pt x="5471" y="9742"/>
                      <a:pt x="5671" y="9842"/>
                      <a:pt x="5771" y="9942"/>
                    </a:cubicBezTo>
                    <a:cubicBezTo>
                      <a:pt x="5771" y="9309"/>
                      <a:pt x="5871" y="8741"/>
                      <a:pt x="6038" y="8141"/>
                    </a:cubicBezTo>
                    <a:cubicBezTo>
                      <a:pt x="6572" y="5773"/>
                      <a:pt x="8240" y="3471"/>
                      <a:pt x="10741" y="2971"/>
                    </a:cubicBezTo>
                    <a:cubicBezTo>
                      <a:pt x="11091" y="2899"/>
                      <a:pt x="11430" y="2865"/>
                      <a:pt x="11759" y="2865"/>
                    </a:cubicBezTo>
                    <a:cubicBezTo>
                      <a:pt x="13872" y="2865"/>
                      <a:pt x="15547" y="4265"/>
                      <a:pt x="16846" y="5939"/>
                    </a:cubicBezTo>
                    <a:cubicBezTo>
                      <a:pt x="16913" y="6040"/>
                      <a:pt x="17046" y="6173"/>
                      <a:pt x="17113" y="6306"/>
                    </a:cubicBezTo>
                    <a:cubicBezTo>
                      <a:pt x="17146" y="2811"/>
                      <a:pt x="14571" y="1"/>
                      <a:pt x="109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63"/>
              <p:cNvSpPr/>
              <p:nvPr/>
            </p:nvSpPr>
            <p:spPr>
              <a:xfrm>
                <a:off x="1936550" y="1226975"/>
                <a:ext cx="219350" cy="99450"/>
              </a:xfrm>
              <a:custGeom>
                <a:avLst/>
                <a:gdLst/>
                <a:ahLst/>
                <a:cxnLst/>
                <a:rect l="l" t="t" r="r" b="b"/>
                <a:pathLst>
                  <a:path w="8774" h="3978" extrusionOk="0">
                    <a:moveTo>
                      <a:pt x="4763" y="0"/>
                    </a:moveTo>
                    <a:cubicBezTo>
                      <a:pt x="3006" y="0"/>
                      <a:pt x="1436" y="902"/>
                      <a:pt x="167" y="2076"/>
                    </a:cubicBezTo>
                    <a:cubicBezTo>
                      <a:pt x="134" y="2109"/>
                      <a:pt x="34" y="2143"/>
                      <a:pt x="1" y="2143"/>
                    </a:cubicBezTo>
                    <a:cubicBezTo>
                      <a:pt x="368" y="2643"/>
                      <a:pt x="668" y="3177"/>
                      <a:pt x="901" y="3777"/>
                    </a:cubicBezTo>
                    <a:cubicBezTo>
                      <a:pt x="1635" y="3110"/>
                      <a:pt x="2436" y="2643"/>
                      <a:pt x="3336" y="2443"/>
                    </a:cubicBezTo>
                    <a:cubicBezTo>
                      <a:pt x="3803" y="2326"/>
                      <a:pt x="4289" y="2267"/>
                      <a:pt x="4776" y="2267"/>
                    </a:cubicBezTo>
                    <a:cubicBezTo>
                      <a:pt x="5823" y="2267"/>
                      <a:pt x="6875" y="2541"/>
                      <a:pt x="7740" y="3110"/>
                    </a:cubicBezTo>
                    <a:cubicBezTo>
                      <a:pt x="8140" y="3343"/>
                      <a:pt x="8473" y="3644"/>
                      <a:pt x="8774" y="3977"/>
                    </a:cubicBezTo>
                    <a:lnTo>
                      <a:pt x="8774" y="3610"/>
                    </a:lnTo>
                    <a:cubicBezTo>
                      <a:pt x="8640" y="1642"/>
                      <a:pt x="6906" y="141"/>
                      <a:pt x="5038" y="8"/>
                    </a:cubicBezTo>
                    <a:cubicBezTo>
                      <a:pt x="4946" y="3"/>
                      <a:pt x="4854" y="0"/>
                      <a:pt x="4763" y="0"/>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86" name="Imagem 85" descr="transferir.png"/>
          <p:cNvPicPr>
            <a:picLocks noChangeAspect="1"/>
          </p:cNvPicPr>
          <p:nvPr/>
        </p:nvPicPr>
        <p:blipFill>
          <a:blip r:embed="rId3"/>
          <a:stretch>
            <a:fillRect/>
          </a:stretch>
        </p:blipFill>
        <p:spPr>
          <a:xfrm>
            <a:off x="8157051" y="4227934"/>
            <a:ext cx="951453" cy="699542"/>
          </a:xfrm>
          <a:prstGeom prst="rect">
            <a:avLst/>
          </a:prstGeom>
        </p:spPr>
      </p:pic>
      <p:sp>
        <p:nvSpPr>
          <p:cNvPr id="87" name="Google Shape;442;p37"/>
          <p:cNvSpPr txBox="1">
            <a:spLocks noGrp="1"/>
          </p:cNvSpPr>
          <p:nvPr>
            <p:ph type="title"/>
          </p:nvPr>
        </p:nvSpPr>
        <p:spPr>
          <a:xfrm>
            <a:off x="2627784" y="0"/>
            <a:ext cx="3744416" cy="55552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200" dirty="0" smtClean="0"/>
              <a:t>Oceano </a:t>
            </a:r>
            <a:endParaRP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849"/>
        <p:cNvGrpSpPr/>
        <p:nvPr/>
      </p:nvGrpSpPr>
      <p:grpSpPr>
        <a:xfrm>
          <a:off x="0" y="0"/>
          <a:ext cx="0" cy="0"/>
          <a:chOff x="0" y="0"/>
          <a:chExt cx="0" cy="0"/>
        </a:xfrm>
      </p:grpSpPr>
      <p:sp>
        <p:nvSpPr>
          <p:cNvPr id="2851" name="Google Shape;2851;p63"/>
          <p:cNvSpPr txBox="1">
            <a:spLocks noGrp="1"/>
          </p:cNvSpPr>
          <p:nvPr>
            <p:ph type="subTitle" idx="1"/>
          </p:nvPr>
        </p:nvSpPr>
        <p:spPr>
          <a:xfrm>
            <a:off x="395536" y="483518"/>
            <a:ext cx="8136904" cy="4032448"/>
          </a:xfrm>
          <a:prstGeom prst="rect">
            <a:avLst/>
          </a:prstGeom>
        </p:spPr>
        <p:txBody>
          <a:bodyPr spcFirstLastPara="1" wrap="square" lIns="91425" tIns="91425" rIns="91425" bIns="91425" anchor="t" anchorCtr="0">
            <a:noAutofit/>
          </a:bodyPr>
          <a:lstStyle/>
          <a:p>
            <a:pPr marL="0" indent="0" algn="l"/>
            <a:r>
              <a:rPr lang="pt-PT" dirty="0" smtClean="0"/>
              <a:t>No entanto, o aumento das emissões de gases de efeito estufa  afetou</a:t>
            </a:r>
            <a:r>
              <a:rPr lang="pt-PT" b="1" dirty="0" smtClean="0"/>
              <a:t> a saúde do oceano</a:t>
            </a:r>
            <a:r>
              <a:rPr lang="pt-PT" dirty="0" smtClean="0"/>
              <a:t>:</a:t>
            </a:r>
          </a:p>
          <a:p>
            <a:pPr marL="0" indent="0" algn="l"/>
            <a:endParaRPr lang="pt-PT" dirty="0" smtClean="0"/>
          </a:p>
          <a:p>
            <a:pPr marL="0" indent="0" algn="l"/>
            <a:r>
              <a:rPr lang="pt-PT" dirty="0" smtClean="0"/>
              <a:t> – aquecendo e acidificando a água do mar;</a:t>
            </a:r>
          </a:p>
          <a:p>
            <a:pPr marL="0" indent="0" algn="l"/>
            <a:r>
              <a:rPr lang="pt-PT" dirty="0" smtClean="0"/>
              <a:t> – causando mudanças prejudiciais à vida subaquática e terrestre e reduzindo a capacidade do oceano de absorver dióxido de carbono e proteger a vida no planeta; </a:t>
            </a:r>
          </a:p>
          <a:p>
            <a:pPr algn="l"/>
            <a:r>
              <a:rPr lang="pt-PT" dirty="0" smtClean="0"/>
              <a:t>-Ondas de calor marinhas – períodos de temperaturas oceânicas excecionalmente altas que ameaçam a biodiversidade e os ecossistemas marinhos e tornam o clima extremo mais provável;</a:t>
            </a:r>
          </a:p>
          <a:p>
            <a:pPr algn="l"/>
            <a:r>
              <a:rPr lang="pt-PT" dirty="0" smtClean="0"/>
              <a:t>-O nível do mar continuou a subir nas últimas décadas devido à crescente perda de gelo nas regiões polares do mundo. </a:t>
            </a:r>
          </a:p>
          <a:p>
            <a:pPr algn="l"/>
            <a:r>
              <a:rPr lang="pt-PT" dirty="0" smtClean="0"/>
              <a:t>-Aproximadamente 80% do comércio mundial é transportado por transporte marítimo – que responde por quase 3% das emissões globais de gases de efeito estufa. (UNCTAD)</a:t>
            </a:r>
          </a:p>
          <a:p>
            <a:r>
              <a:rPr lang="pt-PT" dirty="0" smtClean="0"/>
              <a:t/>
            </a:r>
            <a:br>
              <a:rPr lang="pt-PT" dirty="0" smtClean="0"/>
            </a:br>
            <a:endParaRPr lang="pt-PT" dirty="0" smtClean="0"/>
          </a:p>
          <a:p>
            <a:pPr marL="0" indent="0" algn="l"/>
            <a:endParaRPr lang="pt-PT" dirty="0" smtClean="0"/>
          </a:p>
          <a:p>
            <a:pPr marL="0" lvl="0" indent="0" algn="ctr" rtl="0">
              <a:spcBef>
                <a:spcPts val="0"/>
              </a:spcBef>
              <a:spcAft>
                <a:spcPts val="0"/>
              </a:spcAft>
              <a:buNone/>
            </a:pPr>
            <a:endParaRPr dirty="0"/>
          </a:p>
        </p:txBody>
      </p:sp>
      <p:grpSp>
        <p:nvGrpSpPr>
          <p:cNvPr id="2" name="Google Shape;2852;p63"/>
          <p:cNvGrpSpPr/>
          <p:nvPr/>
        </p:nvGrpSpPr>
        <p:grpSpPr>
          <a:xfrm>
            <a:off x="8130535" y="3867894"/>
            <a:ext cx="1013465" cy="399096"/>
            <a:chOff x="4014225" y="2755625"/>
            <a:chExt cx="1013465" cy="399096"/>
          </a:xfrm>
        </p:grpSpPr>
        <p:sp>
          <p:nvSpPr>
            <p:cNvPr id="2853" name="Google Shape;2853;p63"/>
            <p:cNvSpPr/>
            <p:nvPr/>
          </p:nvSpPr>
          <p:spPr>
            <a:xfrm>
              <a:off x="4014225" y="2755625"/>
              <a:ext cx="1013465" cy="399096"/>
            </a:xfrm>
            <a:custGeom>
              <a:avLst/>
              <a:gdLst/>
              <a:ahLst/>
              <a:cxnLst/>
              <a:rect l="l" t="t" r="r" b="b"/>
              <a:pathLst>
                <a:path w="16081" h="5672" extrusionOk="0">
                  <a:moveTo>
                    <a:pt x="10335" y="0"/>
                  </a:moveTo>
                  <a:cubicBezTo>
                    <a:pt x="8442" y="0"/>
                    <a:pt x="6374" y="1650"/>
                    <a:pt x="6201" y="3544"/>
                  </a:cubicBezTo>
                  <a:cubicBezTo>
                    <a:pt x="5940" y="2788"/>
                    <a:pt x="5207" y="2172"/>
                    <a:pt x="4346" y="2172"/>
                  </a:cubicBezTo>
                  <a:cubicBezTo>
                    <a:pt x="4306" y="2172"/>
                    <a:pt x="4266" y="2173"/>
                    <a:pt x="4226" y="2176"/>
                  </a:cubicBezTo>
                  <a:cubicBezTo>
                    <a:pt x="3679" y="2237"/>
                    <a:pt x="3283" y="2510"/>
                    <a:pt x="2979" y="2905"/>
                  </a:cubicBezTo>
                  <a:cubicBezTo>
                    <a:pt x="2676" y="3270"/>
                    <a:pt x="2524" y="3787"/>
                    <a:pt x="2524" y="4273"/>
                  </a:cubicBezTo>
                  <a:cubicBezTo>
                    <a:pt x="2159" y="4091"/>
                    <a:pt x="1764" y="3969"/>
                    <a:pt x="1369" y="3969"/>
                  </a:cubicBezTo>
                  <a:cubicBezTo>
                    <a:pt x="730" y="4000"/>
                    <a:pt x="122" y="4364"/>
                    <a:pt x="92" y="5155"/>
                  </a:cubicBezTo>
                  <a:cubicBezTo>
                    <a:pt x="31" y="5185"/>
                    <a:pt x="92" y="5185"/>
                    <a:pt x="92" y="5215"/>
                  </a:cubicBezTo>
                  <a:cubicBezTo>
                    <a:pt x="1" y="5215"/>
                    <a:pt x="1" y="5367"/>
                    <a:pt x="92" y="5367"/>
                  </a:cubicBezTo>
                  <a:cubicBezTo>
                    <a:pt x="4074" y="5671"/>
                    <a:pt x="8056" y="5671"/>
                    <a:pt x="12098" y="5671"/>
                  </a:cubicBezTo>
                  <a:lnTo>
                    <a:pt x="15928" y="5671"/>
                  </a:lnTo>
                  <a:cubicBezTo>
                    <a:pt x="15989" y="5671"/>
                    <a:pt x="16080" y="5611"/>
                    <a:pt x="16080" y="5519"/>
                  </a:cubicBezTo>
                  <a:lnTo>
                    <a:pt x="16080" y="5459"/>
                  </a:lnTo>
                  <a:lnTo>
                    <a:pt x="16080" y="5428"/>
                  </a:lnTo>
                  <a:cubicBezTo>
                    <a:pt x="16050" y="5307"/>
                    <a:pt x="15989" y="5185"/>
                    <a:pt x="15928" y="5124"/>
                  </a:cubicBezTo>
                  <a:cubicBezTo>
                    <a:pt x="15605" y="4653"/>
                    <a:pt x="15080" y="4384"/>
                    <a:pt x="14534" y="4384"/>
                  </a:cubicBezTo>
                  <a:cubicBezTo>
                    <a:pt x="14411" y="4384"/>
                    <a:pt x="14288" y="4397"/>
                    <a:pt x="14165" y="4425"/>
                  </a:cubicBezTo>
                  <a:cubicBezTo>
                    <a:pt x="14074" y="4456"/>
                    <a:pt x="13952" y="4486"/>
                    <a:pt x="13861" y="4547"/>
                  </a:cubicBezTo>
                  <a:cubicBezTo>
                    <a:pt x="14378" y="2419"/>
                    <a:pt x="12888" y="291"/>
                    <a:pt x="10670" y="18"/>
                  </a:cubicBezTo>
                  <a:cubicBezTo>
                    <a:pt x="10559" y="6"/>
                    <a:pt x="10447" y="0"/>
                    <a:pt x="10335" y="0"/>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 name="Google Shape;2854;p63"/>
            <p:cNvGrpSpPr/>
            <p:nvPr/>
          </p:nvGrpSpPr>
          <p:grpSpPr>
            <a:xfrm>
              <a:off x="4110361" y="2809724"/>
              <a:ext cx="821218" cy="290900"/>
              <a:chOff x="2966250" y="3212175"/>
              <a:chExt cx="402775" cy="142675"/>
            </a:xfrm>
          </p:grpSpPr>
          <p:sp>
            <p:nvSpPr>
              <p:cNvPr id="2855" name="Google Shape;2855;p63"/>
              <p:cNvSpPr/>
              <p:nvPr/>
            </p:nvSpPr>
            <p:spPr>
              <a:xfrm>
                <a:off x="2969300" y="3223250"/>
                <a:ext cx="392125" cy="124000"/>
              </a:xfrm>
              <a:custGeom>
                <a:avLst/>
                <a:gdLst/>
                <a:ahLst/>
                <a:cxnLst/>
                <a:rect l="l" t="t" r="r" b="b"/>
                <a:pathLst>
                  <a:path w="15685" h="4960" extrusionOk="0">
                    <a:moveTo>
                      <a:pt x="31" y="4807"/>
                    </a:moveTo>
                    <a:cubicBezTo>
                      <a:pt x="21" y="4808"/>
                      <a:pt x="11" y="4808"/>
                      <a:pt x="1" y="4808"/>
                    </a:cubicBezTo>
                    <a:lnTo>
                      <a:pt x="31" y="4808"/>
                    </a:lnTo>
                    <a:cubicBezTo>
                      <a:pt x="31" y="4808"/>
                      <a:pt x="31" y="4808"/>
                      <a:pt x="31" y="4807"/>
                    </a:cubicBezTo>
                    <a:close/>
                    <a:moveTo>
                      <a:pt x="10121" y="0"/>
                    </a:moveTo>
                    <a:cubicBezTo>
                      <a:pt x="8078" y="0"/>
                      <a:pt x="6439" y="1948"/>
                      <a:pt x="6262" y="3896"/>
                    </a:cubicBezTo>
                    <a:cubicBezTo>
                      <a:pt x="6262" y="3957"/>
                      <a:pt x="6232" y="3987"/>
                      <a:pt x="6201" y="3987"/>
                    </a:cubicBezTo>
                    <a:cubicBezTo>
                      <a:pt x="6171" y="4007"/>
                      <a:pt x="6134" y="4018"/>
                      <a:pt x="6098" y="4018"/>
                    </a:cubicBezTo>
                    <a:cubicBezTo>
                      <a:pt x="6026" y="4018"/>
                      <a:pt x="5958" y="3977"/>
                      <a:pt x="5958" y="3896"/>
                    </a:cubicBezTo>
                    <a:cubicBezTo>
                      <a:pt x="5901" y="2753"/>
                      <a:pt x="5091" y="2214"/>
                      <a:pt x="4290" y="2214"/>
                    </a:cubicBezTo>
                    <a:cubicBezTo>
                      <a:pt x="3388" y="2214"/>
                      <a:pt x="2496" y="2898"/>
                      <a:pt x="2706" y="4170"/>
                    </a:cubicBezTo>
                    <a:cubicBezTo>
                      <a:pt x="2728" y="4259"/>
                      <a:pt x="2669" y="4315"/>
                      <a:pt x="2588" y="4315"/>
                    </a:cubicBezTo>
                    <a:cubicBezTo>
                      <a:pt x="2558" y="4315"/>
                      <a:pt x="2526" y="4307"/>
                      <a:pt x="2493" y="4291"/>
                    </a:cubicBezTo>
                    <a:cubicBezTo>
                      <a:pt x="2143" y="3973"/>
                      <a:pt x="1815" y="3843"/>
                      <a:pt x="1509" y="3843"/>
                    </a:cubicBezTo>
                    <a:cubicBezTo>
                      <a:pt x="939" y="3843"/>
                      <a:pt x="447" y="4293"/>
                      <a:pt x="31" y="4807"/>
                    </a:cubicBezTo>
                    <a:lnTo>
                      <a:pt x="31" y="4807"/>
                    </a:lnTo>
                    <a:cubicBezTo>
                      <a:pt x="842" y="4793"/>
                      <a:pt x="1653" y="4787"/>
                      <a:pt x="2465" y="4787"/>
                    </a:cubicBezTo>
                    <a:cubicBezTo>
                      <a:pt x="6850" y="4787"/>
                      <a:pt x="11257" y="4960"/>
                      <a:pt x="15685" y="4960"/>
                    </a:cubicBezTo>
                    <a:cubicBezTo>
                      <a:pt x="15429" y="4468"/>
                      <a:pt x="14930" y="4205"/>
                      <a:pt x="14429" y="4205"/>
                    </a:cubicBezTo>
                    <a:cubicBezTo>
                      <a:pt x="14157" y="4205"/>
                      <a:pt x="13884" y="4283"/>
                      <a:pt x="13648" y="4443"/>
                    </a:cubicBezTo>
                    <a:cubicBezTo>
                      <a:pt x="13587" y="4443"/>
                      <a:pt x="13557" y="4443"/>
                      <a:pt x="13557" y="4504"/>
                    </a:cubicBezTo>
                    <a:cubicBezTo>
                      <a:pt x="13435" y="4504"/>
                      <a:pt x="13375" y="4443"/>
                      <a:pt x="13405" y="4322"/>
                    </a:cubicBezTo>
                    <a:cubicBezTo>
                      <a:pt x="13861" y="2194"/>
                      <a:pt x="12584" y="97"/>
                      <a:pt x="10305" y="5"/>
                    </a:cubicBezTo>
                    <a:cubicBezTo>
                      <a:pt x="10243" y="2"/>
                      <a:pt x="10182" y="0"/>
                      <a:pt x="10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63"/>
              <p:cNvSpPr/>
              <p:nvPr/>
            </p:nvSpPr>
            <p:spPr>
              <a:xfrm>
                <a:off x="3125075" y="3220250"/>
                <a:ext cx="236350" cy="126250"/>
              </a:xfrm>
              <a:custGeom>
                <a:avLst/>
                <a:gdLst/>
                <a:ahLst/>
                <a:cxnLst/>
                <a:rect l="l" t="t" r="r" b="b"/>
                <a:pathLst>
                  <a:path w="9454" h="5050" extrusionOk="0">
                    <a:moveTo>
                      <a:pt x="58" y="4197"/>
                    </a:moveTo>
                    <a:lnTo>
                      <a:pt x="58" y="4197"/>
                    </a:lnTo>
                    <a:cubicBezTo>
                      <a:pt x="66" y="4389"/>
                      <a:pt x="88" y="4581"/>
                      <a:pt x="122" y="4770"/>
                    </a:cubicBezTo>
                    <a:lnTo>
                      <a:pt x="122" y="4770"/>
                    </a:lnTo>
                    <a:cubicBezTo>
                      <a:pt x="120" y="4576"/>
                      <a:pt x="111" y="4393"/>
                      <a:pt x="58" y="4197"/>
                    </a:cubicBezTo>
                    <a:close/>
                    <a:moveTo>
                      <a:pt x="122" y="4770"/>
                    </a:moveTo>
                    <a:cubicBezTo>
                      <a:pt x="122" y="4812"/>
                      <a:pt x="122" y="4854"/>
                      <a:pt x="122" y="4897"/>
                    </a:cubicBezTo>
                    <a:cubicBezTo>
                      <a:pt x="61" y="4928"/>
                      <a:pt x="122" y="4928"/>
                      <a:pt x="153" y="4928"/>
                    </a:cubicBezTo>
                    <a:cubicBezTo>
                      <a:pt x="142" y="4876"/>
                      <a:pt x="131" y="4823"/>
                      <a:pt x="122" y="4770"/>
                    </a:cubicBezTo>
                    <a:close/>
                    <a:moveTo>
                      <a:pt x="3932" y="1"/>
                    </a:moveTo>
                    <a:cubicBezTo>
                      <a:pt x="1868" y="1"/>
                      <a:pt x="180" y="1934"/>
                      <a:pt x="31" y="3925"/>
                    </a:cubicBezTo>
                    <a:cubicBezTo>
                      <a:pt x="31" y="3955"/>
                      <a:pt x="31" y="3955"/>
                      <a:pt x="1" y="3986"/>
                    </a:cubicBezTo>
                    <a:cubicBezTo>
                      <a:pt x="1" y="4016"/>
                      <a:pt x="31" y="4077"/>
                      <a:pt x="31" y="4107"/>
                    </a:cubicBezTo>
                    <a:cubicBezTo>
                      <a:pt x="41" y="4137"/>
                      <a:pt x="50" y="4167"/>
                      <a:pt x="58" y="4197"/>
                    </a:cubicBezTo>
                    <a:lnTo>
                      <a:pt x="58" y="4197"/>
                    </a:lnTo>
                    <a:cubicBezTo>
                      <a:pt x="25" y="3410"/>
                      <a:pt x="227" y="2619"/>
                      <a:pt x="852" y="2040"/>
                    </a:cubicBezTo>
                    <a:cubicBezTo>
                      <a:pt x="1406" y="1559"/>
                      <a:pt x="2093" y="1363"/>
                      <a:pt x="2808" y="1363"/>
                    </a:cubicBezTo>
                    <a:cubicBezTo>
                      <a:pt x="2996" y="1363"/>
                      <a:pt x="3185" y="1377"/>
                      <a:pt x="3375" y="1402"/>
                    </a:cubicBezTo>
                    <a:cubicBezTo>
                      <a:pt x="3417" y="1399"/>
                      <a:pt x="3460" y="1398"/>
                      <a:pt x="3503" y="1398"/>
                    </a:cubicBezTo>
                    <a:cubicBezTo>
                      <a:pt x="3981" y="1398"/>
                      <a:pt x="4471" y="1554"/>
                      <a:pt x="4834" y="1888"/>
                    </a:cubicBezTo>
                    <a:cubicBezTo>
                      <a:pt x="5715" y="2466"/>
                      <a:pt x="6353" y="3469"/>
                      <a:pt x="5776" y="4594"/>
                    </a:cubicBezTo>
                    <a:cubicBezTo>
                      <a:pt x="5685" y="4746"/>
                      <a:pt x="5624" y="4867"/>
                      <a:pt x="5502" y="5019"/>
                    </a:cubicBezTo>
                    <a:cubicBezTo>
                      <a:pt x="6840" y="5049"/>
                      <a:pt x="8116" y="5049"/>
                      <a:pt x="9454" y="5049"/>
                    </a:cubicBezTo>
                    <a:cubicBezTo>
                      <a:pt x="9198" y="4557"/>
                      <a:pt x="8699" y="4295"/>
                      <a:pt x="8198" y="4295"/>
                    </a:cubicBezTo>
                    <a:cubicBezTo>
                      <a:pt x="7926" y="4295"/>
                      <a:pt x="7653" y="4372"/>
                      <a:pt x="7417" y="4533"/>
                    </a:cubicBezTo>
                    <a:lnTo>
                      <a:pt x="7326" y="4533"/>
                    </a:lnTo>
                    <a:cubicBezTo>
                      <a:pt x="7265" y="4533"/>
                      <a:pt x="7174" y="4442"/>
                      <a:pt x="7174" y="4320"/>
                    </a:cubicBezTo>
                    <a:cubicBezTo>
                      <a:pt x="7630" y="2192"/>
                      <a:pt x="6353" y="125"/>
                      <a:pt x="4074" y="4"/>
                    </a:cubicBezTo>
                    <a:cubicBezTo>
                      <a:pt x="4026" y="2"/>
                      <a:pt x="3979" y="1"/>
                      <a:pt x="39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63"/>
              <p:cNvSpPr/>
              <p:nvPr/>
            </p:nvSpPr>
            <p:spPr>
              <a:xfrm>
                <a:off x="2970050" y="3277625"/>
                <a:ext cx="145925" cy="65075"/>
              </a:xfrm>
              <a:custGeom>
                <a:avLst/>
                <a:gdLst/>
                <a:ahLst/>
                <a:cxnLst/>
                <a:rect l="l" t="t" r="r" b="b"/>
                <a:pathLst>
                  <a:path w="5837" h="2603" extrusionOk="0">
                    <a:moveTo>
                      <a:pt x="4267" y="1"/>
                    </a:moveTo>
                    <a:cubicBezTo>
                      <a:pt x="3365" y="1"/>
                      <a:pt x="2467" y="693"/>
                      <a:pt x="2676" y="1964"/>
                    </a:cubicBezTo>
                    <a:cubicBezTo>
                      <a:pt x="2676" y="2053"/>
                      <a:pt x="2611" y="2110"/>
                      <a:pt x="2540" y="2110"/>
                    </a:cubicBezTo>
                    <a:cubicBezTo>
                      <a:pt x="2514" y="2110"/>
                      <a:pt x="2487" y="2102"/>
                      <a:pt x="2463" y="2086"/>
                    </a:cubicBezTo>
                    <a:cubicBezTo>
                      <a:pt x="2118" y="1772"/>
                      <a:pt x="1801" y="1645"/>
                      <a:pt x="1506" y="1645"/>
                    </a:cubicBezTo>
                    <a:cubicBezTo>
                      <a:pt x="944" y="1645"/>
                      <a:pt x="459" y="2104"/>
                      <a:pt x="1" y="2602"/>
                    </a:cubicBezTo>
                    <a:lnTo>
                      <a:pt x="335" y="2602"/>
                    </a:lnTo>
                    <a:cubicBezTo>
                      <a:pt x="396" y="2481"/>
                      <a:pt x="457" y="2420"/>
                      <a:pt x="518" y="2329"/>
                    </a:cubicBezTo>
                    <a:cubicBezTo>
                      <a:pt x="639" y="2207"/>
                      <a:pt x="882" y="2086"/>
                      <a:pt x="1034" y="2086"/>
                    </a:cubicBezTo>
                    <a:cubicBezTo>
                      <a:pt x="1186" y="2025"/>
                      <a:pt x="1247" y="2025"/>
                      <a:pt x="1399" y="2025"/>
                    </a:cubicBezTo>
                    <a:cubicBezTo>
                      <a:pt x="1582" y="2025"/>
                      <a:pt x="1734" y="2086"/>
                      <a:pt x="1946" y="2177"/>
                    </a:cubicBezTo>
                    <a:cubicBezTo>
                      <a:pt x="2007" y="2207"/>
                      <a:pt x="2098" y="2299"/>
                      <a:pt x="2129" y="2329"/>
                    </a:cubicBezTo>
                    <a:cubicBezTo>
                      <a:pt x="2189" y="2420"/>
                      <a:pt x="2250" y="2481"/>
                      <a:pt x="2311" y="2572"/>
                    </a:cubicBezTo>
                    <a:lnTo>
                      <a:pt x="2585" y="2572"/>
                    </a:lnTo>
                    <a:cubicBezTo>
                      <a:pt x="2676" y="2177"/>
                      <a:pt x="2828" y="1812"/>
                      <a:pt x="3162" y="1508"/>
                    </a:cubicBezTo>
                    <a:cubicBezTo>
                      <a:pt x="3466" y="1235"/>
                      <a:pt x="3952" y="931"/>
                      <a:pt x="4378" y="870"/>
                    </a:cubicBezTo>
                    <a:cubicBezTo>
                      <a:pt x="4514" y="830"/>
                      <a:pt x="4655" y="811"/>
                      <a:pt x="4795" y="811"/>
                    </a:cubicBezTo>
                    <a:cubicBezTo>
                      <a:pt x="5185" y="811"/>
                      <a:pt x="5568" y="958"/>
                      <a:pt x="5837" y="1204"/>
                    </a:cubicBezTo>
                    <a:cubicBezTo>
                      <a:pt x="5616" y="386"/>
                      <a:pt x="4940" y="1"/>
                      <a:pt x="4267"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63"/>
              <p:cNvSpPr/>
              <p:nvPr/>
            </p:nvSpPr>
            <p:spPr>
              <a:xfrm>
                <a:off x="2966250" y="3212175"/>
                <a:ext cx="402775" cy="142675"/>
              </a:xfrm>
              <a:custGeom>
                <a:avLst/>
                <a:gdLst/>
                <a:ahLst/>
                <a:cxnLst/>
                <a:rect l="l" t="t" r="r" b="b"/>
                <a:pathLst>
                  <a:path w="16111" h="5707" extrusionOk="0">
                    <a:moveTo>
                      <a:pt x="10267" y="0"/>
                    </a:moveTo>
                    <a:cubicBezTo>
                      <a:pt x="8410" y="0"/>
                      <a:pt x="6371" y="1641"/>
                      <a:pt x="6171" y="3549"/>
                    </a:cubicBezTo>
                    <a:cubicBezTo>
                      <a:pt x="5910" y="2766"/>
                      <a:pt x="5179" y="2177"/>
                      <a:pt x="4321" y="2177"/>
                    </a:cubicBezTo>
                    <a:cubicBezTo>
                      <a:pt x="4280" y="2177"/>
                      <a:pt x="4238" y="2178"/>
                      <a:pt x="4196" y="2181"/>
                    </a:cubicBezTo>
                    <a:cubicBezTo>
                      <a:pt x="3132" y="2303"/>
                      <a:pt x="2433" y="3275"/>
                      <a:pt x="2463" y="4278"/>
                    </a:cubicBezTo>
                    <a:cubicBezTo>
                      <a:pt x="2162" y="4085"/>
                      <a:pt x="1782" y="3979"/>
                      <a:pt x="1412" y="3979"/>
                    </a:cubicBezTo>
                    <a:cubicBezTo>
                      <a:pt x="734" y="3979"/>
                      <a:pt x="90" y="4334"/>
                      <a:pt x="31" y="5160"/>
                    </a:cubicBezTo>
                    <a:cubicBezTo>
                      <a:pt x="31" y="5190"/>
                      <a:pt x="92" y="5190"/>
                      <a:pt x="92" y="5190"/>
                    </a:cubicBezTo>
                    <a:lnTo>
                      <a:pt x="123" y="5190"/>
                    </a:lnTo>
                    <a:cubicBezTo>
                      <a:pt x="565" y="4687"/>
                      <a:pt x="1048" y="4211"/>
                      <a:pt x="1623" y="4211"/>
                    </a:cubicBezTo>
                    <a:cubicBezTo>
                      <a:pt x="1917" y="4211"/>
                      <a:pt x="2235" y="4335"/>
                      <a:pt x="2585" y="4643"/>
                    </a:cubicBezTo>
                    <a:cubicBezTo>
                      <a:pt x="2611" y="4670"/>
                      <a:pt x="2638" y="4681"/>
                      <a:pt x="2662" y="4681"/>
                    </a:cubicBezTo>
                    <a:cubicBezTo>
                      <a:pt x="2721" y="4681"/>
                      <a:pt x="2767" y="4616"/>
                      <a:pt x="2767" y="4552"/>
                    </a:cubicBezTo>
                    <a:cubicBezTo>
                      <a:pt x="2574" y="3280"/>
                      <a:pt x="3472" y="2596"/>
                      <a:pt x="4378" y="2596"/>
                    </a:cubicBezTo>
                    <a:cubicBezTo>
                      <a:pt x="5183" y="2596"/>
                      <a:pt x="5993" y="3135"/>
                      <a:pt x="6050" y="4278"/>
                    </a:cubicBezTo>
                    <a:cubicBezTo>
                      <a:pt x="6050" y="4364"/>
                      <a:pt x="6098" y="4401"/>
                      <a:pt x="6151" y="4401"/>
                    </a:cubicBezTo>
                    <a:cubicBezTo>
                      <a:pt x="6192" y="4401"/>
                      <a:pt x="6236" y="4379"/>
                      <a:pt x="6263" y="4339"/>
                    </a:cubicBezTo>
                    <a:cubicBezTo>
                      <a:pt x="6323" y="4339"/>
                      <a:pt x="6354" y="4309"/>
                      <a:pt x="6354" y="4278"/>
                    </a:cubicBezTo>
                    <a:cubicBezTo>
                      <a:pt x="6503" y="2302"/>
                      <a:pt x="8186" y="356"/>
                      <a:pt x="10270" y="356"/>
                    </a:cubicBezTo>
                    <a:cubicBezTo>
                      <a:pt x="10302" y="356"/>
                      <a:pt x="10334" y="356"/>
                      <a:pt x="10366" y="357"/>
                    </a:cubicBezTo>
                    <a:cubicBezTo>
                      <a:pt x="12646" y="479"/>
                      <a:pt x="13953" y="2576"/>
                      <a:pt x="13497" y="4704"/>
                    </a:cubicBezTo>
                    <a:cubicBezTo>
                      <a:pt x="13497" y="4795"/>
                      <a:pt x="13557" y="4886"/>
                      <a:pt x="13649" y="4886"/>
                    </a:cubicBezTo>
                    <a:lnTo>
                      <a:pt x="13709" y="4886"/>
                    </a:lnTo>
                    <a:cubicBezTo>
                      <a:pt x="13956" y="4726"/>
                      <a:pt x="14236" y="4648"/>
                      <a:pt x="14513" y="4648"/>
                    </a:cubicBezTo>
                    <a:cubicBezTo>
                      <a:pt x="15022" y="4648"/>
                      <a:pt x="15520" y="4911"/>
                      <a:pt x="15776" y="5403"/>
                    </a:cubicBezTo>
                    <a:cubicBezTo>
                      <a:pt x="11695" y="5379"/>
                      <a:pt x="7558" y="5205"/>
                      <a:pt x="3453" y="5205"/>
                    </a:cubicBezTo>
                    <a:cubicBezTo>
                      <a:pt x="2330" y="5205"/>
                      <a:pt x="1209" y="5218"/>
                      <a:pt x="92" y="5251"/>
                    </a:cubicBezTo>
                    <a:cubicBezTo>
                      <a:pt x="1" y="5251"/>
                      <a:pt x="1" y="5403"/>
                      <a:pt x="92" y="5403"/>
                    </a:cubicBezTo>
                    <a:cubicBezTo>
                      <a:pt x="3720" y="5677"/>
                      <a:pt x="7407" y="5702"/>
                      <a:pt x="11082" y="5702"/>
                    </a:cubicBezTo>
                    <a:cubicBezTo>
                      <a:pt x="11915" y="5702"/>
                      <a:pt x="12748" y="5701"/>
                      <a:pt x="13580" y="5701"/>
                    </a:cubicBezTo>
                    <a:cubicBezTo>
                      <a:pt x="14364" y="5701"/>
                      <a:pt x="15147" y="5702"/>
                      <a:pt x="15928" y="5707"/>
                    </a:cubicBezTo>
                    <a:cubicBezTo>
                      <a:pt x="16080" y="5707"/>
                      <a:pt x="16111" y="5555"/>
                      <a:pt x="16080" y="5494"/>
                    </a:cubicBezTo>
                    <a:cubicBezTo>
                      <a:pt x="16080" y="5494"/>
                      <a:pt x="16080" y="5464"/>
                      <a:pt x="16050" y="5403"/>
                    </a:cubicBezTo>
                    <a:cubicBezTo>
                      <a:pt x="15783" y="4780"/>
                      <a:pt x="15141" y="4385"/>
                      <a:pt x="14507" y="4385"/>
                    </a:cubicBezTo>
                    <a:cubicBezTo>
                      <a:pt x="14274" y="4385"/>
                      <a:pt x="14043" y="4438"/>
                      <a:pt x="13831" y="4552"/>
                    </a:cubicBezTo>
                    <a:cubicBezTo>
                      <a:pt x="14317" y="2424"/>
                      <a:pt x="12858" y="296"/>
                      <a:pt x="10639" y="23"/>
                    </a:cubicBezTo>
                    <a:cubicBezTo>
                      <a:pt x="10516" y="7"/>
                      <a:pt x="10392" y="0"/>
                      <a:pt x="10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2878;p63"/>
          <p:cNvGrpSpPr/>
          <p:nvPr/>
        </p:nvGrpSpPr>
        <p:grpSpPr>
          <a:xfrm>
            <a:off x="8017809" y="0"/>
            <a:ext cx="1126191" cy="1053402"/>
            <a:chOff x="3002010" y="283588"/>
            <a:chExt cx="552949" cy="517210"/>
          </a:xfrm>
        </p:grpSpPr>
        <p:sp>
          <p:nvSpPr>
            <p:cNvPr id="2879" name="Google Shape;2879;p63"/>
            <p:cNvSpPr/>
            <p:nvPr/>
          </p:nvSpPr>
          <p:spPr>
            <a:xfrm>
              <a:off x="3002010" y="283588"/>
              <a:ext cx="552949" cy="517210"/>
            </a:xfrm>
            <a:custGeom>
              <a:avLst/>
              <a:gdLst/>
              <a:ahLst/>
              <a:cxnLst/>
              <a:rect l="l" t="t" r="r" b="b"/>
              <a:pathLst>
                <a:path w="20949" h="19595" extrusionOk="0">
                  <a:moveTo>
                    <a:pt x="7473" y="0"/>
                  </a:moveTo>
                  <a:cubicBezTo>
                    <a:pt x="7406" y="0"/>
                    <a:pt x="7306" y="34"/>
                    <a:pt x="7239" y="34"/>
                  </a:cubicBezTo>
                  <a:cubicBezTo>
                    <a:pt x="7172" y="34"/>
                    <a:pt x="7139" y="34"/>
                    <a:pt x="7106" y="67"/>
                  </a:cubicBezTo>
                  <a:cubicBezTo>
                    <a:pt x="7006" y="67"/>
                    <a:pt x="6972" y="100"/>
                    <a:pt x="6905" y="100"/>
                  </a:cubicBezTo>
                  <a:cubicBezTo>
                    <a:pt x="6839" y="100"/>
                    <a:pt x="6805" y="167"/>
                    <a:pt x="6772" y="167"/>
                  </a:cubicBezTo>
                  <a:cubicBezTo>
                    <a:pt x="6672" y="201"/>
                    <a:pt x="6572" y="234"/>
                    <a:pt x="6472" y="267"/>
                  </a:cubicBezTo>
                  <a:cubicBezTo>
                    <a:pt x="6005" y="501"/>
                    <a:pt x="5571" y="734"/>
                    <a:pt x="5138" y="1068"/>
                  </a:cubicBezTo>
                  <a:cubicBezTo>
                    <a:pt x="3069" y="2769"/>
                    <a:pt x="2135" y="5571"/>
                    <a:pt x="2102" y="8173"/>
                  </a:cubicBezTo>
                  <a:cubicBezTo>
                    <a:pt x="2102" y="9907"/>
                    <a:pt x="2336" y="11742"/>
                    <a:pt x="2736" y="13543"/>
                  </a:cubicBezTo>
                  <a:cubicBezTo>
                    <a:pt x="1768" y="14411"/>
                    <a:pt x="935" y="15445"/>
                    <a:pt x="267" y="16746"/>
                  </a:cubicBezTo>
                  <a:cubicBezTo>
                    <a:pt x="267" y="16779"/>
                    <a:pt x="234" y="16779"/>
                    <a:pt x="234" y="16846"/>
                  </a:cubicBezTo>
                  <a:cubicBezTo>
                    <a:pt x="212" y="16831"/>
                    <a:pt x="189" y="16825"/>
                    <a:pt x="165" y="16825"/>
                  </a:cubicBezTo>
                  <a:cubicBezTo>
                    <a:pt x="82" y="16825"/>
                    <a:pt x="1" y="16908"/>
                    <a:pt x="1" y="17013"/>
                  </a:cubicBezTo>
                  <a:cubicBezTo>
                    <a:pt x="21" y="16992"/>
                    <a:pt x="36" y="16984"/>
                    <a:pt x="46" y="16984"/>
                  </a:cubicBezTo>
                  <a:cubicBezTo>
                    <a:pt x="70" y="16984"/>
                    <a:pt x="78" y="17023"/>
                    <a:pt x="101" y="17046"/>
                  </a:cubicBezTo>
                  <a:lnTo>
                    <a:pt x="134" y="17079"/>
                  </a:lnTo>
                  <a:cubicBezTo>
                    <a:pt x="568" y="17379"/>
                    <a:pt x="968" y="17613"/>
                    <a:pt x="1435" y="17880"/>
                  </a:cubicBezTo>
                  <a:cubicBezTo>
                    <a:pt x="2302" y="18280"/>
                    <a:pt x="3270" y="18580"/>
                    <a:pt x="4237" y="18847"/>
                  </a:cubicBezTo>
                  <a:cubicBezTo>
                    <a:pt x="4270" y="18947"/>
                    <a:pt x="4304" y="19081"/>
                    <a:pt x="4370" y="19247"/>
                  </a:cubicBezTo>
                  <a:lnTo>
                    <a:pt x="4370" y="19381"/>
                  </a:lnTo>
                  <a:lnTo>
                    <a:pt x="4370" y="19414"/>
                  </a:lnTo>
                  <a:lnTo>
                    <a:pt x="4404" y="19448"/>
                  </a:lnTo>
                  <a:lnTo>
                    <a:pt x="4404" y="19548"/>
                  </a:lnTo>
                  <a:cubicBezTo>
                    <a:pt x="4404" y="19581"/>
                    <a:pt x="4437" y="19581"/>
                    <a:pt x="4437" y="19581"/>
                  </a:cubicBezTo>
                  <a:cubicBezTo>
                    <a:pt x="4446" y="19590"/>
                    <a:pt x="4462" y="19594"/>
                    <a:pt x="4480" y="19594"/>
                  </a:cubicBezTo>
                  <a:cubicBezTo>
                    <a:pt x="4530" y="19594"/>
                    <a:pt x="4595" y="19563"/>
                    <a:pt x="4570" y="19514"/>
                  </a:cubicBezTo>
                  <a:lnTo>
                    <a:pt x="4570" y="19448"/>
                  </a:lnTo>
                  <a:cubicBezTo>
                    <a:pt x="4570" y="19448"/>
                    <a:pt x="4604" y="19414"/>
                    <a:pt x="4604" y="19381"/>
                  </a:cubicBezTo>
                  <a:lnTo>
                    <a:pt x="4604" y="18947"/>
                  </a:lnTo>
                  <a:cubicBezTo>
                    <a:pt x="4971" y="19047"/>
                    <a:pt x="5371" y="19114"/>
                    <a:pt x="5738" y="19181"/>
                  </a:cubicBezTo>
                  <a:cubicBezTo>
                    <a:pt x="5971" y="19214"/>
                    <a:pt x="6205" y="19247"/>
                    <a:pt x="6438" y="19281"/>
                  </a:cubicBezTo>
                  <a:cubicBezTo>
                    <a:pt x="6905" y="19381"/>
                    <a:pt x="7406" y="19414"/>
                    <a:pt x="7873" y="19414"/>
                  </a:cubicBezTo>
                  <a:lnTo>
                    <a:pt x="8573" y="19414"/>
                  </a:lnTo>
                  <a:cubicBezTo>
                    <a:pt x="9274" y="19414"/>
                    <a:pt x="9974" y="19348"/>
                    <a:pt x="10641" y="19181"/>
                  </a:cubicBezTo>
                  <a:cubicBezTo>
                    <a:pt x="10908" y="19114"/>
                    <a:pt x="11108" y="19047"/>
                    <a:pt x="11375" y="19014"/>
                  </a:cubicBezTo>
                  <a:cubicBezTo>
                    <a:pt x="12710" y="18580"/>
                    <a:pt x="13877" y="17913"/>
                    <a:pt x="14945" y="17113"/>
                  </a:cubicBezTo>
                  <a:cubicBezTo>
                    <a:pt x="17313" y="15345"/>
                    <a:pt x="19148" y="12776"/>
                    <a:pt x="20882" y="10408"/>
                  </a:cubicBezTo>
                  <a:cubicBezTo>
                    <a:pt x="20949" y="10274"/>
                    <a:pt x="20882" y="10174"/>
                    <a:pt x="20749" y="10108"/>
                  </a:cubicBezTo>
                  <a:cubicBezTo>
                    <a:pt x="20215" y="10041"/>
                    <a:pt x="19648" y="9941"/>
                    <a:pt x="19114" y="9907"/>
                  </a:cubicBezTo>
                  <a:lnTo>
                    <a:pt x="19081" y="9907"/>
                  </a:lnTo>
                  <a:cubicBezTo>
                    <a:pt x="17745" y="9772"/>
                    <a:pt x="16376" y="9681"/>
                    <a:pt x="14992" y="9681"/>
                  </a:cubicBezTo>
                  <a:cubicBezTo>
                    <a:pt x="13992" y="9681"/>
                    <a:pt x="12984" y="9729"/>
                    <a:pt x="11976" y="9841"/>
                  </a:cubicBezTo>
                  <a:lnTo>
                    <a:pt x="12476" y="9074"/>
                  </a:lnTo>
                  <a:cubicBezTo>
                    <a:pt x="12543" y="9007"/>
                    <a:pt x="12576" y="8907"/>
                    <a:pt x="12643" y="8840"/>
                  </a:cubicBezTo>
                  <a:cubicBezTo>
                    <a:pt x="13143" y="7939"/>
                    <a:pt x="13610" y="7072"/>
                    <a:pt x="14077" y="6205"/>
                  </a:cubicBezTo>
                  <a:cubicBezTo>
                    <a:pt x="14077" y="6171"/>
                    <a:pt x="14111" y="6105"/>
                    <a:pt x="14077" y="6071"/>
                  </a:cubicBezTo>
                  <a:cubicBezTo>
                    <a:pt x="14077" y="6005"/>
                    <a:pt x="13977" y="5938"/>
                    <a:pt x="13944" y="5938"/>
                  </a:cubicBezTo>
                  <a:cubicBezTo>
                    <a:pt x="13910" y="5938"/>
                    <a:pt x="13844" y="5938"/>
                    <a:pt x="13810" y="6005"/>
                  </a:cubicBezTo>
                  <a:cubicBezTo>
                    <a:pt x="13337" y="5889"/>
                    <a:pt x="12868" y="5834"/>
                    <a:pt x="12410" y="5834"/>
                  </a:cubicBezTo>
                  <a:cubicBezTo>
                    <a:pt x="11289" y="5834"/>
                    <a:pt x="10231" y="6160"/>
                    <a:pt x="9307" y="6705"/>
                  </a:cubicBezTo>
                  <a:cubicBezTo>
                    <a:pt x="9474" y="6272"/>
                    <a:pt x="9641" y="5871"/>
                    <a:pt x="9774" y="5404"/>
                  </a:cubicBezTo>
                  <a:cubicBezTo>
                    <a:pt x="9941" y="4871"/>
                    <a:pt x="10074" y="4337"/>
                    <a:pt x="10108" y="3736"/>
                  </a:cubicBezTo>
                  <a:cubicBezTo>
                    <a:pt x="10141" y="3369"/>
                    <a:pt x="10141" y="3003"/>
                    <a:pt x="10108" y="2669"/>
                  </a:cubicBezTo>
                  <a:cubicBezTo>
                    <a:pt x="10074" y="2269"/>
                    <a:pt x="9974" y="1935"/>
                    <a:pt x="9908" y="1568"/>
                  </a:cubicBezTo>
                  <a:cubicBezTo>
                    <a:pt x="9841" y="1435"/>
                    <a:pt x="9808" y="1335"/>
                    <a:pt x="9741" y="1201"/>
                  </a:cubicBezTo>
                  <a:cubicBezTo>
                    <a:pt x="9741" y="1168"/>
                    <a:pt x="9674" y="1101"/>
                    <a:pt x="9674" y="1101"/>
                  </a:cubicBezTo>
                  <a:lnTo>
                    <a:pt x="9574" y="868"/>
                  </a:lnTo>
                  <a:cubicBezTo>
                    <a:pt x="9574" y="834"/>
                    <a:pt x="9507" y="834"/>
                    <a:pt x="9507" y="768"/>
                  </a:cubicBezTo>
                  <a:cubicBezTo>
                    <a:pt x="9441" y="701"/>
                    <a:pt x="9407" y="601"/>
                    <a:pt x="9307" y="534"/>
                  </a:cubicBezTo>
                  <a:lnTo>
                    <a:pt x="9107" y="334"/>
                  </a:lnTo>
                  <a:cubicBezTo>
                    <a:pt x="9074" y="334"/>
                    <a:pt x="9074" y="267"/>
                    <a:pt x="9007" y="267"/>
                  </a:cubicBezTo>
                  <a:cubicBezTo>
                    <a:pt x="8974" y="234"/>
                    <a:pt x="8907" y="201"/>
                    <a:pt x="8840" y="167"/>
                  </a:cubicBezTo>
                  <a:cubicBezTo>
                    <a:pt x="8807" y="167"/>
                    <a:pt x="8807" y="100"/>
                    <a:pt x="8773" y="100"/>
                  </a:cubicBezTo>
                  <a:cubicBezTo>
                    <a:pt x="8707" y="67"/>
                    <a:pt x="8607" y="34"/>
                    <a:pt x="8507" y="34"/>
                  </a:cubicBezTo>
                  <a:lnTo>
                    <a:pt x="8473" y="34"/>
                  </a:lnTo>
                  <a:cubicBezTo>
                    <a:pt x="8407" y="0"/>
                    <a:pt x="8306" y="0"/>
                    <a:pt x="8240" y="0"/>
                  </a:cubicBezTo>
                  <a:close/>
                </a:path>
              </a:pathLst>
            </a:custGeom>
            <a:solidFill>
              <a:schemeClr val="accent6"/>
            </a:solidFill>
            <a:ln w="381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 name="Google Shape;2880;p63"/>
            <p:cNvGrpSpPr/>
            <p:nvPr/>
          </p:nvGrpSpPr>
          <p:grpSpPr>
            <a:xfrm>
              <a:off x="3031808" y="311755"/>
              <a:ext cx="493349" cy="460870"/>
              <a:chOff x="3031808" y="311755"/>
              <a:chExt cx="493349" cy="460870"/>
            </a:xfrm>
          </p:grpSpPr>
          <p:sp>
            <p:nvSpPr>
              <p:cNvPr id="2881" name="Google Shape;2881;p63"/>
              <p:cNvSpPr/>
              <p:nvPr/>
            </p:nvSpPr>
            <p:spPr>
              <a:xfrm>
                <a:off x="3132653" y="620301"/>
                <a:ext cx="37623" cy="123813"/>
              </a:xfrm>
              <a:custGeom>
                <a:avLst/>
                <a:gdLst/>
                <a:ahLst/>
                <a:cxnLst/>
                <a:rect l="l" t="t" r="r" b="b"/>
                <a:pathLst>
                  <a:path w="1602" h="5272" extrusionOk="0">
                    <a:moveTo>
                      <a:pt x="1601" y="1"/>
                    </a:moveTo>
                    <a:lnTo>
                      <a:pt x="1601" y="1"/>
                    </a:lnTo>
                    <a:cubicBezTo>
                      <a:pt x="1134" y="134"/>
                      <a:pt x="667" y="334"/>
                      <a:pt x="267" y="601"/>
                    </a:cubicBezTo>
                    <a:cubicBezTo>
                      <a:pt x="267" y="635"/>
                      <a:pt x="200" y="701"/>
                      <a:pt x="134" y="701"/>
                    </a:cubicBezTo>
                    <a:cubicBezTo>
                      <a:pt x="34" y="2036"/>
                      <a:pt x="34" y="3437"/>
                      <a:pt x="34" y="4804"/>
                    </a:cubicBezTo>
                    <a:cubicBezTo>
                      <a:pt x="34" y="4838"/>
                      <a:pt x="0" y="4904"/>
                      <a:pt x="0" y="4904"/>
                    </a:cubicBezTo>
                    <a:cubicBezTo>
                      <a:pt x="34" y="5004"/>
                      <a:pt x="34" y="5138"/>
                      <a:pt x="100" y="5271"/>
                    </a:cubicBezTo>
                    <a:cubicBezTo>
                      <a:pt x="200" y="3403"/>
                      <a:pt x="801" y="1669"/>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63"/>
              <p:cNvSpPr/>
              <p:nvPr/>
            </p:nvSpPr>
            <p:spPr>
              <a:xfrm>
                <a:off x="3098177" y="591321"/>
                <a:ext cx="29802" cy="117542"/>
              </a:xfrm>
              <a:custGeom>
                <a:avLst/>
                <a:gdLst/>
                <a:ahLst/>
                <a:cxnLst/>
                <a:rect l="l" t="t" r="r" b="b"/>
                <a:pathLst>
                  <a:path w="1269" h="5005" extrusionOk="0">
                    <a:moveTo>
                      <a:pt x="1" y="1"/>
                    </a:moveTo>
                    <a:cubicBezTo>
                      <a:pt x="301" y="1669"/>
                      <a:pt x="768" y="3336"/>
                      <a:pt x="1168" y="5004"/>
                    </a:cubicBezTo>
                    <a:cubicBezTo>
                      <a:pt x="1135" y="3870"/>
                      <a:pt x="1168" y="2703"/>
                      <a:pt x="1268" y="1568"/>
                    </a:cubicBezTo>
                    <a:cubicBezTo>
                      <a:pt x="835" y="1035"/>
                      <a:pt x="434" y="53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63"/>
              <p:cNvSpPr/>
              <p:nvPr/>
            </p:nvSpPr>
            <p:spPr>
              <a:xfrm>
                <a:off x="3136575" y="532561"/>
                <a:ext cx="76796" cy="98731"/>
              </a:xfrm>
              <a:custGeom>
                <a:avLst/>
                <a:gdLst/>
                <a:ahLst/>
                <a:cxnLst/>
                <a:rect l="l" t="t" r="r" b="b"/>
                <a:pathLst>
                  <a:path w="3270" h="4204" extrusionOk="0">
                    <a:moveTo>
                      <a:pt x="3269" y="1"/>
                    </a:moveTo>
                    <a:cubicBezTo>
                      <a:pt x="2302" y="234"/>
                      <a:pt x="1501" y="701"/>
                      <a:pt x="601" y="1135"/>
                    </a:cubicBezTo>
                    <a:cubicBezTo>
                      <a:pt x="467" y="1202"/>
                      <a:pt x="367" y="1302"/>
                      <a:pt x="267" y="1302"/>
                    </a:cubicBezTo>
                    <a:cubicBezTo>
                      <a:pt x="134" y="2236"/>
                      <a:pt x="33" y="3203"/>
                      <a:pt x="0" y="4204"/>
                    </a:cubicBezTo>
                    <a:cubicBezTo>
                      <a:pt x="434" y="3804"/>
                      <a:pt x="967" y="3570"/>
                      <a:pt x="1468" y="3470"/>
                    </a:cubicBezTo>
                    <a:cubicBezTo>
                      <a:pt x="1801" y="2736"/>
                      <a:pt x="2168" y="2036"/>
                      <a:pt x="2535" y="1335"/>
                    </a:cubicBezTo>
                    <a:cubicBezTo>
                      <a:pt x="2802" y="868"/>
                      <a:pt x="3002" y="435"/>
                      <a:pt x="32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63"/>
              <p:cNvSpPr/>
              <p:nvPr/>
            </p:nvSpPr>
            <p:spPr>
              <a:xfrm>
                <a:off x="3090357" y="481646"/>
                <a:ext cx="45443" cy="138679"/>
              </a:xfrm>
              <a:custGeom>
                <a:avLst/>
                <a:gdLst/>
                <a:ahLst/>
                <a:cxnLst/>
                <a:rect l="l" t="t" r="r" b="b"/>
                <a:pathLst>
                  <a:path w="1935" h="5905" extrusionOk="0">
                    <a:moveTo>
                      <a:pt x="67" y="1"/>
                    </a:moveTo>
                    <a:cubicBezTo>
                      <a:pt x="67" y="334"/>
                      <a:pt x="0" y="668"/>
                      <a:pt x="0" y="1001"/>
                    </a:cubicBezTo>
                    <a:cubicBezTo>
                      <a:pt x="0" y="2136"/>
                      <a:pt x="133" y="3236"/>
                      <a:pt x="300" y="4337"/>
                    </a:cubicBezTo>
                    <a:cubicBezTo>
                      <a:pt x="767" y="4837"/>
                      <a:pt x="1234" y="5371"/>
                      <a:pt x="1635" y="5905"/>
                    </a:cubicBezTo>
                    <a:cubicBezTo>
                      <a:pt x="1735" y="5071"/>
                      <a:pt x="1835" y="4204"/>
                      <a:pt x="1935" y="3370"/>
                    </a:cubicBezTo>
                    <a:cubicBezTo>
                      <a:pt x="1568" y="3170"/>
                      <a:pt x="1334" y="2469"/>
                      <a:pt x="1168" y="2169"/>
                    </a:cubicBezTo>
                    <a:cubicBezTo>
                      <a:pt x="801" y="1468"/>
                      <a:pt x="400" y="735"/>
                      <a:pt x="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63"/>
              <p:cNvSpPr/>
              <p:nvPr/>
            </p:nvSpPr>
            <p:spPr>
              <a:xfrm>
                <a:off x="3145194" y="440923"/>
                <a:ext cx="108900" cy="108947"/>
              </a:xfrm>
              <a:custGeom>
                <a:avLst/>
                <a:gdLst/>
                <a:ahLst/>
                <a:cxnLst/>
                <a:rect l="l" t="t" r="r" b="b"/>
                <a:pathLst>
                  <a:path w="4637" h="4639" extrusionOk="0">
                    <a:moveTo>
                      <a:pt x="4637" y="0"/>
                    </a:moveTo>
                    <a:lnTo>
                      <a:pt x="4637" y="0"/>
                    </a:lnTo>
                    <a:cubicBezTo>
                      <a:pt x="3236" y="400"/>
                      <a:pt x="1935" y="934"/>
                      <a:pt x="667" y="1735"/>
                    </a:cubicBezTo>
                    <a:lnTo>
                      <a:pt x="634" y="1735"/>
                    </a:lnTo>
                    <a:cubicBezTo>
                      <a:pt x="500" y="2268"/>
                      <a:pt x="334" y="2902"/>
                      <a:pt x="234" y="3469"/>
                    </a:cubicBezTo>
                    <a:cubicBezTo>
                      <a:pt x="133" y="3836"/>
                      <a:pt x="67" y="4203"/>
                      <a:pt x="0" y="4570"/>
                    </a:cubicBezTo>
                    <a:cubicBezTo>
                      <a:pt x="160" y="4616"/>
                      <a:pt x="254" y="4638"/>
                      <a:pt x="326" y="4638"/>
                    </a:cubicBezTo>
                    <a:cubicBezTo>
                      <a:pt x="465" y="4638"/>
                      <a:pt x="527" y="4557"/>
                      <a:pt x="834" y="4403"/>
                    </a:cubicBezTo>
                    <a:cubicBezTo>
                      <a:pt x="1101" y="4270"/>
                      <a:pt x="1334" y="4136"/>
                      <a:pt x="1601" y="4070"/>
                    </a:cubicBezTo>
                    <a:cubicBezTo>
                      <a:pt x="2102" y="3870"/>
                      <a:pt x="2602" y="3736"/>
                      <a:pt x="3102" y="3603"/>
                    </a:cubicBezTo>
                    <a:cubicBezTo>
                      <a:pt x="3669" y="2469"/>
                      <a:pt x="4236" y="1368"/>
                      <a:pt x="4603" y="167"/>
                    </a:cubicBezTo>
                    <a:cubicBezTo>
                      <a:pt x="4603" y="134"/>
                      <a:pt x="4637" y="100"/>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63"/>
              <p:cNvSpPr/>
              <p:nvPr/>
            </p:nvSpPr>
            <p:spPr>
              <a:xfrm>
                <a:off x="3093480" y="391557"/>
                <a:ext cx="61906" cy="154343"/>
              </a:xfrm>
              <a:custGeom>
                <a:avLst/>
                <a:gdLst/>
                <a:ahLst/>
                <a:cxnLst/>
                <a:rect l="l" t="t" r="r" b="b"/>
                <a:pathLst>
                  <a:path w="2636" h="6572" extrusionOk="0">
                    <a:moveTo>
                      <a:pt x="1135" y="1"/>
                    </a:moveTo>
                    <a:cubicBezTo>
                      <a:pt x="501" y="1135"/>
                      <a:pt x="167" y="2369"/>
                      <a:pt x="0" y="3637"/>
                    </a:cubicBezTo>
                    <a:cubicBezTo>
                      <a:pt x="301" y="4070"/>
                      <a:pt x="601" y="4537"/>
                      <a:pt x="834" y="5004"/>
                    </a:cubicBezTo>
                    <a:cubicBezTo>
                      <a:pt x="1001" y="5338"/>
                      <a:pt x="1168" y="5605"/>
                      <a:pt x="1335" y="5905"/>
                    </a:cubicBezTo>
                    <a:cubicBezTo>
                      <a:pt x="1535" y="6305"/>
                      <a:pt x="1602" y="6472"/>
                      <a:pt x="1969" y="6572"/>
                    </a:cubicBezTo>
                    <a:lnTo>
                      <a:pt x="2202" y="5204"/>
                    </a:lnTo>
                    <a:cubicBezTo>
                      <a:pt x="2335" y="4671"/>
                      <a:pt x="2502" y="4104"/>
                      <a:pt x="2636" y="3570"/>
                    </a:cubicBezTo>
                    <a:cubicBezTo>
                      <a:pt x="2169" y="2369"/>
                      <a:pt x="1635" y="1201"/>
                      <a:pt x="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63"/>
              <p:cNvSpPr/>
              <p:nvPr/>
            </p:nvSpPr>
            <p:spPr>
              <a:xfrm>
                <a:off x="3163982" y="363352"/>
                <a:ext cx="101878" cy="106575"/>
              </a:xfrm>
              <a:custGeom>
                <a:avLst/>
                <a:gdLst/>
                <a:ahLst/>
                <a:cxnLst/>
                <a:rect l="l" t="t" r="r" b="b"/>
                <a:pathLst>
                  <a:path w="4338" h="4538" extrusionOk="0">
                    <a:moveTo>
                      <a:pt x="4170" y="1"/>
                    </a:moveTo>
                    <a:cubicBezTo>
                      <a:pt x="3103" y="501"/>
                      <a:pt x="2002" y="1068"/>
                      <a:pt x="968" y="1702"/>
                    </a:cubicBezTo>
                    <a:cubicBezTo>
                      <a:pt x="634" y="2603"/>
                      <a:pt x="301" y="3570"/>
                      <a:pt x="1" y="4537"/>
                    </a:cubicBezTo>
                    <a:cubicBezTo>
                      <a:pt x="34" y="4537"/>
                      <a:pt x="134" y="4537"/>
                      <a:pt x="201" y="4471"/>
                    </a:cubicBezTo>
                    <a:cubicBezTo>
                      <a:pt x="501" y="4404"/>
                      <a:pt x="868" y="4104"/>
                      <a:pt x="1201" y="3937"/>
                    </a:cubicBezTo>
                    <a:cubicBezTo>
                      <a:pt x="1502" y="3770"/>
                      <a:pt x="1802" y="3670"/>
                      <a:pt x="2135" y="3537"/>
                    </a:cubicBezTo>
                    <a:cubicBezTo>
                      <a:pt x="2703" y="3336"/>
                      <a:pt x="3303" y="3136"/>
                      <a:pt x="3937" y="3003"/>
                    </a:cubicBezTo>
                    <a:cubicBezTo>
                      <a:pt x="4137" y="2169"/>
                      <a:pt x="4337" y="968"/>
                      <a:pt x="41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63"/>
              <p:cNvSpPr/>
              <p:nvPr/>
            </p:nvSpPr>
            <p:spPr>
              <a:xfrm>
                <a:off x="3121686" y="345339"/>
                <a:ext cx="58783" cy="119891"/>
              </a:xfrm>
              <a:custGeom>
                <a:avLst/>
                <a:gdLst/>
                <a:ahLst/>
                <a:cxnLst/>
                <a:rect l="l" t="t" r="r" b="b"/>
                <a:pathLst>
                  <a:path w="2503" h="5105" extrusionOk="0">
                    <a:moveTo>
                      <a:pt x="1468" y="1"/>
                    </a:moveTo>
                    <a:cubicBezTo>
                      <a:pt x="901" y="501"/>
                      <a:pt x="434" y="1135"/>
                      <a:pt x="67" y="1702"/>
                    </a:cubicBezTo>
                    <a:cubicBezTo>
                      <a:pt x="67" y="1702"/>
                      <a:pt x="0" y="1768"/>
                      <a:pt x="0" y="1802"/>
                    </a:cubicBezTo>
                    <a:cubicBezTo>
                      <a:pt x="401" y="2502"/>
                      <a:pt x="734" y="3203"/>
                      <a:pt x="1068" y="3937"/>
                    </a:cubicBezTo>
                    <a:cubicBezTo>
                      <a:pt x="1168" y="4270"/>
                      <a:pt x="1301" y="4637"/>
                      <a:pt x="1468" y="4937"/>
                    </a:cubicBezTo>
                    <a:cubicBezTo>
                      <a:pt x="1501" y="4971"/>
                      <a:pt x="1501" y="5037"/>
                      <a:pt x="1568" y="5104"/>
                    </a:cubicBezTo>
                    <a:cubicBezTo>
                      <a:pt x="1835" y="4137"/>
                      <a:pt x="2135" y="3169"/>
                      <a:pt x="2502" y="2202"/>
                    </a:cubicBezTo>
                    <a:cubicBezTo>
                      <a:pt x="2235" y="1468"/>
                      <a:pt x="1902" y="701"/>
                      <a:pt x="14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63"/>
              <p:cNvSpPr/>
              <p:nvPr/>
            </p:nvSpPr>
            <p:spPr>
              <a:xfrm>
                <a:off x="3189839" y="317932"/>
                <a:ext cx="69750" cy="74424"/>
              </a:xfrm>
              <a:custGeom>
                <a:avLst/>
                <a:gdLst/>
                <a:ahLst/>
                <a:cxnLst/>
                <a:rect l="l" t="t" r="r" b="b"/>
                <a:pathLst>
                  <a:path w="2970" h="3169" extrusionOk="0">
                    <a:moveTo>
                      <a:pt x="1301" y="0"/>
                    </a:moveTo>
                    <a:cubicBezTo>
                      <a:pt x="868" y="1034"/>
                      <a:pt x="401" y="2102"/>
                      <a:pt x="0" y="3169"/>
                    </a:cubicBezTo>
                    <a:lnTo>
                      <a:pt x="100" y="3169"/>
                    </a:lnTo>
                    <a:cubicBezTo>
                      <a:pt x="567" y="3036"/>
                      <a:pt x="1068" y="2635"/>
                      <a:pt x="1501" y="2435"/>
                    </a:cubicBezTo>
                    <a:cubicBezTo>
                      <a:pt x="2002" y="2168"/>
                      <a:pt x="2502" y="1935"/>
                      <a:pt x="2936" y="1635"/>
                    </a:cubicBezTo>
                    <a:lnTo>
                      <a:pt x="2969" y="1635"/>
                    </a:lnTo>
                    <a:cubicBezTo>
                      <a:pt x="2836" y="767"/>
                      <a:pt x="2302" y="100"/>
                      <a:pt x="1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63"/>
              <p:cNvSpPr/>
              <p:nvPr/>
            </p:nvSpPr>
            <p:spPr>
              <a:xfrm>
                <a:off x="3159285" y="317932"/>
                <a:ext cx="58783" cy="71300"/>
              </a:xfrm>
              <a:custGeom>
                <a:avLst/>
                <a:gdLst/>
                <a:ahLst/>
                <a:cxnLst/>
                <a:rect l="l" t="t" r="r" b="b"/>
                <a:pathLst>
                  <a:path w="2503" h="3036" extrusionOk="0">
                    <a:moveTo>
                      <a:pt x="2469" y="0"/>
                    </a:moveTo>
                    <a:cubicBezTo>
                      <a:pt x="1568" y="0"/>
                      <a:pt x="701" y="434"/>
                      <a:pt x="0" y="1034"/>
                    </a:cubicBezTo>
                    <a:cubicBezTo>
                      <a:pt x="301" y="1434"/>
                      <a:pt x="501" y="1801"/>
                      <a:pt x="701" y="2202"/>
                    </a:cubicBezTo>
                    <a:cubicBezTo>
                      <a:pt x="801" y="2468"/>
                      <a:pt x="868" y="2835"/>
                      <a:pt x="1035" y="3036"/>
                    </a:cubicBezTo>
                    <a:cubicBezTo>
                      <a:pt x="1468" y="2001"/>
                      <a:pt x="1969" y="1001"/>
                      <a:pt x="25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63"/>
              <p:cNvSpPr/>
              <p:nvPr/>
            </p:nvSpPr>
            <p:spPr>
              <a:xfrm>
                <a:off x="3132653" y="619526"/>
                <a:ext cx="37623" cy="123789"/>
              </a:xfrm>
              <a:custGeom>
                <a:avLst/>
                <a:gdLst/>
                <a:ahLst/>
                <a:cxnLst/>
                <a:rect l="l" t="t" r="r" b="b"/>
                <a:pathLst>
                  <a:path w="1602" h="5271" extrusionOk="0">
                    <a:moveTo>
                      <a:pt x="1601" y="1"/>
                    </a:moveTo>
                    <a:lnTo>
                      <a:pt x="1601" y="1"/>
                    </a:lnTo>
                    <a:cubicBezTo>
                      <a:pt x="1134" y="134"/>
                      <a:pt x="701" y="334"/>
                      <a:pt x="267" y="601"/>
                    </a:cubicBezTo>
                    <a:cubicBezTo>
                      <a:pt x="267" y="634"/>
                      <a:pt x="200" y="701"/>
                      <a:pt x="167" y="701"/>
                    </a:cubicBezTo>
                    <a:cubicBezTo>
                      <a:pt x="167" y="701"/>
                      <a:pt x="167" y="768"/>
                      <a:pt x="134" y="768"/>
                    </a:cubicBezTo>
                    <a:cubicBezTo>
                      <a:pt x="34" y="2102"/>
                      <a:pt x="34" y="3436"/>
                      <a:pt x="34" y="4804"/>
                    </a:cubicBezTo>
                    <a:cubicBezTo>
                      <a:pt x="34" y="4837"/>
                      <a:pt x="34" y="4837"/>
                      <a:pt x="0" y="4871"/>
                    </a:cubicBezTo>
                    <a:cubicBezTo>
                      <a:pt x="34" y="5004"/>
                      <a:pt x="67" y="5138"/>
                      <a:pt x="67" y="5271"/>
                    </a:cubicBezTo>
                    <a:cubicBezTo>
                      <a:pt x="200" y="3436"/>
                      <a:pt x="801" y="1702"/>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63"/>
              <p:cNvSpPr/>
              <p:nvPr/>
            </p:nvSpPr>
            <p:spPr>
              <a:xfrm>
                <a:off x="3117764" y="655552"/>
                <a:ext cx="9417" cy="52512"/>
              </a:xfrm>
              <a:custGeom>
                <a:avLst/>
                <a:gdLst/>
                <a:ahLst/>
                <a:cxnLst/>
                <a:rect l="l" t="t" r="r" b="b"/>
                <a:pathLst>
                  <a:path w="401" h="2236" extrusionOk="0">
                    <a:moveTo>
                      <a:pt x="401" y="1"/>
                    </a:moveTo>
                    <a:lnTo>
                      <a:pt x="334" y="68"/>
                    </a:lnTo>
                    <a:lnTo>
                      <a:pt x="301" y="134"/>
                    </a:lnTo>
                    <a:cubicBezTo>
                      <a:pt x="301" y="168"/>
                      <a:pt x="267" y="234"/>
                      <a:pt x="201" y="268"/>
                    </a:cubicBezTo>
                    <a:cubicBezTo>
                      <a:pt x="134" y="401"/>
                      <a:pt x="67" y="568"/>
                      <a:pt x="1" y="735"/>
                    </a:cubicBezTo>
                    <a:lnTo>
                      <a:pt x="367" y="2236"/>
                    </a:lnTo>
                    <a:cubicBezTo>
                      <a:pt x="334" y="1502"/>
                      <a:pt x="334" y="768"/>
                      <a:pt x="40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63"/>
              <p:cNvSpPr/>
              <p:nvPr/>
            </p:nvSpPr>
            <p:spPr>
              <a:xfrm>
                <a:off x="3141272" y="532561"/>
                <a:ext cx="72874" cy="94034"/>
              </a:xfrm>
              <a:custGeom>
                <a:avLst/>
                <a:gdLst/>
                <a:ahLst/>
                <a:cxnLst/>
                <a:rect l="l" t="t" r="r" b="b"/>
                <a:pathLst>
                  <a:path w="3103" h="4004" extrusionOk="0">
                    <a:moveTo>
                      <a:pt x="3102" y="1"/>
                    </a:moveTo>
                    <a:cubicBezTo>
                      <a:pt x="2635" y="134"/>
                      <a:pt x="2235" y="301"/>
                      <a:pt x="1835" y="468"/>
                    </a:cubicBezTo>
                    <a:cubicBezTo>
                      <a:pt x="1335" y="1569"/>
                      <a:pt x="767" y="2669"/>
                      <a:pt x="167" y="3704"/>
                    </a:cubicBezTo>
                    <a:cubicBezTo>
                      <a:pt x="134" y="3804"/>
                      <a:pt x="100" y="3904"/>
                      <a:pt x="0" y="4004"/>
                    </a:cubicBezTo>
                    <a:cubicBezTo>
                      <a:pt x="401" y="3704"/>
                      <a:pt x="834" y="3537"/>
                      <a:pt x="1301" y="3470"/>
                    </a:cubicBezTo>
                    <a:cubicBezTo>
                      <a:pt x="1635" y="2736"/>
                      <a:pt x="2002" y="2036"/>
                      <a:pt x="2402" y="1335"/>
                    </a:cubicBezTo>
                    <a:cubicBezTo>
                      <a:pt x="2635" y="868"/>
                      <a:pt x="2836" y="468"/>
                      <a:pt x="31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63"/>
              <p:cNvSpPr/>
              <p:nvPr/>
            </p:nvSpPr>
            <p:spPr>
              <a:xfrm>
                <a:off x="3093480" y="409359"/>
                <a:ext cx="39478" cy="127171"/>
              </a:xfrm>
              <a:custGeom>
                <a:avLst/>
                <a:gdLst/>
                <a:ahLst/>
                <a:cxnLst/>
                <a:rect l="l" t="t" r="r" b="b"/>
                <a:pathLst>
                  <a:path w="1681" h="5415" extrusionOk="0">
                    <a:moveTo>
                      <a:pt x="1454" y="1"/>
                    </a:moveTo>
                    <a:cubicBezTo>
                      <a:pt x="1399" y="1"/>
                      <a:pt x="1344" y="24"/>
                      <a:pt x="1301" y="77"/>
                    </a:cubicBezTo>
                    <a:cubicBezTo>
                      <a:pt x="167" y="1444"/>
                      <a:pt x="0" y="3612"/>
                      <a:pt x="467" y="5280"/>
                    </a:cubicBezTo>
                    <a:cubicBezTo>
                      <a:pt x="498" y="5372"/>
                      <a:pt x="571" y="5415"/>
                      <a:pt x="637" y="5415"/>
                    </a:cubicBezTo>
                    <a:cubicBezTo>
                      <a:pt x="716" y="5415"/>
                      <a:pt x="786" y="5355"/>
                      <a:pt x="768" y="5247"/>
                    </a:cubicBezTo>
                    <a:cubicBezTo>
                      <a:pt x="634" y="4413"/>
                      <a:pt x="634" y="3546"/>
                      <a:pt x="801" y="2645"/>
                    </a:cubicBezTo>
                    <a:cubicBezTo>
                      <a:pt x="934" y="1778"/>
                      <a:pt x="1301" y="1044"/>
                      <a:pt x="1635" y="243"/>
                    </a:cubicBezTo>
                    <a:cubicBezTo>
                      <a:pt x="1681" y="107"/>
                      <a:pt x="1570" y="1"/>
                      <a:pt x="14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63"/>
              <p:cNvSpPr/>
              <p:nvPr/>
            </p:nvSpPr>
            <p:spPr>
              <a:xfrm>
                <a:off x="3082513" y="311755"/>
                <a:ext cx="206057" cy="460870"/>
              </a:xfrm>
              <a:custGeom>
                <a:avLst/>
                <a:gdLst/>
                <a:ahLst/>
                <a:cxnLst/>
                <a:rect l="l" t="t" r="r" b="b"/>
                <a:pathLst>
                  <a:path w="8774" h="19624" extrusionOk="0">
                    <a:moveTo>
                      <a:pt x="5771" y="263"/>
                    </a:moveTo>
                    <a:cubicBezTo>
                      <a:pt x="5238" y="1230"/>
                      <a:pt x="4737" y="2264"/>
                      <a:pt x="4304" y="3299"/>
                    </a:cubicBezTo>
                    <a:cubicBezTo>
                      <a:pt x="4170" y="3098"/>
                      <a:pt x="4103" y="2731"/>
                      <a:pt x="3970" y="2465"/>
                    </a:cubicBezTo>
                    <a:cubicBezTo>
                      <a:pt x="3770" y="2064"/>
                      <a:pt x="3503" y="1697"/>
                      <a:pt x="3269" y="1297"/>
                    </a:cubicBezTo>
                    <a:cubicBezTo>
                      <a:pt x="3970" y="697"/>
                      <a:pt x="4837" y="263"/>
                      <a:pt x="5738" y="263"/>
                    </a:cubicBezTo>
                    <a:close/>
                    <a:moveTo>
                      <a:pt x="5971" y="363"/>
                    </a:moveTo>
                    <a:cubicBezTo>
                      <a:pt x="6972" y="430"/>
                      <a:pt x="7439" y="1097"/>
                      <a:pt x="7639" y="1964"/>
                    </a:cubicBezTo>
                    <a:lnTo>
                      <a:pt x="7606" y="1964"/>
                    </a:lnTo>
                    <a:cubicBezTo>
                      <a:pt x="7072" y="2231"/>
                      <a:pt x="6572" y="2465"/>
                      <a:pt x="6071" y="2731"/>
                    </a:cubicBezTo>
                    <a:cubicBezTo>
                      <a:pt x="5638" y="2932"/>
                      <a:pt x="5137" y="3365"/>
                      <a:pt x="4670" y="3465"/>
                    </a:cubicBezTo>
                    <a:cubicBezTo>
                      <a:pt x="4668" y="3465"/>
                      <a:pt x="4666" y="3465"/>
                      <a:pt x="4664" y="3465"/>
                    </a:cubicBezTo>
                    <a:lnTo>
                      <a:pt x="4664" y="3465"/>
                    </a:lnTo>
                    <a:cubicBezTo>
                      <a:pt x="5089" y="2420"/>
                      <a:pt x="5514" y="1376"/>
                      <a:pt x="5971" y="363"/>
                    </a:cubicBezTo>
                    <a:close/>
                    <a:moveTo>
                      <a:pt x="3136" y="1431"/>
                    </a:moveTo>
                    <a:cubicBezTo>
                      <a:pt x="3570" y="2131"/>
                      <a:pt x="3937" y="2865"/>
                      <a:pt x="4170" y="3632"/>
                    </a:cubicBezTo>
                    <a:cubicBezTo>
                      <a:pt x="3803" y="4599"/>
                      <a:pt x="3503" y="5567"/>
                      <a:pt x="3236" y="6501"/>
                    </a:cubicBezTo>
                    <a:cubicBezTo>
                      <a:pt x="3236" y="6467"/>
                      <a:pt x="3169" y="6434"/>
                      <a:pt x="3136" y="6367"/>
                    </a:cubicBezTo>
                    <a:cubicBezTo>
                      <a:pt x="2936" y="6067"/>
                      <a:pt x="2836" y="5700"/>
                      <a:pt x="2736" y="5333"/>
                    </a:cubicBezTo>
                    <a:cubicBezTo>
                      <a:pt x="2402" y="4633"/>
                      <a:pt x="2069" y="3899"/>
                      <a:pt x="1668" y="3232"/>
                    </a:cubicBezTo>
                    <a:cubicBezTo>
                      <a:pt x="1668" y="3232"/>
                      <a:pt x="1735" y="3165"/>
                      <a:pt x="1735" y="3132"/>
                    </a:cubicBezTo>
                    <a:cubicBezTo>
                      <a:pt x="2069" y="2565"/>
                      <a:pt x="2569" y="1931"/>
                      <a:pt x="3136" y="1431"/>
                    </a:cubicBezTo>
                    <a:close/>
                    <a:moveTo>
                      <a:pt x="7606" y="2198"/>
                    </a:moveTo>
                    <a:lnTo>
                      <a:pt x="7606" y="2198"/>
                    </a:lnTo>
                    <a:cubicBezTo>
                      <a:pt x="7706" y="3132"/>
                      <a:pt x="7539" y="4366"/>
                      <a:pt x="7339" y="5200"/>
                    </a:cubicBezTo>
                    <a:cubicBezTo>
                      <a:pt x="6772" y="5300"/>
                      <a:pt x="6138" y="5467"/>
                      <a:pt x="5538" y="5734"/>
                    </a:cubicBezTo>
                    <a:cubicBezTo>
                      <a:pt x="5271" y="5867"/>
                      <a:pt x="4937" y="6034"/>
                      <a:pt x="4637" y="6134"/>
                    </a:cubicBezTo>
                    <a:cubicBezTo>
                      <a:pt x="4337" y="6267"/>
                      <a:pt x="3970" y="6601"/>
                      <a:pt x="3636" y="6701"/>
                    </a:cubicBezTo>
                    <a:cubicBezTo>
                      <a:pt x="3570" y="6734"/>
                      <a:pt x="3503" y="6734"/>
                      <a:pt x="3436" y="6734"/>
                    </a:cubicBezTo>
                    <a:cubicBezTo>
                      <a:pt x="3736" y="5767"/>
                      <a:pt x="4003" y="4800"/>
                      <a:pt x="4404" y="3899"/>
                    </a:cubicBezTo>
                    <a:cubicBezTo>
                      <a:pt x="5438" y="3265"/>
                      <a:pt x="6472" y="2698"/>
                      <a:pt x="7606" y="2198"/>
                    </a:cubicBezTo>
                    <a:close/>
                    <a:moveTo>
                      <a:pt x="1635" y="3399"/>
                    </a:moveTo>
                    <a:cubicBezTo>
                      <a:pt x="2102" y="4599"/>
                      <a:pt x="2636" y="5767"/>
                      <a:pt x="3136" y="6968"/>
                    </a:cubicBezTo>
                    <a:cubicBezTo>
                      <a:pt x="2969" y="7535"/>
                      <a:pt x="2836" y="8069"/>
                      <a:pt x="2736" y="8602"/>
                    </a:cubicBezTo>
                    <a:cubicBezTo>
                      <a:pt x="2602" y="9069"/>
                      <a:pt x="2502" y="9536"/>
                      <a:pt x="2436" y="9970"/>
                    </a:cubicBezTo>
                    <a:cubicBezTo>
                      <a:pt x="2069" y="9837"/>
                      <a:pt x="2002" y="9703"/>
                      <a:pt x="1802" y="9303"/>
                    </a:cubicBezTo>
                    <a:cubicBezTo>
                      <a:pt x="1635" y="8969"/>
                      <a:pt x="1435" y="8702"/>
                      <a:pt x="1335" y="8402"/>
                    </a:cubicBezTo>
                    <a:cubicBezTo>
                      <a:pt x="1101" y="7935"/>
                      <a:pt x="801" y="7468"/>
                      <a:pt x="501" y="7035"/>
                    </a:cubicBezTo>
                    <a:cubicBezTo>
                      <a:pt x="634" y="5734"/>
                      <a:pt x="1001" y="4533"/>
                      <a:pt x="1635" y="3399"/>
                    </a:cubicBezTo>
                    <a:close/>
                    <a:moveTo>
                      <a:pt x="7306" y="5467"/>
                    </a:moveTo>
                    <a:cubicBezTo>
                      <a:pt x="7306" y="5533"/>
                      <a:pt x="7272" y="5600"/>
                      <a:pt x="7272" y="5634"/>
                    </a:cubicBezTo>
                    <a:cubicBezTo>
                      <a:pt x="6905" y="6868"/>
                      <a:pt x="6338" y="7969"/>
                      <a:pt x="5771" y="9103"/>
                    </a:cubicBezTo>
                    <a:cubicBezTo>
                      <a:pt x="5271" y="9236"/>
                      <a:pt x="4771" y="9370"/>
                      <a:pt x="4270" y="9570"/>
                    </a:cubicBezTo>
                    <a:cubicBezTo>
                      <a:pt x="4003" y="9636"/>
                      <a:pt x="3770" y="9770"/>
                      <a:pt x="3503" y="9870"/>
                    </a:cubicBezTo>
                    <a:cubicBezTo>
                      <a:pt x="3219" y="10023"/>
                      <a:pt x="3150" y="10090"/>
                      <a:pt x="3004" y="10090"/>
                    </a:cubicBezTo>
                    <a:cubicBezTo>
                      <a:pt x="2928" y="10090"/>
                      <a:pt x="2830" y="10071"/>
                      <a:pt x="2669" y="10037"/>
                    </a:cubicBezTo>
                    <a:cubicBezTo>
                      <a:pt x="2769" y="9636"/>
                      <a:pt x="2802" y="9303"/>
                      <a:pt x="2903" y="8936"/>
                    </a:cubicBezTo>
                    <a:cubicBezTo>
                      <a:pt x="3003" y="8335"/>
                      <a:pt x="3136" y="7768"/>
                      <a:pt x="3303" y="7201"/>
                    </a:cubicBezTo>
                    <a:lnTo>
                      <a:pt x="3336" y="7201"/>
                    </a:lnTo>
                    <a:cubicBezTo>
                      <a:pt x="4604" y="6401"/>
                      <a:pt x="5905" y="5867"/>
                      <a:pt x="7306" y="5467"/>
                    </a:cubicBezTo>
                    <a:close/>
                    <a:moveTo>
                      <a:pt x="434" y="7235"/>
                    </a:moveTo>
                    <a:cubicBezTo>
                      <a:pt x="768" y="7969"/>
                      <a:pt x="1168" y="8669"/>
                      <a:pt x="1568" y="9403"/>
                    </a:cubicBezTo>
                    <a:cubicBezTo>
                      <a:pt x="1735" y="9670"/>
                      <a:pt x="1969" y="10404"/>
                      <a:pt x="2302" y="10604"/>
                    </a:cubicBezTo>
                    <a:cubicBezTo>
                      <a:pt x="2169" y="11438"/>
                      <a:pt x="2069" y="12272"/>
                      <a:pt x="1969" y="13139"/>
                    </a:cubicBezTo>
                    <a:cubicBezTo>
                      <a:pt x="1502" y="12605"/>
                      <a:pt x="1101" y="12105"/>
                      <a:pt x="634" y="11571"/>
                    </a:cubicBezTo>
                    <a:cubicBezTo>
                      <a:pt x="467" y="10470"/>
                      <a:pt x="334" y="9370"/>
                      <a:pt x="401" y="8235"/>
                    </a:cubicBezTo>
                    <a:cubicBezTo>
                      <a:pt x="401" y="7902"/>
                      <a:pt x="401" y="7568"/>
                      <a:pt x="434" y="7235"/>
                    </a:cubicBezTo>
                    <a:close/>
                    <a:moveTo>
                      <a:pt x="5638" y="9403"/>
                    </a:moveTo>
                    <a:lnTo>
                      <a:pt x="5638" y="9403"/>
                    </a:lnTo>
                    <a:cubicBezTo>
                      <a:pt x="5404" y="9837"/>
                      <a:pt x="5171" y="10270"/>
                      <a:pt x="4937" y="10737"/>
                    </a:cubicBezTo>
                    <a:cubicBezTo>
                      <a:pt x="4570" y="11438"/>
                      <a:pt x="4170" y="12138"/>
                      <a:pt x="3837" y="12872"/>
                    </a:cubicBezTo>
                    <a:cubicBezTo>
                      <a:pt x="3269" y="12939"/>
                      <a:pt x="2736" y="13206"/>
                      <a:pt x="2302" y="13573"/>
                    </a:cubicBezTo>
                    <a:cubicBezTo>
                      <a:pt x="2335" y="12605"/>
                      <a:pt x="2436" y="11638"/>
                      <a:pt x="2636" y="10704"/>
                    </a:cubicBezTo>
                    <a:cubicBezTo>
                      <a:pt x="2769" y="10637"/>
                      <a:pt x="2836" y="10570"/>
                      <a:pt x="2969" y="10537"/>
                    </a:cubicBezTo>
                    <a:cubicBezTo>
                      <a:pt x="3903" y="10103"/>
                      <a:pt x="4637" y="9636"/>
                      <a:pt x="5638" y="9403"/>
                    </a:cubicBezTo>
                    <a:close/>
                    <a:moveTo>
                      <a:pt x="734" y="11871"/>
                    </a:moveTo>
                    <a:lnTo>
                      <a:pt x="734" y="11871"/>
                    </a:lnTo>
                    <a:cubicBezTo>
                      <a:pt x="1135" y="12438"/>
                      <a:pt x="1568" y="12939"/>
                      <a:pt x="1969" y="13472"/>
                    </a:cubicBezTo>
                    <a:cubicBezTo>
                      <a:pt x="1835" y="14640"/>
                      <a:pt x="1835" y="15774"/>
                      <a:pt x="1902" y="16908"/>
                    </a:cubicBezTo>
                    <a:cubicBezTo>
                      <a:pt x="1468" y="15240"/>
                      <a:pt x="1001" y="13573"/>
                      <a:pt x="734" y="11871"/>
                    </a:cubicBezTo>
                    <a:close/>
                    <a:moveTo>
                      <a:pt x="3670" y="13106"/>
                    </a:moveTo>
                    <a:cubicBezTo>
                      <a:pt x="2936" y="14807"/>
                      <a:pt x="2335" y="16541"/>
                      <a:pt x="2202" y="18409"/>
                    </a:cubicBezTo>
                    <a:cubicBezTo>
                      <a:pt x="2169" y="18276"/>
                      <a:pt x="2169" y="18142"/>
                      <a:pt x="2135" y="18042"/>
                    </a:cubicBezTo>
                    <a:cubicBezTo>
                      <a:pt x="2169" y="17976"/>
                      <a:pt x="2169" y="17976"/>
                      <a:pt x="2135" y="17909"/>
                    </a:cubicBezTo>
                    <a:cubicBezTo>
                      <a:pt x="2135" y="16508"/>
                      <a:pt x="2135" y="15140"/>
                      <a:pt x="2202" y="13806"/>
                    </a:cubicBezTo>
                    <a:cubicBezTo>
                      <a:pt x="2302" y="13806"/>
                      <a:pt x="2335" y="13773"/>
                      <a:pt x="2335" y="13673"/>
                    </a:cubicBezTo>
                    <a:cubicBezTo>
                      <a:pt x="2802" y="13439"/>
                      <a:pt x="3203" y="13239"/>
                      <a:pt x="3670" y="13106"/>
                    </a:cubicBezTo>
                    <a:close/>
                    <a:moveTo>
                      <a:pt x="5784" y="0"/>
                    </a:moveTo>
                    <a:cubicBezTo>
                      <a:pt x="4888" y="0"/>
                      <a:pt x="3890" y="460"/>
                      <a:pt x="3103" y="1097"/>
                    </a:cubicBezTo>
                    <a:cubicBezTo>
                      <a:pt x="968" y="2765"/>
                      <a:pt x="101" y="5567"/>
                      <a:pt x="34" y="8169"/>
                    </a:cubicBezTo>
                    <a:cubicBezTo>
                      <a:pt x="0" y="11838"/>
                      <a:pt x="1235" y="15741"/>
                      <a:pt x="2269" y="19277"/>
                    </a:cubicBezTo>
                    <a:lnTo>
                      <a:pt x="2269" y="19410"/>
                    </a:lnTo>
                    <a:cubicBezTo>
                      <a:pt x="2269" y="19443"/>
                      <a:pt x="2269" y="19477"/>
                      <a:pt x="2302" y="19477"/>
                    </a:cubicBezTo>
                    <a:lnTo>
                      <a:pt x="2302" y="19577"/>
                    </a:lnTo>
                    <a:cubicBezTo>
                      <a:pt x="2302" y="19607"/>
                      <a:pt x="2343" y="19623"/>
                      <a:pt x="2384" y="19623"/>
                    </a:cubicBezTo>
                    <a:cubicBezTo>
                      <a:pt x="2435" y="19623"/>
                      <a:pt x="2487" y="19599"/>
                      <a:pt x="2469" y="19543"/>
                    </a:cubicBezTo>
                    <a:lnTo>
                      <a:pt x="2502" y="19477"/>
                    </a:lnTo>
                    <a:cubicBezTo>
                      <a:pt x="2569" y="19477"/>
                      <a:pt x="2569" y="19443"/>
                      <a:pt x="2569" y="19410"/>
                    </a:cubicBezTo>
                    <a:cubicBezTo>
                      <a:pt x="2502" y="17108"/>
                      <a:pt x="3236" y="15040"/>
                      <a:pt x="4170" y="13039"/>
                    </a:cubicBezTo>
                    <a:lnTo>
                      <a:pt x="4404" y="13039"/>
                    </a:lnTo>
                    <a:cubicBezTo>
                      <a:pt x="4504" y="13039"/>
                      <a:pt x="4470" y="12805"/>
                      <a:pt x="4337" y="12805"/>
                    </a:cubicBezTo>
                    <a:lnTo>
                      <a:pt x="4270" y="12805"/>
                    </a:lnTo>
                    <a:cubicBezTo>
                      <a:pt x="4704" y="11905"/>
                      <a:pt x="5204" y="10971"/>
                      <a:pt x="5671" y="10070"/>
                    </a:cubicBezTo>
                    <a:cubicBezTo>
                      <a:pt x="6939" y="7668"/>
                      <a:pt x="8773" y="4433"/>
                      <a:pt x="7839" y="1631"/>
                    </a:cubicBezTo>
                    <a:cubicBezTo>
                      <a:pt x="7458" y="452"/>
                      <a:pt x="6671" y="0"/>
                      <a:pt x="57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63"/>
              <p:cNvSpPr/>
              <p:nvPr/>
            </p:nvSpPr>
            <p:spPr>
              <a:xfrm>
                <a:off x="3183568" y="490265"/>
                <a:ext cx="54086" cy="125363"/>
              </a:xfrm>
              <a:custGeom>
                <a:avLst/>
                <a:gdLst/>
                <a:ahLst/>
                <a:cxnLst/>
                <a:rect l="l" t="t" r="r" b="b"/>
                <a:pathLst>
                  <a:path w="2303" h="5338" extrusionOk="0">
                    <a:moveTo>
                      <a:pt x="2302" y="1"/>
                    </a:moveTo>
                    <a:lnTo>
                      <a:pt x="2302" y="1"/>
                    </a:lnTo>
                    <a:cubicBezTo>
                      <a:pt x="935" y="1101"/>
                      <a:pt x="34" y="2769"/>
                      <a:pt x="34" y="4704"/>
                    </a:cubicBezTo>
                    <a:cubicBezTo>
                      <a:pt x="34" y="5038"/>
                      <a:pt x="1" y="5271"/>
                      <a:pt x="134" y="5338"/>
                    </a:cubicBezTo>
                    <a:cubicBezTo>
                      <a:pt x="534" y="4704"/>
                      <a:pt x="1001" y="4137"/>
                      <a:pt x="1468" y="3603"/>
                    </a:cubicBezTo>
                    <a:cubicBezTo>
                      <a:pt x="1869" y="2436"/>
                      <a:pt x="2069" y="1268"/>
                      <a:pt x="23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63"/>
              <p:cNvSpPr/>
              <p:nvPr/>
            </p:nvSpPr>
            <p:spPr>
              <a:xfrm>
                <a:off x="3194536" y="571358"/>
                <a:ext cx="82291" cy="45068"/>
              </a:xfrm>
              <a:custGeom>
                <a:avLst/>
                <a:gdLst/>
                <a:ahLst/>
                <a:cxnLst/>
                <a:rect l="l" t="t" r="r" b="b"/>
                <a:pathLst>
                  <a:path w="3504" h="1919" extrusionOk="0">
                    <a:moveTo>
                      <a:pt x="2888" y="1"/>
                    </a:moveTo>
                    <a:cubicBezTo>
                      <a:pt x="2263" y="1"/>
                      <a:pt x="1646" y="157"/>
                      <a:pt x="1068" y="484"/>
                    </a:cubicBezTo>
                    <a:cubicBezTo>
                      <a:pt x="701" y="984"/>
                      <a:pt x="334" y="1418"/>
                      <a:pt x="1" y="1918"/>
                    </a:cubicBezTo>
                    <a:cubicBezTo>
                      <a:pt x="367" y="1918"/>
                      <a:pt x="1135" y="1484"/>
                      <a:pt x="1402" y="1351"/>
                    </a:cubicBezTo>
                    <a:cubicBezTo>
                      <a:pt x="2169" y="1017"/>
                      <a:pt x="2869" y="584"/>
                      <a:pt x="3503" y="50"/>
                    </a:cubicBezTo>
                    <a:cubicBezTo>
                      <a:pt x="3298" y="17"/>
                      <a:pt x="3092" y="1"/>
                      <a:pt x="2888"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63"/>
              <p:cNvSpPr/>
              <p:nvPr/>
            </p:nvSpPr>
            <p:spPr>
              <a:xfrm>
                <a:off x="3227438" y="513773"/>
                <a:ext cx="94034" cy="59558"/>
              </a:xfrm>
              <a:custGeom>
                <a:avLst/>
                <a:gdLst/>
                <a:ahLst/>
                <a:cxnLst/>
                <a:rect l="l" t="t" r="r" b="b"/>
                <a:pathLst>
                  <a:path w="4004" h="2536" extrusionOk="0">
                    <a:moveTo>
                      <a:pt x="2602" y="0"/>
                    </a:moveTo>
                    <a:cubicBezTo>
                      <a:pt x="1635" y="768"/>
                      <a:pt x="801" y="1635"/>
                      <a:pt x="1" y="2535"/>
                    </a:cubicBezTo>
                    <a:cubicBezTo>
                      <a:pt x="512" y="2358"/>
                      <a:pt x="1009" y="2254"/>
                      <a:pt x="1520" y="2254"/>
                    </a:cubicBezTo>
                    <a:cubicBezTo>
                      <a:pt x="1776" y="2254"/>
                      <a:pt x="2035" y="2280"/>
                      <a:pt x="2302" y="2335"/>
                    </a:cubicBezTo>
                    <a:cubicBezTo>
                      <a:pt x="2336" y="2302"/>
                      <a:pt x="2336" y="2302"/>
                      <a:pt x="2402" y="2302"/>
                    </a:cubicBezTo>
                    <a:cubicBezTo>
                      <a:pt x="3036" y="1768"/>
                      <a:pt x="3536" y="1034"/>
                      <a:pt x="4003" y="301"/>
                    </a:cubicBezTo>
                    <a:cubicBezTo>
                      <a:pt x="3503" y="167"/>
                      <a:pt x="3069" y="100"/>
                      <a:pt x="26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63"/>
              <p:cNvSpPr/>
              <p:nvPr/>
            </p:nvSpPr>
            <p:spPr>
              <a:xfrm>
                <a:off x="3227438" y="459711"/>
                <a:ext cx="68177" cy="103428"/>
              </a:xfrm>
              <a:custGeom>
                <a:avLst/>
                <a:gdLst/>
                <a:ahLst/>
                <a:cxnLst/>
                <a:rect l="l" t="t" r="r" b="b"/>
                <a:pathLst>
                  <a:path w="2903" h="4404" extrusionOk="0">
                    <a:moveTo>
                      <a:pt x="2903" y="1"/>
                    </a:moveTo>
                    <a:lnTo>
                      <a:pt x="2903" y="1"/>
                    </a:lnTo>
                    <a:cubicBezTo>
                      <a:pt x="2002" y="268"/>
                      <a:pt x="1168" y="668"/>
                      <a:pt x="468" y="1202"/>
                    </a:cubicBezTo>
                    <a:cubicBezTo>
                      <a:pt x="501" y="1202"/>
                      <a:pt x="501" y="1202"/>
                      <a:pt x="501" y="1268"/>
                    </a:cubicBezTo>
                    <a:cubicBezTo>
                      <a:pt x="568" y="2302"/>
                      <a:pt x="334" y="3403"/>
                      <a:pt x="1" y="4404"/>
                    </a:cubicBezTo>
                    <a:cubicBezTo>
                      <a:pt x="768" y="3537"/>
                      <a:pt x="1568" y="2769"/>
                      <a:pt x="2402" y="1969"/>
                    </a:cubicBezTo>
                    <a:cubicBezTo>
                      <a:pt x="2669" y="1335"/>
                      <a:pt x="2803" y="668"/>
                      <a:pt x="2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63"/>
              <p:cNvSpPr/>
              <p:nvPr/>
            </p:nvSpPr>
            <p:spPr>
              <a:xfrm>
                <a:off x="3292468" y="466756"/>
                <a:ext cx="56411" cy="47815"/>
              </a:xfrm>
              <a:custGeom>
                <a:avLst/>
                <a:gdLst/>
                <a:ahLst/>
                <a:cxnLst/>
                <a:rect l="l" t="t" r="r" b="b"/>
                <a:pathLst>
                  <a:path w="2402" h="2036" extrusionOk="0">
                    <a:moveTo>
                      <a:pt x="2402" y="1"/>
                    </a:moveTo>
                    <a:lnTo>
                      <a:pt x="2402" y="1"/>
                    </a:lnTo>
                    <a:cubicBezTo>
                      <a:pt x="1568" y="535"/>
                      <a:pt x="734" y="1168"/>
                      <a:pt x="0" y="1802"/>
                    </a:cubicBezTo>
                    <a:cubicBezTo>
                      <a:pt x="434" y="1869"/>
                      <a:pt x="867" y="1969"/>
                      <a:pt x="1334" y="2036"/>
                    </a:cubicBezTo>
                    <a:cubicBezTo>
                      <a:pt x="1735" y="1435"/>
                      <a:pt x="2135" y="701"/>
                      <a:pt x="24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63"/>
              <p:cNvSpPr/>
              <p:nvPr/>
            </p:nvSpPr>
            <p:spPr>
              <a:xfrm>
                <a:off x="3292468" y="455483"/>
                <a:ext cx="60333" cy="44997"/>
              </a:xfrm>
              <a:custGeom>
                <a:avLst/>
                <a:gdLst/>
                <a:ahLst/>
                <a:cxnLst/>
                <a:rect l="l" t="t" r="r" b="b"/>
                <a:pathLst>
                  <a:path w="2569" h="1916" extrusionOk="0">
                    <a:moveTo>
                      <a:pt x="1823" y="0"/>
                    </a:moveTo>
                    <a:cubicBezTo>
                      <a:pt x="1292" y="0"/>
                      <a:pt x="755" y="67"/>
                      <a:pt x="234" y="181"/>
                    </a:cubicBezTo>
                    <a:cubicBezTo>
                      <a:pt x="267" y="781"/>
                      <a:pt x="200" y="1348"/>
                      <a:pt x="0" y="1915"/>
                    </a:cubicBezTo>
                    <a:cubicBezTo>
                      <a:pt x="834" y="1215"/>
                      <a:pt x="1701" y="614"/>
                      <a:pt x="2569" y="47"/>
                    </a:cubicBezTo>
                    <a:cubicBezTo>
                      <a:pt x="2323" y="15"/>
                      <a:pt x="2073" y="0"/>
                      <a:pt x="18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63"/>
              <p:cNvSpPr/>
              <p:nvPr/>
            </p:nvSpPr>
            <p:spPr>
              <a:xfrm>
                <a:off x="3194536" y="572533"/>
                <a:ext cx="82291" cy="45443"/>
              </a:xfrm>
              <a:custGeom>
                <a:avLst/>
                <a:gdLst/>
                <a:ahLst/>
                <a:cxnLst/>
                <a:rect l="l" t="t" r="r" b="b"/>
                <a:pathLst>
                  <a:path w="3504" h="1935" extrusionOk="0">
                    <a:moveTo>
                      <a:pt x="3169" y="0"/>
                    </a:moveTo>
                    <a:cubicBezTo>
                      <a:pt x="2336" y="634"/>
                      <a:pt x="1468" y="1101"/>
                      <a:pt x="468" y="1301"/>
                    </a:cubicBezTo>
                    <a:cubicBezTo>
                      <a:pt x="301" y="1501"/>
                      <a:pt x="167" y="1701"/>
                      <a:pt x="1" y="1935"/>
                    </a:cubicBezTo>
                    <a:cubicBezTo>
                      <a:pt x="367" y="1935"/>
                      <a:pt x="1101" y="1468"/>
                      <a:pt x="1402" y="1334"/>
                    </a:cubicBezTo>
                    <a:cubicBezTo>
                      <a:pt x="2169" y="1001"/>
                      <a:pt x="2836" y="601"/>
                      <a:pt x="3503" y="33"/>
                    </a:cubicBezTo>
                    <a:cubicBezTo>
                      <a:pt x="3370" y="33"/>
                      <a:pt x="3270" y="0"/>
                      <a:pt x="3169"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63"/>
              <p:cNvSpPr/>
              <p:nvPr/>
            </p:nvSpPr>
            <p:spPr>
              <a:xfrm>
                <a:off x="3199233" y="497756"/>
                <a:ext cx="40512" cy="70126"/>
              </a:xfrm>
              <a:custGeom>
                <a:avLst/>
                <a:gdLst/>
                <a:ahLst/>
                <a:cxnLst/>
                <a:rect l="l" t="t" r="r" b="b"/>
                <a:pathLst>
                  <a:path w="1725" h="2986" extrusionOk="0">
                    <a:moveTo>
                      <a:pt x="1489" y="0"/>
                    </a:moveTo>
                    <a:cubicBezTo>
                      <a:pt x="1462" y="0"/>
                      <a:pt x="1433" y="5"/>
                      <a:pt x="1402" y="15"/>
                    </a:cubicBezTo>
                    <a:cubicBezTo>
                      <a:pt x="501" y="482"/>
                      <a:pt x="34" y="1950"/>
                      <a:pt x="1" y="2884"/>
                    </a:cubicBezTo>
                    <a:cubicBezTo>
                      <a:pt x="22" y="2949"/>
                      <a:pt x="86" y="2985"/>
                      <a:pt x="137" y="2985"/>
                    </a:cubicBezTo>
                    <a:cubicBezTo>
                      <a:pt x="165" y="2985"/>
                      <a:pt x="189" y="2974"/>
                      <a:pt x="201" y="2951"/>
                    </a:cubicBezTo>
                    <a:cubicBezTo>
                      <a:pt x="434" y="2484"/>
                      <a:pt x="634" y="1983"/>
                      <a:pt x="835" y="1550"/>
                    </a:cubicBezTo>
                    <a:cubicBezTo>
                      <a:pt x="1101" y="1116"/>
                      <a:pt x="1502" y="716"/>
                      <a:pt x="1669" y="282"/>
                    </a:cubicBezTo>
                    <a:cubicBezTo>
                      <a:pt x="1725" y="141"/>
                      <a:pt x="1638" y="0"/>
                      <a:pt x="14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63"/>
              <p:cNvSpPr/>
              <p:nvPr/>
            </p:nvSpPr>
            <p:spPr>
              <a:xfrm>
                <a:off x="3165555" y="449941"/>
                <a:ext cx="200844" cy="179942"/>
              </a:xfrm>
              <a:custGeom>
                <a:avLst/>
                <a:gdLst/>
                <a:ahLst/>
                <a:cxnLst/>
                <a:rect l="l" t="t" r="r" b="b"/>
                <a:pathLst>
                  <a:path w="8552" h="7662" extrusionOk="0">
                    <a:moveTo>
                      <a:pt x="7387" y="224"/>
                    </a:moveTo>
                    <a:cubicBezTo>
                      <a:pt x="7592" y="224"/>
                      <a:pt x="7799" y="233"/>
                      <a:pt x="8006" y="250"/>
                    </a:cubicBezTo>
                    <a:cubicBezTo>
                      <a:pt x="7105" y="850"/>
                      <a:pt x="6271" y="1451"/>
                      <a:pt x="5438" y="2151"/>
                    </a:cubicBezTo>
                    <a:cubicBezTo>
                      <a:pt x="5604" y="1584"/>
                      <a:pt x="5738" y="1017"/>
                      <a:pt x="5671" y="417"/>
                    </a:cubicBezTo>
                    <a:cubicBezTo>
                      <a:pt x="6215" y="293"/>
                      <a:pt x="6796" y="224"/>
                      <a:pt x="7387" y="224"/>
                    </a:cubicBezTo>
                    <a:close/>
                    <a:moveTo>
                      <a:pt x="7906" y="717"/>
                    </a:moveTo>
                    <a:cubicBezTo>
                      <a:pt x="7539" y="1384"/>
                      <a:pt x="7205" y="2085"/>
                      <a:pt x="6772" y="2752"/>
                    </a:cubicBezTo>
                    <a:cubicBezTo>
                      <a:pt x="6305" y="2685"/>
                      <a:pt x="5905" y="2585"/>
                      <a:pt x="5438" y="2518"/>
                    </a:cubicBezTo>
                    <a:cubicBezTo>
                      <a:pt x="6205" y="1884"/>
                      <a:pt x="7039" y="1317"/>
                      <a:pt x="7906" y="717"/>
                    </a:cubicBezTo>
                    <a:close/>
                    <a:moveTo>
                      <a:pt x="5571" y="417"/>
                    </a:moveTo>
                    <a:lnTo>
                      <a:pt x="5571" y="417"/>
                    </a:lnTo>
                    <a:cubicBezTo>
                      <a:pt x="5471" y="1084"/>
                      <a:pt x="5371" y="1751"/>
                      <a:pt x="5071" y="2385"/>
                    </a:cubicBezTo>
                    <a:cubicBezTo>
                      <a:pt x="4237" y="3119"/>
                      <a:pt x="3403" y="3919"/>
                      <a:pt x="2636" y="4820"/>
                    </a:cubicBezTo>
                    <a:cubicBezTo>
                      <a:pt x="2936" y="3819"/>
                      <a:pt x="3203" y="2718"/>
                      <a:pt x="3136" y="1684"/>
                    </a:cubicBezTo>
                    <a:lnTo>
                      <a:pt x="3136" y="1651"/>
                    </a:lnTo>
                    <a:cubicBezTo>
                      <a:pt x="3870" y="1050"/>
                      <a:pt x="4704" y="650"/>
                      <a:pt x="5571" y="417"/>
                    </a:cubicBezTo>
                    <a:close/>
                    <a:moveTo>
                      <a:pt x="5237" y="2718"/>
                    </a:moveTo>
                    <a:cubicBezTo>
                      <a:pt x="5738" y="2852"/>
                      <a:pt x="6171" y="2918"/>
                      <a:pt x="6638" y="3019"/>
                    </a:cubicBezTo>
                    <a:cubicBezTo>
                      <a:pt x="6205" y="3752"/>
                      <a:pt x="5638" y="4420"/>
                      <a:pt x="5037" y="5020"/>
                    </a:cubicBezTo>
                    <a:cubicBezTo>
                      <a:pt x="4971" y="5020"/>
                      <a:pt x="4971" y="5053"/>
                      <a:pt x="4937" y="5053"/>
                    </a:cubicBezTo>
                    <a:cubicBezTo>
                      <a:pt x="4670" y="4998"/>
                      <a:pt x="4407" y="4972"/>
                      <a:pt x="4148" y="4972"/>
                    </a:cubicBezTo>
                    <a:cubicBezTo>
                      <a:pt x="3629" y="4972"/>
                      <a:pt x="3125" y="5076"/>
                      <a:pt x="2636" y="5253"/>
                    </a:cubicBezTo>
                    <a:cubicBezTo>
                      <a:pt x="3436" y="4353"/>
                      <a:pt x="4303" y="3486"/>
                      <a:pt x="5237" y="2718"/>
                    </a:cubicBezTo>
                    <a:close/>
                    <a:moveTo>
                      <a:pt x="3069" y="1718"/>
                    </a:moveTo>
                    <a:cubicBezTo>
                      <a:pt x="2836" y="2918"/>
                      <a:pt x="2636" y="4153"/>
                      <a:pt x="2235" y="5320"/>
                    </a:cubicBezTo>
                    <a:cubicBezTo>
                      <a:pt x="1768" y="5887"/>
                      <a:pt x="1301" y="6421"/>
                      <a:pt x="901" y="7055"/>
                    </a:cubicBezTo>
                    <a:cubicBezTo>
                      <a:pt x="768" y="6988"/>
                      <a:pt x="801" y="6755"/>
                      <a:pt x="801" y="6421"/>
                    </a:cubicBezTo>
                    <a:cubicBezTo>
                      <a:pt x="801" y="4486"/>
                      <a:pt x="1702" y="2818"/>
                      <a:pt x="3069" y="1718"/>
                    </a:cubicBezTo>
                    <a:close/>
                    <a:moveTo>
                      <a:pt x="4157" y="5218"/>
                    </a:moveTo>
                    <a:cubicBezTo>
                      <a:pt x="4350" y="5218"/>
                      <a:pt x="4544" y="5230"/>
                      <a:pt x="4737" y="5253"/>
                    </a:cubicBezTo>
                    <a:cubicBezTo>
                      <a:pt x="4070" y="5821"/>
                      <a:pt x="3403" y="6221"/>
                      <a:pt x="2636" y="6554"/>
                    </a:cubicBezTo>
                    <a:cubicBezTo>
                      <a:pt x="2335" y="6688"/>
                      <a:pt x="1601" y="7155"/>
                      <a:pt x="1235" y="7155"/>
                    </a:cubicBezTo>
                    <a:cubicBezTo>
                      <a:pt x="1568" y="6654"/>
                      <a:pt x="1935" y="6154"/>
                      <a:pt x="2302" y="5687"/>
                    </a:cubicBezTo>
                    <a:cubicBezTo>
                      <a:pt x="2891" y="5354"/>
                      <a:pt x="3520" y="5218"/>
                      <a:pt x="4157" y="5218"/>
                    </a:cubicBezTo>
                    <a:close/>
                    <a:moveTo>
                      <a:pt x="6867" y="0"/>
                    </a:moveTo>
                    <a:cubicBezTo>
                      <a:pt x="3041" y="0"/>
                      <a:pt x="0" y="3517"/>
                      <a:pt x="567" y="7488"/>
                    </a:cubicBezTo>
                    <a:cubicBezTo>
                      <a:pt x="567" y="7575"/>
                      <a:pt x="617" y="7662"/>
                      <a:pt x="718" y="7662"/>
                    </a:cubicBezTo>
                    <a:cubicBezTo>
                      <a:pt x="733" y="7662"/>
                      <a:pt x="750" y="7660"/>
                      <a:pt x="768" y="7655"/>
                    </a:cubicBezTo>
                    <a:cubicBezTo>
                      <a:pt x="2402" y="7088"/>
                      <a:pt x="3970" y="6388"/>
                      <a:pt x="5271" y="5220"/>
                    </a:cubicBezTo>
                    <a:cubicBezTo>
                      <a:pt x="5971" y="4586"/>
                      <a:pt x="6538" y="3852"/>
                      <a:pt x="7039" y="3019"/>
                    </a:cubicBezTo>
                    <a:cubicBezTo>
                      <a:pt x="7072" y="3019"/>
                      <a:pt x="7072" y="2985"/>
                      <a:pt x="7072" y="2985"/>
                    </a:cubicBezTo>
                    <a:cubicBezTo>
                      <a:pt x="7572" y="2085"/>
                      <a:pt x="8039" y="1184"/>
                      <a:pt x="8473" y="350"/>
                    </a:cubicBezTo>
                    <a:cubicBezTo>
                      <a:pt x="8552" y="245"/>
                      <a:pt x="8445" y="119"/>
                      <a:pt x="8330" y="119"/>
                    </a:cubicBezTo>
                    <a:cubicBezTo>
                      <a:pt x="8299" y="119"/>
                      <a:pt x="8268" y="128"/>
                      <a:pt x="8240" y="150"/>
                    </a:cubicBezTo>
                    <a:cubicBezTo>
                      <a:pt x="7774" y="48"/>
                      <a:pt x="7315" y="0"/>
                      <a:pt x="6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63"/>
              <p:cNvSpPr/>
              <p:nvPr/>
            </p:nvSpPr>
            <p:spPr>
              <a:xfrm>
                <a:off x="3048835" y="713537"/>
                <a:ext cx="100281" cy="37623"/>
              </a:xfrm>
              <a:custGeom>
                <a:avLst/>
                <a:gdLst/>
                <a:ahLst/>
                <a:cxnLst/>
                <a:rect l="l" t="t" r="r" b="b"/>
                <a:pathLst>
                  <a:path w="4270" h="1602" extrusionOk="0">
                    <a:moveTo>
                      <a:pt x="0" y="0"/>
                    </a:moveTo>
                    <a:lnTo>
                      <a:pt x="0" y="0"/>
                    </a:lnTo>
                    <a:cubicBezTo>
                      <a:pt x="1234" y="834"/>
                      <a:pt x="2769" y="1301"/>
                      <a:pt x="4270" y="1602"/>
                    </a:cubicBezTo>
                    <a:cubicBezTo>
                      <a:pt x="4070" y="934"/>
                      <a:pt x="3669" y="434"/>
                      <a:pt x="3036" y="134"/>
                    </a:cubicBezTo>
                    <a:cubicBezTo>
                      <a:pt x="2002" y="134"/>
                      <a:pt x="1001" y="1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63"/>
              <p:cNvSpPr/>
              <p:nvPr/>
            </p:nvSpPr>
            <p:spPr>
              <a:xfrm>
                <a:off x="3042538" y="615620"/>
                <a:ext cx="94809" cy="94363"/>
              </a:xfrm>
              <a:custGeom>
                <a:avLst/>
                <a:gdLst/>
                <a:ahLst/>
                <a:cxnLst/>
                <a:rect l="l" t="t" r="r" b="b"/>
                <a:pathLst>
                  <a:path w="4037" h="4018" extrusionOk="0">
                    <a:moveTo>
                      <a:pt x="3903" y="1"/>
                    </a:moveTo>
                    <a:cubicBezTo>
                      <a:pt x="2569" y="868"/>
                      <a:pt x="1368" y="2036"/>
                      <a:pt x="334" y="3470"/>
                    </a:cubicBezTo>
                    <a:cubicBezTo>
                      <a:pt x="201" y="3637"/>
                      <a:pt x="134" y="3804"/>
                      <a:pt x="1" y="3970"/>
                    </a:cubicBezTo>
                    <a:cubicBezTo>
                      <a:pt x="638" y="3994"/>
                      <a:pt x="1291" y="4018"/>
                      <a:pt x="1938" y="4018"/>
                    </a:cubicBezTo>
                    <a:cubicBezTo>
                      <a:pt x="2206" y="4018"/>
                      <a:pt x="2472" y="4014"/>
                      <a:pt x="2736" y="4004"/>
                    </a:cubicBezTo>
                    <a:cubicBezTo>
                      <a:pt x="3703" y="2836"/>
                      <a:pt x="4037" y="1502"/>
                      <a:pt x="3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63"/>
              <p:cNvSpPr/>
              <p:nvPr/>
            </p:nvSpPr>
            <p:spPr>
              <a:xfrm>
                <a:off x="3131855" y="708840"/>
                <a:ext cx="129285" cy="51479"/>
              </a:xfrm>
              <a:custGeom>
                <a:avLst/>
                <a:gdLst/>
                <a:ahLst/>
                <a:cxnLst/>
                <a:rect l="l" t="t" r="r" b="b"/>
                <a:pathLst>
                  <a:path w="5505" h="2192" extrusionOk="0">
                    <a:moveTo>
                      <a:pt x="2936" y="0"/>
                    </a:moveTo>
                    <a:cubicBezTo>
                      <a:pt x="1936" y="167"/>
                      <a:pt x="1002" y="234"/>
                      <a:pt x="1" y="300"/>
                    </a:cubicBezTo>
                    <a:cubicBezTo>
                      <a:pt x="34" y="334"/>
                      <a:pt x="101" y="401"/>
                      <a:pt x="201" y="467"/>
                    </a:cubicBezTo>
                    <a:cubicBezTo>
                      <a:pt x="601" y="834"/>
                      <a:pt x="868" y="1301"/>
                      <a:pt x="1035" y="1835"/>
                    </a:cubicBezTo>
                    <a:cubicBezTo>
                      <a:pt x="1402" y="1902"/>
                      <a:pt x="1736" y="2002"/>
                      <a:pt x="2102" y="2035"/>
                    </a:cubicBezTo>
                    <a:cubicBezTo>
                      <a:pt x="2811" y="2139"/>
                      <a:pt x="3520" y="2191"/>
                      <a:pt x="4229" y="2191"/>
                    </a:cubicBezTo>
                    <a:cubicBezTo>
                      <a:pt x="4654" y="2191"/>
                      <a:pt x="5080" y="2173"/>
                      <a:pt x="5505" y="2135"/>
                    </a:cubicBezTo>
                    <a:cubicBezTo>
                      <a:pt x="4838" y="1201"/>
                      <a:pt x="4004" y="501"/>
                      <a:pt x="29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63"/>
              <p:cNvSpPr/>
              <p:nvPr/>
            </p:nvSpPr>
            <p:spPr>
              <a:xfrm>
                <a:off x="3116989" y="568611"/>
                <a:ext cx="121441" cy="137105"/>
              </a:xfrm>
              <a:custGeom>
                <a:avLst/>
                <a:gdLst/>
                <a:ahLst/>
                <a:cxnLst/>
                <a:rect l="l" t="t" r="r" b="b"/>
                <a:pathLst>
                  <a:path w="5171" h="5838" extrusionOk="0">
                    <a:moveTo>
                      <a:pt x="4771" y="0"/>
                    </a:moveTo>
                    <a:lnTo>
                      <a:pt x="4771" y="0"/>
                    </a:lnTo>
                    <a:cubicBezTo>
                      <a:pt x="3436" y="401"/>
                      <a:pt x="2135" y="1001"/>
                      <a:pt x="968" y="1735"/>
                    </a:cubicBezTo>
                    <a:cubicBezTo>
                      <a:pt x="1268" y="3002"/>
                      <a:pt x="1001" y="4303"/>
                      <a:pt x="334" y="5371"/>
                    </a:cubicBezTo>
                    <a:cubicBezTo>
                      <a:pt x="167" y="5671"/>
                      <a:pt x="1" y="5771"/>
                      <a:pt x="67" y="5838"/>
                    </a:cubicBezTo>
                    <a:cubicBezTo>
                      <a:pt x="1135" y="5804"/>
                      <a:pt x="2169" y="5704"/>
                      <a:pt x="3236" y="5538"/>
                    </a:cubicBezTo>
                    <a:cubicBezTo>
                      <a:pt x="4737" y="4037"/>
                      <a:pt x="5171" y="2035"/>
                      <a:pt x="4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63"/>
              <p:cNvSpPr/>
              <p:nvPr/>
            </p:nvSpPr>
            <p:spPr>
              <a:xfrm>
                <a:off x="3210999" y="690028"/>
                <a:ext cx="156692" cy="66627"/>
              </a:xfrm>
              <a:custGeom>
                <a:avLst/>
                <a:gdLst/>
                <a:ahLst/>
                <a:cxnLst/>
                <a:rect l="l" t="t" r="r" b="b"/>
                <a:pathLst>
                  <a:path w="6672" h="2837" extrusionOk="0">
                    <a:moveTo>
                      <a:pt x="2969" y="1"/>
                    </a:moveTo>
                    <a:cubicBezTo>
                      <a:pt x="2001" y="301"/>
                      <a:pt x="1001" y="534"/>
                      <a:pt x="0" y="701"/>
                    </a:cubicBezTo>
                    <a:cubicBezTo>
                      <a:pt x="133" y="768"/>
                      <a:pt x="300" y="835"/>
                      <a:pt x="367" y="868"/>
                    </a:cubicBezTo>
                    <a:cubicBezTo>
                      <a:pt x="1201" y="1368"/>
                      <a:pt x="1868" y="2102"/>
                      <a:pt x="2335" y="2836"/>
                    </a:cubicBezTo>
                    <a:cubicBezTo>
                      <a:pt x="3002" y="2769"/>
                      <a:pt x="3669" y="2603"/>
                      <a:pt x="4303" y="2336"/>
                    </a:cubicBezTo>
                    <a:cubicBezTo>
                      <a:pt x="5170" y="2002"/>
                      <a:pt x="5938" y="1602"/>
                      <a:pt x="6671" y="1101"/>
                    </a:cubicBezTo>
                    <a:cubicBezTo>
                      <a:pt x="5537" y="434"/>
                      <a:pt x="4303" y="34"/>
                      <a:pt x="2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63"/>
              <p:cNvSpPr/>
              <p:nvPr/>
            </p:nvSpPr>
            <p:spPr>
              <a:xfrm>
                <a:off x="3203155" y="549799"/>
                <a:ext cx="133982" cy="148096"/>
              </a:xfrm>
              <a:custGeom>
                <a:avLst/>
                <a:gdLst/>
                <a:ahLst/>
                <a:cxnLst/>
                <a:rect l="l" t="t" r="r" b="b"/>
                <a:pathLst>
                  <a:path w="5705" h="6306" extrusionOk="0">
                    <a:moveTo>
                      <a:pt x="5338" y="1"/>
                    </a:moveTo>
                    <a:lnTo>
                      <a:pt x="5338" y="1"/>
                    </a:lnTo>
                    <a:cubicBezTo>
                      <a:pt x="3970" y="134"/>
                      <a:pt x="2602" y="401"/>
                      <a:pt x="1301" y="768"/>
                    </a:cubicBezTo>
                    <a:cubicBezTo>
                      <a:pt x="1768" y="2236"/>
                      <a:pt x="1602" y="3837"/>
                      <a:pt x="834" y="5171"/>
                    </a:cubicBezTo>
                    <a:cubicBezTo>
                      <a:pt x="701" y="5405"/>
                      <a:pt x="101" y="6072"/>
                      <a:pt x="0" y="6305"/>
                    </a:cubicBezTo>
                    <a:cubicBezTo>
                      <a:pt x="1101" y="6138"/>
                      <a:pt x="2169" y="5938"/>
                      <a:pt x="3269" y="5605"/>
                    </a:cubicBezTo>
                    <a:cubicBezTo>
                      <a:pt x="4670" y="3937"/>
                      <a:pt x="5705" y="2269"/>
                      <a:pt x="53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63"/>
              <p:cNvSpPr/>
              <p:nvPr/>
            </p:nvSpPr>
            <p:spPr>
              <a:xfrm>
                <a:off x="3289321" y="548038"/>
                <a:ext cx="151220" cy="130271"/>
              </a:xfrm>
              <a:custGeom>
                <a:avLst/>
                <a:gdLst/>
                <a:ahLst/>
                <a:cxnLst/>
                <a:rect l="l" t="t" r="r" b="b"/>
                <a:pathLst>
                  <a:path w="6439" h="5547" extrusionOk="0">
                    <a:moveTo>
                      <a:pt x="4095" y="1"/>
                    </a:moveTo>
                    <a:cubicBezTo>
                      <a:pt x="3320" y="1"/>
                      <a:pt x="2553" y="26"/>
                      <a:pt x="1802" y="76"/>
                    </a:cubicBezTo>
                    <a:cubicBezTo>
                      <a:pt x="2369" y="1577"/>
                      <a:pt x="1702" y="3245"/>
                      <a:pt x="835" y="4512"/>
                    </a:cubicBezTo>
                    <a:cubicBezTo>
                      <a:pt x="768" y="4579"/>
                      <a:pt x="201" y="5213"/>
                      <a:pt x="1" y="5546"/>
                    </a:cubicBezTo>
                    <a:cubicBezTo>
                      <a:pt x="134" y="5546"/>
                      <a:pt x="201" y="5513"/>
                      <a:pt x="334" y="5480"/>
                    </a:cubicBezTo>
                    <a:cubicBezTo>
                      <a:pt x="1802" y="4979"/>
                      <a:pt x="3136" y="4379"/>
                      <a:pt x="4437" y="3712"/>
                    </a:cubicBezTo>
                    <a:cubicBezTo>
                      <a:pt x="5305" y="2578"/>
                      <a:pt x="5838" y="1377"/>
                      <a:pt x="6439" y="76"/>
                    </a:cubicBezTo>
                    <a:cubicBezTo>
                      <a:pt x="5655" y="26"/>
                      <a:pt x="4871" y="1"/>
                      <a:pt x="40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63"/>
              <p:cNvSpPr/>
              <p:nvPr/>
            </p:nvSpPr>
            <p:spPr>
              <a:xfrm>
                <a:off x="3295592" y="639113"/>
                <a:ext cx="145748" cy="73672"/>
              </a:xfrm>
              <a:custGeom>
                <a:avLst/>
                <a:gdLst/>
                <a:ahLst/>
                <a:cxnLst/>
                <a:rect l="l" t="t" r="r" b="b"/>
                <a:pathLst>
                  <a:path w="6206" h="3137" extrusionOk="0">
                    <a:moveTo>
                      <a:pt x="4671" y="0"/>
                    </a:moveTo>
                    <a:cubicBezTo>
                      <a:pt x="3170" y="834"/>
                      <a:pt x="1602" y="1502"/>
                      <a:pt x="1" y="2002"/>
                    </a:cubicBezTo>
                    <a:cubicBezTo>
                      <a:pt x="368" y="2035"/>
                      <a:pt x="868" y="2035"/>
                      <a:pt x="968" y="2102"/>
                    </a:cubicBezTo>
                    <a:cubicBezTo>
                      <a:pt x="1802" y="2302"/>
                      <a:pt x="2602" y="2636"/>
                      <a:pt x="3336" y="3136"/>
                    </a:cubicBezTo>
                    <a:cubicBezTo>
                      <a:pt x="4370" y="2369"/>
                      <a:pt x="5304" y="1468"/>
                      <a:pt x="6205" y="501"/>
                    </a:cubicBezTo>
                    <a:cubicBezTo>
                      <a:pt x="5705" y="267"/>
                      <a:pt x="5238" y="34"/>
                      <a:pt x="46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63"/>
              <p:cNvSpPr/>
              <p:nvPr/>
            </p:nvSpPr>
            <p:spPr>
              <a:xfrm>
                <a:off x="3402918" y="549799"/>
                <a:ext cx="108923" cy="79943"/>
              </a:xfrm>
              <a:custGeom>
                <a:avLst/>
                <a:gdLst/>
                <a:ahLst/>
                <a:cxnLst/>
                <a:rect l="l" t="t" r="r" b="b"/>
                <a:pathLst>
                  <a:path w="4638" h="3404" extrusionOk="0">
                    <a:moveTo>
                      <a:pt x="1668" y="1"/>
                    </a:moveTo>
                    <a:cubicBezTo>
                      <a:pt x="1468" y="1102"/>
                      <a:pt x="935" y="2102"/>
                      <a:pt x="301" y="3003"/>
                    </a:cubicBezTo>
                    <a:cubicBezTo>
                      <a:pt x="267" y="3070"/>
                      <a:pt x="101" y="3236"/>
                      <a:pt x="1" y="3403"/>
                    </a:cubicBezTo>
                    <a:cubicBezTo>
                      <a:pt x="1602" y="2503"/>
                      <a:pt x="3136" y="1468"/>
                      <a:pt x="4637" y="334"/>
                    </a:cubicBezTo>
                    <a:cubicBezTo>
                      <a:pt x="3670" y="168"/>
                      <a:pt x="2669" y="101"/>
                      <a:pt x="16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63"/>
              <p:cNvSpPr/>
              <p:nvPr/>
            </p:nvSpPr>
            <p:spPr>
              <a:xfrm>
                <a:off x="3411537" y="567812"/>
                <a:ext cx="95607" cy="79943"/>
              </a:xfrm>
              <a:custGeom>
                <a:avLst/>
                <a:gdLst/>
                <a:ahLst/>
                <a:cxnLst/>
                <a:rect l="l" t="t" r="r" b="b"/>
                <a:pathLst>
                  <a:path w="4071" h="3404" extrusionOk="0">
                    <a:moveTo>
                      <a:pt x="4070" y="1"/>
                    </a:moveTo>
                    <a:cubicBezTo>
                      <a:pt x="2836" y="1068"/>
                      <a:pt x="1468" y="2036"/>
                      <a:pt x="0" y="2870"/>
                    </a:cubicBezTo>
                    <a:cubicBezTo>
                      <a:pt x="167" y="2870"/>
                      <a:pt x="334" y="2903"/>
                      <a:pt x="401" y="2903"/>
                    </a:cubicBezTo>
                    <a:cubicBezTo>
                      <a:pt x="768" y="3003"/>
                      <a:pt x="1101" y="3170"/>
                      <a:pt x="1401" y="3403"/>
                    </a:cubicBezTo>
                    <a:cubicBezTo>
                      <a:pt x="2335" y="2336"/>
                      <a:pt x="3236" y="1168"/>
                      <a:pt x="40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63"/>
              <p:cNvSpPr/>
              <p:nvPr/>
            </p:nvSpPr>
            <p:spPr>
              <a:xfrm>
                <a:off x="3108863" y="579249"/>
                <a:ext cx="149341" cy="82973"/>
              </a:xfrm>
              <a:custGeom>
                <a:avLst/>
                <a:gdLst/>
                <a:ahLst/>
                <a:cxnLst/>
                <a:rect l="l" t="t" r="r" b="b"/>
                <a:pathLst>
                  <a:path w="6359" h="3533" extrusionOk="0">
                    <a:moveTo>
                      <a:pt x="6024" y="0"/>
                    </a:moveTo>
                    <a:cubicBezTo>
                      <a:pt x="6000" y="0"/>
                      <a:pt x="5976" y="5"/>
                      <a:pt x="5950" y="14"/>
                    </a:cubicBezTo>
                    <a:cubicBezTo>
                      <a:pt x="3782" y="615"/>
                      <a:pt x="1781" y="1782"/>
                      <a:pt x="113" y="3283"/>
                    </a:cubicBezTo>
                    <a:cubicBezTo>
                      <a:pt x="0" y="3396"/>
                      <a:pt x="101" y="3532"/>
                      <a:pt x="215" y="3532"/>
                    </a:cubicBezTo>
                    <a:cubicBezTo>
                      <a:pt x="237" y="3532"/>
                      <a:pt x="259" y="3527"/>
                      <a:pt x="279" y="3517"/>
                    </a:cubicBezTo>
                    <a:cubicBezTo>
                      <a:pt x="2114" y="2249"/>
                      <a:pt x="4015" y="1349"/>
                      <a:pt x="6117" y="515"/>
                    </a:cubicBezTo>
                    <a:cubicBezTo>
                      <a:pt x="6358" y="394"/>
                      <a:pt x="6245" y="0"/>
                      <a:pt x="60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63"/>
              <p:cNvSpPr/>
              <p:nvPr/>
            </p:nvSpPr>
            <p:spPr>
              <a:xfrm>
                <a:off x="3031808" y="539137"/>
                <a:ext cx="493349" cy="229777"/>
              </a:xfrm>
              <a:custGeom>
                <a:avLst/>
                <a:gdLst/>
                <a:ahLst/>
                <a:cxnLst/>
                <a:rect l="l" t="t" r="r" b="b"/>
                <a:pathLst>
                  <a:path w="21007" h="9784" extrusionOk="0">
                    <a:moveTo>
                      <a:pt x="17470" y="421"/>
                    </a:moveTo>
                    <a:cubicBezTo>
                      <a:pt x="18471" y="521"/>
                      <a:pt x="19472" y="588"/>
                      <a:pt x="20439" y="755"/>
                    </a:cubicBezTo>
                    <a:cubicBezTo>
                      <a:pt x="18938" y="1922"/>
                      <a:pt x="17437" y="2957"/>
                      <a:pt x="15803" y="3857"/>
                    </a:cubicBezTo>
                    <a:cubicBezTo>
                      <a:pt x="15903" y="3724"/>
                      <a:pt x="16036" y="3557"/>
                      <a:pt x="16103" y="3457"/>
                    </a:cubicBezTo>
                    <a:cubicBezTo>
                      <a:pt x="16737" y="2590"/>
                      <a:pt x="17270" y="1556"/>
                      <a:pt x="17470" y="421"/>
                    </a:cubicBezTo>
                    <a:close/>
                    <a:moveTo>
                      <a:pt x="20206" y="1189"/>
                    </a:moveTo>
                    <a:lnTo>
                      <a:pt x="20206" y="1189"/>
                    </a:lnTo>
                    <a:cubicBezTo>
                      <a:pt x="19372" y="2356"/>
                      <a:pt x="18504" y="3524"/>
                      <a:pt x="17537" y="4591"/>
                    </a:cubicBezTo>
                    <a:cubicBezTo>
                      <a:pt x="17270" y="4391"/>
                      <a:pt x="16937" y="4224"/>
                      <a:pt x="16536" y="4124"/>
                    </a:cubicBezTo>
                    <a:cubicBezTo>
                      <a:pt x="16503" y="4124"/>
                      <a:pt x="16336" y="4124"/>
                      <a:pt x="16169" y="4091"/>
                    </a:cubicBezTo>
                    <a:cubicBezTo>
                      <a:pt x="17637" y="3257"/>
                      <a:pt x="19005" y="2289"/>
                      <a:pt x="20206" y="1189"/>
                    </a:cubicBezTo>
                    <a:close/>
                    <a:moveTo>
                      <a:pt x="15119" y="380"/>
                    </a:moveTo>
                    <a:cubicBezTo>
                      <a:pt x="15894" y="380"/>
                      <a:pt x="16670" y="405"/>
                      <a:pt x="17437" y="455"/>
                    </a:cubicBezTo>
                    <a:cubicBezTo>
                      <a:pt x="16837" y="1756"/>
                      <a:pt x="16336" y="2957"/>
                      <a:pt x="15436" y="4091"/>
                    </a:cubicBezTo>
                    <a:cubicBezTo>
                      <a:pt x="14135" y="4791"/>
                      <a:pt x="12767" y="5392"/>
                      <a:pt x="11333" y="5859"/>
                    </a:cubicBezTo>
                    <a:cubicBezTo>
                      <a:pt x="11233" y="5859"/>
                      <a:pt x="11133" y="5892"/>
                      <a:pt x="10999" y="5925"/>
                    </a:cubicBezTo>
                    <a:cubicBezTo>
                      <a:pt x="11233" y="5592"/>
                      <a:pt x="11766" y="4958"/>
                      <a:pt x="11833" y="4891"/>
                    </a:cubicBezTo>
                    <a:cubicBezTo>
                      <a:pt x="12667" y="3624"/>
                      <a:pt x="13401" y="1956"/>
                      <a:pt x="12800" y="455"/>
                    </a:cubicBezTo>
                    <a:cubicBezTo>
                      <a:pt x="13568" y="405"/>
                      <a:pt x="14343" y="380"/>
                      <a:pt x="15119" y="380"/>
                    </a:cubicBezTo>
                    <a:close/>
                    <a:moveTo>
                      <a:pt x="12634" y="521"/>
                    </a:moveTo>
                    <a:cubicBezTo>
                      <a:pt x="12967" y="2756"/>
                      <a:pt x="11933" y="4424"/>
                      <a:pt x="10565" y="6092"/>
                    </a:cubicBezTo>
                    <a:cubicBezTo>
                      <a:pt x="9465" y="6392"/>
                      <a:pt x="8397" y="6626"/>
                      <a:pt x="7296" y="6793"/>
                    </a:cubicBezTo>
                    <a:cubicBezTo>
                      <a:pt x="7397" y="6559"/>
                      <a:pt x="7997" y="5892"/>
                      <a:pt x="8130" y="5692"/>
                    </a:cubicBezTo>
                    <a:cubicBezTo>
                      <a:pt x="8831" y="4291"/>
                      <a:pt x="9064" y="2723"/>
                      <a:pt x="8597" y="1255"/>
                    </a:cubicBezTo>
                    <a:cubicBezTo>
                      <a:pt x="9898" y="888"/>
                      <a:pt x="11266" y="622"/>
                      <a:pt x="12634" y="521"/>
                    </a:cubicBezTo>
                    <a:close/>
                    <a:moveTo>
                      <a:pt x="8431" y="1289"/>
                    </a:moveTo>
                    <a:lnTo>
                      <a:pt x="8431" y="1289"/>
                    </a:lnTo>
                    <a:cubicBezTo>
                      <a:pt x="8831" y="3357"/>
                      <a:pt x="8397" y="5358"/>
                      <a:pt x="6896" y="6859"/>
                    </a:cubicBezTo>
                    <a:cubicBezTo>
                      <a:pt x="5829" y="6959"/>
                      <a:pt x="4795" y="7059"/>
                      <a:pt x="3727" y="7093"/>
                    </a:cubicBezTo>
                    <a:cubicBezTo>
                      <a:pt x="3727" y="7026"/>
                      <a:pt x="3827" y="6926"/>
                      <a:pt x="3994" y="6626"/>
                    </a:cubicBezTo>
                    <a:cubicBezTo>
                      <a:pt x="4661" y="5558"/>
                      <a:pt x="4928" y="4257"/>
                      <a:pt x="4628" y="3057"/>
                    </a:cubicBezTo>
                    <a:cubicBezTo>
                      <a:pt x="5795" y="2289"/>
                      <a:pt x="7096" y="1722"/>
                      <a:pt x="8431" y="1289"/>
                    </a:cubicBezTo>
                    <a:close/>
                    <a:moveTo>
                      <a:pt x="4494" y="3090"/>
                    </a:moveTo>
                    <a:cubicBezTo>
                      <a:pt x="4628" y="4591"/>
                      <a:pt x="4294" y="5925"/>
                      <a:pt x="3327" y="7093"/>
                    </a:cubicBezTo>
                    <a:cubicBezTo>
                      <a:pt x="3063" y="7103"/>
                      <a:pt x="2797" y="7107"/>
                      <a:pt x="2529" y="7107"/>
                    </a:cubicBezTo>
                    <a:cubicBezTo>
                      <a:pt x="1882" y="7107"/>
                      <a:pt x="1229" y="7083"/>
                      <a:pt x="592" y="7059"/>
                    </a:cubicBezTo>
                    <a:cubicBezTo>
                      <a:pt x="725" y="6893"/>
                      <a:pt x="792" y="6726"/>
                      <a:pt x="925" y="6559"/>
                    </a:cubicBezTo>
                    <a:cubicBezTo>
                      <a:pt x="1959" y="5125"/>
                      <a:pt x="3160" y="4024"/>
                      <a:pt x="4494" y="3090"/>
                    </a:cubicBezTo>
                    <a:close/>
                    <a:moveTo>
                      <a:pt x="15936" y="4257"/>
                    </a:moveTo>
                    <a:cubicBezTo>
                      <a:pt x="16470" y="4291"/>
                      <a:pt x="16970" y="4524"/>
                      <a:pt x="17470" y="4758"/>
                    </a:cubicBezTo>
                    <a:cubicBezTo>
                      <a:pt x="16603" y="5725"/>
                      <a:pt x="15636" y="6626"/>
                      <a:pt x="14602" y="7393"/>
                    </a:cubicBezTo>
                    <a:cubicBezTo>
                      <a:pt x="13834" y="6893"/>
                      <a:pt x="13101" y="6559"/>
                      <a:pt x="12200" y="6359"/>
                    </a:cubicBezTo>
                    <a:cubicBezTo>
                      <a:pt x="12100" y="6359"/>
                      <a:pt x="11566" y="6292"/>
                      <a:pt x="11233" y="6259"/>
                    </a:cubicBezTo>
                    <a:cubicBezTo>
                      <a:pt x="12834" y="5725"/>
                      <a:pt x="14402" y="5058"/>
                      <a:pt x="15936" y="4257"/>
                    </a:cubicBezTo>
                    <a:close/>
                    <a:moveTo>
                      <a:pt x="725" y="7426"/>
                    </a:moveTo>
                    <a:lnTo>
                      <a:pt x="725" y="7426"/>
                    </a:lnTo>
                    <a:cubicBezTo>
                      <a:pt x="1726" y="7526"/>
                      <a:pt x="2727" y="7560"/>
                      <a:pt x="3761" y="7560"/>
                    </a:cubicBezTo>
                    <a:cubicBezTo>
                      <a:pt x="4328" y="7860"/>
                      <a:pt x="4795" y="8360"/>
                      <a:pt x="4995" y="9028"/>
                    </a:cubicBezTo>
                    <a:cubicBezTo>
                      <a:pt x="3494" y="8727"/>
                      <a:pt x="1993" y="8260"/>
                      <a:pt x="725" y="7426"/>
                    </a:cubicBezTo>
                    <a:close/>
                    <a:moveTo>
                      <a:pt x="10632" y="6426"/>
                    </a:moveTo>
                    <a:cubicBezTo>
                      <a:pt x="11966" y="6426"/>
                      <a:pt x="13201" y="6793"/>
                      <a:pt x="14335" y="7526"/>
                    </a:cubicBezTo>
                    <a:cubicBezTo>
                      <a:pt x="13601" y="8027"/>
                      <a:pt x="12800" y="8427"/>
                      <a:pt x="11966" y="8761"/>
                    </a:cubicBezTo>
                    <a:cubicBezTo>
                      <a:pt x="11299" y="9028"/>
                      <a:pt x="10666" y="9194"/>
                      <a:pt x="9998" y="9261"/>
                    </a:cubicBezTo>
                    <a:cubicBezTo>
                      <a:pt x="9498" y="8460"/>
                      <a:pt x="8831" y="7793"/>
                      <a:pt x="7997" y="7293"/>
                    </a:cubicBezTo>
                    <a:cubicBezTo>
                      <a:pt x="7930" y="7260"/>
                      <a:pt x="7763" y="7226"/>
                      <a:pt x="7630" y="7126"/>
                    </a:cubicBezTo>
                    <a:cubicBezTo>
                      <a:pt x="8631" y="6959"/>
                      <a:pt x="9631" y="6726"/>
                      <a:pt x="10632" y="6426"/>
                    </a:cubicBezTo>
                    <a:close/>
                    <a:moveTo>
                      <a:pt x="7230" y="7226"/>
                    </a:moveTo>
                    <a:cubicBezTo>
                      <a:pt x="8264" y="7727"/>
                      <a:pt x="9098" y="8427"/>
                      <a:pt x="9765" y="9361"/>
                    </a:cubicBezTo>
                    <a:cubicBezTo>
                      <a:pt x="9340" y="9399"/>
                      <a:pt x="8914" y="9417"/>
                      <a:pt x="8491" y="9417"/>
                    </a:cubicBezTo>
                    <a:cubicBezTo>
                      <a:pt x="7785" y="9417"/>
                      <a:pt x="7084" y="9365"/>
                      <a:pt x="6396" y="9261"/>
                    </a:cubicBezTo>
                    <a:cubicBezTo>
                      <a:pt x="6062" y="9194"/>
                      <a:pt x="5662" y="9128"/>
                      <a:pt x="5295" y="9061"/>
                    </a:cubicBezTo>
                    <a:cubicBezTo>
                      <a:pt x="5128" y="8527"/>
                      <a:pt x="4895" y="8060"/>
                      <a:pt x="4461" y="7693"/>
                    </a:cubicBezTo>
                    <a:cubicBezTo>
                      <a:pt x="4428" y="7593"/>
                      <a:pt x="4328" y="7560"/>
                      <a:pt x="4261" y="7526"/>
                    </a:cubicBezTo>
                    <a:cubicBezTo>
                      <a:pt x="5262" y="7460"/>
                      <a:pt x="6229" y="7393"/>
                      <a:pt x="7230" y="7226"/>
                    </a:cubicBezTo>
                    <a:close/>
                    <a:moveTo>
                      <a:pt x="15109" y="1"/>
                    </a:moveTo>
                    <a:cubicBezTo>
                      <a:pt x="9222" y="1"/>
                      <a:pt x="3170" y="1620"/>
                      <a:pt x="291" y="7126"/>
                    </a:cubicBezTo>
                    <a:cubicBezTo>
                      <a:pt x="282" y="7124"/>
                      <a:pt x="272" y="7123"/>
                      <a:pt x="263" y="7123"/>
                    </a:cubicBezTo>
                    <a:cubicBezTo>
                      <a:pt x="110" y="7123"/>
                      <a:pt x="1" y="7366"/>
                      <a:pt x="158" y="7460"/>
                    </a:cubicBezTo>
                    <a:cubicBezTo>
                      <a:pt x="1793" y="8694"/>
                      <a:pt x="3894" y="9128"/>
                      <a:pt x="5829" y="9528"/>
                    </a:cubicBezTo>
                    <a:cubicBezTo>
                      <a:pt x="6726" y="9685"/>
                      <a:pt x="7616" y="9783"/>
                      <a:pt x="8498" y="9783"/>
                    </a:cubicBezTo>
                    <a:cubicBezTo>
                      <a:pt x="9486" y="9783"/>
                      <a:pt x="10464" y="9661"/>
                      <a:pt x="11433" y="9361"/>
                    </a:cubicBezTo>
                    <a:cubicBezTo>
                      <a:pt x="15669" y="8027"/>
                      <a:pt x="18471" y="4224"/>
                      <a:pt x="20940" y="755"/>
                    </a:cubicBezTo>
                    <a:cubicBezTo>
                      <a:pt x="21006" y="622"/>
                      <a:pt x="20940" y="521"/>
                      <a:pt x="20806" y="455"/>
                    </a:cubicBezTo>
                    <a:cubicBezTo>
                      <a:pt x="19007" y="180"/>
                      <a:pt x="17067" y="1"/>
                      <a:pt x="15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 name="Google Shape;2921;p63"/>
          <p:cNvGrpSpPr/>
          <p:nvPr/>
        </p:nvGrpSpPr>
        <p:grpSpPr>
          <a:xfrm>
            <a:off x="0" y="4654913"/>
            <a:ext cx="476352" cy="488587"/>
            <a:chOff x="7390410" y="1714112"/>
            <a:chExt cx="339694" cy="348418"/>
          </a:xfrm>
        </p:grpSpPr>
        <p:sp>
          <p:nvSpPr>
            <p:cNvPr id="2922" name="Google Shape;2922;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2925;p63"/>
          <p:cNvGrpSpPr/>
          <p:nvPr/>
        </p:nvGrpSpPr>
        <p:grpSpPr>
          <a:xfrm>
            <a:off x="-419518" y="627534"/>
            <a:ext cx="839035" cy="399100"/>
            <a:chOff x="5102400" y="2058675"/>
            <a:chExt cx="691076" cy="328748"/>
          </a:xfrm>
        </p:grpSpPr>
        <p:sp>
          <p:nvSpPr>
            <p:cNvPr id="2926" name="Google Shape;2926;p63"/>
            <p:cNvSpPr/>
            <p:nvPr/>
          </p:nvSpPr>
          <p:spPr>
            <a:xfrm>
              <a:off x="5102400" y="2058675"/>
              <a:ext cx="691076" cy="328748"/>
            </a:xfrm>
            <a:custGeom>
              <a:avLst/>
              <a:gdLst/>
              <a:ahLst/>
              <a:cxnLst/>
              <a:rect l="l" t="t" r="r" b="b"/>
              <a:pathLst>
                <a:path w="30931" h="14714" extrusionOk="0">
                  <a:moveTo>
                    <a:pt x="13329" y="0"/>
                  </a:moveTo>
                  <a:cubicBezTo>
                    <a:pt x="13102" y="0"/>
                    <a:pt x="12876" y="12"/>
                    <a:pt x="12651" y="36"/>
                  </a:cubicBezTo>
                  <a:cubicBezTo>
                    <a:pt x="9115" y="403"/>
                    <a:pt x="4979" y="4739"/>
                    <a:pt x="7414" y="8375"/>
                  </a:cubicBezTo>
                  <a:lnTo>
                    <a:pt x="7281" y="8442"/>
                  </a:lnTo>
                  <a:cubicBezTo>
                    <a:pt x="7281" y="8409"/>
                    <a:pt x="7247" y="8375"/>
                    <a:pt x="7214" y="8375"/>
                  </a:cubicBezTo>
                  <a:cubicBezTo>
                    <a:pt x="6705" y="8115"/>
                    <a:pt x="6151" y="7999"/>
                    <a:pt x="5596" y="7999"/>
                  </a:cubicBezTo>
                  <a:cubicBezTo>
                    <a:pt x="2807" y="7999"/>
                    <a:pt x="1" y="10931"/>
                    <a:pt x="2811" y="13212"/>
                  </a:cubicBezTo>
                  <a:cubicBezTo>
                    <a:pt x="4712" y="14713"/>
                    <a:pt x="8115" y="14313"/>
                    <a:pt x="10383" y="14446"/>
                  </a:cubicBezTo>
                  <a:cubicBezTo>
                    <a:pt x="11972" y="14525"/>
                    <a:pt x="13568" y="14589"/>
                    <a:pt x="15168" y="14589"/>
                  </a:cubicBezTo>
                  <a:cubicBezTo>
                    <a:pt x="16961" y="14589"/>
                    <a:pt x="18759" y="14509"/>
                    <a:pt x="20557" y="14280"/>
                  </a:cubicBezTo>
                  <a:cubicBezTo>
                    <a:pt x="23793" y="13879"/>
                    <a:pt x="30931" y="12945"/>
                    <a:pt x="29397" y="8042"/>
                  </a:cubicBezTo>
                  <a:cubicBezTo>
                    <a:pt x="28679" y="5745"/>
                    <a:pt x="26948" y="4838"/>
                    <a:pt x="25045" y="4838"/>
                  </a:cubicBezTo>
                  <a:cubicBezTo>
                    <a:pt x="23409" y="4838"/>
                    <a:pt x="21647" y="5508"/>
                    <a:pt x="20290" y="6541"/>
                  </a:cubicBezTo>
                  <a:cubicBezTo>
                    <a:pt x="20541" y="2873"/>
                    <a:pt x="16873" y="0"/>
                    <a:pt x="13329"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2927;p63"/>
            <p:cNvGrpSpPr/>
            <p:nvPr/>
          </p:nvGrpSpPr>
          <p:grpSpPr>
            <a:xfrm>
              <a:off x="5124114" y="2069130"/>
              <a:ext cx="647659" cy="307845"/>
              <a:chOff x="1436600" y="1088800"/>
              <a:chExt cx="771850" cy="366875"/>
            </a:xfrm>
          </p:grpSpPr>
          <p:sp>
            <p:nvSpPr>
              <p:cNvPr id="2928" name="Google Shape;2928;p63"/>
              <p:cNvSpPr/>
              <p:nvPr/>
            </p:nvSpPr>
            <p:spPr>
              <a:xfrm>
                <a:off x="1478725" y="1105400"/>
                <a:ext cx="682175" cy="329150"/>
              </a:xfrm>
              <a:custGeom>
                <a:avLst/>
                <a:gdLst/>
                <a:ahLst/>
                <a:cxnLst/>
                <a:rect l="l" t="t" r="r" b="b"/>
                <a:pathLst>
                  <a:path w="27287" h="13166" extrusionOk="0">
                    <a:moveTo>
                      <a:pt x="11638" y="0"/>
                    </a:moveTo>
                    <a:cubicBezTo>
                      <a:pt x="11617" y="0"/>
                      <a:pt x="11596" y="0"/>
                      <a:pt x="11576" y="1"/>
                    </a:cubicBezTo>
                    <a:cubicBezTo>
                      <a:pt x="9674" y="34"/>
                      <a:pt x="7906" y="935"/>
                      <a:pt x="6805" y="2436"/>
                    </a:cubicBezTo>
                    <a:cubicBezTo>
                      <a:pt x="5571" y="4170"/>
                      <a:pt x="5771" y="5705"/>
                      <a:pt x="6072" y="7639"/>
                    </a:cubicBezTo>
                    <a:cubicBezTo>
                      <a:pt x="6072" y="7753"/>
                      <a:pt x="5964" y="7820"/>
                      <a:pt x="5874" y="7820"/>
                    </a:cubicBezTo>
                    <a:cubicBezTo>
                      <a:pt x="5831" y="7820"/>
                      <a:pt x="5793" y="7805"/>
                      <a:pt x="5771" y="7773"/>
                    </a:cubicBezTo>
                    <a:cubicBezTo>
                      <a:pt x="5738" y="7706"/>
                      <a:pt x="5738" y="7673"/>
                      <a:pt x="5671" y="7639"/>
                    </a:cubicBezTo>
                    <a:lnTo>
                      <a:pt x="5571" y="7706"/>
                    </a:lnTo>
                    <a:cubicBezTo>
                      <a:pt x="5631" y="7857"/>
                      <a:pt x="5501" y="8116"/>
                      <a:pt x="5328" y="8116"/>
                    </a:cubicBezTo>
                    <a:cubicBezTo>
                      <a:pt x="5310" y="8116"/>
                      <a:pt x="5290" y="8113"/>
                      <a:pt x="5271" y="8106"/>
                    </a:cubicBezTo>
                    <a:cubicBezTo>
                      <a:pt x="4794" y="7963"/>
                      <a:pt x="4324" y="7881"/>
                      <a:pt x="3858" y="7881"/>
                    </a:cubicBezTo>
                    <a:cubicBezTo>
                      <a:pt x="3347" y="7881"/>
                      <a:pt x="2841" y="7980"/>
                      <a:pt x="2336" y="8206"/>
                    </a:cubicBezTo>
                    <a:cubicBezTo>
                      <a:pt x="1" y="9341"/>
                      <a:pt x="1001" y="11842"/>
                      <a:pt x="3336" y="12543"/>
                    </a:cubicBezTo>
                    <a:cubicBezTo>
                      <a:pt x="4837" y="13010"/>
                      <a:pt x="6739" y="12876"/>
                      <a:pt x="8273" y="12976"/>
                    </a:cubicBezTo>
                    <a:cubicBezTo>
                      <a:pt x="9993" y="13086"/>
                      <a:pt x="11703" y="13166"/>
                      <a:pt x="13414" y="13166"/>
                    </a:cubicBezTo>
                    <a:cubicBezTo>
                      <a:pt x="14822" y="13166"/>
                      <a:pt x="16231" y="13112"/>
                      <a:pt x="17647" y="12976"/>
                    </a:cubicBezTo>
                    <a:cubicBezTo>
                      <a:pt x="20215" y="12776"/>
                      <a:pt x="27287" y="12343"/>
                      <a:pt x="27087" y="8440"/>
                    </a:cubicBezTo>
                    <a:cubicBezTo>
                      <a:pt x="26987" y="6472"/>
                      <a:pt x="25252" y="4971"/>
                      <a:pt x="23417" y="4837"/>
                    </a:cubicBezTo>
                    <a:cubicBezTo>
                      <a:pt x="23303" y="4829"/>
                      <a:pt x="23189" y="4825"/>
                      <a:pt x="23076" y="4825"/>
                    </a:cubicBezTo>
                    <a:cubicBezTo>
                      <a:pt x="21323" y="4825"/>
                      <a:pt x="19830" y="5775"/>
                      <a:pt x="18514" y="6872"/>
                    </a:cubicBezTo>
                    <a:cubicBezTo>
                      <a:pt x="18480" y="6939"/>
                      <a:pt x="18414" y="6972"/>
                      <a:pt x="18347" y="6972"/>
                    </a:cubicBezTo>
                    <a:cubicBezTo>
                      <a:pt x="18293" y="7008"/>
                      <a:pt x="18233" y="7025"/>
                      <a:pt x="18172" y="7025"/>
                    </a:cubicBezTo>
                    <a:cubicBezTo>
                      <a:pt x="18008" y="7025"/>
                      <a:pt x="17847" y="6901"/>
                      <a:pt x="17847" y="6705"/>
                    </a:cubicBezTo>
                    <a:cubicBezTo>
                      <a:pt x="18112" y="2990"/>
                      <a:pt x="15408" y="0"/>
                      <a:pt x="116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63"/>
              <p:cNvSpPr/>
              <p:nvPr/>
            </p:nvSpPr>
            <p:spPr>
              <a:xfrm>
                <a:off x="1497075" y="1106200"/>
                <a:ext cx="428650" cy="286925"/>
              </a:xfrm>
              <a:custGeom>
                <a:avLst/>
                <a:gdLst/>
                <a:ahLst/>
                <a:cxnLst/>
                <a:rect l="l" t="t" r="r" b="b"/>
                <a:pathLst>
                  <a:path w="17146" h="11477" extrusionOk="0">
                    <a:moveTo>
                      <a:pt x="10968" y="1"/>
                    </a:moveTo>
                    <a:cubicBezTo>
                      <a:pt x="10926" y="1"/>
                      <a:pt x="10884" y="1"/>
                      <a:pt x="10842" y="2"/>
                    </a:cubicBezTo>
                    <a:cubicBezTo>
                      <a:pt x="8940" y="69"/>
                      <a:pt x="7139" y="903"/>
                      <a:pt x="6071" y="2437"/>
                    </a:cubicBezTo>
                    <a:cubicBezTo>
                      <a:pt x="4871" y="4172"/>
                      <a:pt x="5071" y="5739"/>
                      <a:pt x="5338" y="7674"/>
                    </a:cubicBezTo>
                    <a:cubicBezTo>
                      <a:pt x="5360" y="7787"/>
                      <a:pt x="5276" y="7869"/>
                      <a:pt x="5177" y="7869"/>
                    </a:cubicBezTo>
                    <a:cubicBezTo>
                      <a:pt x="5131" y="7869"/>
                      <a:pt x="5080" y="7851"/>
                      <a:pt x="5037" y="7807"/>
                    </a:cubicBezTo>
                    <a:cubicBezTo>
                      <a:pt x="5004" y="7774"/>
                      <a:pt x="5004" y="7707"/>
                      <a:pt x="4937" y="7674"/>
                    </a:cubicBezTo>
                    <a:lnTo>
                      <a:pt x="4837" y="7774"/>
                    </a:lnTo>
                    <a:cubicBezTo>
                      <a:pt x="4900" y="7930"/>
                      <a:pt x="4787" y="8144"/>
                      <a:pt x="4581" y="8144"/>
                    </a:cubicBezTo>
                    <a:cubicBezTo>
                      <a:pt x="4567" y="8144"/>
                      <a:pt x="4552" y="8143"/>
                      <a:pt x="4537" y="8141"/>
                    </a:cubicBezTo>
                    <a:cubicBezTo>
                      <a:pt x="4070" y="8001"/>
                      <a:pt x="3609" y="7919"/>
                      <a:pt x="3153" y="7919"/>
                    </a:cubicBezTo>
                    <a:cubicBezTo>
                      <a:pt x="2633" y="7919"/>
                      <a:pt x="2117" y="8026"/>
                      <a:pt x="1602" y="8274"/>
                    </a:cubicBezTo>
                    <a:cubicBezTo>
                      <a:pt x="34" y="9075"/>
                      <a:pt x="0" y="10443"/>
                      <a:pt x="868" y="11477"/>
                    </a:cubicBezTo>
                    <a:cubicBezTo>
                      <a:pt x="934" y="11243"/>
                      <a:pt x="1035" y="10976"/>
                      <a:pt x="1135" y="10743"/>
                    </a:cubicBezTo>
                    <a:cubicBezTo>
                      <a:pt x="1649" y="9780"/>
                      <a:pt x="2780" y="9208"/>
                      <a:pt x="3871" y="9208"/>
                    </a:cubicBezTo>
                    <a:cubicBezTo>
                      <a:pt x="4406" y="9208"/>
                      <a:pt x="4932" y="9346"/>
                      <a:pt x="5371" y="9642"/>
                    </a:cubicBezTo>
                    <a:cubicBezTo>
                      <a:pt x="5471" y="9742"/>
                      <a:pt x="5671" y="9842"/>
                      <a:pt x="5771" y="9942"/>
                    </a:cubicBezTo>
                    <a:cubicBezTo>
                      <a:pt x="5771" y="9309"/>
                      <a:pt x="5871" y="8741"/>
                      <a:pt x="6038" y="8141"/>
                    </a:cubicBezTo>
                    <a:cubicBezTo>
                      <a:pt x="6572" y="5773"/>
                      <a:pt x="8240" y="3471"/>
                      <a:pt x="10741" y="2971"/>
                    </a:cubicBezTo>
                    <a:cubicBezTo>
                      <a:pt x="11091" y="2899"/>
                      <a:pt x="11430" y="2865"/>
                      <a:pt x="11759" y="2865"/>
                    </a:cubicBezTo>
                    <a:cubicBezTo>
                      <a:pt x="13872" y="2865"/>
                      <a:pt x="15547" y="4265"/>
                      <a:pt x="16846" y="5939"/>
                    </a:cubicBezTo>
                    <a:cubicBezTo>
                      <a:pt x="16913" y="6040"/>
                      <a:pt x="17046" y="6173"/>
                      <a:pt x="17113" y="6306"/>
                    </a:cubicBezTo>
                    <a:cubicBezTo>
                      <a:pt x="17146" y="2811"/>
                      <a:pt x="14571" y="1"/>
                      <a:pt x="109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63"/>
              <p:cNvSpPr/>
              <p:nvPr/>
            </p:nvSpPr>
            <p:spPr>
              <a:xfrm>
                <a:off x="1936550" y="1226975"/>
                <a:ext cx="219350" cy="99450"/>
              </a:xfrm>
              <a:custGeom>
                <a:avLst/>
                <a:gdLst/>
                <a:ahLst/>
                <a:cxnLst/>
                <a:rect l="l" t="t" r="r" b="b"/>
                <a:pathLst>
                  <a:path w="8774" h="3978" extrusionOk="0">
                    <a:moveTo>
                      <a:pt x="4763" y="0"/>
                    </a:moveTo>
                    <a:cubicBezTo>
                      <a:pt x="3006" y="0"/>
                      <a:pt x="1436" y="902"/>
                      <a:pt x="167" y="2076"/>
                    </a:cubicBezTo>
                    <a:cubicBezTo>
                      <a:pt x="134" y="2109"/>
                      <a:pt x="34" y="2143"/>
                      <a:pt x="1" y="2143"/>
                    </a:cubicBezTo>
                    <a:cubicBezTo>
                      <a:pt x="368" y="2643"/>
                      <a:pt x="668" y="3177"/>
                      <a:pt x="901" y="3777"/>
                    </a:cubicBezTo>
                    <a:cubicBezTo>
                      <a:pt x="1635" y="3110"/>
                      <a:pt x="2436" y="2643"/>
                      <a:pt x="3336" y="2443"/>
                    </a:cubicBezTo>
                    <a:cubicBezTo>
                      <a:pt x="3803" y="2326"/>
                      <a:pt x="4289" y="2267"/>
                      <a:pt x="4776" y="2267"/>
                    </a:cubicBezTo>
                    <a:cubicBezTo>
                      <a:pt x="5823" y="2267"/>
                      <a:pt x="6875" y="2541"/>
                      <a:pt x="7740" y="3110"/>
                    </a:cubicBezTo>
                    <a:cubicBezTo>
                      <a:pt x="8140" y="3343"/>
                      <a:pt x="8473" y="3644"/>
                      <a:pt x="8774" y="3977"/>
                    </a:cubicBezTo>
                    <a:lnTo>
                      <a:pt x="8774" y="3610"/>
                    </a:lnTo>
                    <a:cubicBezTo>
                      <a:pt x="8640" y="1642"/>
                      <a:pt x="6906" y="141"/>
                      <a:pt x="5038" y="8"/>
                    </a:cubicBezTo>
                    <a:cubicBezTo>
                      <a:pt x="4946" y="3"/>
                      <a:pt x="4854" y="0"/>
                      <a:pt x="4763" y="0"/>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86" name="Imagem 85" descr="transferir.png"/>
          <p:cNvPicPr>
            <a:picLocks noChangeAspect="1"/>
          </p:cNvPicPr>
          <p:nvPr/>
        </p:nvPicPr>
        <p:blipFill>
          <a:blip r:embed="rId3"/>
          <a:stretch>
            <a:fillRect/>
          </a:stretch>
        </p:blipFill>
        <p:spPr>
          <a:xfrm>
            <a:off x="8157051" y="4227934"/>
            <a:ext cx="951453" cy="699542"/>
          </a:xfrm>
          <a:prstGeom prst="rect">
            <a:avLst/>
          </a:prstGeom>
        </p:spPr>
      </p:pic>
      <p:sp>
        <p:nvSpPr>
          <p:cNvPr id="87" name="Google Shape;442;p37"/>
          <p:cNvSpPr txBox="1">
            <a:spLocks noGrp="1"/>
          </p:cNvSpPr>
          <p:nvPr>
            <p:ph type="title"/>
          </p:nvPr>
        </p:nvSpPr>
        <p:spPr>
          <a:xfrm>
            <a:off x="827584" y="-20538"/>
            <a:ext cx="7128792" cy="792088"/>
          </a:xfrm>
          <a:prstGeom prst="rect">
            <a:avLst/>
          </a:prstGeom>
        </p:spPr>
        <p:txBody>
          <a:bodyPr spcFirstLastPara="1" wrap="square" lIns="91425" tIns="91425" rIns="91425" bIns="91425" anchor="t" anchorCtr="0">
            <a:noAutofit/>
          </a:bodyPr>
          <a:lstStyle/>
          <a:p>
            <a:pPr lvl="0" algn="l"/>
            <a:r>
              <a:rPr lang="en" sz="3200" dirty="0" smtClean="0"/>
              <a:t>Oceano e </a:t>
            </a:r>
            <a:r>
              <a:rPr lang="pt-PT" sz="3200" dirty="0" smtClean="0"/>
              <a:t>Alterações Climáticas</a:t>
            </a:r>
            <a:endParaRP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49"/>
        <p:cNvGrpSpPr/>
        <p:nvPr/>
      </p:nvGrpSpPr>
      <p:grpSpPr>
        <a:xfrm>
          <a:off x="0" y="0"/>
          <a:ext cx="0" cy="0"/>
          <a:chOff x="0" y="0"/>
          <a:chExt cx="0" cy="0"/>
        </a:xfrm>
      </p:grpSpPr>
      <p:sp>
        <p:nvSpPr>
          <p:cNvPr id="2851" name="Google Shape;2851;p63"/>
          <p:cNvSpPr txBox="1">
            <a:spLocks noGrp="1"/>
          </p:cNvSpPr>
          <p:nvPr>
            <p:ph type="subTitle" idx="1"/>
          </p:nvPr>
        </p:nvSpPr>
        <p:spPr>
          <a:xfrm>
            <a:off x="971600" y="555526"/>
            <a:ext cx="7704856" cy="4176464"/>
          </a:xfrm>
          <a:prstGeom prst="rect">
            <a:avLst/>
          </a:prstGeom>
        </p:spPr>
        <p:txBody>
          <a:bodyPr spcFirstLastPara="1" wrap="square" lIns="91425" tIns="91425" rIns="91425" bIns="91425" anchor="t" anchorCtr="0">
            <a:noAutofit/>
          </a:bodyPr>
          <a:lstStyle/>
          <a:p>
            <a:pPr marL="0" indent="0" algn="l"/>
            <a:r>
              <a:rPr lang="pt-PT" dirty="0" smtClean="0"/>
              <a:t>A diversidade biológica ou biodiversidade   – é a variedade de vida na Terra, em todas as suas formas, desde genes e bactérias até ecossistemas inteiros, como florestas ou recifes de coral.</a:t>
            </a:r>
          </a:p>
          <a:p>
            <a:pPr marL="0" indent="0" algn="l"/>
            <a:endParaRPr lang="pt-PT" dirty="0" smtClean="0"/>
          </a:p>
          <a:p>
            <a:pPr marL="0" indent="0" algn="l"/>
            <a:r>
              <a:rPr lang="pt-PT" dirty="0" smtClean="0"/>
              <a:t>A biodiversidade forma a teia da vida da qual dependemos para tantas coisas – comida, água, remédios, clima estável, crescimento econômico, entre outros. Mais de 1 bilhão de pessoas dependem das florestas para sua subsistência. E a terra e o oceano absorvem mais da metade de todas as emissões de carbono. </a:t>
            </a:r>
          </a:p>
          <a:p>
            <a:pPr marL="0" indent="0" algn="l"/>
            <a:endParaRPr lang="pt-PT" dirty="0" smtClean="0"/>
          </a:p>
          <a:p>
            <a:pPr marL="0" indent="0" algn="l"/>
            <a:r>
              <a:rPr lang="pt-PT" b="1" dirty="0" smtClean="0"/>
              <a:t>Mas a natureza está em crise.</a:t>
            </a:r>
            <a:r>
              <a:rPr lang="pt-PT" dirty="0" smtClean="0"/>
              <a:t> Até um milhão de espécies  estão ameaçadas de extinção, muitas em décadas. Ecossistemas insubstituíveis, como partes da floresta amazónica, estão se transformando de sumidouros de carbono em fontes de carbono devido ao desmatamento. E 85% das zonas húmidas, como pântanos salgados e manguezais que absorvem grandes quantidades de carbono, desapareceram. </a:t>
            </a:r>
            <a:br>
              <a:rPr lang="pt-PT" dirty="0" smtClean="0"/>
            </a:br>
            <a:endParaRPr lang="pt-PT" dirty="0" smtClean="0"/>
          </a:p>
          <a:p>
            <a:pPr marL="0" indent="0" algn="l"/>
            <a:endParaRPr lang="pt-PT" dirty="0" smtClean="0"/>
          </a:p>
          <a:p>
            <a:pPr marL="0" lvl="0" indent="0" algn="ctr" rtl="0">
              <a:spcBef>
                <a:spcPts val="0"/>
              </a:spcBef>
              <a:spcAft>
                <a:spcPts val="0"/>
              </a:spcAft>
              <a:buNone/>
            </a:pPr>
            <a:endParaRPr dirty="0"/>
          </a:p>
        </p:txBody>
      </p:sp>
      <p:grpSp>
        <p:nvGrpSpPr>
          <p:cNvPr id="2" name="Google Shape;2852;p63"/>
          <p:cNvGrpSpPr/>
          <p:nvPr/>
        </p:nvGrpSpPr>
        <p:grpSpPr>
          <a:xfrm>
            <a:off x="8130535" y="3867894"/>
            <a:ext cx="1013465" cy="399096"/>
            <a:chOff x="4014225" y="2755625"/>
            <a:chExt cx="1013465" cy="399096"/>
          </a:xfrm>
        </p:grpSpPr>
        <p:sp>
          <p:nvSpPr>
            <p:cNvPr id="2853" name="Google Shape;2853;p63"/>
            <p:cNvSpPr/>
            <p:nvPr/>
          </p:nvSpPr>
          <p:spPr>
            <a:xfrm>
              <a:off x="4014225" y="2755625"/>
              <a:ext cx="1013465" cy="399096"/>
            </a:xfrm>
            <a:custGeom>
              <a:avLst/>
              <a:gdLst/>
              <a:ahLst/>
              <a:cxnLst/>
              <a:rect l="l" t="t" r="r" b="b"/>
              <a:pathLst>
                <a:path w="16081" h="5672" extrusionOk="0">
                  <a:moveTo>
                    <a:pt x="10335" y="0"/>
                  </a:moveTo>
                  <a:cubicBezTo>
                    <a:pt x="8442" y="0"/>
                    <a:pt x="6374" y="1650"/>
                    <a:pt x="6201" y="3544"/>
                  </a:cubicBezTo>
                  <a:cubicBezTo>
                    <a:pt x="5940" y="2788"/>
                    <a:pt x="5207" y="2172"/>
                    <a:pt x="4346" y="2172"/>
                  </a:cubicBezTo>
                  <a:cubicBezTo>
                    <a:pt x="4306" y="2172"/>
                    <a:pt x="4266" y="2173"/>
                    <a:pt x="4226" y="2176"/>
                  </a:cubicBezTo>
                  <a:cubicBezTo>
                    <a:pt x="3679" y="2237"/>
                    <a:pt x="3283" y="2510"/>
                    <a:pt x="2979" y="2905"/>
                  </a:cubicBezTo>
                  <a:cubicBezTo>
                    <a:pt x="2676" y="3270"/>
                    <a:pt x="2524" y="3787"/>
                    <a:pt x="2524" y="4273"/>
                  </a:cubicBezTo>
                  <a:cubicBezTo>
                    <a:pt x="2159" y="4091"/>
                    <a:pt x="1764" y="3969"/>
                    <a:pt x="1369" y="3969"/>
                  </a:cubicBezTo>
                  <a:cubicBezTo>
                    <a:pt x="730" y="4000"/>
                    <a:pt x="122" y="4364"/>
                    <a:pt x="92" y="5155"/>
                  </a:cubicBezTo>
                  <a:cubicBezTo>
                    <a:pt x="31" y="5185"/>
                    <a:pt x="92" y="5185"/>
                    <a:pt x="92" y="5215"/>
                  </a:cubicBezTo>
                  <a:cubicBezTo>
                    <a:pt x="1" y="5215"/>
                    <a:pt x="1" y="5367"/>
                    <a:pt x="92" y="5367"/>
                  </a:cubicBezTo>
                  <a:cubicBezTo>
                    <a:pt x="4074" y="5671"/>
                    <a:pt x="8056" y="5671"/>
                    <a:pt x="12098" y="5671"/>
                  </a:cubicBezTo>
                  <a:lnTo>
                    <a:pt x="15928" y="5671"/>
                  </a:lnTo>
                  <a:cubicBezTo>
                    <a:pt x="15989" y="5671"/>
                    <a:pt x="16080" y="5611"/>
                    <a:pt x="16080" y="5519"/>
                  </a:cubicBezTo>
                  <a:lnTo>
                    <a:pt x="16080" y="5459"/>
                  </a:lnTo>
                  <a:lnTo>
                    <a:pt x="16080" y="5428"/>
                  </a:lnTo>
                  <a:cubicBezTo>
                    <a:pt x="16050" y="5307"/>
                    <a:pt x="15989" y="5185"/>
                    <a:pt x="15928" y="5124"/>
                  </a:cubicBezTo>
                  <a:cubicBezTo>
                    <a:pt x="15605" y="4653"/>
                    <a:pt x="15080" y="4384"/>
                    <a:pt x="14534" y="4384"/>
                  </a:cubicBezTo>
                  <a:cubicBezTo>
                    <a:pt x="14411" y="4384"/>
                    <a:pt x="14288" y="4397"/>
                    <a:pt x="14165" y="4425"/>
                  </a:cubicBezTo>
                  <a:cubicBezTo>
                    <a:pt x="14074" y="4456"/>
                    <a:pt x="13952" y="4486"/>
                    <a:pt x="13861" y="4547"/>
                  </a:cubicBezTo>
                  <a:cubicBezTo>
                    <a:pt x="14378" y="2419"/>
                    <a:pt x="12888" y="291"/>
                    <a:pt x="10670" y="18"/>
                  </a:cubicBezTo>
                  <a:cubicBezTo>
                    <a:pt x="10559" y="6"/>
                    <a:pt x="10447" y="0"/>
                    <a:pt x="10335" y="0"/>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 name="Google Shape;2854;p63"/>
            <p:cNvGrpSpPr/>
            <p:nvPr/>
          </p:nvGrpSpPr>
          <p:grpSpPr>
            <a:xfrm>
              <a:off x="4110361" y="2809724"/>
              <a:ext cx="821218" cy="290900"/>
              <a:chOff x="2966250" y="3212175"/>
              <a:chExt cx="402775" cy="142675"/>
            </a:xfrm>
          </p:grpSpPr>
          <p:sp>
            <p:nvSpPr>
              <p:cNvPr id="2855" name="Google Shape;2855;p63"/>
              <p:cNvSpPr/>
              <p:nvPr/>
            </p:nvSpPr>
            <p:spPr>
              <a:xfrm>
                <a:off x="2969300" y="3223250"/>
                <a:ext cx="392125" cy="124000"/>
              </a:xfrm>
              <a:custGeom>
                <a:avLst/>
                <a:gdLst/>
                <a:ahLst/>
                <a:cxnLst/>
                <a:rect l="l" t="t" r="r" b="b"/>
                <a:pathLst>
                  <a:path w="15685" h="4960" extrusionOk="0">
                    <a:moveTo>
                      <a:pt x="31" y="4807"/>
                    </a:moveTo>
                    <a:cubicBezTo>
                      <a:pt x="21" y="4808"/>
                      <a:pt x="11" y="4808"/>
                      <a:pt x="1" y="4808"/>
                    </a:cubicBezTo>
                    <a:lnTo>
                      <a:pt x="31" y="4808"/>
                    </a:lnTo>
                    <a:cubicBezTo>
                      <a:pt x="31" y="4808"/>
                      <a:pt x="31" y="4808"/>
                      <a:pt x="31" y="4807"/>
                    </a:cubicBezTo>
                    <a:close/>
                    <a:moveTo>
                      <a:pt x="10121" y="0"/>
                    </a:moveTo>
                    <a:cubicBezTo>
                      <a:pt x="8078" y="0"/>
                      <a:pt x="6439" y="1948"/>
                      <a:pt x="6262" y="3896"/>
                    </a:cubicBezTo>
                    <a:cubicBezTo>
                      <a:pt x="6262" y="3957"/>
                      <a:pt x="6232" y="3987"/>
                      <a:pt x="6201" y="3987"/>
                    </a:cubicBezTo>
                    <a:cubicBezTo>
                      <a:pt x="6171" y="4007"/>
                      <a:pt x="6134" y="4018"/>
                      <a:pt x="6098" y="4018"/>
                    </a:cubicBezTo>
                    <a:cubicBezTo>
                      <a:pt x="6026" y="4018"/>
                      <a:pt x="5958" y="3977"/>
                      <a:pt x="5958" y="3896"/>
                    </a:cubicBezTo>
                    <a:cubicBezTo>
                      <a:pt x="5901" y="2753"/>
                      <a:pt x="5091" y="2214"/>
                      <a:pt x="4290" y="2214"/>
                    </a:cubicBezTo>
                    <a:cubicBezTo>
                      <a:pt x="3388" y="2214"/>
                      <a:pt x="2496" y="2898"/>
                      <a:pt x="2706" y="4170"/>
                    </a:cubicBezTo>
                    <a:cubicBezTo>
                      <a:pt x="2728" y="4259"/>
                      <a:pt x="2669" y="4315"/>
                      <a:pt x="2588" y="4315"/>
                    </a:cubicBezTo>
                    <a:cubicBezTo>
                      <a:pt x="2558" y="4315"/>
                      <a:pt x="2526" y="4307"/>
                      <a:pt x="2493" y="4291"/>
                    </a:cubicBezTo>
                    <a:cubicBezTo>
                      <a:pt x="2143" y="3973"/>
                      <a:pt x="1815" y="3843"/>
                      <a:pt x="1509" y="3843"/>
                    </a:cubicBezTo>
                    <a:cubicBezTo>
                      <a:pt x="939" y="3843"/>
                      <a:pt x="447" y="4293"/>
                      <a:pt x="31" y="4807"/>
                    </a:cubicBezTo>
                    <a:lnTo>
                      <a:pt x="31" y="4807"/>
                    </a:lnTo>
                    <a:cubicBezTo>
                      <a:pt x="842" y="4793"/>
                      <a:pt x="1653" y="4787"/>
                      <a:pt x="2465" y="4787"/>
                    </a:cubicBezTo>
                    <a:cubicBezTo>
                      <a:pt x="6850" y="4787"/>
                      <a:pt x="11257" y="4960"/>
                      <a:pt x="15685" y="4960"/>
                    </a:cubicBezTo>
                    <a:cubicBezTo>
                      <a:pt x="15429" y="4468"/>
                      <a:pt x="14930" y="4205"/>
                      <a:pt x="14429" y="4205"/>
                    </a:cubicBezTo>
                    <a:cubicBezTo>
                      <a:pt x="14157" y="4205"/>
                      <a:pt x="13884" y="4283"/>
                      <a:pt x="13648" y="4443"/>
                    </a:cubicBezTo>
                    <a:cubicBezTo>
                      <a:pt x="13587" y="4443"/>
                      <a:pt x="13557" y="4443"/>
                      <a:pt x="13557" y="4504"/>
                    </a:cubicBezTo>
                    <a:cubicBezTo>
                      <a:pt x="13435" y="4504"/>
                      <a:pt x="13375" y="4443"/>
                      <a:pt x="13405" y="4322"/>
                    </a:cubicBezTo>
                    <a:cubicBezTo>
                      <a:pt x="13861" y="2194"/>
                      <a:pt x="12584" y="97"/>
                      <a:pt x="10305" y="5"/>
                    </a:cubicBezTo>
                    <a:cubicBezTo>
                      <a:pt x="10243" y="2"/>
                      <a:pt x="10182" y="0"/>
                      <a:pt x="10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63"/>
              <p:cNvSpPr/>
              <p:nvPr/>
            </p:nvSpPr>
            <p:spPr>
              <a:xfrm>
                <a:off x="3125075" y="3220250"/>
                <a:ext cx="236350" cy="126250"/>
              </a:xfrm>
              <a:custGeom>
                <a:avLst/>
                <a:gdLst/>
                <a:ahLst/>
                <a:cxnLst/>
                <a:rect l="l" t="t" r="r" b="b"/>
                <a:pathLst>
                  <a:path w="9454" h="5050" extrusionOk="0">
                    <a:moveTo>
                      <a:pt x="58" y="4197"/>
                    </a:moveTo>
                    <a:lnTo>
                      <a:pt x="58" y="4197"/>
                    </a:lnTo>
                    <a:cubicBezTo>
                      <a:pt x="66" y="4389"/>
                      <a:pt x="88" y="4581"/>
                      <a:pt x="122" y="4770"/>
                    </a:cubicBezTo>
                    <a:lnTo>
                      <a:pt x="122" y="4770"/>
                    </a:lnTo>
                    <a:cubicBezTo>
                      <a:pt x="120" y="4576"/>
                      <a:pt x="111" y="4393"/>
                      <a:pt x="58" y="4197"/>
                    </a:cubicBezTo>
                    <a:close/>
                    <a:moveTo>
                      <a:pt x="122" y="4770"/>
                    </a:moveTo>
                    <a:cubicBezTo>
                      <a:pt x="122" y="4812"/>
                      <a:pt x="122" y="4854"/>
                      <a:pt x="122" y="4897"/>
                    </a:cubicBezTo>
                    <a:cubicBezTo>
                      <a:pt x="61" y="4928"/>
                      <a:pt x="122" y="4928"/>
                      <a:pt x="153" y="4928"/>
                    </a:cubicBezTo>
                    <a:cubicBezTo>
                      <a:pt x="142" y="4876"/>
                      <a:pt x="131" y="4823"/>
                      <a:pt x="122" y="4770"/>
                    </a:cubicBezTo>
                    <a:close/>
                    <a:moveTo>
                      <a:pt x="3932" y="1"/>
                    </a:moveTo>
                    <a:cubicBezTo>
                      <a:pt x="1868" y="1"/>
                      <a:pt x="180" y="1934"/>
                      <a:pt x="31" y="3925"/>
                    </a:cubicBezTo>
                    <a:cubicBezTo>
                      <a:pt x="31" y="3955"/>
                      <a:pt x="31" y="3955"/>
                      <a:pt x="1" y="3986"/>
                    </a:cubicBezTo>
                    <a:cubicBezTo>
                      <a:pt x="1" y="4016"/>
                      <a:pt x="31" y="4077"/>
                      <a:pt x="31" y="4107"/>
                    </a:cubicBezTo>
                    <a:cubicBezTo>
                      <a:pt x="41" y="4137"/>
                      <a:pt x="50" y="4167"/>
                      <a:pt x="58" y="4197"/>
                    </a:cubicBezTo>
                    <a:lnTo>
                      <a:pt x="58" y="4197"/>
                    </a:lnTo>
                    <a:cubicBezTo>
                      <a:pt x="25" y="3410"/>
                      <a:pt x="227" y="2619"/>
                      <a:pt x="852" y="2040"/>
                    </a:cubicBezTo>
                    <a:cubicBezTo>
                      <a:pt x="1406" y="1559"/>
                      <a:pt x="2093" y="1363"/>
                      <a:pt x="2808" y="1363"/>
                    </a:cubicBezTo>
                    <a:cubicBezTo>
                      <a:pt x="2996" y="1363"/>
                      <a:pt x="3185" y="1377"/>
                      <a:pt x="3375" y="1402"/>
                    </a:cubicBezTo>
                    <a:cubicBezTo>
                      <a:pt x="3417" y="1399"/>
                      <a:pt x="3460" y="1398"/>
                      <a:pt x="3503" y="1398"/>
                    </a:cubicBezTo>
                    <a:cubicBezTo>
                      <a:pt x="3981" y="1398"/>
                      <a:pt x="4471" y="1554"/>
                      <a:pt x="4834" y="1888"/>
                    </a:cubicBezTo>
                    <a:cubicBezTo>
                      <a:pt x="5715" y="2466"/>
                      <a:pt x="6353" y="3469"/>
                      <a:pt x="5776" y="4594"/>
                    </a:cubicBezTo>
                    <a:cubicBezTo>
                      <a:pt x="5685" y="4746"/>
                      <a:pt x="5624" y="4867"/>
                      <a:pt x="5502" y="5019"/>
                    </a:cubicBezTo>
                    <a:cubicBezTo>
                      <a:pt x="6840" y="5049"/>
                      <a:pt x="8116" y="5049"/>
                      <a:pt x="9454" y="5049"/>
                    </a:cubicBezTo>
                    <a:cubicBezTo>
                      <a:pt x="9198" y="4557"/>
                      <a:pt x="8699" y="4295"/>
                      <a:pt x="8198" y="4295"/>
                    </a:cubicBezTo>
                    <a:cubicBezTo>
                      <a:pt x="7926" y="4295"/>
                      <a:pt x="7653" y="4372"/>
                      <a:pt x="7417" y="4533"/>
                    </a:cubicBezTo>
                    <a:lnTo>
                      <a:pt x="7326" y="4533"/>
                    </a:lnTo>
                    <a:cubicBezTo>
                      <a:pt x="7265" y="4533"/>
                      <a:pt x="7174" y="4442"/>
                      <a:pt x="7174" y="4320"/>
                    </a:cubicBezTo>
                    <a:cubicBezTo>
                      <a:pt x="7630" y="2192"/>
                      <a:pt x="6353" y="125"/>
                      <a:pt x="4074" y="4"/>
                    </a:cubicBezTo>
                    <a:cubicBezTo>
                      <a:pt x="4026" y="2"/>
                      <a:pt x="3979" y="1"/>
                      <a:pt x="39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63"/>
              <p:cNvSpPr/>
              <p:nvPr/>
            </p:nvSpPr>
            <p:spPr>
              <a:xfrm>
                <a:off x="2970050" y="3277625"/>
                <a:ext cx="145925" cy="65075"/>
              </a:xfrm>
              <a:custGeom>
                <a:avLst/>
                <a:gdLst/>
                <a:ahLst/>
                <a:cxnLst/>
                <a:rect l="l" t="t" r="r" b="b"/>
                <a:pathLst>
                  <a:path w="5837" h="2603" extrusionOk="0">
                    <a:moveTo>
                      <a:pt x="4267" y="1"/>
                    </a:moveTo>
                    <a:cubicBezTo>
                      <a:pt x="3365" y="1"/>
                      <a:pt x="2467" y="693"/>
                      <a:pt x="2676" y="1964"/>
                    </a:cubicBezTo>
                    <a:cubicBezTo>
                      <a:pt x="2676" y="2053"/>
                      <a:pt x="2611" y="2110"/>
                      <a:pt x="2540" y="2110"/>
                    </a:cubicBezTo>
                    <a:cubicBezTo>
                      <a:pt x="2514" y="2110"/>
                      <a:pt x="2487" y="2102"/>
                      <a:pt x="2463" y="2086"/>
                    </a:cubicBezTo>
                    <a:cubicBezTo>
                      <a:pt x="2118" y="1772"/>
                      <a:pt x="1801" y="1645"/>
                      <a:pt x="1506" y="1645"/>
                    </a:cubicBezTo>
                    <a:cubicBezTo>
                      <a:pt x="944" y="1645"/>
                      <a:pt x="459" y="2104"/>
                      <a:pt x="1" y="2602"/>
                    </a:cubicBezTo>
                    <a:lnTo>
                      <a:pt x="335" y="2602"/>
                    </a:lnTo>
                    <a:cubicBezTo>
                      <a:pt x="396" y="2481"/>
                      <a:pt x="457" y="2420"/>
                      <a:pt x="518" y="2329"/>
                    </a:cubicBezTo>
                    <a:cubicBezTo>
                      <a:pt x="639" y="2207"/>
                      <a:pt x="882" y="2086"/>
                      <a:pt x="1034" y="2086"/>
                    </a:cubicBezTo>
                    <a:cubicBezTo>
                      <a:pt x="1186" y="2025"/>
                      <a:pt x="1247" y="2025"/>
                      <a:pt x="1399" y="2025"/>
                    </a:cubicBezTo>
                    <a:cubicBezTo>
                      <a:pt x="1582" y="2025"/>
                      <a:pt x="1734" y="2086"/>
                      <a:pt x="1946" y="2177"/>
                    </a:cubicBezTo>
                    <a:cubicBezTo>
                      <a:pt x="2007" y="2207"/>
                      <a:pt x="2098" y="2299"/>
                      <a:pt x="2129" y="2329"/>
                    </a:cubicBezTo>
                    <a:cubicBezTo>
                      <a:pt x="2189" y="2420"/>
                      <a:pt x="2250" y="2481"/>
                      <a:pt x="2311" y="2572"/>
                    </a:cubicBezTo>
                    <a:lnTo>
                      <a:pt x="2585" y="2572"/>
                    </a:lnTo>
                    <a:cubicBezTo>
                      <a:pt x="2676" y="2177"/>
                      <a:pt x="2828" y="1812"/>
                      <a:pt x="3162" y="1508"/>
                    </a:cubicBezTo>
                    <a:cubicBezTo>
                      <a:pt x="3466" y="1235"/>
                      <a:pt x="3952" y="931"/>
                      <a:pt x="4378" y="870"/>
                    </a:cubicBezTo>
                    <a:cubicBezTo>
                      <a:pt x="4514" y="830"/>
                      <a:pt x="4655" y="811"/>
                      <a:pt x="4795" y="811"/>
                    </a:cubicBezTo>
                    <a:cubicBezTo>
                      <a:pt x="5185" y="811"/>
                      <a:pt x="5568" y="958"/>
                      <a:pt x="5837" y="1204"/>
                    </a:cubicBezTo>
                    <a:cubicBezTo>
                      <a:pt x="5616" y="386"/>
                      <a:pt x="4940" y="1"/>
                      <a:pt x="4267"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63"/>
              <p:cNvSpPr/>
              <p:nvPr/>
            </p:nvSpPr>
            <p:spPr>
              <a:xfrm>
                <a:off x="2966250" y="3212175"/>
                <a:ext cx="402775" cy="142675"/>
              </a:xfrm>
              <a:custGeom>
                <a:avLst/>
                <a:gdLst/>
                <a:ahLst/>
                <a:cxnLst/>
                <a:rect l="l" t="t" r="r" b="b"/>
                <a:pathLst>
                  <a:path w="16111" h="5707" extrusionOk="0">
                    <a:moveTo>
                      <a:pt x="10267" y="0"/>
                    </a:moveTo>
                    <a:cubicBezTo>
                      <a:pt x="8410" y="0"/>
                      <a:pt x="6371" y="1641"/>
                      <a:pt x="6171" y="3549"/>
                    </a:cubicBezTo>
                    <a:cubicBezTo>
                      <a:pt x="5910" y="2766"/>
                      <a:pt x="5179" y="2177"/>
                      <a:pt x="4321" y="2177"/>
                    </a:cubicBezTo>
                    <a:cubicBezTo>
                      <a:pt x="4280" y="2177"/>
                      <a:pt x="4238" y="2178"/>
                      <a:pt x="4196" y="2181"/>
                    </a:cubicBezTo>
                    <a:cubicBezTo>
                      <a:pt x="3132" y="2303"/>
                      <a:pt x="2433" y="3275"/>
                      <a:pt x="2463" y="4278"/>
                    </a:cubicBezTo>
                    <a:cubicBezTo>
                      <a:pt x="2162" y="4085"/>
                      <a:pt x="1782" y="3979"/>
                      <a:pt x="1412" y="3979"/>
                    </a:cubicBezTo>
                    <a:cubicBezTo>
                      <a:pt x="734" y="3979"/>
                      <a:pt x="90" y="4334"/>
                      <a:pt x="31" y="5160"/>
                    </a:cubicBezTo>
                    <a:cubicBezTo>
                      <a:pt x="31" y="5190"/>
                      <a:pt x="92" y="5190"/>
                      <a:pt x="92" y="5190"/>
                    </a:cubicBezTo>
                    <a:lnTo>
                      <a:pt x="123" y="5190"/>
                    </a:lnTo>
                    <a:cubicBezTo>
                      <a:pt x="565" y="4687"/>
                      <a:pt x="1048" y="4211"/>
                      <a:pt x="1623" y="4211"/>
                    </a:cubicBezTo>
                    <a:cubicBezTo>
                      <a:pt x="1917" y="4211"/>
                      <a:pt x="2235" y="4335"/>
                      <a:pt x="2585" y="4643"/>
                    </a:cubicBezTo>
                    <a:cubicBezTo>
                      <a:pt x="2611" y="4670"/>
                      <a:pt x="2638" y="4681"/>
                      <a:pt x="2662" y="4681"/>
                    </a:cubicBezTo>
                    <a:cubicBezTo>
                      <a:pt x="2721" y="4681"/>
                      <a:pt x="2767" y="4616"/>
                      <a:pt x="2767" y="4552"/>
                    </a:cubicBezTo>
                    <a:cubicBezTo>
                      <a:pt x="2574" y="3280"/>
                      <a:pt x="3472" y="2596"/>
                      <a:pt x="4378" y="2596"/>
                    </a:cubicBezTo>
                    <a:cubicBezTo>
                      <a:pt x="5183" y="2596"/>
                      <a:pt x="5993" y="3135"/>
                      <a:pt x="6050" y="4278"/>
                    </a:cubicBezTo>
                    <a:cubicBezTo>
                      <a:pt x="6050" y="4364"/>
                      <a:pt x="6098" y="4401"/>
                      <a:pt x="6151" y="4401"/>
                    </a:cubicBezTo>
                    <a:cubicBezTo>
                      <a:pt x="6192" y="4401"/>
                      <a:pt x="6236" y="4379"/>
                      <a:pt x="6263" y="4339"/>
                    </a:cubicBezTo>
                    <a:cubicBezTo>
                      <a:pt x="6323" y="4339"/>
                      <a:pt x="6354" y="4309"/>
                      <a:pt x="6354" y="4278"/>
                    </a:cubicBezTo>
                    <a:cubicBezTo>
                      <a:pt x="6503" y="2302"/>
                      <a:pt x="8186" y="356"/>
                      <a:pt x="10270" y="356"/>
                    </a:cubicBezTo>
                    <a:cubicBezTo>
                      <a:pt x="10302" y="356"/>
                      <a:pt x="10334" y="356"/>
                      <a:pt x="10366" y="357"/>
                    </a:cubicBezTo>
                    <a:cubicBezTo>
                      <a:pt x="12646" y="479"/>
                      <a:pt x="13953" y="2576"/>
                      <a:pt x="13497" y="4704"/>
                    </a:cubicBezTo>
                    <a:cubicBezTo>
                      <a:pt x="13497" y="4795"/>
                      <a:pt x="13557" y="4886"/>
                      <a:pt x="13649" y="4886"/>
                    </a:cubicBezTo>
                    <a:lnTo>
                      <a:pt x="13709" y="4886"/>
                    </a:lnTo>
                    <a:cubicBezTo>
                      <a:pt x="13956" y="4726"/>
                      <a:pt x="14236" y="4648"/>
                      <a:pt x="14513" y="4648"/>
                    </a:cubicBezTo>
                    <a:cubicBezTo>
                      <a:pt x="15022" y="4648"/>
                      <a:pt x="15520" y="4911"/>
                      <a:pt x="15776" y="5403"/>
                    </a:cubicBezTo>
                    <a:cubicBezTo>
                      <a:pt x="11695" y="5379"/>
                      <a:pt x="7558" y="5205"/>
                      <a:pt x="3453" y="5205"/>
                    </a:cubicBezTo>
                    <a:cubicBezTo>
                      <a:pt x="2330" y="5205"/>
                      <a:pt x="1209" y="5218"/>
                      <a:pt x="92" y="5251"/>
                    </a:cubicBezTo>
                    <a:cubicBezTo>
                      <a:pt x="1" y="5251"/>
                      <a:pt x="1" y="5403"/>
                      <a:pt x="92" y="5403"/>
                    </a:cubicBezTo>
                    <a:cubicBezTo>
                      <a:pt x="3720" y="5677"/>
                      <a:pt x="7407" y="5702"/>
                      <a:pt x="11082" y="5702"/>
                    </a:cubicBezTo>
                    <a:cubicBezTo>
                      <a:pt x="11915" y="5702"/>
                      <a:pt x="12748" y="5701"/>
                      <a:pt x="13580" y="5701"/>
                    </a:cubicBezTo>
                    <a:cubicBezTo>
                      <a:pt x="14364" y="5701"/>
                      <a:pt x="15147" y="5702"/>
                      <a:pt x="15928" y="5707"/>
                    </a:cubicBezTo>
                    <a:cubicBezTo>
                      <a:pt x="16080" y="5707"/>
                      <a:pt x="16111" y="5555"/>
                      <a:pt x="16080" y="5494"/>
                    </a:cubicBezTo>
                    <a:cubicBezTo>
                      <a:pt x="16080" y="5494"/>
                      <a:pt x="16080" y="5464"/>
                      <a:pt x="16050" y="5403"/>
                    </a:cubicBezTo>
                    <a:cubicBezTo>
                      <a:pt x="15783" y="4780"/>
                      <a:pt x="15141" y="4385"/>
                      <a:pt x="14507" y="4385"/>
                    </a:cubicBezTo>
                    <a:cubicBezTo>
                      <a:pt x="14274" y="4385"/>
                      <a:pt x="14043" y="4438"/>
                      <a:pt x="13831" y="4552"/>
                    </a:cubicBezTo>
                    <a:cubicBezTo>
                      <a:pt x="14317" y="2424"/>
                      <a:pt x="12858" y="296"/>
                      <a:pt x="10639" y="23"/>
                    </a:cubicBezTo>
                    <a:cubicBezTo>
                      <a:pt x="10516" y="7"/>
                      <a:pt x="10392" y="0"/>
                      <a:pt x="10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 name="Google Shape;2866;p63"/>
          <p:cNvGrpSpPr/>
          <p:nvPr/>
        </p:nvGrpSpPr>
        <p:grpSpPr>
          <a:xfrm rot="-1580603">
            <a:off x="-419785" y="-160520"/>
            <a:ext cx="1607754" cy="1245180"/>
            <a:chOff x="1021075" y="1801525"/>
            <a:chExt cx="1078193" cy="835094"/>
          </a:xfrm>
        </p:grpSpPr>
        <p:sp>
          <p:nvSpPr>
            <p:cNvPr id="2867" name="Google Shape;2867;p63"/>
            <p:cNvSpPr/>
            <p:nvPr/>
          </p:nvSpPr>
          <p:spPr>
            <a:xfrm>
              <a:off x="1021075" y="1801525"/>
              <a:ext cx="1078193" cy="835094"/>
            </a:xfrm>
            <a:custGeom>
              <a:avLst/>
              <a:gdLst/>
              <a:ahLst/>
              <a:cxnLst/>
              <a:rect l="l" t="t" r="r" b="b"/>
              <a:pathLst>
                <a:path w="38938" h="29335" extrusionOk="0">
                  <a:moveTo>
                    <a:pt x="21447" y="1"/>
                  </a:moveTo>
                  <a:cubicBezTo>
                    <a:pt x="18375" y="1"/>
                    <a:pt x="15345" y="1269"/>
                    <a:pt x="13284" y="3686"/>
                  </a:cubicBezTo>
                  <a:cubicBezTo>
                    <a:pt x="13102" y="3929"/>
                    <a:pt x="12950" y="4142"/>
                    <a:pt x="12767" y="4385"/>
                  </a:cubicBezTo>
                  <a:cubicBezTo>
                    <a:pt x="12737" y="4446"/>
                    <a:pt x="12676" y="4537"/>
                    <a:pt x="12615" y="4568"/>
                  </a:cubicBezTo>
                  <a:cubicBezTo>
                    <a:pt x="12494" y="4750"/>
                    <a:pt x="12372" y="4902"/>
                    <a:pt x="12281" y="5084"/>
                  </a:cubicBezTo>
                  <a:cubicBezTo>
                    <a:pt x="12220" y="5176"/>
                    <a:pt x="12190" y="5206"/>
                    <a:pt x="12159" y="5297"/>
                  </a:cubicBezTo>
                  <a:cubicBezTo>
                    <a:pt x="12007" y="5510"/>
                    <a:pt x="11886" y="5753"/>
                    <a:pt x="11764" y="5996"/>
                  </a:cubicBezTo>
                  <a:lnTo>
                    <a:pt x="11673" y="6239"/>
                  </a:lnTo>
                  <a:cubicBezTo>
                    <a:pt x="11582" y="6391"/>
                    <a:pt x="11521" y="6574"/>
                    <a:pt x="11430" y="6756"/>
                  </a:cubicBezTo>
                  <a:cubicBezTo>
                    <a:pt x="11399" y="6878"/>
                    <a:pt x="11369" y="6969"/>
                    <a:pt x="11308" y="7060"/>
                  </a:cubicBezTo>
                  <a:cubicBezTo>
                    <a:pt x="11247" y="7273"/>
                    <a:pt x="11217" y="7455"/>
                    <a:pt x="11126" y="7638"/>
                  </a:cubicBezTo>
                  <a:cubicBezTo>
                    <a:pt x="11095" y="7759"/>
                    <a:pt x="11065" y="7881"/>
                    <a:pt x="11004" y="8033"/>
                  </a:cubicBezTo>
                  <a:lnTo>
                    <a:pt x="10883" y="8489"/>
                  </a:lnTo>
                  <a:cubicBezTo>
                    <a:pt x="10761" y="9157"/>
                    <a:pt x="10639" y="9887"/>
                    <a:pt x="10639" y="10616"/>
                  </a:cubicBezTo>
                  <a:cubicBezTo>
                    <a:pt x="10090" y="9939"/>
                    <a:pt x="9211" y="9537"/>
                    <a:pt x="8345" y="9537"/>
                  </a:cubicBezTo>
                  <a:cubicBezTo>
                    <a:pt x="7774" y="9537"/>
                    <a:pt x="7208" y="9713"/>
                    <a:pt x="6749" y="10100"/>
                  </a:cubicBezTo>
                  <a:cubicBezTo>
                    <a:pt x="5655" y="11072"/>
                    <a:pt x="5533" y="13109"/>
                    <a:pt x="6658" y="14051"/>
                  </a:cubicBezTo>
                  <a:lnTo>
                    <a:pt x="6597" y="14112"/>
                  </a:lnTo>
                  <a:cubicBezTo>
                    <a:pt x="5984" y="13550"/>
                    <a:pt x="5191" y="13294"/>
                    <a:pt x="4377" y="13294"/>
                  </a:cubicBezTo>
                  <a:cubicBezTo>
                    <a:pt x="3736" y="13294"/>
                    <a:pt x="3082" y="13453"/>
                    <a:pt x="2493" y="13747"/>
                  </a:cubicBezTo>
                  <a:cubicBezTo>
                    <a:pt x="639" y="14720"/>
                    <a:pt x="1" y="16908"/>
                    <a:pt x="305" y="18884"/>
                  </a:cubicBezTo>
                  <a:cubicBezTo>
                    <a:pt x="761" y="21620"/>
                    <a:pt x="2737" y="23626"/>
                    <a:pt x="5138" y="25145"/>
                  </a:cubicBezTo>
                  <a:cubicBezTo>
                    <a:pt x="5351" y="25297"/>
                    <a:pt x="5624" y="25449"/>
                    <a:pt x="5837" y="25571"/>
                  </a:cubicBezTo>
                  <a:lnTo>
                    <a:pt x="5898" y="25571"/>
                  </a:lnTo>
                  <a:cubicBezTo>
                    <a:pt x="6110" y="25723"/>
                    <a:pt x="6384" y="25845"/>
                    <a:pt x="6597" y="25997"/>
                  </a:cubicBezTo>
                  <a:cubicBezTo>
                    <a:pt x="7114" y="26270"/>
                    <a:pt x="7600" y="26483"/>
                    <a:pt x="8117" y="26726"/>
                  </a:cubicBezTo>
                  <a:lnTo>
                    <a:pt x="8177" y="26726"/>
                  </a:lnTo>
                  <a:cubicBezTo>
                    <a:pt x="8390" y="26817"/>
                    <a:pt x="8664" y="26908"/>
                    <a:pt x="8876" y="27030"/>
                  </a:cubicBezTo>
                  <a:cubicBezTo>
                    <a:pt x="8937" y="27030"/>
                    <a:pt x="8937" y="27060"/>
                    <a:pt x="8968" y="27060"/>
                  </a:cubicBezTo>
                  <a:cubicBezTo>
                    <a:pt x="9180" y="27121"/>
                    <a:pt x="9424" y="27243"/>
                    <a:pt x="9636" y="27334"/>
                  </a:cubicBezTo>
                  <a:cubicBezTo>
                    <a:pt x="9697" y="27334"/>
                    <a:pt x="9728" y="27364"/>
                    <a:pt x="9758" y="27364"/>
                  </a:cubicBezTo>
                  <a:cubicBezTo>
                    <a:pt x="10001" y="27425"/>
                    <a:pt x="10214" y="27516"/>
                    <a:pt x="10396" y="27577"/>
                  </a:cubicBezTo>
                  <a:cubicBezTo>
                    <a:pt x="10457" y="27577"/>
                    <a:pt x="10457" y="27577"/>
                    <a:pt x="10487" y="27638"/>
                  </a:cubicBezTo>
                  <a:cubicBezTo>
                    <a:pt x="10700" y="27699"/>
                    <a:pt x="10943" y="27790"/>
                    <a:pt x="11126" y="27851"/>
                  </a:cubicBezTo>
                  <a:cubicBezTo>
                    <a:pt x="14086" y="28831"/>
                    <a:pt x="17187" y="29334"/>
                    <a:pt x="20286" y="29334"/>
                  </a:cubicBezTo>
                  <a:cubicBezTo>
                    <a:pt x="22375" y="29334"/>
                    <a:pt x="24462" y="29106"/>
                    <a:pt x="26506" y="28641"/>
                  </a:cubicBezTo>
                  <a:cubicBezTo>
                    <a:pt x="31005" y="27668"/>
                    <a:pt x="36476" y="25510"/>
                    <a:pt x="38330" y="20981"/>
                  </a:cubicBezTo>
                  <a:cubicBezTo>
                    <a:pt x="38573" y="20404"/>
                    <a:pt x="38755" y="19796"/>
                    <a:pt x="38816" y="19188"/>
                  </a:cubicBezTo>
                  <a:cubicBezTo>
                    <a:pt x="38907" y="18732"/>
                    <a:pt x="38938" y="18276"/>
                    <a:pt x="38907" y="17790"/>
                  </a:cubicBezTo>
                  <a:cubicBezTo>
                    <a:pt x="38877" y="16544"/>
                    <a:pt x="38482" y="15358"/>
                    <a:pt x="37692" y="14355"/>
                  </a:cubicBezTo>
                  <a:cubicBezTo>
                    <a:pt x="37570" y="14264"/>
                    <a:pt x="37509" y="14142"/>
                    <a:pt x="37388" y="14021"/>
                  </a:cubicBezTo>
                  <a:cubicBezTo>
                    <a:pt x="36506" y="13109"/>
                    <a:pt x="35321" y="12531"/>
                    <a:pt x="34075" y="12471"/>
                  </a:cubicBezTo>
                  <a:cubicBezTo>
                    <a:pt x="33916" y="12451"/>
                    <a:pt x="33756" y="12441"/>
                    <a:pt x="33595" y="12441"/>
                  </a:cubicBezTo>
                  <a:cubicBezTo>
                    <a:pt x="33019" y="12441"/>
                    <a:pt x="32440" y="12567"/>
                    <a:pt x="31916" y="12805"/>
                  </a:cubicBezTo>
                  <a:cubicBezTo>
                    <a:pt x="32038" y="12227"/>
                    <a:pt x="32068" y="11619"/>
                    <a:pt x="32099" y="11072"/>
                  </a:cubicBezTo>
                  <a:cubicBezTo>
                    <a:pt x="32190" y="7273"/>
                    <a:pt x="30305" y="3534"/>
                    <a:pt x="27053" y="1528"/>
                  </a:cubicBezTo>
                  <a:cubicBezTo>
                    <a:pt x="26780" y="1376"/>
                    <a:pt x="26567" y="1224"/>
                    <a:pt x="26263" y="1103"/>
                  </a:cubicBezTo>
                  <a:cubicBezTo>
                    <a:pt x="24739" y="362"/>
                    <a:pt x="23087" y="1"/>
                    <a:pt x="21447" y="1"/>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2868;p63"/>
            <p:cNvGrpSpPr/>
            <p:nvPr/>
          </p:nvGrpSpPr>
          <p:grpSpPr>
            <a:xfrm>
              <a:off x="1069650" y="1851663"/>
              <a:ext cx="981050" cy="734825"/>
              <a:chOff x="1084775" y="1851650"/>
              <a:chExt cx="981050" cy="734825"/>
            </a:xfrm>
          </p:grpSpPr>
          <p:sp>
            <p:nvSpPr>
              <p:cNvPr id="2869" name="Google Shape;2869;p63"/>
              <p:cNvSpPr/>
              <p:nvPr/>
            </p:nvSpPr>
            <p:spPr>
              <a:xfrm>
                <a:off x="1084775" y="1863125"/>
                <a:ext cx="972675" cy="714575"/>
              </a:xfrm>
              <a:custGeom>
                <a:avLst/>
                <a:gdLst/>
                <a:ahLst/>
                <a:cxnLst/>
                <a:rect l="l" t="t" r="r" b="b"/>
                <a:pathLst>
                  <a:path w="38907" h="28583" extrusionOk="0">
                    <a:moveTo>
                      <a:pt x="21376" y="1"/>
                    </a:moveTo>
                    <a:cubicBezTo>
                      <a:pt x="15577" y="1"/>
                      <a:pt x="10919" y="4925"/>
                      <a:pt x="11064" y="10793"/>
                    </a:cubicBezTo>
                    <a:cubicBezTo>
                      <a:pt x="11064" y="10883"/>
                      <a:pt x="10978" y="10942"/>
                      <a:pt x="10895" y="10942"/>
                    </a:cubicBezTo>
                    <a:cubicBezTo>
                      <a:pt x="10839" y="10942"/>
                      <a:pt x="10785" y="10915"/>
                      <a:pt x="10760" y="10854"/>
                    </a:cubicBezTo>
                    <a:cubicBezTo>
                      <a:pt x="10310" y="10014"/>
                      <a:pt x="9389" y="9491"/>
                      <a:pt x="8465" y="9491"/>
                    </a:cubicBezTo>
                    <a:cubicBezTo>
                      <a:pt x="8018" y="9491"/>
                      <a:pt x="7570" y="9613"/>
                      <a:pt x="7174" y="9881"/>
                    </a:cubicBezTo>
                    <a:cubicBezTo>
                      <a:pt x="5684" y="10854"/>
                      <a:pt x="6201" y="12799"/>
                      <a:pt x="7174" y="13893"/>
                    </a:cubicBezTo>
                    <a:cubicBezTo>
                      <a:pt x="7200" y="13919"/>
                      <a:pt x="7181" y="13990"/>
                      <a:pt x="7136" y="13990"/>
                    </a:cubicBezTo>
                    <a:cubicBezTo>
                      <a:pt x="7129" y="13990"/>
                      <a:pt x="7121" y="13989"/>
                      <a:pt x="7113" y="13984"/>
                    </a:cubicBezTo>
                    <a:cubicBezTo>
                      <a:pt x="6961" y="13893"/>
                      <a:pt x="6809" y="13832"/>
                      <a:pt x="6687" y="13711"/>
                    </a:cubicBezTo>
                    <a:lnTo>
                      <a:pt x="6657" y="13741"/>
                    </a:lnTo>
                    <a:cubicBezTo>
                      <a:pt x="6809" y="13863"/>
                      <a:pt x="6961" y="14015"/>
                      <a:pt x="7052" y="14197"/>
                    </a:cubicBezTo>
                    <a:cubicBezTo>
                      <a:pt x="7123" y="14268"/>
                      <a:pt x="7066" y="14338"/>
                      <a:pt x="7008" y="14338"/>
                    </a:cubicBezTo>
                    <a:cubicBezTo>
                      <a:pt x="6991" y="14338"/>
                      <a:pt x="6975" y="14332"/>
                      <a:pt x="6961" y="14319"/>
                    </a:cubicBezTo>
                    <a:cubicBezTo>
                      <a:pt x="6254" y="13622"/>
                      <a:pt x="5378" y="13308"/>
                      <a:pt x="4507" y="13308"/>
                    </a:cubicBezTo>
                    <a:cubicBezTo>
                      <a:pt x="2982" y="13308"/>
                      <a:pt x="1473" y="14272"/>
                      <a:pt x="912" y="15838"/>
                    </a:cubicBezTo>
                    <a:cubicBezTo>
                      <a:pt x="0" y="18300"/>
                      <a:pt x="1246" y="20884"/>
                      <a:pt x="3040" y="22586"/>
                    </a:cubicBezTo>
                    <a:cubicBezTo>
                      <a:pt x="6079" y="25474"/>
                      <a:pt x="10487" y="27146"/>
                      <a:pt x="14499" y="27997"/>
                    </a:cubicBezTo>
                    <a:cubicBezTo>
                      <a:pt x="16381" y="28389"/>
                      <a:pt x="18299" y="28583"/>
                      <a:pt x="20218" y="28583"/>
                    </a:cubicBezTo>
                    <a:cubicBezTo>
                      <a:pt x="22608" y="28583"/>
                      <a:pt x="25000" y="28283"/>
                      <a:pt x="27326" y="27693"/>
                    </a:cubicBezTo>
                    <a:cubicBezTo>
                      <a:pt x="31308" y="26659"/>
                      <a:pt x="35989" y="24684"/>
                      <a:pt x="37843" y="20732"/>
                    </a:cubicBezTo>
                    <a:cubicBezTo>
                      <a:pt x="38816" y="18635"/>
                      <a:pt x="38907" y="15899"/>
                      <a:pt x="37296" y="14075"/>
                    </a:cubicBezTo>
                    <a:cubicBezTo>
                      <a:pt x="36408" y="13044"/>
                      <a:pt x="35087" y="12404"/>
                      <a:pt x="33759" y="12404"/>
                    </a:cubicBezTo>
                    <a:cubicBezTo>
                      <a:pt x="33131" y="12404"/>
                      <a:pt x="32501" y="12547"/>
                      <a:pt x="31916" y="12860"/>
                    </a:cubicBezTo>
                    <a:cubicBezTo>
                      <a:pt x="31875" y="12887"/>
                      <a:pt x="31834" y="12902"/>
                      <a:pt x="31796" y="12902"/>
                    </a:cubicBezTo>
                    <a:cubicBezTo>
                      <a:pt x="31749" y="12902"/>
                      <a:pt x="31706" y="12879"/>
                      <a:pt x="31673" y="12829"/>
                    </a:cubicBezTo>
                    <a:cubicBezTo>
                      <a:pt x="31612" y="12799"/>
                      <a:pt x="31490" y="12708"/>
                      <a:pt x="31521" y="12616"/>
                    </a:cubicBezTo>
                    <a:cubicBezTo>
                      <a:pt x="32828" y="6477"/>
                      <a:pt x="28420" y="519"/>
                      <a:pt x="22189" y="33"/>
                    </a:cubicBezTo>
                    <a:cubicBezTo>
                      <a:pt x="21916" y="11"/>
                      <a:pt x="21645" y="1"/>
                      <a:pt x="21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63"/>
              <p:cNvSpPr/>
              <p:nvPr/>
            </p:nvSpPr>
            <p:spPr>
              <a:xfrm>
                <a:off x="1131125" y="2220850"/>
                <a:ext cx="72975" cy="115975"/>
              </a:xfrm>
              <a:custGeom>
                <a:avLst/>
                <a:gdLst/>
                <a:ahLst/>
                <a:cxnLst/>
                <a:rect l="l" t="t" r="r" b="b"/>
                <a:pathLst>
                  <a:path w="2919" h="4639" extrusionOk="0">
                    <a:moveTo>
                      <a:pt x="2309" y="1"/>
                    </a:moveTo>
                    <a:cubicBezTo>
                      <a:pt x="1480" y="1"/>
                      <a:pt x="758" y="1054"/>
                      <a:pt x="456" y="1712"/>
                    </a:cubicBezTo>
                    <a:cubicBezTo>
                      <a:pt x="31" y="2624"/>
                      <a:pt x="0" y="3627"/>
                      <a:pt x="426" y="4569"/>
                    </a:cubicBezTo>
                    <a:cubicBezTo>
                      <a:pt x="446" y="4618"/>
                      <a:pt x="481" y="4639"/>
                      <a:pt x="521" y="4639"/>
                    </a:cubicBezTo>
                    <a:cubicBezTo>
                      <a:pt x="602" y="4639"/>
                      <a:pt x="699" y="4550"/>
                      <a:pt x="699" y="4447"/>
                    </a:cubicBezTo>
                    <a:cubicBezTo>
                      <a:pt x="487" y="3566"/>
                      <a:pt x="699" y="2654"/>
                      <a:pt x="1216" y="1925"/>
                    </a:cubicBezTo>
                    <a:cubicBezTo>
                      <a:pt x="1642" y="1377"/>
                      <a:pt x="2432" y="1134"/>
                      <a:pt x="2766" y="557"/>
                    </a:cubicBezTo>
                    <a:cubicBezTo>
                      <a:pt x="2918" y="374"/>
                      <a:pt x="2827" y="131"/>
                      <a:pt x="2584" y="40"/>
                    </a:cubicBezTo>
                    <a:cubicBezTo>
                      <a:pt x="2491" y="13"/>
                      <a:pt x="2400" y="1"/>
                      <a:pt x="2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63"/>
              <p:cNvSpPr/>
              <p:nvPr/>
            </p:nvSpPr>
            <p:spPr>
              <a:xfrm>
                <a:off x="1086300" y="1851650"/>
                <a:ext cx="979525" cy="734825"/>
              </a:xfrm>
              <a:custGeom>
                <a:avLst/>
                <a:gdLst/>
                <a:ahLst/>
                <a:cxnLst/>
                <a:rect l="l" t="t" r="r" b="b"/>
                <a:pathLst>
                  <a:path w="39181" h="29393" extrusionOk="0">
                    <a:moveTo>
                      <a:pt x="21332" y="0"/>
                    </a:moveTo>
                    <a:cubicBezTo>
                      <a:pt x="18283" y="0"/>
                      <a:pt x="15273" y="1268"/>
                      <a:pt x="13222" y="3714"/>
                    </a:cubicBezTo>
                    <a:cubicBezTo>
                      <a:pt x="11611" y="5659"/>
                      <a:pt x="10669" y="8121"/>
                      <a:pt x="10639" y="10613"/>
                    </a:cubicBezTo>
                    <a:cubicBezTo>
                      <a:pt x="10095" y="9944"/>
                      <a:pt x="9240" y="9554"/>
                      <a:pt x="8392" y="9554"/>
                    </a:cubicBezTo>
                    <a:cubicBezTo>
                      <a:pt x="7817" y="9554"/>
                      <a:pt x="7245" y="9734"/>
                      <a:pt x="6778" y="10127"/>
                    </a:cubicBezTo>
                    <a:cubicBezTo>
                      <a:pt x="5684" y="11039"/>
                      <a:pt x="5562" y="13136"/>
                      <a:pt x="6657" y="14079"/>
                    </a:cubicBezTo>
                    <a:cubicBezTo>
                      <a:pt x="6778" y="14200"/>
                      <a:pt x="6930" y="14261"/>
                      <a:pt x="7082" y="14352"/>
                    </a:cubicBezTo>
                    <a:cubicBezTo>
                      <a:pt x="7093" y="14358"/>
                      <a:pt x="7104" y="14360"/>
                      <a:pt x="7112" y="14360"/>
                    </a:cubicBezTo>
                    <a:cubicBezTo>
                      <a:pt x="7152" y="14360"/>
                      <a:pt x="7168" y="14311"/>
                      <a:pt x="7143" y="14261"/>
                    </a:cubicBezTo>
                    <a:cubicBezTo>
                      <a:pt x="6170" y="13167"/>
                      <a:pt x="5654" y="11221"/>
                      <a:pt x="7143" y="10249"/>
                    </a:cubicBezTo>
                    <a:cubicBezTo>
                      <a:pt x="7539" y="9991"/>
                      <a:pt x="7990" y="9872"/>
                      <a:pt x="8440" y="9872"/>
                    </a:cubicBezTo>
                    <a:cubicBezTo>
                      <a:pt x="9372" y="9872"/>
                      <a:pt x="10299" y="10381"/>
                      <a:pt x="10730" y="11221"/>
                    </a:cubicBezTo>
                    <a:cubicBezTo>
                      <a:pt x="10754" y="11283"/>
                      <a:pt x="10809" y="11309"/>
                      <a:pt x="10865" y="11309"/>
                    </a:cubicBezTo>
                    <a:cubicBezTo>
                      <a:pt x="10947" y="11309"/>
                      <a:pt x="11034" y="11251"/>
                      <a:pt x="11034" y="11161"/>
                    </a:cubicBezTo>
                    <a:cubicBezTo>
                      <a:pt x="10859" y="5320"/>
                      <a:pt x="15546" y="369"/>
                      <a:pt x="21350" y="369"/>
                    </a:cubicBezTo>
                    <a:cubicBezTo>
                      <a:pt x="21617" y="369"/>
                      <a:pt x="21887" y="379"/>
                      <a:pt x="22158" y="401"/>
                    </a:cubicBezTo>
                    <a:cubicBezTo>
                      <a:pt x="28390" y="887"/>
                      <a:pt x="32797" y="6875"/>
                      <a:pt x="31490" y="12984"/>
                    </a:cubicBezTo>
                    <a:cubicBezTo>
                      <a:pt x="31460" y="13106"/>
                      <a:pt x="31581" y="13197"/>
                      <a:pt x="31642" y="13197"/>
                    </a:cubicBezTo>
                    <a:cubicBezTo>
                      <a:pt x="31686" y="13242"/>
                      <a:pt x="31764" y="13270"/>
                      <a:pt x="31825" y="13270"/>
                    </a:cubicBezTo>
                    <a:cubicBezTo>
                      <a:pt x="31848" y="13270"/>
                      <a:pt x="31869" y="13266"/>
                      <a:pt x="31885" y="13258"/>
                    </a:cubicBezTo>
                    <a:cubicBezTo>
                      <a:pt x="32462" y="12950"/>
                      <a:pt x="33082" y="12810"/>
                      <a:pt x="33701" y="12810"/>
                    </a:cubicBezTo>
                    <a:cubicBezTo>
                      <a:pt x="35038" y="12810"/>
                      <a:pt x="36372" y="13465"/>
                      <a:pt x="37265" y="14504"/>
                    </a:cubicBezTo>
                    <a:cubicBezTo>
                      <a:pt x="38876" y="16328"/>
                      <a:pt x="38785" y="19063"/>
                      <a:pt x="37812" y="21161"/>
                    </a:cubicBezTo>
                    <a:cubicBezTo>
                      <a:pt x="35958" y="25112"/>
                      <a:pt x="31277" y="27088"/>
                      <a:pt x="27295" y="28091"/>
                    </a:cubicBezTo>
                    <a:cubicBezTo>
                      <a:pt x="24969" y="28681"/>
                      <a:pt x="22577" y="28981"/>
                      <a:pt x="20188" y="28981"/>
                    </a:cubicBezTo>
                    <a:cubicBezTo>
                      <a:pt x="18268" y="28981"/>
                      <a:pt x="16350" y="28787"/>
                      <a:pt x="14468" y="28395"/>
                    </a:cubicBezTo>
                    <a:cubicBezTo>
                      <a:pt x="10426" y="27605"/>
                      <a:pt x="6049" y="25902"/>
                      <a:pt x="3009" y="23015"/>
                    </a:cubicBezTo>
                    <a:cubicBezTo>
                      <a:pt x="1216" y="21313"/>
                      <a:pt x="0" y="18729"/>
                      <a:pt x="881" y="16237"/>
                    </a:cubicBezTo>
                    <a:cubicBezTo>
                      <a:pt x="1461" y="14671"/>
                      <a:pt x="2964" y="13720"/>
                      <a:pt x="4481" y="13720"/>
                    </a:cubicBezTo>
                    <a:cubicBezTo>
                      <a:pt x="5349" y="13720"/>
                      <a:pt x="6222" y="14031"/>
                      <a:pt x="6930" y="14717"/>
                    </a:cubicBezTo>
                    <a:cubicBezTo>
                      <a:pt x="6937" y="14731"/>
                      <a:pt x="6949" y="14737"/>
                      <a:pt x="6963" y="14737"/>
                    </a:cubicBezTo>
                    <a:cubicBezTo>
                      <a:pt x="7007" y="14737"/>
                      <a:pt x="7068" y="14672"/>
                      <a:pt x="7021" y="14626"/>
                    </a:cubicBezTo>
                    <a:cubicBezTo>
                      <a:pt x="6930" y="14474"/>
                      <a:pt x="6778" y="14322"/>
                      <a:pt x="6626" y="14170"/>
                    </a:cubicBezTo>
                    <a:cubicBezTo>
                      <a:pt x="6014" y="13608"/>
                      <a:pt x="5221" y="13352"/>
                      <a:pt x="4406" y="13352"/>
                    </a:cubicBezTo>
                    <a:cubicBezTo>
                      <a:pt x="3765" y="13352"/>
                      <a:pt x="3112" y="13511"/>
                      <a:pt x="2523" y="13805"/>
                    </a:cubicBezTo>
                    <a:cubicBezTo>
                      <a:pt x="669" y="14778"/>
                      <a:pt x="0" y="16966"/>
                      <a:pt x="304" y="18942"/>
                    </a:cubicBezTo>
                    <a:cubicBezTo>
                      <a:pt x="1064" y="23805"/>
                      <a:pt x="6900" y="26541"/>
                      <a:pt x="11034" y="27909"/>
                    </a:cubicBezTo>
                    <a:cubicBezTo>
                      <a:pt x="13975" y="28889"/>
                      <a:pt x="17091" y="29392"/>
                      <a:pt x="20198" y="29392"/>
                    </a:cubicBezTo>
                    <a:cubicBezTo>
                      <a:pt x="22292" y="29392"/>
                      <a:pt x="24383" y="29164"/>
                      <a:pt x="26414" y="28699"/>
                    </a:cubicBezTo>
                    <a:cubicBezTo>
                      <a:pt x="30852" y="27726"/>
                      <a:pt x="36323" y="25598"/>
                      <a:pt x="38238" y="21039"/>
                    </a:cubicBezTo>
                    <a:cubicBezTo>
                      <a:pt x="39180" y="18759"/>
                      <a:pt x="39119" y="15902"/>
                      <a:pt x="37326" y="14079"/>
                    </a:cubicBezTo>
                    <a:cubicBezTo>
                      <a:pt x="36307" y="13080"/>
                      <a:pt x="34946" y="12483"/>
                      <a:pt x="33586" y="12483"/>
                    </a:cubicBezTo>
                    <a:cubicBezTo>
                      <a:pt x="33000" y="12483"/>
                      <a:pt x="32413" y="12594"/>
                      <a:pt x="31855" y="12832"/>
                    </a:cubicBezTo>
                    <a:cubicBezTo>
                      <a:pt x="32706" y="8182"/>
                      <a:pt x="30487" y="3227"/>
                      <a:pt x="26171" y="1130"/>
                    </a:cubicBezTo>
                    <a:cubicBezTo>
                      <a:pt x="24644" y="372"/>
                      <a:pt x="22982" y="0"/>
                      <a:pt x="213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2" name="Google Shape;2872;p63"/>
              <p:cNvSpPr/>
              <p:nvPr/>
            </p:nvSpPr>
            <p:spPr>
              <a:xfrm>
                <a:off x="1773225" y="2406050"/>
                <a:ext cx="52475" cy="76350"/>
              </a:xfrm>
              <a:custGeom>
                <a:avLst/>
                <a:gdLst/>
                <a:ahLst/>
                <a:cxnLst/>
                <a:rect l="l" t="t" r="r" b="b"/>
                <a:pathLst>
                  <a:path w="2099" h="3054" extrusionOk="0">
                    <a:moveTo>
                      <a:pt x="815" y="0"/>
                    </a:moveTo>
                    <a:cubicBezTo>
                      <a:pt x="723" y="0"/>
                      <a:pt x="632" y="17"/>
                      <a:pt x="548" y="49"/>
                    </a:cubicBezTo>
                    <a:cubicBezTo>
                      <a:pt x="365" y="79"/>
                      <a:pt x="274" y="140"/>
                      <a:pt x="153" y="261"/>
                    </a:cubicBezTo>
                    <a:cubicBezTo>
                      <a:pt x="122" y="292"/>
                      <a:pt x="31" y="383"/>
                      <a:pt x="31" y="413"/>
                    </a:cubicBezTo>
                    <a:cubicBezTo>
                      <a:pt x="1" y="504"/>
                      <a:pt x="31" y="565"/>
                      <a:pt x="31" y="656"/>
                    </a:cubicBezTo>
                    <a:cubicBezTo>
                      <a:pt x="31" y="672"/>
                      <a:pt x="62" y="679"/>
                      <a:pt x="92" y="679"/>
                    </a:cubicBezTo>
                    <a:cubicBezTo>
                      <a:pt x="122" y="679"/>
                      <a:pt x="153" y="672"/>
                      <a:pt x="153" y="656"/>
                    </a:cubicBezTo>
                    <a:cubicBezTo>
                      <a:pt x="153" y="596"/>
                      <a:pt x="274" y="504"/>
                      <a:pt x="305" y="444"/>
                    </a:cubicBezTo>
                    <a:cubicBezTo>
                      <a:pt x="365" y="383"/>
                      <a:pt x="457" y="322"/>
                      <a:pt x="548" y="261"/>
                    </a:cubicBezTo>
                    <a:cubicBezTo>
                      <a:pt x="611" y="236"/>
                      <a:pt x="684" y="221"/>
                      <a:pt x="759" y="221"/>
                    </a:cubicBezTo>
                    <a:cubicBezTo>
                      <a:pt x="866" y="221"/>
                      <a:pt x="976" y="251"/>
                      <a:pt x="1065" y="322"/>
                    </a:cubicBezTo>
                    <a:cubicBezTo>
                      <a:pt x="1490" y="596"/>
                      <a:pt x="1095" y="1204"/>
                      <a:pt x="700" y="1204"/>
                    </a:cubicBezTo>
                    <a:cubicBezTo>
                      <a:pt x="548" y="1204"/>
                      <a:pt x="548" y="1477"/>
                      <a:pt x="700" y="1477"/>
                    </a:cubicBezTo>
                    <a:lnTo>
                      <a:pt x="882" y="1477"/>
                    </a:lnTo>
                    <a:cubicBezTo>
                      <a:pt x="894" y="1476"/>
                      <a:pt x="905" y="1476"/>
                      <a:pt x="917" y="1476"/>
                    </a:cubicBezTo>
                    <a:cubicBezTo>
                      <a:pt x="1367" y="1476"/>
                      <a:pt x="1906" y="2036"/>
                      <a:pt x="1551" y="2480"/>
                    </a:cubicBezTo>
                    <a:cubicBezTo>
                      <a:pt x="1420" y="2677"/>
                      <a:pt x="1226" y="2759"/>
                      <a:pt x="1019" y="2759"/>
                    </a:cubicBezTo>
                    <a:cubicBezTo>
                      <a:pt x="842" y="2759"/>
                      <a:pt x="655" y="2700"/>
                      <a:pt x="487" y="2602"/>
                    </a:cubicBezTo>
                    <a:cubicBezTo>
                      <a:pt x="472" y="2579"/>
                      <a:pt x="451" y="2569"/>
                      <a:pt x="429" y="2569"/>
                    </a:cubicBezTo>
                    <a:cubicBezTo>
                      <a:pt x="364" y="2569"/>
                      <a:pt x="289" y="2655"/>
                      <a:pt x="335" y="2723"/>
                    </a:cubicBezTo>
                    <a:cubicBezTo>
                      <a:pt x="488" y="2953"/>
                      <a:pt x="737" y="3054"/>
                      <a:pt x="990" y="3054"/>
                    </a:cubicBezTo>
                    <a:cubicBezTo>
                      <a:pt x="1341" y="3054"/>
                      <a:pt x="1701" y="2859"/>
                      <a:pt x="1824" y="2541"/>
                    </a:cubicBezTo>
                    <a:cubicBezTo>
                      <a:pt x="2098" y="2024"/>
                      <a:pt x="1673" y="1447"/>
                      <a:pt x="1186" y="1325"/>
                    </a:cubicBezTo>
                    <a:cubicBezTo>
                      <a:pt x="1490" y="1082"/>
                      <a:pt x="1642" y="565"/>
                      <a:pt x="1308" y="201"/>
                    </a:cubicBezTo>
                    <a:cubicBezTo>
                      <a:pt x="1168" y="61"/>
                      <a:pt x="990" y="0"/>
                      <a:pt x="815"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3" name="Google Shape;2873;p63"/>
              <p:cNvSpPr/>
              <p:nvPr/>
            </p:nvSpPr>
            <p:spPr>
              <a:xfrm>
                <a:off x="1603650" y="2216075"/>
                <a:ext cx="37375" cy="35025"/>
              </a:xfrm>
              <a:custGeom>
                <a:avLst/>
                <a:gdLst/>
                <a:ahLst/>
                <a:cxnLst/>
                <a:rect l="l" t="t" r="r" b="b"/>
                <a:pathLst>
                  <a:path w="1495" h="1401" extrusionOk="0">
                    <a:moveTo>
                      <a:pt x="1307" y="0"/>
                    </a:moveTo>
                    <a:cubicBezTo>
                      <a:pt x="1040" y="0"/>
                      <a:pt x="762" y="222"/>
                      <a:pt x="553" y="353"/>
                    </a:cubicBezTo>
                    <a:cubicBezTo>
                      <a:pt x="279" y="626"/>
                      <a:pt x="127" y="930"/>
                      <a:pt x="36" y="1264"/>
                    </a:cubicBezTo>
                    <a:cubicBezTo>
                      <a:pt x="0" y="1353"/>
                      <a:pt x="68" y="1400"/>
                      <a:pt x="137" y="1400"/>
                    </a:cubicBezTo>
                    <a:cubicBezTo>
                      <a:pt x="186" y="1400"/>
                      <a:pt x="236" y="1376"/>
                      <a:pt x="249" y="1325"/>
                    </a:cubicBezTo>
                    <a:cubicBezTo>
                      <a:pt x="370" y="1052"/>
                      <a:pt x="553" y="809"/>
                      <a:pt x="796" y="626"/>
                    </a:cubicBezTo>
                    <a:cubicBezTo>
                      <a:pt x="978" y="413"/>
                      <a:pt x="1282" y="353"/>
                      <a:pt x="1464" y="170"/>
                    </a:cubicBezTo>
                    <a:cubicBezTo>
                      <a:pt x="1495" y="109"/>
                      <a:pt x="1495" y="18"/>
                      <a:pt x="1434" y="18"/>
                    </a:cubicBezTo>
                    <a:cubicBezTo>
                      <a:pt x="1392" y="6"/>
                      <a:pt x="1350" y="0"/>
                      <a:pt x="1307"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4" name="Google Shape;2874;p63"/>
              <p:cNvSpPr/>
              <p:nvPr/>
            </p:nvSpPr>
            <p:spPr>
              <a:xfrm>
                <a:off x="1823375" y="2265550"/>
                <a:ext cx="98050" cy="71050"/>
              </a:xfrm>
              <a:custGeom>
                <a:avLst/>
                <a:gdLst/>
                <a:ahLst/>
                <a:cxnLst/>
                <a:rect l="l" t="t" r="r" b="b"/>
                <a:pathLst>
                  <a:path w="3922" h="2842" extrusionOk="0">
                    <a:moveTo>
                      <a:pt x="2723" y="0"/>
                    </a:moveTo>
                    <a:cubicBezTo>
                      <a:pt x="2671" y="0"/>
                      <a:pt x="2620" y="22"/>
                      <a:pt x="2584" y="76"/>
                    </a:cubicBezTo>
                    <a:cubicBezTo>
                      <a:pt x="1977" y="1109"/>
                      <a:pt x="1186" y="1899"/>
                      <a:pt x="153" y="2507"/>
                    </a:cubicBezTo>
                    <a:cubicBezTo>
                      <a:pt x="1" y="2629"/>
                      <a:pt x="62" y="2842"/>
                      <a:pt x="244" y="2842"/>
                    </a:cubicBezTo>
                    <a:cubicBezTo>
                      <a:pt x="1399" y="2781"/>
                      <a:pt x="2645" y="2751"/>
                      <a:pt x="3800" y="2538"/>
                    </a:cubicBezTo>
                    <a:cubicBezTo>
                      <a:pt x="3922" y="2538"/>
                      <a:pt x="3892" y="2355"/>
                      <a:pt x="3770" y="2355"/>
                    </a:cubicBezTo>
                    <a:cubicBezTo>
                      <a:pt x="3603" y="2350"/>
                      <a:pt x="3436" y="2348"/>
                      <a:pt x="3269" y="2348"/>
                    </a:cubicBezTo>
                    <a:cubicBezTo>
                      <a:pt x="2493" y="2348"/>
                      <a:pt x="1713" y="2402"/>
                      <a:pt x="913" y="2477"/>
                    </a:cubicBezTo>
                    <a:cubicBezTo>
                      <a:pt x="1733" y="1869"/>
                      <a:pt x="2372" y="1140"/>
                      <a:pt x="2888" y="258"/>
                    </a:cubicBezTo>
                    <a:cubicBezTo>
                      <a:pt x="2974" y="129"/>
                      <a:pt x="2848" y="0"/>
                      <a:pt x="27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63"/>
              <p:cNvSpPr/>
              <p:nvPr/>
            </p:nvSpPr>
            <p:spPr>
              <a:xfrm>
                <a:off x="1773225" y="2406050"/>
                <a:ext cx="52475" cy="76350"/>
              </a:xfrm>
              <a:custGeom>
                <a:avLst/>
                <a:gdLst/>
                <a:ahLst/>
                <a:cxnLst/>
                <a:rect l="l" t="t" r="r" b="b"/>
                <a:pathLst>
                  <a:path w="2099" h="3054" extrusionOk="0">
                    <a:moveTo>
                      <a:pt x="815" y="0"/>
                    </a:moveTo>
                    <a:cubicBezTo>
                      <a:pt x="723" y="0"/>
                      <a:pt x="632" y="17"/>
                      <a:pt x="548" y="49"/>
                    </a:cubicBezTo>
                    <a:cubicBezTo>
                      <a:pt x="365" y="79"/>
                      <a:pt x="274" y="140"/>
                      <a:pt x="153" y="261"/>
                    </a:cubicBezTo>
                    <a:cubicBezTo>
                      <a:pt x="122" y="292"/>
                      <a:pt x="31" y="383"/>
                      <a:pt x="31" y="413"/>
                    </a:cubicBezTo>
                    <a:cubicBezTo>
                      <a:pt x="1" y="504"/>
                      <a:pt x="31" y="565"/>
                      <a:pt x="31" y="656"/>
                    </a:cubicBezTo>
                    <a:cubicBezTo>
                      <a:pt x="31" y="672"/>
                      <a:pt x="62" y="679"/>
                      <a:pt x="92" y="679"/>
                    </a:cubicBezTo>
                    <a:cubicBezTo>
                      <a:pt x="122" y="679"/>
                      <a:pt x="153" y="672"/>
                      <a:pt x="153" y="656"/>
                    </a:cubicBezTo>
                    <a:cubicBezTo>
                      <a:pt x="153" y="596"/>
                      <a:pt x="274" y="504"/>
                      <a:pt x="305" y="444"/>
                    </a:cubicBezTo>
                    <a:cubicBezTo>
                      <a:pt x="365" y="383"/>
                      <a:pt x="457" y="322"/>
                      <a:pt x="548" y="261"/>
                    </a:cubicBezTo>
                    <a:cubicBezTo>
                      <a:pt x="611" y="236"/>
                      <a:pt x="684" y="221"/>
                      <a:pt x="759" y="221"/>
                    </a:cubicBezTo>
                    <a:cubicBezTo>
                      <a:pt x="866" y="221"/>
                      <a:pt x="976" y="251"/>
                      <a:pt x="1065" y="322"/>
                    </a:cubicBezTo>
                    <a:cubicBezTo>
                      <a:pt x="1490" y="596"/>
                      <a:pt x="1095" y="1204"/>
                      <a:pt x="700" y="1204"/>
                    </a:cubicBezTo>
                    <a:cubicBezTo>
                      <a:pt x="548" y="1204"/>
                      <a:pt x="548" y="1477"/>
                      <a:pt x="700" y="1477"/>
                    </a:cubicBezTo>
                    <a:lnTo>
                      <a:pt x="882" y="1477"/>
                    </a:lnTo>
                    <a:cubicBezTo>
                      <a:pt x="894" y="1476"/>
                      <a:pt x="905" y="1476"/>
                      <a:pt x="917" y="1476"/>
                    </a:cubicBezTo>
                    <a:cubicBezTo>
                      <a:pt x="1367" y="1476"/>
                      <a:pt x="1906" y="2036"/>
                      <a:pt x="1551" y="2480"/>
                    </a:cubicBezTo>
                    <a:cubicBezTo>
                      <a:pt x="1420" y="2677"/>
                      <a:pt x="1226" y="2759"/>
                      <a:pt x="1019" y="2759"/>
                    </a:cubicBezTo>
                    <a:cubicBezTo>
                      <a:pt x="842" y="2759"/>
                      <a:pt x="655" y="2700"/>
                      <a:pt x="487" y="2602"/>
                    </a:cubicBezTo>
                    <a:cubicBezTo>
                      <a:pt x="472" y="2579"/>
                      <a:pt x="451" y="2569"/>
                      <a:pt x="429" y="2569"/>
                    </a:cubicBezTo>
                    <a:cubicBezTo>
                      <a:pt x="364" y="2569"/>
                      <a:pt x="289" y="2655"/>
                      <a:pt x="335" y="2723"/>
                    </a:cubicBezTo>
                    <a:cubicBezTo>
                      <a:pt x="488" y="2953"/>
                      <a:pt x="737" y="3054"/>
                      <a:pt x="990" y="3054"/>
                    </a:cubicBezTo>
                    <a:cubicBezTo>
                      <a:pt x="1341" y="3054"/>
                      <a:pt x="1701" y="2859"/>
                      <a:pt x="1824" y="2541"/>
                    </a:cubicBezTo>
                    <a:cubicBezTo>
                      <a:pt x="2098" y="2024"/>
                      <a:pt x="1673" y="1447"/>
                      <a:pt x="1186" y="1325"/>
                    </a:cubicBezTo>
                    <a:cubicBezTo>
                      <a:pt x="1490" y="1082"/>
                      <a:pt x="1642" y="565"/>
                      <a:pt x="1308" y="201"/>
                    </a:cubicBezTo>
                    <a:cubicBezTo>
                      <a:pt x="1168" y="61"/>
                      <a:pt x="990" y="0"/>
                      <a:pt x="8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63"/>
              <p:cNvSpPr/>
              <p:nvPr/>
            </p:nvSpPr>
            <p:spPr>
              <a:xfrm>
                <a:off x="1628100" y="2271650"/>
                <a:ext cx="95725" cy="96875"/>
              </a:xfrm>
              <a:custGeom>
                <a:avLst/>
                <a:gdLst/>
                <a:ahLst/>
                <a:cxnLst/>
                <a:rect l="l" t="t" r="r" b="b"/>
                <a:pathLst>
                  <a:path w="3829" h="3875" extrusionOk="0">
                    <a:moveTo>
                      <a:pt x="1873" y="0"/>
                    </a:moveTo>
                    <a:cubicBezTo>
                      <a:pt x="1806" y="0"/>
                      <a:pt x="1739" y="5"/>
                      <a:pt x="1672" y="14"/>
                    </a:cubicBezTo>
                    <a:cubicBezTo>
                      <a:pt x="426" y="227"/>
                      <a:pt x="0" y="1139"/>
                      <a:pt x="0" y="2051"/>
                    </a:cubicBezTo>
                    <a:cubicBezTo>
                      <a:pt x="31" y="3023"/>
                      <a:pt x="790" y="3874"/>
                      <a:pt x="1824" y="3874"/>
                    </a:cubicBezTo>
                    <a:cubicBezTo>
                      <a:pt x="2766" y="3814"/>
                      <a:pt x="3708" y="3114"/>
                      <a:pt x="3800" y="2111"/>
                    </a:cubicBezTo>
                    <a:cubicBezTo>
                      <a:pt x="3828" y="1056"/>
                      <a:pt x="2893" y="0"/>
                      <a:pt x="18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7" name="Google Shape;2877;p63"/>
              <p:cNvSpPr/>
              <p:nvPr/>
            </p:nvSpPr>
            <p:spPr>
              <a:xfrm>
                <a:off x="1603650" y="2216075"/>
                <a:ext cx="37375" cy="35025"/>
              </a:xfrm>
              <a:custGeom>
                <a:avLst/>
                <a:gdLst/>
                <a:ahLst/>
                <a:cxnLst/>
                <a:rect l="l" t="t" r="r" b="b"/>
                <a:pathLst>
                  <a:path w="1495" h="1401" extrusionOk="0">
                    <a:moveTo>
                      <a:pt x="1307" y="0"/>
                    </a:moveTo>
                    <a:cubicBezTo>
                      <a:pt x="1040" y="0"/>
                      <a:pt x="762" y="222"/>
                      <a:pt x="553" y="353"/>
                    </a:cubicBezTo>
                    <a:cubicBezTo>
                      <a:pt x="279" y="626"/>
                      <a:pt x="127" y="930"/>
                      <a:pt x="36" y="1264"/>
                    </a:cubicBezTo>
                    <a:cubicBezTo>
                      <a:pt x="0" y="1353"/>
                      <a:pt x="68" y="1400"/>
                      <a:pt x="137" y="1400"/>
                    </a:cubicBezTo>
                    <a:cubicBezTo>
                      <a:pt x="186" y="1400"/>
                      <a:pt x="236" y="1376"/>
                      <a:pt x="249" y="1325"/>
                    </a:cubicBezTo>
                    <a:cubicBezTo>
                      <a:pt x="370" y="1052"/>
                      <a:pt x="553" y="809"/>
                      <a:pt x="796" y="626"/>
                    </a:cubicBezTo>
                    <a:cubicBezTo>
                      <a:pt x="978" y="413"/>
                      <a:pt x="1282" y="353"/>
                      <a:pt x="1464" y="170"/>
                    </a:cubicBezTo>
                    <a:cubicBezTo>
                      <a:pt x="1495" y="109"/>
                      <a:pt x="1495" y="18"/>
                      <a:pt x="1434" y="18"/>
                    </a:cubicBezTo>
                    <a:cubicBezTo>
                      <a:pt x="1392" y="6"/>
                      <a:pt x="1350" y="0"/>
                      <a:pt x="13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2878;p63"/>
          <p:cNvGrpSpPr/>
          <p:nvPr/>
        </p:nvGrpSpPr>
        <p:grpSpPr>
          <a:xfrm>
            <a:off x="8172400" y="0"/>
            <a:ext cx="1126191" cy="1053402"/>
            <a:chOff x="3002010" y="283588"/>
            <a:chExt cx="552949" cy="517210"/>
          </a:xfrm>
        </p:grpSpPr>
        <p:sp>
          <p:nvSpPr>
            <p:cNvPr id="2879" name="Google Shape;2879;p63"/>
            <p:cNvSpPr/>
            <p:nvPr/>
          </p:nvSpPr>
          <p:spPr>
            <a:xfrm>
              <a:off x="3002010" y="283588"/>
              <a:ext cx="552949" cy="517210"/>
            </a:xfrm>
            <a:custGeom>
              <a:avLst/>
              <a:gdLst/>
              <a:ahLst/>
              <a:cxnLst/>
              <a:rect l="l" t="t" r="r" b="b"/>
              <a:pathLst>
                <a:path w="20949" h="19595" extrusionOk="0">
                  <a:moveTo>
                    <a:pt x="7473" y="0"/>
                  </a:moveTo>
                  <a:cubicBezTo>
                    <a:pt x="7406" y="0"/>
                    <a:pt x="7306" y="34"/>
                    <a:pt x="7239" y="34"/>
                  </a:cubicBezTo>
                  <a:cubicBezTo>
                    <a:pt x="7172" y="34"/>
                    <a:pt x="7139" y="34"/>
                    <a:pt x="7106" y="67"/>
                  </a:cubicBezTo>
                  <a:cubicBezTo>
                    <a:pt x="7006" y="67"/>
                    <a:pt x="6972" y="100"/>
                    <a:pt x="6905" y="100"/>
                  </a:cubicBezTo>
                  <a:cubicBezTo>
                    <a:pt x="6839" y="100"/>
                    <a:pt x="6805" y="167"/>
                    <a:pt x="6772" y="167"/>
                  </a:cubicBezTo>
                  <a:cubicBezTo>
                    <a:pt x="6672" y="201"/>
                    <a:pt x="6572" y="234"/>
                    <a:pt x="6472" y="267"/>
                  </a:cubicBezTo>
                  <a:cubicBezTo>
                    <a:pt x="6005" y="501"/>
                    <a:pt x="5571" y="734"/>
                    <a:pt x="5138" y="1068"/>
                  </a:cubicBezTo>
                  <a:cubicBezTo>
                    <a:pt x="3069" y="2769"/>
                    <a:pt x="2135" y="5571"/>
                    <a:pt x="2102" y="8173"/>
                  </a:cubicBezTo>
                  <a:cubicBezTo>
                    <a:pt x="2102" y="9907"/>
                    <a:pt x="2336" y="11742"/>
                    <a:pt x="2736" y="13543"/>
                  </a:cubicBezTo>
                  <a:cubicBezTo>
                    <a:pt x="1768" y="14411"/>
                    <a:pt x="935" y="15445"/>
                    <a:pt x="267" y="16746"/>
                  </a:cubicBezTo>
                  <a:cubicBezTo>
                    <a:pt x="267" y="16779"/>
                    <a:pt x="234" y="16779"/>
                    <a:pt x="234" y="16846"/>
                  </a:cubicBezTo>
                  <a:cubicBezTo>
                    <a:pt x="212" y="16831"/>
                    <a:pt x="189" y="16825"/>
                    <a:pt x="165" y="16825"/>
                  </a:cubicBezTo>
                  <a:cubicBezTo>
                    <a:pt x="82" y="16825"/>
                    <a:pt x="1" y="16908"/>
                    <a:pt x="1" y="17013"/>
                  </a:cubicBezTo>
                  <a:cubicBezTo>
                    <a:pt x="21" y="16992"/>
                    <a:pt x="36" y="16984"/>
                    <a:pt x="46" y="16984"/>
                  </a:cubicBezTo>
                  <a:cubicBezTo>
                    <a:pt x="70" y="16984"/>
                    <a:pt x="78" y="17023"/>
                    <a:pt x="101" y="17046"/>
                  </a:cubicBezTo>
                  <a:lnTo>
                    <a:pt x="134" y="17079"/>
                  </a:lnTo>
                  <a:cubicBezTo>
                    <a:pt x="568" y="17379"/>
                    <a:pt x="968" y="17613"/>
                    <a:pt x="1435" y="17880"/>
                  </a:cubicBezTo>
                  <a:cubicBezTo>
                    <a:pt x="2302" y="18280"/>
                    <a:pt x="3270" y="18580"/>
                    <a:pt x="4237" y="18847"/>
                  </a:cubicBezTo>
                  <a:cubicBezTo>
                    <a:pt x="4270" y="18947"/>
                    <a:pt x="4304" y="19081"/>
                    <a:pt x="4370" y="19247"/>
                  </a:cubicBezTo>
                  <a:lnTo>
                    <a:pt x="4370" y="19381"/>
                  </a:lnTo>
                  <a:lnTo>
                    <a:pt x="4370" y="19414"/>
                  </a:lnTo>
                  <a:lnTo>
                    <a:pt x="4404" y="19448"/>
                  </a:lnTo>
                  <a:lnTo>
                    <a:pt x="4404" y="19548"/>
                  </a:lnTo>
                  <a:cubicBezTo>
                    <a:pt x="4404" y="19581"/>
                    <a:pt x="4437" y="19581"/>
                    <a:pt x="4437" y="19581"/>
                  </a:cubicBezTo>
                  <a:cubicBezTo>
                    <a:pt x="4446" y="19590"/>
                    <a:pt x="4462" y="19594"/>
                    <a:pt x="4480" y="19594"/>
                  </a:cubicBezTo>
                  <a:cubicBezTo>
                    <a:pt x="4530" y="19594"/>
                    <a:pt x="4595" y="19563"/>
                    <a:pt x="4570" y="19514"/>
                  </a:cubicBezTo>
                  <a:lnTo>
                    <a:pt x="4570" y="19448"/>
                  </a:lnTo>
                  <a:cubicBezTo>
                    <a:pt x="4570" y="19448"/>
                    <a:pt x="4604" y="19414"/>
                    <a:pt x="4604" y="19381"/>
                  </a:cubicBezTo>
                  <a:lnTo>
                    <a:pt x="4604" y="18947"/>
                  </a:lnTo>
                  <a:cubicBezTo>
                    <a:pt x="4971" y="19047"/>
                    <a:pt x="5371" y="19114"/>
                    <a:pt x="5738" y="19181"/>
                  </a:cubicBezTo>
                  <a:cubicBezTo>
                    <a:pt x="5971" y="19214"/>
                    <a:pt x="6205" y="19247"/>
                    <a:pt x="6438" y="19281"/>
                  </a:cubicBezTo>
                  <a:cubicBezTo>
                    <a:pt x="6905" y="19381"/>
                    <a:pt x="7406" y="19414"/>
                    <a:pt x="7873" y="19414"/>
                  </a:cubicBezTo>
                  <a:lnTo>
                    <a:pt x="8573" y="19414"/>
                  </a:lnTo>
                  <a:cubicBezTo>
                    <a:pt x="9274" y="19414"/>
                    <a:pt x="9974" y="19348"/>
                    <a:pt x="10641" y="19181"/>
                  </a:cubicBezTo>
                  <a:cubicBezTo>
                    <a:pt x="10908" y="19114"/>
                    <a:pt x="11108" y="19047"/>
                    <a:pt x="11375" y="19014"/>
                  </a:cubicBezTo>
                  <a:cubicBezTo>
                    <a:pt x="12710" y="18580"/>
                    <a:pt x="13877" y="17913"/>
                    <a:pt x="14945" y="17113"/>
                  </a:cubicBezTo>
                  <a:cubicBezTo>
                    <a:pt x="17313" y="15345"/>
                    <a:pt x="19148" y="12776"/>
                    <a:pt x="20882" y="10408"/>
                  </a:cubicBezTo>
                  <a:cubicBezTo>
                    <a:pt x="20949" y="10274"/>
                    <a:pt x="20882" y="10174"/>
                    <a:pt x="20749" y="10108"/>
                  </a:cubicBezTo>
                  <a:cubicBezTo>
                    <a:pt x="20215" y="10041"/>
                    <a:pt x="19648" y="9941"/>
                    <a:pt x="19114" y="9907"/>
                  </a:cubicBezTo>
                  <a:lnTo>
                    <a:pt x="19081" y="9907"/>
                  </a:lnTo>
                  <a:cubicBezTo>
                    <a:pt x="17745" y="9772"/>
                    <a:pt x="16376" y="9681"/>
                    <a:pt x="14992" y="9681"/>
                  </a:cubicBezTo>
                  <a:cubicBezTo>
                    <a:pt x="13992" y="9681"/>
                    <a:pt x="12984" y="9729"/>
                    <a:pt x="11976" y="9841"/>
                  </a:cubicBezTo>
                  <a:lnTo>
                    <a:pt x="12476" y="9074"/>
                  </a:lnTo>
                  <a:cubicBezTo>
                    <a:pt x="12543" y="9007"/>
                    <a:pt x="12576" y="8907"/>
                    <a:pt x="12643" y="8840"/>
                  </a:cubicBezTo>
                  <a:cubicBezTo>
                    <a:pt x="13143" y="7939"/>
                    <a:pt x="13610" y="7072"/>
                    <a:pt x="14077" y="6205"/>
                  </a:cubicBezTo>
                  <a:cubicBezTo>
                    <a:pt x="14077" y="6171"/>
                    <a:pt x="14111" y="6105"/>
                    <a:pt x="14077" y="6071"/>
                  </a:cubicBezTo>
                  <a:cubicBezTo>
                    <a:pt x="14077" y="6005"/>
                    <a:pt x="13977" y="5938"/>
                    <a:pt x="13944" y="5938"/>
                  </a:cubicBezTo>
                  <a:cubicBezTo>
                    <a:pt x="13910" y="5938"/>
                    <a:pt x="13844" y="5938"/>
                    <a:pt x="13810" y="6005"/>
                  </a:cubicBezTo>
                  <a:cubicBezTo>
                    <a:pt x="13337" y="5889"/>
                    <a:pt x="12868" y="5834"/>
                    <a:pt x="12410" y="5834"/>
                  </a:cubicBezTo>
                  <a:cubicBezTo>
                    <a:pt x="11289" y="5834"/>
                    <a:pt x="10231" y="6160"/>
                    <a:pt x="9307" y="6705"/>
                  </a:cubicBezTo>
                  <a:cubicBezTo>
                    <a:pt x="9474" y="6272"/>
                    <a:pt x="9641" y="5871"/>
                    <a:pt x="9774" y="5404"/>
                  </a:cubicBezTo>
                  <a:cubicBezTo>
                    <a:pt x="9941" y="4871"/>
                    <a:pt x="10074" y="4337"/>
                    <a:pt x="10108" y="3736"/>
                  </a:cubicBezTo>
                  <a:cubicBezTo>
                    <a:pt x="10141" y="3369"/>
                    <a:pt x="10141" y="3003"/>
                    <a:pt x="10108" y="2669"/>
                  </a:cubicBezTo>
                  <a:cubicBezTo>
                    <a:pt x="10074" y="2269"/>
                    <a:pt x="9974" y="1935"/>
                    <a:pt x="9908" y="1568"/>
                  </a:cubicBezTo>
                  <a:cubicBezTo>
                    <a:pt x="9841" y="1435"/>
                    <a:pt x="9808" y="1335"/>
                    <a:pt x="9741" y="1201"/>
                  </a:cubicBezTo>
                  <a:cubicBezTo>
                    <a:pt x="9741" y="1168"/>
                    <a:pt x="9674" y="1101"/>
                    <a:pt x="9674" y="1101"/>
                  </a:cubicBezTo>
                  <a:lnTo>
                    <a:pt x="9574" y="868"/>
                  </a:lnTo>
                  <a:cubicBezTo>
                    <a:pt x="9574" y="834"/>
                    <a:pt x="9507" y="834"/>
                    <a:pt x="9507" y="768"/>
                  </a:cubicBezTo>
                  <a:cubicBezTo>
                    <a:pt x="9441" y="701"/>
                    <a:pt x="9407" y="601"/>
                    <a:pt x="9307" y="534"/>
                  </a:cubicBezTo>
                  <a:lnTo>
                    <a:pt x="9107" y="334"/>
                  </a:lnTo>
                  <a:cubicBezTo>
                    <a:pt x="9074" y="334"/>
                    <a:pt x="9074" y="267"/>
                    <a:pt x="9007" y="267"/>
                  </a:cubicBezTo>
                  <a:cubicBezTo>
                    <a:pt x="8974" y="234"/>
                    <a:pt x="8907" y="201"/>
                    <a:pt x="8840" y="167"/>
                  </a:cubicBezTo>
                  <a:cubicBezTo>
                    <a:pt x="8807" y="167"/>
                    <a:pt x="8807" y="100"/>
                    <a:pt x="8773" y="100"/>
                  </a:cubicBezTo>
                  <a:cubicBezTo>
                    <a:pt x="8707" y="67"/>
                    <a:pt x="8607" y="34"/>
                    <a:pt x="8507" y="34"/>
                  </a:cubicBezTo>
                  <a:lnTo>
                    <a:pt x="8473" y="34"/>
                  </a:lnTo>
                  <a:cubicBezTo>
                    <a:pt x="8407" y="0"/>
                    <a:pt x="8306" y="0"/>
                    <a:pt x="8240" y="0"/>
                  </a:cubicBezTo>
                  <a:close/>
                </a:path>
              </a:pathLst>
            </a:custGeom>
            <a:solidFill>
              <a:schemeClr val="accent6"/>
            </a:solidFill>
            <a:ln w="381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 name="Google Shape;2880;p63"/>
            <p:cNvGrpSpPr/>
            <p:nvPr/>
          </p:nvGrpSpPr>
          <p:grpSpPr>
            <a:xfrm>
              <a:off x="3031808" y="311755"/>
              <a:ext cx="493349" cy="460870"/>
              <a:chOff x="3031808" y="311755"/>
              <a:chExt cx="493349" cy="460870"/>
            </a:xfrm>
          </p:grpSpPr>
          <p:sp>
            <p:nvSpPr>
              <p:cNvPr id="2881" name="Google Shape;2881;p63"/>
              <p:cNvSpPr/>
              <p:nvPr/>
            </p:nvSpPr>
            <p:spPr>
              <a:xfrm>
                <a:off x="3132653" y="620301"/>
                <a:ext cx="37623" cy="123813"/>
              </a:xfrm>
              <a:custGeom>
                <a:avLst/>
                <a:gdLst/>
                <a:ahLst/>
                <a:cxnLst/>
                <a:rect l="l" t="t" r="r" b="b"/>
                <a:pathLst>
                  <a:path w="1602" h="5272" extrusionOk="0">
                    <a:moveTo>
                      <a:pt x="1601" y="1"/>
                    </a:moveTo>
                    <a:lnTo>
                      <a:pt x="1601" y="1"/>
                    </a:lnTo>
                    <a:cubicBezTo>
                      <a:pt x="1134" y="134"/>
                      <a:pt x="667" y="334"/>
                      <a:pt x="267" y="601"/>
                    </a:cubicBezTo>
                    <a:cubicBezTo>
                      <a:pt x="267" y="635"/>
                      <a:pt x="200" y="701"/>
                      <a:pt x="134" y="701"/>
                    </a:cubicBezTo>
                    <a:cubicBezTo>
                      <a:pt x="34" y="2036"/>
                      <a:pt x="34" y="3437"/>
                      <a:pt x="34" y="4804"/>
                    </a:cubicBezTo>
                    <a:cubicBezTo>
                      <a:pt x="34" y="4838"/>
                      <a:pt x="0" y="4904"/>
                      <a:pt x="0" y="4904"/>
                    </a:cubicBezTo>
                    <a:cubicBezTo>
                      <a:pt x="34" y="5004"/>
                      <a:pt x="34" y="5138"/>
                      <a:pt x="100" y="5271"/>
                    </a:cubicBezTo>
                    <a:cubicBezTo>
                      <a:pt x="200" y="3403"/>
                      <a:pt x="801" y="1669"/>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63"/>
              <p:cNvSpPr/>
              <p:nvPr/>
            </p:nvSpPr>
            <p:spPr>
              <a:xfrm>
                <a:off x="3098177" y="591321"/>
                <a:ext cx="29802" cy="117542"/>
              </a:xfrm>
              <a:custGeom>
                <a:avLst/>
                <a:gdLst/>
                <a:ahLst/>
                <a:cxnLst/>
                <a:rect l="l" t="t" r="r" b="b"/>
                <a:pathLst>
                  <a:path w="1269" h="5005" extrusionOk="0">
                    <a:moveTo>
                      <a:pt x="1" y="1"/>
                    </a:moveTo>
                    <a:cubicBezTo>
                      <a:pt x="301" y="1669"/>
                      <a:pt x="768" y="3336"/>
                      <a:pt x="1168" y="5004"/>
                    </a:cubicBezTo>
                    <a:cubicBezTo>
                      <a:pt x="1135" y="3870"/>
                      <a:pt x="1168" y="2703"/>
                      <a:pt x="1268" y="1568"/>
                    </a:cubicBezTo>
                    <a:cubicBezTo>
                      <a:pt x="835" y="1035"/>
                      <a:pt x="434" y="53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63"/>
              <p:cNvSpPr/>
              <p:nvPr/>
            </p:nvSpPr>
            <p:spPr>
              <a:xfrm>
                <a:off x="3136575" y="532561"/>
                <a:ext cx="76796" cy="98731"/>
              </a:xfrm>
              <a:custGeom>
                <a:avLst/>
                <a:gdLst/>
                <a:ahLst/>
                <a:cxnLst/>
                <a:rect l="l" t="t" r="r" b="b"/>
                <a:pathLst>
                  <a:path w="3270" h="4204" extrusionOk="0">
                    <a:moveTo>
                      <a:pt x="3269" y="1"/>
                    </a:moveTo>
                    <a:cubicBezTo>
                      <a:pt x="2302" y="234"/>
                      <a:pt x="1501" y="701"/>
                      <a:pt x="601" y="1135"/>
                    </a:cubicBezTo>
                    <a:cubicBezTo>
                      <a:pt x="467" y="1202"/>
                      <a:pt x="367" y="1302"/>
                      <a:pt x="267" y="1302"/>
                    </a:cubicBezTo>
                    <a:cubicBezTo>
                      <a:pt x="134" y="2236"/>
                      <a:pt x="33" y="3203"/>
                      <a:pt x="0" y="4204"/>
                    </a:cubicBezTo>
                    <a:cubicBezTo>
                      <a:pt x="434" y="3804"/>
                      <a:pt x="967" y="3570"/>
                      <a:pt x="1468" y="3470"/>
                    </a:cubicBezTo>
                    <a:cubicBezTo>
                      <a:pt x="1801" y="2736"/>
                      <a:pt x="2168" y="2036"/>
                      <a:pt x="2535" y="1335"/>
                    </a:cubicBezTo>
                    <a:cubicBezTo>
                      <a:pt x="2802" y="868"/>
                      <a:pt x="3002" y="435"/>
                      <a:pt x="32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63"/>
              <p:cNvSpPr/>
              <p:nvPr/>
            </p:nvSpPr>
            <p:spPr>
              <a:xfrm>
                <a:off x="3090357" y="481646"/>
                <a:ext cx="45443" cy="138679"/>
              </a:xfrm>
              <a:custGeom>
                <a:avLst/>
                <a:gdLst/>
                <a:ahLst/>
                <a:cxnLst/>
                <a:rect l="l" t="t" r="r" b="b"/>
                <a:pathLst>
                  <a:path w="1935" h="5905" extrusionOk="0">
                    <a:moveTo>
                      <a:pt x="67" y="1"/>
                    </a:moveTo>
                    <a:cubicBezTo>
                      <a:pt x="67" y="334"/>
                      <a:pt x="0" y="668"/>
                      <a:pt x="0" y="1001"/>
                    </a:cubicBezTo>
                    <a:cubicBezTo>
                      <a:pt x="0" y="2136"/>
                      <a:pt x="133" y="3236"/>
                      <a:pt x="300" y="4337"/>
                    </a:cubicBezTo>
                    <a:cubicBezTo>
                      <a:pt x="767" y="4837"/>
                      <a:pt x="1234" y="5371"/>
                      <a:pt x="1635" y="5905"/>
                    </a:cubicBezTo>
                    <a:cubicBezTo>
                      <a:pt x="1735" y="5071"/>
                      <a:pt x="1835" y="4204"/>
                      <a:pt x="1935" y="3370"/>
                    </a:cubicBezTo>
                    <a:cubicBezTo>
                      <a:pt x="1568" y="3170"/>
                      <a:pt x="1334" y="2469"/>
                      <a:pt x="1168" y="2169"/>
                    </a:cubicBezTo>
                    <a:cubicBezTo>
                      <a:pt x="801" y="1468"/>
                      <a:pt x="400" y="735"/>
                      <a:pt x="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63"/>
              <p:cNvSpPr/>
              <p:nvPr/>
            </p:nvSpPr>
            <p:spPr>
              <a:xfrm>
                <a:off x="3145194" y="440923"/>
                <a:ext cx="108900" cy="108947"/>
              </a:xfrm>
              <a:custGeom>
                <a:avLst/>
                <a:gdLst/>
                <a:ahLst/>
                <a:cxnLst/>
                <a:rect l="l" t="t" r="r" b="b"/>
                <a:pathLst>
                  <a:path w="4637" h="4639" extrusionOk="0">
                    <a:moveTo>
                      <a:pt x="4637" y="0"/>
                    </a:moveTo>
                    <a:lnTo>
                      <a:pt x="4637" y="0"/>
                    </a:lnTo>
                    <a:cubicBezTo>
                      <a:pt x="3236" y="400"/>
                      <a:pt x="1935" y="934"/>
                      <a:pt x="667" y="1735"/>
                    </a:cubicBezTo>
                    <a:lnTo>
                      <a:pt x="634" y="1735"/>
                    </a:lnTo>
                    <a:cubicBezTo>
                      <a:pt x="500" y="2268"/>
                      <a:pt x="334" y="2902"/>
                      <a:pt x="234" y="3469"/>
                    </a:cubicBezTo>
                    <a:cubicBezTo>
                      <a:pt x="133" y="3836"/>
                      <a:pt x="67" y="4203"/>
                      <a:pt x="0" y="4570"/>
                    </a:cubicBezTo>
                    <a:cubicBezTo>
                      <a:pt x="160" y="4616"/>
                      <a:pt x="254" y="4638"/>
                      <a:pt x="326" y="4638"/>
                    </a:cubicBezTo>
                    <a:cubicBezTo>
                      <a:pt x="465" y="4638"/>
                      <a:pt x="527" y="4557"/>
                      <a:pt x="834" y="4403"/>
                    </a:cubicBezTo>
                    <a:cubicBezTo>
                      <a:pt x="1101" y="4270"/>
                      <a:pt x="1334" y="4136"/>
                      <a:pt x="1601" y="4070"/>
                    </a:cubicBezTo>
                    <a:cubicBezTo>
                      <a:pt x="2102" y="3870"/>
                      <a:pt x="2602" y="3736"/>
                      <a:pt x="3102" y="3603"/>
                    </a:cubicBezTo>
                    <a:cubicBezTo>
                      <a:pt x="3669" y="2469"/>
                      <a:pt x="4236" y="1368"/>
                      <a:pt x="4603" y="167"/>
                    </a:cubicBezTo>
                    <a:cubicBezTo>
                      <a:pt x="4603" y="134"/>
                      <a:pt x="4637" y="100"/>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63"/>
              <p:cNvSpPr/>
              <p:nvPr/>
            </p:nvSpPr>
            <p:spPr>
              <a:xfrm>
                <a:off x="3093480" y="391557"/>
                <a:ext cx="61906" cy="154343"/>
              </a:xfrm>
              <a:custGeom>
                <a:avLst/>
                <a:gdLst/>
                <a:ahLst/>
                <a:cxnLst/>
                <a:rect l="l" t="t" r="r" b="b"/>
                <a:pathLst>
                  <a:path w="2636" h="6572" extrusionOk="0">
                    <a:moveTo>
                      <a:pt x="1135" y="1"/>
                    </a:moveTo>
                    <a:cubicBezTo>
                      <a:pt x="501" y="1135"/>
                      <a:pt x="167" y="2369"/>
                      <a:pt x="0" y="3637"/>
                    </a:cubicBezTo>
                    <a:cubicBezTo>
                      <a:pt x="301" y="4070"/>
                      <a:pt x="601" y="4537"/>
                      <a:pt x="834" y="5004"/>
                    </a:cubicBezTo>
                    <a:cubicBezTo>
                      <a:pt x="1001" y="5338"/>
                      <a:pt x="1168" y="5605"/>
                      <a:pt x="1335" y="5905"/>
                    </a:cubicBezTo>
                    <a:cubicBezTo>
                      <a:pt x="1535" y="6305"/>
                      <a:pt x="1602" y="6472"/>
                      <a:pt x="1969" y="6572"/>
                    </a:cubicBezTo>
                    <a:lnTo>
                      <a:pt x="2202" y="5204"/>
                    </a:lnTo>
                    <a:cubicBezTo>
                      <a:pt x="2335" y="4671"/>
                      <a:pt x="2502" y="4104"/>
                      <a:pt x="2636" y="3570"/>
                    </a:cubicBezTo>
                    <a:cubicBezTo>
                      <a:pt x="2169" y="2369"/>
                      <a:pt x="1635" y="1201"/>
                      <a:pt x="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63"/>
              <p:cNvSpPr/>
              <p:nvPr/>
            </p:nvSpPr>
            <p:spPr>
              <a:xfrm>
                <a:off x="3163982" y="363352"/>
                <a:ext cx="101878" cy="106575"/>
              </a:xfrm>
              <a:custGeom>
                <a:avLst/>
                <a:gdLst/>
                <a:ahLst/>
                <a:cxnLst/>
                <a:rect l="l" t="t" r="r" b="b"/>
                <a:pathLst>
                  <a:path w="4338" h="4538" extrusionOk="0">
                    <a:moveTo>
                      <a:pt x="4170" y="1"/>
                    </a:moveTo>
                    <a:cubicBezTo>
                      <a:pt x="3103" y="501"/>
                      <a:pt x="2002" y="1068"/>
                      <a:pt x="968" y="1702"/>
                    </a:cubicBezTo>
                    <a:cubicBezTo>
                      <a:pt x="634" y="2603"/>
                      <a:pt x="301" y="3570"/>
                      <a:pt x="1" y="4537"/>
                    </a:cubicBezTo>
                    <a:cubicBezTo>
                      <a:pt x="34" y="4537"/>
                      <a:pt x="134" y="4537"/>
                      <a:pt x="201" y="4471"/>
                    </a:cubicBezTo>
                    <a:cubicBezTo>
                      <a:pt x="501" y="4404"/>
                      <a:pt x="868" y="4104"/>
                      <a:pt x="1201" y="3937"/>
                    </a:cubicBezTo>
                    <a:cubicBezTo>
                      <a:pt x="1502" y="3770"/>
                      <a:pt x="1802" y="3670"/>
                      <a:pt x="2135" y="3537"/>
                    </a:cubicBezTo>
                    <a:cubicBezTo>
                      <a:pt x="2703" y="3336"/>
                      <a:pt x="3303" y="3136"/>
                      <a:pt x="3937" y="3003"/>
                    </a:cubicBezTo>
                    <a:cubicBezTo>
                      <a:pt x="4137" y="2169"/>
                      <a:pt x="4337" y="968"/>
                      <a:pt x="41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63"/>
              <p:cNvSpPr/>
              <p:nvPr/>
            </p:nvSpPr>
            <p:spPr>
              <a:xfrm>
                <a:off x="3121686" y="345339"/>
                <a:ext cx="58783" cy="119891"/>
              </a:xfrm>
              <a:custGeom>
                <a:avLst/>
                <a:gdLst/>
                <a:ahLst/>
                <a:cxnLst/>
                <a:rect l="l" t="t" r="r" b="b"/>
                <a:pathLst>
                  <a:path w="2503" h="5105" extrusionOk="0">
                    <a:moveTo>
                      <a:pt x="1468" y="1"/>
                    </a:moveTo>
                    <a:cubicBezTo>
                      <a:pt x="901" y="501"/>
                      <a:pt x="434" y="1135"/>
                      <a:pt x="67" y="1702"/>
                    </a:cubicBezTo>
                    <a:cubicBezTo>
                      <a:pt x="67" y="1702"/>
                      <a:pt x="0" y="1768"/>
                      <a:pt x="0" y="1802"/>
                    </a:cubicBezTo>
                    <a:cubicBezTo>
                      <a:pt x="401" y="2502"/>
                      <a:pt x="734" y="3203"/>
                      <a:pt x="1068" y="3937"/>
                    </a:cubicBezTo>
                    <a:cubicBezTo>
                      <a:pt x="1168" y="4270"/>
                      <a:pt x="1301" y="4637"/>
                      <a:pt x="1468" y="4937"/>
                    </a:cubicBezTo>
                    <a:cubicBezTo>
                      <a:pt x="1501" y="4971"/>
                      <a:pt x="1501" y="5037"/>
                      <a:pt x="1568" y="5104"/>
                    </a:cubicBezTo>
                    <a:cubicBezTo>
                      <a:pt x="1835" y="4137"/>
                      <a:pt x="2135" y="3169"/>
                      <a:pt x="2502" y="2202"/>
                    </a:cubicBezTo>
                    <a:cubicBezTo>
                      <a:pt x="2235" y="1468"/>
                      <a:pt x="1902" y="701"/>
                      <a:pt x="14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63"/>
              <p:cNvSpPr/>
              <p:nvPr/>
            </p:nvSpPr>
            <p:spPr>
              <a:xfrm>
                <a:off x="3189839" y="317932"/>
                <a:ext cx="69750" cy="74424"/>
              </a:xfrm>
              <a:custGeom>
                <a:avLst/>
                <a:gdLst/>
                <a:ahLst/>
                <a:cxnLst/>
                <a:rect l="l" t="t" r="r" b="b"/>
                <a:pathLst>
                  <a:path w="2970" h="3169" extrusionOk="0">
                    <a:moveTo>
                      <a:pt x="1301" y="0"/>
                    </a:moveTo>
                    <a:cubicBezTo>
                      <a:pt x="868" y="1034"/>
                      <a:pt x="401" y="2102"/>
                      <a:pt x="0" y="3169"/>
                    </a:cubicBezTo>
                    <a:lnTo>
                      <a:pt x="100" y="3169"/>
                    </a:lnTo>
                    <a:cubicBezTo>
                      <a:pt x="567" y="3036"/>
                      <a:pt x="1068" y="2635"/>
                      <a:pt x="1501" y="2435"/>
                    </a:cubicBezTo>
                    <a:cubicBezTo>
                      <a:pt x="2002" y="2168"/>
                      <a:pt x="2502" y="1935"/>
                      <a:pt x="2936" y="1635"/>
                    </a:cubicBezTo>
                    <a:lnTo>
                      <a:pt x="2969" y="1635"/>
                    </a:lnTo>
                    <a:cubicBezTo>
                      <a:pt x="2836" y="767"/>
                      <a:pt x="2302" y="100"/>
                      <a:pt x="1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63"/>
              <p:cNvSpPr/>
              <p:nvPr/>
            </p:nvSpPr>
            <p:spPr>
              <a:xfrm>
                <a:off x="3159285" y="317932"/>
                <a:ext cx="58783" cy="71300"/>
              </a:xfrm>
              <a:custGeom>
                <a:avLst/>
                <a:gdLst/>
                <a:ahLst/>
                <a:cxnLst/>
                <a:rect l="l" t="t" r="r" b="b"/>
                <a:pathLst>
                  <a:path w="2503" h="3036" extrusionOk="0">
                    <a:moveTo>
                      <a:pt x="2469" y="0"/>
                    </a:moveTo>
                    <a:cubicBezTo>
                      <a:pt x="1568" y="0"/>
                      <a:pt x="701" y="434"/>
                      <a:pt x="0" y="1034"/>
                    </a:cubicBezTo>
                    <a:cubicBezTo>
                      <a:pt x="301" y="1434"/>
                      <a:pt x="501" y="1801"/>
                      <a:pt x="701" y="2202"/>
                    </a:cubicBezTo>
                    <a:cubicBezTo>
                      <a:pt x="801" y="2468"/>
                      <a:pt x="868" y="2835"/>
                      <a:pt x="1035" y="3036"/>
                    </a:cubicBezTo>
                    <a:cubicBezTo>
                      <a:pt x="1468" y="2001"/>
                      <a:pt x="1969" y="1001"/>
                      <a:pt x="25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63"/>
              <p:cNvSpPr/>
              <p:nvPr/>
            </p:nvSpPr>
            <p:spPr>
              <a:xfrm>
                <a:off x="3132653" y="619526"/>
                <a:ext cx="37623" cy="123789"/>
              </a:xfrm>
              <a:custGeom>
                <a:avLst/>
                <a:gdLst/>
                <a:ahLst/>
                <a:cxnLst/>
                <a:rect l="l" t="t" r="r" b="b"/>
                <a:pathLst>
                  <a:path w="1602" h="5271" extrusionOk="0">
                    <a:moveTo>
                      <a:pt x="1601" y="1"/>
                    </a:moveTo>
                    <a:lnTo>
                      <a:pt x="1601" y="1"/>
                    </a:lnTo>
                    <a:cubicBezTo>
                      <a:pt x="1134" y="134"/>
                      <a:pt x="701" y="334"/>
                      <a:pt x="267" y="601"/>
                    </a:cubicBezTo>
                    <a:cubicBezTo>
                      <a:pt x="267" y="634"/>
                      <a:pt x="200" y="701"/>
                      <a:pt x="167" y="701"/>
                    </a:cubicBezTo>
                    <a:cubicBezTo>
                      <a:pt x="167" y="701"/>
                      <a:pt x="167" y="768"/>
                      <a:pt x="134" y="768"/>
                    </a:cubicBezTo>
                    <a:cubicBezTo>
                      <a:pt x="34" y="2102"/>
                      <a:pt x="34" y="3436"/>
                      <a:pt x="34" y="4804"/>
                    </a:cubicBezTo>
                    <a:cubicBezTo>
                      <a:pt x="34" y="4837"/>
                      <a:pt x="34" y="4837"/>
                      <a:pt x="0" y="4871"/>
                    </a:cubicBezTo>
                    <a:cubicBezTo>
                      <a:pt x="34" y="5004"/>
                      <a:pt x="67" y="5138"/>
                      <a:pt x="67" y="5271"/>
                    </a:cubicBezTo>
                    <a:cubicBezTo>
                      <a:pt x="200" y="3436"/>
                      <a:pt x="801" y="1702"/>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63"/>
              <p:cNvSpPr/>
              <p:nvPr/>
            </p:nvSpPr>
            <p:spPr>
              <a:xfrm>
                <a:off x="3117764" y="655552"/>
                <a:ext cx="9417" cy="52512"/>
              </a:xfrm>
              <a:custGeom>
                <a:avLst/>
                <a:gdLst/>
                <a:ahLst/>
                <a:cxnLst/>
                <a:rect l="l" t="t" r="r" b="b"/>
                <a:pathLst>
                  <a:path w="401" h="2236" extrusionOk="0">
                    <a:moveTo>
                      <a:pt x="401" y="1"/>
                    </a:moveTo>
                    <a:lnTo>
                      <a:pt x="334" y="68"/>
                    </a:lnTo>
                    <a:lnTo>
                      <a:pt x="301" y="134"/>
                    </a:lnTo>
                    <a:cubicBezTo>
                      <a:pt x="301" y="168"/>
                      <a:pt x="267" y="234"/>
                      <a:pt x="201" y="268"/>
                    </a:cubicBezTo>
                    <a:cubicBezTo>
                      <a:pt x="134" y="401"/>
                      <a:pt x="67" y="568"/>
                      <a:pt x="1" y="735"/>
                    </a:cubicBezTo>
                    <a:lnTo>
                      <a:pt x="367" y="2236"/>
                    </a:lnTo>
                    <a:cubicBezTo>
                      <a:pt x="334" y="1502"/>
                      <a:pt x="334" y="768"/>
                      <a:pt x="40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63"/>
              <p:cNvSpPr/>
              <p:nvPr/>
            </p:nvSpPr>
            <p:spPr>
              <a:xfrm>
                <a:off x="3141272" y="532561"/>
                <a:ext cx="72874" cy="94034"/>
              </a:xfrm>
              <a:custGeom>
                <a:avLst/>
                <a:gdLst/>
                <a:ahLst/>
                <a:cxnLst/>
                <a:rect l="l" t="t" r="r" b="b"/>
                <a:pathLst>
                  <a:path w="3103" h="4004" extrusionOk="0">
                    <a:moveTo>
                      <a:pt x="3102" y="1"/>
                    </a:moveTo>
                    <a:cubicBezTo>
                      <a:pt x="2635" y="134"/>
                      <a:pt x="2235" y="301"/>
                      <a:pt x="1835" y="468"/>
                    </a:cubicBezTo>
                    <a:cubicBezTo>
                      <a:pt x="1335" y="1569"/>
                      <a:pt x="767" y="2669"/>
                      <a:pt x="167" y="3704"/>
                    </a:cubicBezTo>
                    <a:cubicBezTo>
                      <a:pt x="134" y="3804"/>
                      <a:pt x="100" y="3904"/>
                      <a:pt x="0" y="4004"/>
                    </a:cubicBezTo>
                    <a:cubicBezTo>
                      <a:pt x="401" y="3704"/>
                      <a:pt x="834" y="3537"/>
                      <a:pt x="1301" y="3470"/>
                    </a:cubicBezTo>
                    <a:cubicBezTo>
                      <a:pt x="1635" y="2736"/>
                      <a:pt x="2002" y="2036"/>
                      <a:pt x="2402" y="1335"/>
                    </a:cubicBezTo>
                    <a:cubicBezTo>
                      <a:pt x="2635" y="868"/>
                      <a:pt x="2836" y="468"/>
                      <a:pt x="31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63"/>
              <p:cNvSpPr/>
              <p:nvPr/>
            </p:nvSpPr>
            <p:spPr>
              <a:xfrm>
                <a:off x="3093480" y="409359"/>
                <a:ext cx="39478" cy="127171"/>
              </a:xfrm>
              <a:custGeom>
                <a:avLst/>
                <a:gdLst/>
                <a:ahLst/>
                <a:cxnLst/>
                <a:rect l="l" t="t" r="r" b="b"/>
                <a:pathLst>
                  <a:path w="1681" h="5415" extrusionOk="0">
                    <a:moveTo>
                      <a:pt x="1454" y="1"/>
                    </a:moveTo>
                    <a:cubicBezTo>
                      <a:pt x="1399" y="1"/>
                      <a:pt x="1344" y="24"/>
                      <a:pt x="1301" y="77"/>
                    </a:cubicBezTo>
                    <a:cubicBezTo>
                      <a:pt x="167" y="1444"/>
                      <a:pt x="0" y="3612"/>
                      <a:pt x="467" y="5280"/>
                    </a:cubicBezTo>
                    <a:cubicBezTo>
                      <a:pt x="498" y="5372"/>
                      <a:pt x="571" y="5415"/>
                      <a:pt x="637" y="5415"/>
                    </a:cubicBezTo>
                    <a:cubicBezTo>
                      <a:pt x="716" y="5415"/>
                      <a:pt x="786" y="5355"/>
                      <a:pt x="768" y="5247"/>
                    </a:cubicBezTo>
                    <a:cubicBezTo>
                      <a:pt x="634" y="4413"/>
                      <a:pt x="634" y="3546"/>
                      <a:pt x="801" y="2645"/>
                    </a:cubicBezTo>
                    <a:cubicBezTo>
                      <a:pt x="934" y="1778"/>
                      <a:pt x="1301" y="1044"/>
                      <a:pt x="1635" y="243"/>
                    </a:cubicBezTo>
                    <a:cubicBezTo>
                      <a:pt x="1681" y="107"/>
                      <a:pt x="1570" y="1"/>
                      <a:pt x="14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63"/>
              <p:cNvSpPr/>
              <p:nvPr/>
            </p:nvSpPr>
            <p:spPr>
              <a:xfrm>
                <a:off x="3082513" y="311755"/>
                <a:ext cx="206057" cy="460870"/>
              </a:xfrm>
              <a:custGeom>
                <a:avLst/>
                <a:gdLst/>
                <a:ahLst/>
                <a:cxnLst/>
                <a:rect l="l" t="t" r="r" b="b"/>
                <a:pathLst>
                  <a:path w="8774" h="19624" extrusionOk="0">
                    <a:moveTo>
                      <a:pt x="5771" y="263"/>
                    </a:moveTo>
                    <a:cubicBezTo>
                      <a:pt x="5238" y="1230"/>
                      <a:pt x="4737" y="2264"/>
                      <a:pt x="4304" y="3299"/>
                    </a:cubicBezTo>
                    <a:cubicBezTo>
                      <a:pt x="4170" y="3098"/>
                      <a:pt x="4103" y="2731"/>
                      <a:pt x="3970" y="2465"/>
                    </a:cubicBezTo>
                    <a:cubicBezTo>
                      <a:pt x="3770" y="2064"/>
                      <a:pt x="3503" y="1697"/>
                      <a:pt x="3269" y="1297"/>
                    </a:cubicBezTo>
                    <a:cubicBezTo>
                      <a:pt x="3970" y="697"/>
                      <a:pt x="4837" y="263"/>
                      <a:pt x="5738" y="263"/>
                    </a:cubicBezTo>
                    <a:close/>
                    <a:moveTo>
                      <a:pt x="5971" y="363"/>
                    </a:moveTo>
                    <a:cubicBezTo>
                      <a:pt x="6972" y="430"/>
                      <a:pt x="7439" y="1097"/>
                      <a:pt x="7639" y="1964"/>
                    </a:cubicBezTo>
                    <a:lnTo>
                      <a:pt x="7606" y="1964"/>
                    </a:lnTo>
                    <a:cubicBezTo>
                      <a:pt x="7072" y="2231"/>
                      <a:pt x="6572" y="2465"/>
                      <a:pt x="6071" y="2731"/>
                    </a:cubicBezTo>
                    <a:cubicBezTo>
                      <a:pt x="5638" y="2932"/>
                      <a:pt x="5137" y="3365"/>
                      <a:pt x="4670" y="3465"/>
                    </a:cubicBezTo>
                    <a:cubicBezTo>
                      <a:pt x="4668" y="3465"/>
                      <a:pt x="4666" y="3465"/>
                      <a:pt x="4664" y="3465"/>
                    </a:cubicBezTo>
                    <a:lnTo>
                      <a:pt x="4664" y="3465"/>
                    </a:lnTo>
                    <a:cubicBezTo>
                      <a:pt x="5089" y="2420"/>
                      <a:pt x="5514" y="1376"/>
                      <a:pt x="5971" y="363"/>
                    </a:cubicBezTo>
                    <a:close/>
                    <a:moveTo>
                      <a:pt x="3136" y="1431"/>
                    </a:moveTo>
                    <a:cubicBezTo>
                      <a:pt x="3570" y="2131"/>
                      <a:pt x="3937" y="2865"/>
                      <a:pt x="4170" y="3632"/>
                    </a:cubicBezTo>
                    <a:cubicBezTo>
                      <a:pt x="3803" y="4599"/>
                      <a:pt x="3503" y="5567"/>
                      <a:pt x="3236" y="6501"/>
                    </a:cubicBezTo>
                    <a:cubicBezTo>
                      <a:pt x="3236" y="6467"/>
                      <a:pt x="3169" y="6434"/>
                      <a:pt x="3136" y="6367"/>
                    </a:cubicBezTo>
                    <a:cubicBezTo>
                      <a:pt x="2936" y="6067"/>
                      <a:pt x="2836" y="5700"/>
                      <a:pt x="2736" y="5333"/>
                    </a:cubicBezTo>
                    <a:cubicBezTo>
                      <a:pt x="2402" y="4633"/>
                      <a:pt x="2069" y="3899"/>
                      <a:pt x="1668" y="3232"/>
                    </a:cubicBezTo>
                    <a:cubicBezTo>
                      <a:pt x="1668" y="3232"/>
                      <a:pt x="1735" y="3165"/>
                      <a:pt x="1735" y="3132"/>
                    </a:cubicBezTo>
                    <a:cubicBezTo>
                      <a:pt x="2069" y="2565"/>
                      <a:pt x="2569" y="1931"/>
                      <a:pt x="3136" y="1431"/>
                    </a:cubicBezTo>
                    <a:close/>
                    <a:moveTo>
                      <a:pt x="7606" y="2198"/>
                    </a:moveTo>
                    <a:lnTo>
                      <a:pt x="7606" y="2198"/>
                    </a:lnTo>
                    <a:cubicBezTo>
                      <a:pt x="7706" y="3132"/>
                      <a:pt x="7539" y="4366"/>
                      <a:pt x="7339" y="5200"/>
                    </a:cubicBezTo>
                    <a:cubicBezTo>
                      <a:pt x="6772" y="5300"/>
                      <a:pt x="6138" y="5467"/>
                      <a:pt x="5538" y="5734"/>
                    </a:cubicBezTo>
                    <a:cubicBezTo>
                      <a:pt x="5271" y="5867"/>
                      <a:pt x="4937" y="6034"/>
                      <a:pt x="4637" y="6134"/>
                    </a:cubicBezTo>
                    <a:cubicBezTo>
                      <a:pt x="4337" y="6267"/>
                      <a:pt x="3970" y="6601"/>
                      <a:pt x="3636" y="6701"/>
                    </a:cubicBezTo>
                    <a:cubicBezTo>
                      <a:pt x="3570" y="6734"/>
                      <a:pt x="3503" y="6734"/>
                      <a:pt x="3436" y="6734"/>
                    </a:cubicBezTo>
                    <a:cubicBezTo>
                      <a:pt x="3736" y="5767"/>
                      <a:pt x="4003" y="4800"/>
                      <a:pt x="4404" y="3899"/>
                    </a:cubicBezTo>
                    <a:cubicBezTo>
                      <a:pt x="5438" y="3265"/>
                      <a:pt x="6472" y="2698"/>
                      <a:pt x="7606" y="2198"/>
                    </a:cubicBezTo>
                    <a:close/>
                    <a:moveTo>
                      <a:pt x="1635" y="3399"/>
                    </a:moveTo>
                    <a:cubicBezTo>
                      <a:pt x="2102" y="4599"/>
                      <a:pt x="2636" y="5767"/>
                      <a:pt x="3136" y="6968"/>
                    </a:cubicBezTo>
                    <a:cubicBezTo>
                      <a:pt x="2969" y="7535"/>
                      <a:pt x="2836" y="8069"/>
                      <a:pt x="2736" y="8602"/>
                    </a:cubicBezTo>
                    <a:cubicBezTo>
                      <a:pt x="2602" y="9069"/>
                      <a:pt x="2502" y="9536"/>
                      <a:pt x="2436" y="9970"/>
                    </a:cubicBezTo>
                    <a:cubicBezTo>
                      <a:pt x="2069" y="9837"/>
                      <a:pt x="2002" y="9703"/>
                      <a:pt x="1802" y="9303"/>
                    </a:cubicBezTo>
                    <a:cubicBezTo>
                      <a:pt x="1635" y="8969"/>
                      <a:pt x="1435" y="8702"/>
                      <a:pt x="1335" y="8402"/>
                    </a:cubicBezTo>
                    <a:cubicBezTo>
                      <a:pt x="1101" y="7935"/>
                      <a:pt x="801" y="7468"/>
                      <a:pt x="501" y="7035"/>
                    </a:cubicBezTo>
                    <a:cubicBezTo>
                      <a:pt x="634" y="5734"/>
                      <a:pt x="1001" y="4533"/>
                      <a:pt x="1635" y="3399"/>
                    </a:cubicBezTo>
                    <a:close/>
                    <a:moveTo>
                      <a:pt x="7306" y="5467"/>
                    </a:moveTo>
                    <a:cubicBezTo>
                      <a:pt x="7306" y="5533"/>
                      <a:pt x="7272" y="5600"/>
                      <a:pt x="7272" y="5634"/>
                    </a:cubicBezTo>
                    <a:cubicBezTo>
                      <a:pt x="6905" y="6868"/>
                      <a:pt x="6338" y="7969"/>
                      <a:pt x="5771" y="9103"/>
                    </a:cubicBezTo>
                    <a:cubicBezTo>
                      <a:pt x="5271" y="9236"/>
                      <a:pt x="4771" y="9370"/>
                      <a:pt x="4270" y="9570"/>
                    </a:cubicBezTo>
                    <a:cubicBezTo>
                      <a:pt x="4003" y="9636"/>
                      <a:pt x="3770" y="9770"/>
                      <a:pt x="3503" y="9870"/>
                    </a:cubicBezTo>
                    <a:cubicBezTo>
                      <a:pt x="3219" y="10023"/>
                      <a:pt x="3150" y="10090"/>
                      <a:pt x="3004" y="10090"/>
                    </a:cubicBezTo>
                    <a:cubicBezTo>
                      <a:pt x="2928" y="10090"/>
                      <a:pt x="2830" y="10071"/>
                      <a:pt x="2669" y="10037"/>
                    </a:cubicBezTo>
                    <a:cubicBezTo>
                      <a:pt x="2769" y="9636"/>
                      <a:pt x="2802" y="9303"/>
                      <a:pt x="2903" y="8936"/>
                    </a:cubicBezTo>
                    <a:cubicBezTo>
                      <a:pt x="3003" y="8335"/>
                      <a:pt x="3136" y="7768"/>
                      <a:pt x="3303" y="7201"/>
                    </a:cubicBezTo>
                    <a:lnTo>
                      <a:pt x="3336" y="7201"/>
                    </a:lnTo>
                    <a:cubicBezTo>
                      <a:pt x="4604" y="6401"/>
                      <a:pt x="5905" y="5867"/>
                      <a:pt x="7306" y="5467"/>
                    </a:cubicBezTo>
                    <a:close/>
                    <a:moveTo>
                      <a:pt x="434" y="7235"/>
                    </a:moveTo>
                    <a:cubicBezTo>
                      <a:pt x="768" y="7969"/>
                      <a:pt x="1168" y="8669"/>
                      <a:pt x="1568" y="9403"/>
                    </a:cubicBezTo>
                    <a:cubicBezTo>
                      <a:pt x="1735" y="9670"/>
                      <a:pt x="1969" y="10404"/>
                      <a:pt x="2302" y="10604"/>
                    </a:cubicBezTo>
                    <a:cubicBezTo>
                      <a:pt x="2169" y="11438"/>
                      <a:pt x="2069" y="12272"/>
                      <a:pt x="1969" y="13139"/>
                    </a:cubicBezTo>
                    <a:cubicBezTo>
                      <a:pt x="1502" y="12605"/>
                      <a:pt x="1101" y="12105"/>
                      <a:pt x="634" y="11571"/>
                    </a:cubicBezTo>
                    <a:cubicBezTo>
                      <a:pt x="467" y="10470"/>
                      <a:pt x="334" y="9370"/>
                      <a:pt x="401" y="8235"/>
                    </a:cubicBezTo>
                    <a:cubicBezTo>
                      <a:pt x="401" y="7902"/>
                      <a:pt x="401" y="7568"/>
                      <a:pt x="434" y="7235"/>
                    </a:cubicBezTo>
                    <a:close/>
                    <a:moveTo>
                      <a:pt x="5638" y="9403"/>
                    </a:moveTo>
                    <a:lnTo>
                      <a:pt x="5638" y="9403"/>
                    </a:lnTo>
                    <a:cubicBezTo>
                      <a:pt x="5404" y="9837"/>
                      <a:pt x="5171" y="10270"/>
                      <a:pt x="4937" y="10737"/>
                    </a:cubicBezTo>
                    <a:cubicBezTo>
                      <a:pt x="4570" y="11438"/>
                      <a:pt x="4170" y="12138"/>
                      <a:pt x="3837" y="12872"/>
                    </a:cubicBezTo>
                    <a:cubicBezTo>
                      <a:pt x="3269" y="12939"/>
                      <a:pt x="2736" y="13206"/>
                      <a:pt x="2302" y="13573"/>
                    </a:cubicBezTo>
                    <a:cubicBezTo>
                      <a:pt x="2335" y="12605"/>
                      <a:pt x="2436" y="11638"/>
                      <a:pt x="2636" y="10704"/>
                    </a:cubicBezTo>
                    <a:cubicBezTo>
                      <a:pt x="2769" y="10637"/>
                      <a:pt x="2836" y="10570"/>
                      <a:pt x="2969" y="10537"/>
                    </a:cubicBezTo>
                    <a:cubicBezTo>
                      <a:pt x="3903" y="10103"/>
                      <a:pt x="4637" y="9636"/>
                      <a:pt x="5638" y="9403"/>
                    </a:cubicBezTo>
                    <a:close/>
                    <a:moveTo>
                      <a:pt x="734" y="11871"/>
                    </a:moveTo>
                    <a:lnTo>
                      <a:pt x="734" y="11871"/>
                    </a:lnTo>
                    <a:cubicBezTo>
                      <a:pt x="1135" y="12438"/>
                      <a:pt x="1568" y="12939"/>
                      <a:pt x="1969" y="13472"/>
                    </a:cubicBezTo>
                    <a:cubicBezTo>
                      <a:pt x="1835" y="14640"/>
                      <a:pt x="1835" y="15774"/>
                      <a:pt x="1902" y="16908"/>
                    </a:cubicBezTo>
                    <a:cubicBezTo>
                      <a:pt x="1468" y="15240"/>
                      <a:pt x="1001" y="13573"/>
                      <a:pt x="734" y="11871"/>
                    </a:cubicBezTo>
                    <a:close/>
                    <a:moveTo>
                      <a:pt x="3670" y="13106"/>
                    </a:moveTo>
                    <a:cubicBezTo>
                      <a:pt x="2936" y="14807"/>
                      <a:pt x="2335" y="16541"/>
                      <a:pt x="2202" y="18409"/>
                    </a:cubicBezTo>
                    <a:cubicBezTo>
                      <a:pt x="2169" y="18276"/>
                      <a:pt x="2169" y="18142"/>
                      <a:pt x="2135" y="18042"/>
                    </a:cubicBezTo>
                    <a:cubicBezTo>
                      <a:pt x="2169" y="17976"/>
                      <a:pt x="2169" y="17976"/>
                      <a:pt x="2135" y="17909"/>
                    </a:cubicBezTo>
                    <a:cubicBezTo>
                      <a:pt x="2135" y="16508"/>
                      <a:pt x="2135" y="15140"/>
                      <a:pt x="2202" y="13806"/>
                    </a:cubicBezTo>
                    <a:cubicBezTo>
                      <a:pt x="2302" y="13806"/>
                      <a:pt x="2335" y="13773"/>
                      <a:pt x="2335" y="13673"/>
                    </a:cubicBezTo>
                    <a:cubicBezTo>
                      <a:pt x="2802" y="13439"/>
                      <a:pt x="3203" y="13239"/>
                      <a:pt x="3670" y="13106"/>
                    </a:cubicBezTo>
                    <a:close/>
                    <a:moveTo>
                      <a:pt x="5784" y="0"/>
                    </a:moveTo>
                    <a:cubicBezTo>
                      <a:pt x="4888" y="0"/>
                      <a:pt x="3890" y="460"/>
                      <a:pt x="3103" y="1097"/>
                    </a:cubicBezTo>
                    <a:cubicBezTo>
                      <a:pt x="968" y="2765"/>
                      <a:pt x="101" y="5567"/>
                      <a:pt x="34" y="8169"/>
                    </a:cubicBezTo>
                    <a:cubicBezTo>
                      <a:pt x="0" y="11838"/>
                      <a:pt x="1235" y="15741"/>
                      <a:pt x="2269" y="19277"/>
                    </a:cubicBezTo>
                    <a:lnTo>
                      <a:pt x="2269" y="19410"/>
                    </a:lnTo>
                    <a:cubicBezTo>
                      <a:pt x="2269" y="19443"/>
                      <a:pt x="2269" y="19477"/>
                      <a:pt x="2302" y="19477"/>
                    </a:cubicBezTo>
                    <a:lnTo>
                      <a:pt x="2302" y="19577"/>
                    </a:lnTo>
                    <a:cubicBezTo>
                      <a:pt x="2302" y="19607"/>
                      <a:pt x="2343" y="19623"/>
                      <a:pt x="2384" y="19623"/>
                    </a:cubicBezTo>
                    <a:cubicBezTo>
                      <a:pt x="2435" y="19623"/>
                      <a:pt x="2487" y="19599"/>
                      <a:pt x="2469" y="19543"/>
                    </a:cubicBezTo>
                    <a:lnTo>
                      <a:pt x="2502" y="19477"/>
                    </a:lnTo>
                    <a:cubicBezTo>
                      <a:pt x="2569" y="19477"/>
                      <a:pt x="2569" y="19443"/>
                      <a:pt x="2569" y="19410"/>
                    </a:cubicBezTo>
                    <a:cubicBezTo>
                      <a:pt x="2502" y="17108"/>
                      <a:pt x="3236" y="15040"/>
                      <a:pt x="4170" y="13039"/>
                    </a:cubicBezTo>
                    <a:lnTo>
                      <a:pt x="4404" y="13039"/>
                    </a:lnTo>
                    <a:cubicBezTo>
                      <a:pt x="4504" y="13039"/>
                      <a:pt x="4470" y="12805"/>
                      <a:pt x="4337" y="12805"/>
                    </a:cubicBezTo>
                    <a:lnTo>
                      <a:pt x="4270" y="12805"/>
                    </a:lnTo>
                    <a:cubicBezTo>
                      <a:pt x="4704" y="11905"/>
                      <a:pt x="5204" y="10971"/>
                      <a:pt x="5671" y="10070"/>
                    </a:cubicBezTo>
                    <a:cubicBezTo>
                      <a:pt x="6939" y="7668"/>
                      <a:pt x="8773" y="4433"/>
                      <a:pt x="7839" y="1631"/>
                    </a:cubicBezTo>
                    <a:cubicBezTo>
                      <a:pt x="7458" y="452"/>
                      <a:pt x="6671" y="0"/>
                      <a:pt x="57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63"/>
              <p:cNvSpPr/>
              <p:nvPr/>
            </p:nvSpPr>
            <p:spPr>
              <a:xfrm>
                <a:off x="3183568" y="490265"/>
                <a:ext cx="54086" cy="125363"/>
              </a:xfrm>
              <a:custGeom>
                <a:avLst/>
                <a:gdLst/>
                <a:ahLst/>
                <a:cxnLst/>
                <a:rect l="l" t="t" r="r" b="b"/>
                <a:pathLst>
                  <a:path w="2303" h="5338" extrusionOk="0">
                    <a:moveTo>
                      <a:pt x="2302" y="1"/>
                    </a:moveTo>
                    <a:lnTo>
                      <a:pt x="2302" y="1"/>
                    </a:lnTo>
                    <a:cubicBezTo>
                      <a:pt x="935" y="1101"/>
                      <a:pt x="34" y="2769"/>
                      <a:pt x="34" y="4704"/>
                    </a:cubicBezTo>
                    <a:cubicBezTo>
                      <a:pt x="34" y="5038"/>
                      <a:pt x="1" y="5271"/>
                      <a:pt x="134" y="5338"/>
                    </a:cubicBezTo>
                    <a:cubicBezTo>
                      <a:pt x="534" y="4704"/>
                      <a:pt x="1001" y="4137"/>
                      <a:pt x="1468" y="3603"/>
                    </a:cubicBezTo>
                    <a:cubicBezTo>
                      <a:pt x="1869" y="2436"/>
                      <a:pt x="2069" y="1268"/>
                      <a:pt x="23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63"/>
              <p:cNvSpPr/>
              <p:nvPr/>
            </p:nvSpPr>
            <p:spPr>
              <a:xfrm>
                <a:off x="3194536" y="571358"/>
                <a:ext cx="82291" cy="45068"/>
              </a:xfrm>
              <a:custGeom>
                <a:avLst/>
                <a:gdLst/>
                <a:ahLst/>
                <a:cxnLst/>
                <a:rect l="l" t="t" r="r" b="b"/>
                <a:pathLst>
                  <a:path w="3504" h="1919" extrusionOk="0">
                    <a:moveTo>
                      <a:pt x="2888" y="1"/>
                    </a:moveTo>
                    <a:cubicBezTo>
                      <a:pt x="2263" y="1"/>
                      <a:pt x="1646" y="157"/>
                      <a:pt x="1068" y="484"/>
                    </a:cubicBezTo>
                    <a:cubicBezTo>
                      <a:pt x="701" y="984"/>
                      <a:pt x="334" y="1418"/>
                      <a:pt x="1" y="1918"/>
                    </a:cubicBezTo>
                    <a:cubicBezTo>
                      <a:pt x="367" y="1918"/>
                      <a:pt x="1135" y="1484"/>
                      <a:pt x="1402" y="1351"/>
                    </a:cubicBezTo>
                    <a:cubicBezTo>
                      <a:pt x="2169" y="1017"/>
                      <a:pt x="2869" y="584"/>
                      <a:pt x="3503" y="50"/>
                    </a:cubicBezTo>
                    <a:cubicBezTo>
                      <a:pt x="3298" y="17"/>
                      <a:pt x="3092" y="1"/>
                      <a:pt x="2888"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63"/>
              <p:cNvSpPr/>
              <p:nvPr/>
            </p:nvSpPr>
            <p:spPr>
              <a:xfrm>
                <a:off x="3227438" y="513773"/>
                <a:ext cx="94034" cy="59558"/>
              </a:xfrm>
              <a:custGeom>
                <a:avLst/>
                <a:gdLst/>
                <a:ahLst/>
                <a:cxnLst/>
                <a:rect l="l" t="t" r="r" b="b"/>
                <a:pathLst>
                  <a:path w="4004" h="2536" extrusionOk="0">
                    <a:moveTo>
                      <a:pt x="2602" y="0"/>
                    </a:moveTo>
                    <a:cubicBezTo>
                      <a:pt x="1635" y="768"/>
                      <a:pt x="801" y="1635"/>
                      <a:pt x="1" y="2535"/>
                    </a:cubicBezTo>
                    <a:cubicBezTo>
                      <a:pt x="512" y="2358"/>
                      <a:pt x="1009" y="2254"/>
                      <a:pt x="1520" y="2254"/>
                    </a:cubicBezTo>
                    <a:cubicBezTo>
                      <a:pt x="1776" y="2254"/>
                      <a:pt x="2035" y="2280"/>
                      <a:pt x="2302" y="2335"/>
                    </a:cubicBezTo>
                    <a:cubicBezTo>
                      <a:pt x="2336" y="2302"/>
                      <a:pt x="2336" y="2302"/>
                      <a:pt x="2402" y="2302"/>
                    </a:cubicBezTo>
                    <a:cubicBezTo>
                      <a:pt x="3036" y="1768"/>
                      <a:pt x="3536" y="1034"/>
                      <a:pt x="4003" y="301"/>
                    </a:cubicBezTo>
                    <a:cubicBezTo>
                      <a:pt x="3503" y="167"/>
                      <a:pt x="3069" y="100"/>
                      <a:pt x="26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63"/>
              <p:cNvSpPr/>
              <p:nvPr/>
            </p:nvSpPr>
            <p:spPr>
              <a:xfrm>
                <a:off x="3227438" y="459711"/>
                <a:ext cx="68177" cy="103428"/>
              </a:xfrm>
              <a:custGeom>
                <a:avLst/>
                <a:gdLst/>
                <a:ahLst/>
                <a:cxnLst/>
                <a:rect l="l" t="t" r="r" b="b"/>
                <a:pathLst>
                  <a:path w="2903" h="4404" extrusionOk="0">
                    <a:moveTo>
                      <a:pt x="2903" y="1"/>
                    </a:moveTo>
                    <a:lnTo>
                      <a:pt x="2903" y="1"/>
                    </a:lnTo>
                    <a:cubicBezTo>
                      <a:pt x="2002" y="268"/>
                      <a:pt x="1168" y="668"/>
                      <a:pt x="468" y="1202"/>
                    </a:cubicBezTo>
                    <a:cubicBezTo>
                      <a:pt x="501" y="1202"/>
                      <a:pt x="501" y="1202"/>
                      <a:pt x="501" y="1268"/>
                    </a:cubicBezTo>
                    <a:cubicBezTo>
                      <a:pt x="568" y="2302"/>
                      <a:pt x="334" y="3403"/>
                      <a:pt x="1" y="4404"/>
                    </a:cubicBezTo>
                    <a:cubicBezTo>
                      <a:pt x="768" y="3537"/>
                      <a:pt x="1568" y="2769"/>
                      <a:pt x="2402" y="1969"/>
                    </a:cubicBezTo>
                    <a:cubicBezTo>
                      <a:pt x="2669" y="1335"/>
                      <a:pt x="2803" y="668"/>
                      <a:pt x="2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63"/>
              <p:cNvSpPr/>
              <p:nvPr/>
            </p:nvSpPr>
            <p:spPr>
              <a:xfrm>
                <a:off x="3292468" y="466756"/>
                <a:ext cx="56411" cy="47815"/>
              </a:xfrm>
              <a:custGeom>
                <a:avLst/>
                <a:gdLst/>
                <a:ahLst/>
                <a:cxnLst/>
                <a:rect l="l" t="t" r="r" b="b"/>
                <a:pathLst>
                  <a:path w="2402" h="2036" extrusionOk="0">
                    <a:moveTo>
                      <a:pt x="2402" y="1"/>
                    </a:moveTo>
                    <a:lnTo>
                      <a:pt x="2402" y="1"/>
                    </a:lnTo>
                    <a:cubicBezTo>
                      <a:pt x="1568" y="535"/>
                      <a:pt x="734" y="1168"/>
                      <a:pt x="0" y="1802"/>
                    </a:cubicBezTo>
                    <a:cubicBezTo>
                      <a:pt x="434" y="1869"/>
                      <a:pt x="867" y="1969"/>
                      <a:pt x="1334" y="2036"/>
                    </a:cubicBezTo>
                    <a:cubicBezTo>
                      <a:pt x="1735" y="1435"/>
                      <a:pt x="2135" y="701"/>
                      <a:pt x="24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63"/>
              <p:cNvSpPr/>
              <p:nvPr/>
            </p:nvSpPr>
            <p:spPr>
              <a:xfrm>
                <a:off x="3292468" y="455483"/>
                <a:ext cx="60333" cy="44997"/>
              </a:xfrm>
              <a:custGeom>
                <a:avLst/>
                <a:gdLst/>
                <a:ahLst/>
                <a:cxnLst/>
                <a:rect l="l" t="t" r="r" b="b"/>
                <a:pathLst>
                  <a:path w="2569" h="1916" extrusionOk="0">
                    <a:moveTo>
                      <a:pt x="1823" y="0"/>
                    </a:moveTo>
                    <a:cubicBezTo>
                      <a:pt x="1292" y="0"/>
                      <a:pt x="755" y="67"/>
                      <a:pt x="234" y="181"/>
                    </a:cubicBezTo>
                    <a:cubicBezTo>
                      <a:pt x="267" y="781"/>
                      <a:pt x="200" y="1348"/>
                      <a:pt x="0" y="1915"/>
                    </a:cubicBezTo>
                    <a:cubicBezTo>
                      <a:pt x="834" y="1215"/>
                      <a:pt x="1701" y="614"/>
                      <a:pt x="2569" y="47"/>
                    </a:cubicBezTo>
                    <a:cubicBezTo>
                      <a:pt x="2323" y="15"/>
                      <a:pt x="2073" y="0"/>
                      <a:pt x="18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63"/>
              <p:cNvSpPr/>
              <p:nvPr/>
            </p:nvSpPr>
            <p:spPr>
              <a:xfrm>
                <a:off x="3194536" y="572533"/>
                <a:ext cx="82291" cy="45443"/>
              </a:xfrm>
              <a:custGeom>
                <a:avLst/>
                <a:gdLst/>
                <a:ahLst/>
                <a:cxnLst/>
                <a:rect l="l" t="t" r="r" b="b"/>
                <a:pathLst>
                  <a:path w="3504" h="1935" extrusionOk="0">
                    <a:moveTo>
                      <a:pt x="3169" y="0"/>
                    </a:moveTo>
                    <a:cubicBezTo>
                      <a:pt x="2336" y="634"/>
                      <a:pt x="1468" y="1101"/>
                      <a:pt x="468" y="1301"/>
                    </a:cubicBezTo>
                    <a:cubicBezTo>
                      <a:pt x="301" y="1501"/>
                      <a:pt x="167" y="1701"/>
                      <a:pt x="1" y="1935"/>
                    </a:cubicBezTo>
                    <a:cubicBezTo>
                      <a:pt x="367" y="1935"/>
                      <a:pt x="1101" y="1468"/>
                      <a:pt x="1402" y="1334"/>
                    </a:cubicBezTo>
                    <a:cubicBezTo>
                      <a:pt x="2169" y="1001"/>
                      <a:pt x="2836" y="601"/>
                      <a:pt x="3503" y="33"/>
                    </a:cubicBezTo>
                    <a:cubicBezTo>
                      <a:pt x="3370" y="33"/>
                      <a:pt x="3270" y="0"/>
                      <a:pt x="3169"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63"/>
              <p:cNvSpPr/>
              <p:nvPr/>
            </p:nvSpPr>
            <p:spPr>
              <a:xfrm>
                <a:off x="3199233" y="497756"/>
                <a:ext cx="40512" cy="70126"/>
              </a:xfrm>
              <a:custGeom>
                <a:avLst/>
                <a:gdLst/>
                <a:ahLst/>
                <a:cxnLst/>
                <a:rect l="l" t="t" r="r" b="b"/>
                <a:pathLst>
                  <a:path w="1725" h="2986" extrusionOk="0">
                    <a:moveTo>
                      <a:pt x="1489" y="0"/>
                    </a:moveTo>
                    <a:cubicBezTo>
                      <a:pt x="1462" y="0"/>
                      <a:pt x="1433" y="5"/>
                      <a:pt x="1402" y="15"/>
                    </a:cubicBezTo>
                    <a:cubicBezTo>
                      <a:pt x="501" y="482"/>
                      <a:pt x="34" y="1950"/>
                      <a:pt x="1" y="2884"/>
                    </a:cubicBezTo>
                    <a:cubicBezTo>
                      <a:pt x="22" y="2949"/>
                      <a:pt x="86" y="2985"/>
                      <a:pt x="137" y="2985"/>
                    </a:cubicBezTo>
                    <a:cubicBezTo>
                      <a:pt x="165" y="2985"/>
                      <a:pt x="189" y="2974"/>
                      <a:pt x="201" y="2951"/>
                    </a:cubicBezTo>
                    <a:cubicBezTo>
                      <a:pt x="434" y="2484"/>
                      <a:pt x="634" y="1983"/>
                      <a:pt x="835" y="1550"/>
                    </a:cubicBezTo>
                    <a:cubicBezTo>
                      <a:pt x="1101" y="1116"/>
                      <a:pt x="1502" y="716"/>
                      <a:pt x="1669" y="282"/>
                    </a:cubicBezTo>
                    <a:cubicBezTo>
                      <a:pt x="1725" y="141"/>
                      <a:pt x="1638" y="0"/>
                      <a:pt x="14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63"/>
              <p:cNvSpPr/>
              <p:nvPr/>
            </p:nvSpPr>
            <p:spPr>
              <a:xfrm>
                <a:off x="3165555" y="449941"/>
                <a:ext cx="200844" cy="179942"/>
              </a:xfrm>
              <a:custGeom>
                <a:avLst/>
                <a:gdLst/>
                <a:ahLst/>
                <a:cxnLst/>
                <a:rect l="l" t="t" r="r" b="b"/>
                <a:pathLst>
                  <a:path w="8552" h="7662" extrusionOk="0">
                    <a:moveTo>
                      <a:pt x="7387" y="224"/>
                    </a:moveTo>
                    <a:cubicBezTo>
                      <a:pt x="7592" y="224"/>
                      <a:pt x="7799" y="233"/>
                      <a:pt x="8006" y="250"/>
                    </a:cubicBezTo>
                    <a:cubicBezTo>
                      <a:pt x="7105" y="850"/>
                      <a:pt x="6271" y="1451"/>
                      <a:pt x="5438" y="2151"/>
                    </a:cubicBezTo>
                    <a:cubicBezTo>
                      <a:pt x="5604" y="1584"/>
                      <a:pt x="5738" y="1017"/>
                      <a:pt x="5671" y="417"/>
                    </a:cubicBezTo>
                    <a:cubicBezTo>
                      <a:pt x="6215" y="293"/>
                      <a:pt x="6796" y="224"/>
                      <a:pt x="7387" y="224"/>
                    </a:cubicBezTo>
                    <a:close/>
                    <a:moveTo>
                      <a:pt x="7906" y="717"/>
                    </a:moveTo>
                    <a:cubicBezTo>
                      <a:pt x="7539" y="1384"/>
                      <a:pt x="7205" y="2085"/>
                      <a:pt x="6772" y="2752"/>
                    </a:cubicBezTo>
                    <a:cubicBezTo>
                      <a:pt x="6305" y="2685"/>
                      <a:pt x="5905" y="2585"/>
                      <a:pt x="5438" y="2518"/>
                    </a:cubicBezTo>
                    <a:cubicBezTo>
                      <a:pt x="6205" y="1884"/>
                      <a:pt x="7039" y="1317"/>
                      <a:pt x="7906" y="717"/>
                    </a:cubicBezTo>
                    <a:close/>
                    <a:moveTo>
                      <a:pt x="5571" y="417"/>
                    </a:moveTo>
                    <a:lnTo>
                      <a:pt x="5571" y="417"/>
                    </a:lnTo>
                    <a:cubicBezTo>
                      <a:pt x="5471" y="1084"/>
                      <a:pt x="5371" y="1751"/>
                      <a:pt x="5071" y="2385"/>
                    </a:cubicBezTo>
                    <a:cubicBezTo>
                      <a:pt x="4237" y="3119"/>
                      <a:pt x="3403" y="3919"/>
                      <a:pt x="2636" y="4820"/>
                    </a:cubicBezTo>
                    <a:cubicBezTo>
                      <a:pt x="2936" y="3819"/>
                      <a:pt x="3203" y="2718"/>
                      <a:pt x="3136" y="1684"/>
                    </a:cubicBezTo>
                    <a:lnTo>
                      <a:pt x="3136" y="1651"/>
                    </a:lnTo>
                    <a:cubicBezTo>
                      <a:pt x="3870" y="1050"/>
                      <a:pt x="4704" y="650"/>
                      <a:pt x="5571" y="417"/>
                    </a:cubicBezTo>
                    <a:close/>
                    <a:moveTo>
                      <a:pt x="5237" y="2718"/>
                    </a:moveTo>
                    <a:cubicBezTo>
                      <a:pt x="5738" y="2852"/>
                      <a:pt x="6171" y="2918"/>
                      <a:pt x="6638" y="3019"/>
                    </a:cubicBezTo>
                    <a:cubicBezTo>
                      <a:pt x="6205" y="3752"/>
                      <a:pt x="5638" y="4420"/>
                      <a:pt x="5037" y="5020"/>
                    </a:cubicBezTo>
                    <a:cubicBezTo>
                      <a:pt x="4971" y="5020"/>
                      <a:pt x="4971" y="5053"/>
                      <a:pt x="4937" y="5053"/>
                    </a:cubicBezTo>
                    <a:cubicBezTo>
                      <a:pt x="4670" y="4998"/>
                      <a:pt x="4407" y="4972"/>
                      <a:pt x="4148" y="4972"/>
                    </a:cubicBezTo>
                    <a:cubicBezTo>
                      <a:pt x="3629" y="4972"/>
                      <a:pt x="3125" y="5076"/>
                      <a:pt x="2636" y="5253"/>
                    </a:cubicBezTo>
                    <a:cubicBezTo>
                      <a:pt x="3436" y="4353"/>
                      <a:pt x="4303" y="3486"/>
                      <a:pt x="5237" y="2718"/>
                    </a:cubicBezTo>
                    <a:close/>
                    <a:moveTo>
                      <a:pt x="3069" y="1718"/>
                    </a:moveTo>
                    <a:cubicBezTo>
                      <a:pt x="2836" y="2918"/>
                      <a:pt x="2636" y="4153"/>
                      <a:pt x="2235" y="5320"/>
                    </a:cubicBezTo>
                    <a:cubicBezTo>
                      <a:pt x="1768" y="5887"/>
                      <a:pt x="1301" y="6421"/>
                      <a:pt x="901" y="7055"/>
                    </a:cubicBezTo>
                    <a:cubicBezTo>
                      <a:pt x="768" y="6988"/>
                      <a:pt x="801" y="6755"/>
                      <a:pt x="801" y="6421"/>
                    </a:cubicBezTo>
                    <a:cubicBezTo>
                      <a:pt x="801" y="4486"/>
                      <a:pt x="1702" y="2818"/>
                      <a:pt x="3069" y="1718"/>
                    </a:cubicBezTo>
                    <a:close/>
                    <a:moveTo>
                      <a:pt x="4157" y="5218"/>
                    </a:moveTo>
                    <a:cubicBezTo>
                      <a:pt x="4350" y="5218"/>
                      <a:pt x="4544" y="5230"/>
                      <a:pt x="4737" y="5253"/>
                    </a:cubicBezTo>
                    <a:cubicBezTo>
                      <a:pt x="4070" y="5821"/>
                      <a:pt x="3403" y="6221"/>
                      <a:pt x="2636" y="6554"/>
                    </a:cubicBezTo>
                    <a:cubicBezTo>
                      <a:pt x="2335" y="6688"/>
                      <a:pt x="1601" y="7155"/>
                      <a:pt x="1235" y="7155"/>
                    </a:cubicBezTo>
                    <a:cubicBezTo>
                      <a:pt x="1568" y="6654"/>
                      <a:pt x="1935" y="6154"/>
                      <a:pt x="2302" y="5687"/>
                    </a:cubicBezTo>
                    <a:cubicBezTo>
                      <a:pt x="2891" y="5354"/>
                      <a:pt x="3520" y="5218"/>
                      <a:pt x="4157" y="5218"/>
                    </a:cubicBezTo>
                    <a:close/>
                    <a:moveTo>
                      <a:pt x="6867" y="0"/>
                    </a:moveTo>
                    <a:cubicBezTo>
                      <a:pt x="3041" y="0"/>
                      <a:pt x="0" y="3517"/>
                      <a:pt x="567" y="7488"/>
                    </a:cubicBezTo>
                    <a:cubicBezTo>
                      <a:pt x="567" y="7575"/>
                      <a:pt x="617" y="7662"/>
                      <a:pt x="718" y="7662"/>
                    </a:cubicBezTo>
                    <a:cubicBezTo>
                      <a:pt x="733" y="7662"/>
                      <a:pt x="750" y="7660"/>
                      <a:pt x="768" y="7655"/>
                    </a:cubicBezTo>
                    <a:cubicBezTo>
                      <a:pt x="2402" y="7088"/>
                      <a:pt x="3970" y="6388"/>
                      <a:pt x="5271" y="5220"/>
                    </a:cubicBezTo>
                    <a:cubicBezTo>
                      <a:pt x="5971" y="4586"/>
                      <a:pt x="6538" y="3852"/>
                      <a:pt x="7039" y="3019"/>
                    </a:cubicBezTo>
                    <a:cubicBezTo>
                      <a:pt x="7072" y="3019"/>
                      <a:pt x="7072" y="2985"/>
                      <a:pt x="7072" y="2985"/>
                    </a:cubicBezTo>
                    <a:cubicBezTo>
                      <a:pt x="7572" y="2085"/>
                      <a:pt x="8039" y="1184"/>
                      <a:pt x="8473" y="350"/>
                    </a:cubicBezTo>
                    <a:cubicBezTo>
                      <a:pt x="8552" y="245"/>
                      <a:pt x="8445" y="119"/>
                      <a:pt x="8330" y="119"/>
                    </a:cubicBezTo>
                    <a:cubicBezTo>
                      <a:pt x="8299" y="119"/>
                      <a:pt x="8268" y="128"/>
                      <a:pt x="8240" y="150"/>
                    </a:cubicBezTo>
                    <a:cubicBezTo>
                      <a:pt x="7774" y="48"/>
                      <a:pt x="7315" y="0"/>
                      <a:pt x="6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63"/>
              <p:cNvSpPr/>
              <p:nvPr/>
            </p:nvSpPr>
            <p:spPr>
              <a:xfrm>
                <a:off x="3048835" y="713537"/>
                <a:ext cx="100281" cy="37623"/>
              </a:xfrm>
              <a:custGeom>
                <a:avLst/>
                <a:gdLst/>
                <a:ahLst/>
                <a:cxnLst/>
                <a:rect l="l" t="t" r="r" b="b"/>
                <a:pathLst>
                  <a:path w="4270" h="1602" extrusionOk="0">
                    <a:moveTo>
                      <a:pt x="0" y="0"/>
                    </a:moveTo>
                    <a:lnTo>
                      <a:pt x="0" y="0"/>
                    </a:lnTo>
                    <a:cubicBezTo>
                      <a:pt x="1234" y="834"/>
                      <a:pt x="2769" y="1301"/>
                      <a:pt x="4270" y="1602"/>
                    </a:cubicBezTo>
                    <a:cubicBezTo>
                      <a:pt x="4070" y="934"/>
                      <a:pt x="3669" y="434"/>
                      <a:pt x="3036" y="134"/>
                    </a:cubicBezTo>
                    <a:cubicBezTo>
                      <a:pt x="2002" y="134"/>
                      <a:pt x="1001" y="1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63"/>
              <p:cNvSpPr/>
              <p:nvPr/>
            </p:nvSpPr>
            <p:spPr>
              <a:xfrm>
                <a:off x="3042538" y="615620"/>
                <a:ext cx="94809" cy="94363"/>
              </a:xfrm>
              <a:custGeom>
                <a:avLst/>
                <a:gdLst/>
                <a:ahLst/>
                <a:cxnLst/>
                <a:rect l="l" t="t" r="r" b="b"/>
                <a:pathLst>
                  <a:path w="4037" h="4018" extrusionOk="0">
                    <a:moveTo>
                      <a:pt x="3903" y="1"/>
                    </a:moveTo>
                    <a:cubicBezTo>
                      <a:pt x="2569" y="868"/>
                      <a:pt x="1368" y="2036"/>
                      <a:pt x="334" y="3470"/>
                    </a:cubicBezTo>
                    <a:cubicBezTo>
                      <a:pt x="201" y="3637"/>
                      <a:pt x="134" y="3804"/>
                      <a:pt x="1" y="3970"/>
                    </a:cubicBezTo>
                    <a:cubicBezTo>
                      <a:pt x="638" y="3994"/>
                      <a:pt x="1291" y="4018"/>
                      <a:pt x="1938" y="4018"/>
                    </a:cubicBezTo>
                    <a:cubicBezTo>
                      <a:pt x="2206" y="4018"/>
                      <a:pt x="2472" y="4014"/>
                      <a:pt x="2736" y="4004"/>
                    </a:cubicBezTo>
                    <a:cubicBezTo>
                      <a:pt x="3703" y="2836"/>
                      <a:pt x="4037" y="1502"/>
                      <a:pt x="3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63"/>
              <p:cNvSpPr/>
              <p:nvPr/>
            </p:nvSpPr>
            <p:spPr>
              <a:xfrm>
                <a:off x="3131855" y="708840"/>
                <a:ext cx="129285" cy="51479"/>
              </a:xfrm>
              <a:custGeom>
                <a:avLst/>
                <a:gdLst/>
                <a:ahLst/>
                <a:cxnLst/>
                <a:rect l="l" t="t" r="r" b="b"/>
                <a:pathLst>
                  <a:path w="5505" h="2192" extrusionOk="0">
                    <a:moveTo>
                      <a:pt x="2936" y="0"/>
                    </a:moveTo>
                    <a:cubicBezTo>
                      <a:pt x="1936" y="167"/>
                      <a:pt x="1002" y="234"/>
                      <a:pt x="1" y="300"/>
                    </a:cubicBezTo>
                    <a:cubicBezTo>
                      <a:pt x="34" y="334"/>
                      <a:pt x="101" y="401"/>
                      <a:pt x="201" y="467"/>
                    </a:cubicBezTo>
                    <a:cubicBezTo>
                      <a:pt x="601" y="834"/>
                      <a:pt x="868" y="1301"/>
                      <a:pt x="1035" y="1835"/>
                    </a:cubicBezTo>
                    <a:cubicBezTo>
                      <a:pt x="1402" y="1902"/>
                      <a:pt x="1736" y="2002"/>
                      <a:pt x="2102" y="2035"/>
                    </a:cubicBezTo>
                    <a:cubicBezTo>
                      <a:pt x="2811" y="2139"/>
                      <a:pt x="3520" y="2191"/>
                      <a:pt x="4229" y="2191"/>
                    </a:cubicBezTo>
                    <a:cubicBezTo>
                      <a:pt x="4654" y="2191"/>
                      <a:pt x="5080" y="2173"/>
                      <a:pt x="5505" y="2135"/>
                    </a:cubicBezTo>
                    <a:cubicBezTo>
                      <a:pt x="4838" y="1201"/>
                      <a:pt x="4004" y="501"/>
                      <a:pt x="29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63"/>
              <p:cNvSpPr/>
              <p:nvPr/>
            </p:nvSpPr>
            <p:spPr>
              <a:xfrm>
                <a:off x="3116989" y="568611"/>
                <a:ext cx="121441" cy="137105"/>
              </a:xfrm>
              <a:custGeom>
                <a:avLst/>
                <a:gdLst/>
                <a:ahLst/>
                <a:cxnLst/>
                <a:rect l="l" t="t" r="r" b="b"/>
                <a:pathLst>
                  <a:path w="5171" h="5838" extrusionOk="0">
                    <a:moveTo>
                      <a:pt x="4771" y="0"/>
                    </a:moveTo>
                    <a:lnTo>
                      <a:pt x="4771" y="0"/>
                    </a:lnTo>
                    <a:cubicBezTo>
                      <a:pt x="3436" y="401"/>
                      <a:pt x="2135" y="1001"/>
                      <a:pt x="968" y="1735"/>
                    </a:cubicBezTo>
                    <a:cubicBezTo>
                      <a:pt x="1268" y="3002"/>
                      <a:pt x="1001" y="4303"/>
                      <a:pt x="334" y="5371"/>
                    </a:cubicBezTo>
                    <a:cubicBezTo>
                      <a:pt x="167" y="5671"/>
                      <a:pt x="1" y="5771"/>
                      <a:pt x="67" y="5838"/>
                    </a:cubicBezTo>
                    <a:cubicBezTo>
                      <a:pt x="1135" y="5804"/>
                      <a:pt x="2169" y="5704"/>
                      <a:pt x="3236" y="5538"/>
                    </a:cubicBezTo>
                    <a:cubicBezTo>
                      <a:pt x="4737" y="4037"/>
                      <a:pt x="5171" y="2035"/>
                      <a:pt x="4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63"/>
              <p:cNvSpPr/>
              <p:nvPr/>
            </p:nvSpPr>
            <p:spPr>
              <a:xfrm>
                <a:off x="3210999" y="690028"/>
                <a:ext cx="156692" cy="66627"/>
              </a:xfrm>
              <a:custGeom>
                <a:avLst/>
                <a:gdLst/>
                <a:ahLst/>
                <a:cxnLst/>
                <a:rect l="l" t="t" r="r" b="b"/>
                <a:pathLst>
                  <a:path w="6672" h="2837" extrusionOk="0">
                    <a:moveTo>
                      <a:pt x="2969" y="1"/>
                    </a:moveTo>
                    <a:cubicBezTo>
                      <a:pt x="2001" y="301"/>
                      <a:pt x="1001" y="534"/>
                      <a:pt x="0" y="701"/>
                    </a:cubicBezTo>
                    <a:cubicBezTo>
                      <a:pt x="133" y="768"/>
                      <a:pt x="300" y="835"/>
                      <a:pt x="367" y="868"/>
                    </a:cubicBezTo>
                    <a:cubicBezTo>
                      <a:pt x="1201" y="1368"/>
                      <a:pt x="1868" y="2102"/>
                      <a:pt x="2335" y="2836"/>
                    </a:cubicBezTo>
                    <a:cubicBezTo>
                      <a:pt x="3002" y="2769"/>
                      <a:pt x="3669" y="2603"/>
                      <a:pt x="4303" y="2336"/>
                    </a:cubicBezTo>
                    <a:cubicBezTo>
                      <a:pt x="5170" y="2002"/>
                      <a:pt x="5938" y="1602"/>
                      <a:pt x="6671" y="1101"/>
                    </a:cubicBezTo>
                    <a:cubicBezTo>
                      <a:pt x="5537" y="434"/>
                      <a:pt x="4303" y="34"/>
                      <a:pt x="2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63"/>
              <p:cNvSpPr/>
              <p:nvPr/>
            </p:nvSpPr>
            <p:spPr>
              <a:xfrm>
                <a:off x="3203155" y="549799"/>
                <a:ext cx="133982" cy="148096"/>
              </a:xfrm>
              <a:custGeom>
                <a:avLst/>
                <a:gdLst/>
                <a:ahLst/>
                <a:cxnLst/>
                <a:rect l="l" t="t" r="r" b="b"/>
                <a:pathLst>
                  <a:path w="5705" h="6306" extrusionOk="0">
                    <a:moveTo>
                      <a:pt x="5338" y="1"/>
                    </a:moveTo>
                    <a:lnTo>
                      <a:pt x="5338" y="1"/>
                    </a:lnTo>
                    <a:cubicBezTo>
                      <a:pt x="3970" y="134"/>
                      <a:pt x="2602" y="401"/>
                      <a:pt x="1301" y="768"/>
                    </a:cubicBezTo>
                    <a:cubicBezTo>
                      <a:pt x="1768" y="2236"/>
                      <a:pt x="1602" y="3837"/>
                      <a:pt x="834" y="5171"/>
                    </a:cubicBezTo>
                    <a:cubicBezTo>
                      <a:pt x="701" y="5405"/>
                      <a:pt x="101" y="6072"/>
                      <a:pt x="0" y="6305"/>
                    </a:cubicBezTo>
                    <a:cubicBezTo>
                      <a:pt x="1101" y="6138"/>
                      <a:pt x="2169" y="5938"/>
                      <a:pt x="3269" y="5605"/>
                    </a:cubicBezTo>
                    <a:cubicBezTo>
                      <a:pt x="4670" y="3937"/>
                      <a:pt x="5705" y="2269"/>
                      <a:pt x="53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63"/>
              <p:cNvSpPr/>
              <p:nvPr/>
            </p:nvSpPr>
            <p:spPr>
              <a:xfrm>
                <a:off x="3289321" y="548038"/>
                <a:ext cx="151220" cy="130271"/>
              </a:xfrm>
              <a:custGeom>
                <a:avLst/>
                <a:gdLst/>
                <a:ahLst/>
                <a:cxnLst/>
                <a:rect l="l" t="t" r="r" b="b"/>
                <a:pathLst>
                  <a:path w="6439" h="5547" extrusionOk="0">
                    <a:moveTo>
                      <a:pt x="4095" y="1"/>
                    </a:moveTo>
                    <a:cubicBezTo>
                      <a:pt x="3320" y="1"/>
                      <a:pt x="2553" y="26"/>
                      <a:pt x="1802" y="76"/>
                    </a:cubicBezTo>
                    <a:cubicBezTo>
                      <a:pt x="2369" y="1577"/>
                      <a:pt x="1702" y="3245"/>
                      <a:pt x="835" y="4512"/>
                    </a:cubicBezTo>
                    <a:cubicBezTo>
                      <a:pt x="768" y="4579"/>
                      <a:pt x="201" y="5213"/>
                      <a:pt x="1" y="5546"/>
                    </a:cubicBezTo>
                    <a:cubicBezTo>
                      <a:pt x="134" y="5546"/>
                      <a:pt x="201" y="5513"/>
                      <a:pt x="334" y="5480"/>
                    </a:cubicBezTo>
                    <a:cubicBezTo>
                      <a:pt x="1802" y="4979"/>
                      <a:pt x="3136" y="4379"/>
                      <a:pt x="4437" y="3712"/>
                    </a:cubicBezTo>
                    <a:cubicBezTo>
                      <a:pt x="5305" y="2578"/>
                      <a:pt x="5838" y="1377"/>
                      <a:pt x="6439" y="76"/>
                    </a:cubicBezTo>
                    <a:cubicBezTo>
                      <a:pt x="5655" y="26"/>
                      <a:pt x="4871" y="1"/>
                      <a:pt x="40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63"/>
              <p:cNvSpPr/>
              <p:nvPr/>
            </p:nvSpPr>
            <p:spPr>
              <a:xfrm>
                <a:off x="3295592" y="639113"/>
                <a:ext cx="145748" cy="73672"/>
              </a:xfrm>
              <a:custGeom>
                <a:avLst/>
                <a:gdLst/>
                <a:ahLst/>
                <a:cxnLst/>
                <a:rect l="l" t="t" r="r" b="b"/>
                <a:pathLst>
                  <a:path w="6206" h="3137" extrusionOk="0">
                    <a:moveTo>
                      <a:pt x="4671" y="0"/>
                    </a:moveTo>
                    <a:cubicBezTo>
                      <a:pt x="3170" y="834"/>
                      <a:pt x="1602" y="1502"/>
                      <a:pt x="1" y="2002"/>
                    </a:cubicBezTo>
                    <a:cubicBezTo>
                      <a:pt x="368" y="2035"/>
                      <a:pt x="868" y="2035"/>
                      <a:pt x="968" y="2102"/>
                    </a:cubicBezTo>
                    <a:cubicBezTo>
                      <a:pt x="1802" y="2302"/>
                      <a:pt x="2602" y="2636"/>
                      <a:pt x="3336" y="3136"/>
                    </a:cubicBezTo>
                    <a:cubicBezTo>
                      <a:pt x="4370" y="2369"/>
                      <a:pt x="5304" y="1468"/>
                      <a:pt x="6205" y="501"/>
                    </a:cubicBezTo>
                    <a:cubicBezTo>
                      <a:pt x="5705" y="267"/>
                      <a:pt x="5238" y="34"/>
                      <a:pt x="46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63"/>
              <p:cNvSpPr/>
              <p:nvPr/>
            </p:nvSpPr>
            <p:spPr>
              <a:xfrm>
                <a:off x="3402918" y="549799"/>
                <a:ext cx="108923" cy="79943"/>
              </a:xfrm>
              <a:custGeom>
                <a:avLst/>
                <a:gdLst/>
                <a:ahLst/>
                <a:cxnLst/>
                <a:rect l="l" t="t" r="r" b="b"/>
                <a:pathLst>
                  <a:path w="4638" h="3404" extrusionOk="0">
                    <a:moveTo>
                      <a:pt x="1668" y="1"/>
                    </a:moveTo>
                    <a:cubicBezTo>
                      <a:pt x="1468" y="1102"/>
                      <a:pt x="935" y="2102"/>
                      <a:pt x="301" y="3003"/>
                    </a:cubicBezTo>
                    <a:cubicBezTo>
                      <a:pt x="267" y="3070"/>
                      <a:pt x="101" y="3236"/>
                      <a:pt x="1" y="3403"/>
                    </a:cubicBezTo>
                    <a:cubicBezTo>
                      <a:pt x="1602" y="2503"/>
                      <a:pt x="3136" y="1468"/>
                      <a:pt x="4637" y="334"/>
                    </a:cubicBezTo>
                    <a:cubicBezTo>
                      <a:pt x="3670" y="168"/>
                      <a:pt x="2669" y="101"/>
                      <a:pt x="16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63"/>
              <p:cNvSpPr/>
              <p:nvPr/>
            </p:nvSpPr>
            <p:spPr>
              <a:xfrm>
                <a:off x="3411537" y="567812"/>
                <a:ext cx="95607" cy="79943"/>
              </a:xfrm>
              <a:custGeom>
                <a:avLst/>
                <a:gdLst/>
                <a:ahLst/>
                <a:cxnLst/>
                <a:rect l="l" t="t" r="r" b="b"/>
                <a:pathLst>
                  <a:path w="4071" h="3404" extrusionOk="0">
                    <a:moveTo>
                      <a:pt x="4070" y="1"/>
                    </a:moveTo>
                    <a:cubicBezTo>
                      <a:pt x="2836" y="1068"/>
                      <a:pt x="1468" y="2036"/>
                      <a:pt x="0" y="2870"/>
                    </a:cubicBezTo>
                    <a:cubicBezTo>
                      <a:pt x="167" y="2870"/>
                      <a:pt x="334" y="2903"/>
                      <a:pt x="401" y="2903"/>
                    </a:cubicBezTo>
                    <a:cubicBezTo>
                      <a:pt x="768" y="3003"/>
                      <a:pt x="1101" y="3170"/>
                      <a:pt x="1401" y="3403"/>
                    </a:cubicBezTo>
                    <a:cubicBezTo>
                      <a:pt x="2335" y="2336"/>
                      <a:pt x="3236" y="1168"/>
                      <a:pt x="40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63"/>
              <p:cNvSpPr/>
              <p:nvPr/>
            </p:nvSpPr>
            <p:spPr>
              <a:xfrm>
                <a:off x="3108863" y="579249"/>
                <a:ext cx="149341" cy="82973"/>
              </a:xfrm>
              <a:custGeom>
                <a:avLst/>
                <a:gdLst/>
                <a:ahLst/>
                <a:cxnLst/>
                <a:rect l="l" t="t" r="r" b="b"/>
                <a:pathLst>
                  <a:path w="6359" h="3533" extrusionOk="0">
                    <a:moveTo>
                      <a:pt x="6024" y="0"/>
                    </a:moveTo>
                    <a:cubicBezTo>
                      <a:pt x="6000" y="0"/>
                      <a:pt x="5976" y="5"/>
                      <a:pt x="5950" y="14"/>
                    </a:cubicBezTo>
                    <a:cubicBezTo>
                      <a:pt x="3782" y="615"/>
                      <a:pt x="1781" y="1782"/>
                      <a:pt x="113" y="3283"/>
                    </a:cubicBezTo>
                    <a:cubicBezTo>
                      <a:pt x="0" y="3396"/>
                      <a:pt x="101" y="3532"/>
                      <a:pt x="215" y="3532"/>
                    </a:cubicBezTo>
                    <a:cubicBezTo>
                      <a:pt x="237" y="3532"/>
                      <a:pt x="259" y="3527"/>
                      <a:pt x="279" y="3517"/>
                    </a:cubicBezTo>
                    <a:cubicBezTo>
                      <a:pt x="2114" y="2249"/>
                      <a:pt x="4015" y="1349"/>
                      <a:pt x="6117" y="515"/>
                    </a:cubicBezTo>
                    <a:cubicBezTo>
                      <a:pt x="6358" y="394"/>
                      <a:pt x="6245" y="0"/>
                      <a:pt x="60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63"/>
              <p:cNvSpPr/>
              <p:nvPr/>
            </p:nvSpPr>
            <p:spPr>
              <a:xfrm>
                <a:off x="3031808" y="539137"/>
                <a:ext cx="493349" cy="229777"/>
              </a:xfrm>
              <a:custGeom>
                <a:avLst/>
                <a:gdLst/>
                <a:ahLst/>
                <a:cxnLst/>
                <a:rect l="l" t="t" r="r" b="b"/>
                <a:pathLst>
                  <a:path w="21007" h="9784" extrusionOk="0">
                    <a:moveTo>
                      <a:pt x="17470" y="421"/>
                    </a:moveTo>
                    <a:cubicBezTo>
                      <a:pt x="18471" y="521"/>
                      <a:pt x="19472" y="588"/>
                      <a:pt x="20439" y="755"/>
                    </a:cubicBezTo>
                    <a:cubicBezTo>
                      <a:pt x="18938" y="1922"/>
                      <a:pt x="17437" y="2957"/>
                      <a:pt x="15803" y="3857"/>
                    </a:cubicBezTo>
                    <a:cubicBezTo>
                      <a:pt x="15903" y="3724"/>
                      <a:pt x="16036" y="3557"/>
                      <a:pt x="16103" y="3457"/>
                    </a:cubicBezTo>
                    <a:cubicBezTo>
                      <a:pt x="16737" y="2590"/>
                      <a:pt x="17270" y="1556"/>
                      <a:pt x="17470" y="421"/>
                    </a:cubicBezTo>
                    <a:close/>
                    <a:moveTo>
                      <a:pt x="20206" y="1189"/>
                    </a:moveTo>
                    <a:lnTo>
                      <a:pt x="20206" y="1189"/>
                    </a:lnTo>
                    <a:cubicBezTo>
                      <a:pt x="19372" y="2356"/>
                      <a:pt x="18504" y="3524"/>
                      <a:pt x="17537" y="4591"/>
                    </a:cubicBezTo>
                    <a:cubicBezTo>
                      <a:pt x="17270" y="4391"/>
                      <a:pt x="16937" y="4224"/>
                      <a:pt x="16536" y="4124"/>
                    </a:cubicBezTo>
                    <a:cubicBezTo>
                      <a:pt x="16503" y="4124"/>
                      <a:pt x="16336" y="4124"/>
                      <a:pt x="16169" y="4091"/>
                    </a:cubicBezTo>
                    <a:cubicBezTo>
                      <a:pt x="17637" y="3257"/>
                      <a:pt x="19005" y="2289"/>
                      <a:pt x="20206" y="1189"/>
                    </a:cubicBezTo>
                    <a:close/>
                    <a:moveTo>
                      <a:pt x="15119" y="380"/>
                    </a:moveTo>
                    <a:cubicBezTo>
                      <a:pt x="15894" y="380"/>
                      <a:pt x="16670" y="405"/>
                      <a:pt x="17437" y="455"/>
                    </a:cubicBezTo>
                    <a:cubicBezTo>
                      <a:pt x="16837" y="1756"/>
                      <a:pt x="16336" y="2957"/>
                      <a:pt x="15436" y="4091"/>
                    </a:cubicBezTo>
                    <a:cubicBezTo>
                      <a:pt x="14135" y="4791"/>
                      <a:pt x="12767" y="5392"/>
                      <a:pt x="11333" y="5859"/>
                    </a:cubicBezTo>
                    <a:cubicBezTo>
                      <a:pt x="11233" y="5859"/>
                      <a:pt x="11133" y="5892"/>
                      <a:pt x="10999" y="5925"/>
                    </a:cubicBezTo>
                    <a:cubicBezTo>
                      <a:pt x="11233" y="5592"/>
                      <a:pt x="11766" y="4958"/>
                      <a:pt x="11833" y="4891"/>
                    </a:cubicBezTo>
                    <a:cubicBezTo>
                      <a:pt x="12667" y="3624"/>
                      <a:pt x="13401" y="1956"/>
                      <a:pt x="12800" y="455"/>
                    </a:cubicBezTo>
                    <a:cubicBezTo>
                      <a:pt x="13568" y="405"/>
                      <a:pt x="14343" y="380"/>
                      <a:pt x="15119" y="380"/>
                    </a:cubicBezTo>
                    <a:close/>
                    <a:moveTo>
                      <a:pt x="12634" y="521"/>
                    </a:moveTo>
                    <a:cubicBezTo>
                      <a:pt x="12967" y="2756"/>
                      <a:pt x="11933" y="4424"/>
                      <a:pt x="10565" y="6092"/>
                    </a:cubicBezTo>
                    <a:cubicBezTo>
                      <a:pt x="9465" y="6392"/>
                      <a:pt x="8397" y="6626"/>
                      <a:pt x="7296" y="6793"/>
                    </a:cubicBezTo>
                    <a:cubicBezTo>
                      <a:pt x="7397" y="6559"/>
                      <a:pt x="7997" y="5892"/>
                      <a:pt x="8130" y="5692"/>
                    </a:cubicBezTo>
                    <a:cubicBezTo>
                      <a:pt x="8831" y="4291"/>
                      <a:pt x="9064" y="2723"/>
                      <a:pt x="8597" y="1255"/>
                    </a:cubicBezTo>
                    <a:cubicBezTo>
                      <a:pt x="9898" y="888"/>
                      <a:pt x="11266" y="622"/>
                      <a:pt x="12634" y="521"/>
                    </a:cubicBezTo>
                    <a:close/>
                    <a:moveTo>
                      <a:pt x="8431" y="1289"/>
                    </a:moveTo>
                    <a:lnTo>
                      <a:pt x="8431" y="1289"/>
                    </a:lnTo>
                    <a:cubicBezTo>
                      <a:pt x="8831" y="3357"/>
                      <a:pt x="8397" y="5358"/>
                      <a:pt x="6896" y="6859"/>
                    </a:cubicBezTo>
                    <a:cubicBezTo>
                      <a:pt x="5829" y="6959"/>
                      <a:pt x="4795" y="7059"/>
                      <a:pt x="3727" y="7093"/>
                    </a:cubicBezTo>
                    <a:cubicBezTo>
                      <a:pt x="3727" y="7026"/>
                      <a:pt x="3827" y="6926"/>
                      <a:pt x="3994" y="6626"/>
                    </a:cubicBezTo>
                    <a:cubicBezTo>
                      <a:pt x="4661" y="5558"/>
                      <a:pt x="4928" y="4257"/>
                      <a:pt x="4628" y="3057"/>
                    </a:cubicBezTo>
                    <a:cubicBezTo>
                      <a:pt x="5795" y="2289"/>
                      <a:pt x="7096" y="1722"/>
                      <a:pt x="8431" y="1289"/>
                    </a:cubicBezTo>
                    <a:close/>
                    <a:moveTo>
                      <a:pt x="4494" y="3090"/>
                    </a:moveTo>
                    <a:cubicBezTo>
                      <a:pt x="4628" y="4591"/>
                      <a:pt x="4294" y="5925"/>
                      <a:pt x="3327" y="7093"/>
                    </a:cubicBezTo>
                    <a:cubicBezTo>
                      <a:pt x="3063" y="7103"/>
                      <a:pt x="2797" y="7107"/>
                      <a:pt x="2529" y="7107"/>
                    </a:cubicBezTo>
                    <a:cubicBezTo>
                      <a:pt x="1882" y="7107"/>
                      <a:pt x="1229" y="7083"/>
                      <a:pt x="592" y="7059"/>
                    </a:cubicBezTo>
                    <a:cubicBezTo>
                      <a:pt x="725" y="6893"/>
                      <a:pt x="792" y="6726"/>
                      <a:pt x="925" y="6559"/>
                    </a:cubicBezTo>
                    <a:cubicBezTo>
                      <a:pt x="1959" y="5125"/>
                      <a:pt x="3160" y="4024"/>
                      <a:pt x="4494" y="3090"/>
                    </a:cubicBezTo>
                    <a:close/>
                    <a:moveTo>
                      <a:pt x="15936" y="4257"/>
                    </a:moveTo>
                    <a:cubicBezTo>
                      <a:pt x="16470" y="4291"/>
                      <a:pt x="16970" y="4524"/>
                      <a:pt x="17470" y="4758"/>
                    </a:cubicBezTo>
                    <a:cubicBezTo>
                      <a:pt x="16603" y="5725"/>
                      <a:pt x="15636" y="6626"/>
                      <a:pt x="14602" y="7393"/>
                    </a:cubicBezTo>
                    <a:cubicBezTo>
                      <a:pt x="13834" y="6893"/>
                      <a:pt x="13101" y="6559"/>
                      <a:pt x="12200" y="6359"/>
                    </a:cubicBezTo>
                    <a:cubicBezTo>
                      <a:pt x="12100" y="6359"/>
                      <a:pt x="11566" y="6292"/>
                      <a:pt x="11233" y="6259"/>
                    </a:cubicBezTo>
                    <a:cubicBezTo>
                      <a:pt x="12834" y="5725"/>
                      <a:pt x="14402" y="5058"/>
                      <a:pt x="15936" y="4257"/>
                    </a:cubicBezTo>
                    <a:close/>
                    <a:moveTo>
                      <a:pt x="725" y="7426"/>
                    </a:moveTo>
                    <a:lnTo>
                      <a:pt x="725" y="7426"/>
                    </a:lnTo>
                    <a:cubicBezTo>
                      <a:pt x="1726" y="7526"/>
                      <a:pt x="2727" y="7560"/>
                      <a:pt x="3761" y="7560"/>
                    </a:cubicBezTo>
                    <a:cubicBezTo>
                      <a:pt x="4328" y="7860"/>
                      <a:pt x="4795" y="8360"/>
                      <a:pt x="4995" y="9028"/>
                    </a:cubicBezTo>
                    <a:cubicBezTo>
                      <a:pt x="3494" y="8727"/>
                      <a:pt x="1993" y="8260"/>
                      <a:pt x="725" y="7426"/>
                    </a:cubicBezTo>
                    <a:close/>
                    <a:moveTo>
                      <a:pt x="10632" y="6426"/>
                    </a:moveTo>
                    <a:cubicBezTo>
                      <a:pt x="11966" y="6426"/>
                      <a:pt x="13201" y="6793"/>
                      <a:pt x="14335" y="7526"/>
                    </a:cubicBezTo>
                    <a:cubicBezTo>
                      <a:pt x="13601" y="8027"/>
                      <a:pt x="12800" y="8427"/>
                      <a:pt x="11966" y="8761"/>
                    </a:cubicBezTo>
                    <a:cubicBezTo>
                      <a:pt x="11299" y="9028"/>
                      <a:pt x="10666" y="9194"/>
                      <a:pt x="9998" y="9261"/>
                    </a:cubicBezTo>
                    <a:cubicBezTo>
                      <a:pt x="9498" y="8460"/>
                      <a:pt x="8831" y="7793"/>
                      <a:pt x="7997" y="7293"/>
                    </a:cubicBezTo>
                    <a:cubicBezTo>
                      <a:pt x="7930" y="7260"/>
                      <a:pt x="7763" y="7226"/>
                      <a:pt x="7630" y="7126"/>
                    </a:cubicBezTo>
                    <a:cubicBezTo>
                      <a:pt x="8631" y="6959"/>
                      <a:pt x="9631" y="6726"/>
                      <a:pt x="10632" y="6426"/>
                    </a:cubicBezTo>
                    <a:close/>
                    <a:moveTo>
                      <a:pt x="7230" y="7226"/>
                    </a:moveTo>
                    <a:cubicBezTo>
                      <a:pt x="8264" y="7727"/>
                      <a:pt x="9098" y="8427"/>
                      <a:pt x="9765" y="9361"/>
                    </a:cubicBezTo>
                    <a:cubicBezTo>
                      <a:pt x="9340" y="9399"/>
                      <a:pt x="8914" y="9417"/>
                      <a:pt x="8491" y="9417"/>
                    </a:cubicBezTo>
                    <a:cubicBezTo>
                      <a:pt x="7785" y="9417"/>
                      <a:pt x="7084" y="9365"/>
                      <a:pt x="6396" y="9261"/>
                    </a:cubicBezTo>
                    <a:cubicBezTo>
                      <a:pt x="6062" y="9194"/>
                      <a:pt x="5662" y="9128"/>
                      <a:pt x="5295" y="9061"/>
                    </a:cubicBezTo>
                    <a:cubicBezTo>
                      <a:pt x="5128" y="8527"/>
                      <a:pt x="4895" y="8060"/>
                      <a:pt x="4461" y="7693"/>
                    </a:cubicBezTo>
                    <a:cubicBezTo>
                      <a:pt x="4428" y="7593"/>
                      <a:pt x="4328" y="7560"/>
                      <a:pt x="4261" y="7526"/>
                    </a:cubicBezTo>
                    <a:cubicBezTo>
                      <a:pt x="5262" y="7460"/>
                      <a:pt x="6229" y="7393"/>
                      <a:pt x="7230" y="7226"/>
                    </a:cubicBezTo>
                    <a:close/>
                    <a:moveTo>
                      <a:pt x="15109" y="1"/>
                    </a:moveTo>
                    <a:cubicBezTo>
                      <a:pt x="9222" y="1"/>
                      <a:pt x="3170" y="1620"/>
                      <a:pt x="291" y="7126"/>
                    </a:cubicBezTo>
                    <a:cubicBezTo>
                      <a:pt x="282" y="7124"/>
                      <a:pt x="272" y="7123"/>
                      <a:pt x="263" y="7123"/>
                    </a:cubicBezTo>
                    <a:cubicBezTo>
                      <a:pt x="110" y="7123"/>
                      <a:pt x="1" y="7366"/>
                      <a:pt x="158" y="7460"/>
                    </a:cubicBezTo>
                    <a:cubicBezTo>
                      <a:pt x="1793" y="8694"/>
                      <a:pt x="3894" y="9128"/>
                      <a:pt x="5829" y="9528"/>
                    </a:cubicBezTo>
                    <a:cubicBezTo>
                      <a:pt x="6726" y="9685"/>
                      <a:pt x="7616" y="9783"/>
                      <a:pt x="8498" y="9783"/>
                    </a:cubicBezTo>
                    <a:cubicBezTo>
                      <a:pt x="9486" y="9783"/>
                      <a:pt x="10464" y="9661"/>
                      <a:pt x="11433" y="9361"/>
                    </a:cubicBezTo>
                    <a:cubicBezTo>
                      <a:pt x="15669" y="8027"/>
                      <a:pt x="18471" y="4224"/>
                      <a:pt x="20940" y="755"/>
                    </a:cubicBezTo>
                    <a:cubicBezTo>
                      <a:pt x="21006" y="622"/>
                      <a:pt x="20940" y="521"/>
                      <a:pt x="20806" y="455"/>
                    </a:cubicBezTo>
                    <a:cubicBezTo>
                      <a:pt x="19007" y="180"/>
                      <a:pt x="17067" y="1"/>
                      <a:pt x="15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 name="Google Shape;2917;p63"/>
          <p:cNvGrpSpPr/>
          <p:nvPr/>
        </p:nvGrpSpPr>
        <p:grpSpPr>
          <a:xfrm>
            <a:off x="1043608" y="4587974"/>
            <a:ext cx="339694" cy="348418"/>
            <a:chOff x="7390410" y="1714112"/>
            <a:chExt cx="339694" cy="348418"/>
          </a:xfrm>
        </p:grpSpPr>
        <p:sp>
          <p:nvSpPr>
            <p:cNvPr id="2918" name="Google Shape;2918;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2921;p63"/>
          <p:cNvGrpSpPr/>
          <p:nvPr/>
        </p:nvGrpSpPr>
        <p:grpSpPr>
          <a:xfrm>
            <a:off x="0" y="4299942"/>
            <a:ext cx="476352" cy="488587"/>
            <a:chOff x="7390410" y="1714112"/>
            <a:chExt cx="339694" cy="348418"/>
          </a:xfrm>
        </p:grpSpPr>
        <p:sp>
          <p:nvSpPr>
            <p:cNvPr id="2922" name="Google Shape;2922;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2925;p63"/>
          <p:cNvGrpSpPr/>
          <p:nvPr/>
        </p:nvGrpSpPr>
        <p:grpSpPr>
          <a:xfrm>
            <a:off x="179512" y="1779662"/>
            <a:ext cx="839035" cy="399100"/>
            <a:chOff x="5102400" y="2058675"/>
            <a:chExt cx="691076" cy="328748"/>
          </a:xfrm>
        </p:grpSpPr>
        <p:sp>
          <p:nvSpPr>
            <p:cNvPr id="2926" name="Google Shape;2926;p63"/>
            <p:cNvSpPr/>
            <p:nvPr/>
          </p:nvSpPr>
          <p:spPr>
            <a:xfrm>
              <a:off x="5102400" y="2058675"/>
              <a:ext cx="691076" cy="328748"/>
            </a:xfrm>
            <a:custGeom>
              <a:avLst/>
              <a:gdLst/>
              <a:ahLst/>
              <a:cxnLst/>
              <a:rect l="l" t="t" r="r" b="b"/>
              <a:pathLst>
                <a:path w="30931" h="14714" extrusionOk="0">
                  <a:moveTo>
                    <a:pt x="13329" y="0"/>
                  </a:moveTo>
                  <a:cubicBezTo>
                    <a:pt x="13102" y="0"/>
                    <a:pt x="12876" y="12"/>
                    <a:pt x="12651" y="36"/>
                  </a:cubicBezTo>
                  <a:cubicBezTo>
                    <a:pt x="9115" y="403"/>
                    <a:pt x="4979" y="4739"/>
                    <a:pt x="7414" y="8375"/>
                  </a:cubicBezTo>
                  <a:lnTo>
                    <a:pt x="7281" y="8442"/>
                  </a:lnTo>
                  <a:cubicBezTo>
                    <a:pt x="7281" y="8409"/>
                    <a:pt x="7247" y="8375"/>
                    <a:pt x="7214" y="8375"/>
                  </a:cubicBezTo>
                  <a:cubicBezTo>
                    <a:pt x="6705" y="8115"/>
                    <a:pt x="6151" y="7999"/>
                    <a:pt x="5596" y="7999"/>
                  </a:cubicBezTo>
                  <a:cubicBezTo>
                    <a:pt x="2807" y="7999"/>
                    <a:pt x="1" y="10931"/>
                    <a:pt x="2811" y="13212"/>
                  </a:cubicBezTo>
                  <a:cubicBezTo>
                    <a:pt x="4712" y="14713"/>
                    <a:pt x="8115" y="14313"/>
                    <a:pt x="10383" y="14446"/>
                  </a:cubicBezTo>
                  <a:cubicBezTo>
                    <a:pt x="11972" y="14525"/>
                    <a:pt x="13568" y="14589"/>
                    <a:pt x="15168" y="14589"/>
                  </a:cubicBezTo>
                  <a:cubicBezTo>
                    <a:pt x="16961" y="14589"/>
                    <a:pt x="18759" y="14509"/>
                    <a:pt x="20557" y="14280"/>
                  </a:cubicBezTo>
                  <a:cubicBezTo>
                    <a:pt x="23793" y="13879"/>
                    <a:pt x="30931" y="12945"/>
                    <a:pt x="29397" y="8042"/>
                  </a:cubicBezTo>
                  <a:cubicBezTo>
                    <a:pt x="28679" y="5745"/>
                    <a:pt x="26948" y="4838"/>
                    <a:pt x="25045" y="4838"/>
                  </a:cubicBezTo>
                  <a:cubicBezTo>
                    <a:pt x="23409" y="4838"/>
                    <a:pt x="21647" y="5508"/>
                    <a:pt x="20290" y="6541"/>
                  </a:cubicBezTo>
                  <a:cubicBezTo>
                    <a:pt x="20541" y="2873"/>
                    <a:pt x="16873" y="0"/>
                    <a:pt x="13329"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2927;p63"/>
            <p:cNvGrpSpPr/>
            <p:nvPr/>
          </p:nvGrpSpPr>
          <p:grpSpPr>
            <a:xfrm>
              <a:off x="5124114" y="2069130"/>
              <a:ext cx="647659" cy="307845"/>
              <a:chOff x="1436600" y="1088800"/>
              <a:chExt cx="771850" cy="366875"/>
            </a:xfrm>
          </p:grpSpPr>
          <p:sp>
            <p:nvSpPr>
              <p:cNvPr id="2928" name="Google Shape;2928;p63"/>
              <p:cNvSpPr/>
              <p:nvPr/>
            </p:nvSpPr>
            <p:spPr>
              <a:xfrm>
                <a:off x="1478725" y="1105400"/>
                <a:ext cx="682175" cy="329150"/>
              </a:xfrm>
              <a:custGeom>
                <a:avLst/>
                <a:gdLst/>
                <a:ahLst/>
                <a:cxnLst/>
                <a:rect l="l" t="t" r="r" b="b"/>
                <a:pathLst>
                  <a:path w="27287" h="13166" extrusionOk="0">
                    <a:moveTo>
                      <a:pt x="11638" y="0"/>
                    </a:moveTo>
                    <a:cubicBezTo>
                      <a:pt x="11617" y="0"/>
                      <a:pt x="11596" y="0"/>
                      <a:pt x="11576" y="1"/>
                    </a:cubicBezTo>
                    <a:cubicBezTo>
                      <a:pt x="9674" y="34"/>
                      <a:pt x="7906" y="935"/>
                      <a:pt x="6805" y="2436"/>
                    </a:cubicBezTo>
                    <a:cubicBezTo>
                      <a:pt x="5571" y="4170"/>
                      <a:pt x="5771" y="5705"/>
                      <a:pt x="6072" y="7639"/>
                    </a:cubicBezTo>
                    <a:cubicBezTo>
                      <a:pt x="6072" y="7753"/>
                      <a:pt x="5964" y="7820"/>
                      <a:pt x="5874" y="7820"/>
                    </a:cubicBezTo>
                    <a:cubicBezTo>
                      <a:pt x="5831" y="7820"/>
                      <a:pt x="5793" y="7805"/>
                      <a:pt x="5771" y="7773"/>
                    </a:cubicBezTo>
                    <a:cubicBezTo>
                      <a:pt x="5738" y="7706"/>
                      <a:pt x="5738" y="7673"/>
                      <a:pt x="5671" y="7639"/>
                    </a:cubicBezTo>
                    <a:lnTo>
                      <a:pt x="5571" y="7706"/>
                    </a:lnTo>
                    <a:cubicBezTo>
                      <a:pt x="5631" y="7857"/>
                      <a:pt x="5501" y="8116"/>
                      <a:pt x="5328" y="8116"/>
                    </a:cubicBezTo>
                    <a:cubicBezTo>
                      <a:pt x="5310" y="8116"/>
                      <a:pt x="5290" y="8113"/>
                      <a:pt x="5271" y="8106"/>
                    </a:cubicBezTo>
                    <a:cubicBezTo>
                      <a:pt x="4794" y="7963"/>
                      <a:pt x="4324" y="7881"/>
                      <a:pt x="3858" y="7881"/>
                    </a:cubicBezTo>
                    <a:cubicBezTo>
                      <a:pt x="3347" y="7881"/>
                      <a:pt x="2841" y="7980"/>
                      <a:pt x="2336" y="8206"/>
                    </a:cubicBezTo>
                    <a:cubicBezTo>
                      <a:pt x="1" y="9341"/>
                      <a:pt x="1001" y="11842"/>
                      <a:pt x="3336" y="12543"/>
                    </a:cubicBezTo>
                    <a:cubicBezTo>
                      <a:pt x="4837" y="13010"/>
                      <a:pt x="6739" y="12876"/>
                      <a:pt x="8273" y="12976"/>
                    </a:cubicBezTo>
                    <a:cubicBezTo>
                      <a:pt x="9993" y="13086"/>
                      <a:pt x="11703" y="13166"/>
                      <a:pt x="13414" y="13166"/>
                    </a:cubicBezTo>
                    <a:cubicBezTo>
                      <a:pt x="14822" y="13166"/>
                      <a:pt x="16231" y="13112"/>
                      <a:pt x="17647" y="12976"/>
                    </a:cubicBezTo>
                    <a:cubicBezTo>
                      <a:pt x="20215" y="12776"/>
                      <a:pt x="27287" y="12343"/>
                      <a:pt x="27087" y="8440"/>
                    </a:cubicBezTo>
                    <a:cubicBezTo>
                      <a:pt x="26987" y="6472"/>
                      <a:pt x="25252" y="4971"/>
                      <a:pt x="23417" y="4837"/>
                    </a:cubicBezTo>
                    <a:cubicBezTo>
                      <a:pt x="23303" y="4829"/>
                      <a:pt x="23189" y="4825"/>
                      <a:pt x="23076" y="4825"/>
                    </a:cubicBezTo>
                    <a:cubicBezTo>
                      <a:pt x="21323" y="4825"/>
                      <a:pt x="19830" y="5775"/>
                      <a:pt x="18514" y="6872"/>
                    </a:cubicBezTo>
                    <a:cubicBezTo>
                      <a:pt x="18480" y="6939"/>
                      <a:pt x="18414" y="6972"/>
                      <a:pt x="18347" y="6972"/>
                    </a:cubicBezTo>
                    <a:cubicBezTo>
                      <a:pt x="18293" y="7008"/>
                      <a:pt x="18233" y="7025"/>
                      <a:pt x="18172" y="7025"/>
                    </a:cubicBezTo>
                    <a:cubicBezTo>
                      <a:pt x="18008" y="7025"/>
                      <a:pt x="17847" y="6901"/>
                      <a:pt x="17847" y="6705"/>
                    </a:cubicBezTo>
                    <a:cubicBezTo>
                      <a:pt x="18112" y="2990"/>
                      <a:pt x="15408" y="0"/>
                      <a:pt x="116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63"/>
              <p:cNvSpPr/>
              <p:nvPr/>
            </p:nvSpPr>
            <p:spPr>
              <a:xfrm>
                <a:off x="1497075" y="1106200"/>
                <a:ext cx="428650" cy="286925"/>
              </a:xfrm>
              <a:custGeom>
                <a:avLst/>
                <a:gdLst/>
                <a:ahLst/>
                <a:cxnLst/>
                <a:rect l="l" t="t" r="r" b="b"/>
                <a:pathLst>
                  <a:path w="17146" h="11477" extrusionOk="0">
                    <a:moveTo>
                      <a:pt x="10968" y="1"/>
                    </a:moveTo>
                    <a:cubicBezTo>
                      <a:pt x="10926" y="1"/>
                      <a:pt x="10884" y="1"/>
                      <a:pt x="10842" y="2"/>
                    </a:cubicBezTo>
                    <a:cubicBezTo>
                      <a:pt x="8940" y="69"/>
                      <a:pt x="7139" y="903"/>
                      <a:pt x="6071" y="2437"/>
                    </a:cubicBezTo>
                    <a:cubicBezTo>
                      <a:pt x="4871" y="4172"/>
                      <a:pt x="5071" y="5739"/>
                      <a:pt x="5338" y="7674"/>
                    </a:cubicBezTo>
                    <a:cubicBezTo>
                      <a:pt x="5360" y="7787"/>
                      <a:pt x="5276" y="7869"/>
                      <a:pt x="5177" y="7869"/>
                    </a:cubicBezTo>
                    <a:cubicBezTo>
                      <a:pt x="5131" y="7869"/>
                      <a:pt x="5080" y="7851"/>
                      <a:pt x="5037" y="7807"/>
                    </a:cubicBezTo>
                    <a:cubicBezTo>
                      <a:pt x="5004" y="7774"/>
                      <a:pt x="5004" y="7707"/>
                      <a:pt x="4937" y="7674"/>
                    </a:cubicBezTo>
                    <a:lnTo>
                      <a:pt x="4837" y="7774"/>
                    </a:lnTo>
                    <a:cubicBezTo>
                      <a:pt x="4900" y="7930"/>
                      <a:pt x="4787" y="8144"/>
                      <a:pt x="4581" y="8144"/>
                    </a:cubicBezTo>
                    <a:cubicBezTo>
                      <a:pt x="4567" y="8144"/>
                      <a:pt x="4552" y="8143"/>
                      <a:pt x="4537" y="8141"/>
                    </a:cubicBezTo>
                    <a:cubicBezTo>
                      <a:pt x="4070" y="8001"/>
                      <a:pt x="3609" y="7919"/>
                      <a:pt x="3153" y="7919"/>
                    </a:cubicBezTo>
                    <a:cubicBezTo>
                      <a:pt x="2633" y="7919"/>
                      <a:pt x="2117" y="8026"/>
                      <a:pt x="1602" y="8274"/>
                    </a:cubicBezTo>
                    <a:cubicBezTo>
                      <a:pt x="34" y="9075"/>
                      <a:pt x="0" y="10443"/>
                      <a:pt x="868" y="11477"/>
                    </a:cubicBezTo>
                    <a:cubicBezTo>
                      <a:pt x="934" y="11243"/>
                      <a:pt x="1035" y="10976"/>
                      <a:pt x="1135" y="10743"/>
                    </a:cubicBezTo>
                    <a:cubicBezTo>
                      <a:pt x="1649" y="9780"/>
                      <a:pt x="2780" y="9208"/>
                      <a:pt x="3871" y="9208"/>
                    </a:cubicBezTo>
                    <a:cubicBezTo>
                      <a:pt x="4406" y="9208"/>
                      <a:pt x="4932" y="9346"/>
                      <a:pt x="5371" y="9642"/>
                    </a:cubicBezTo>
                    <a:cubicBezTo>
                      <a:pt x="5471" y="9742"/>
                      <a:pt x="5671" y="9842"/>
                      <a:pt x="5771" y="9942"/>
                    </a:cubicBezTo>
                    <a:cubicBezTo>
                      <a:pt x="5771" y="9309"/>
                      <a:pt x="5871" y="8741"/>
                      <a:pt x="6038" y="8141"/>
                    </a:cubicBezTo>
                    <a:cubicBezTo>
                      <a:pt x="6572" y="5773"/>
                      <a:pt x="8240" y="3471"/>
                      <a:pt x="10741" y="2971"/>
                    </a:cubicBezTo>
                    <a:cubicBezTo>
                      <a:pt x="11091" y="2899"/>
                      <a:pt x="11430" y="2865"/>
                      <a:pt x="11759" y="2865"/>
                    </a:cubicBezTo>
                    <a:cubicBezTo>
                      <a:pt x="13872" y="2865"/>
                      <a:pt x="15547" y="4265"/>
                      <a:pt x="16846" y="5939"/>
                    </a:cubicBezTo>
                    <a:cubicBezTo>
                      <a:pt x="16913" y="6040"/>
                      <a:pt x="17046" y="6173"/>
                      <a:pt x="17113" y="6306"/>
                    </a:cubicBezTo>
                    <a:cubicBezTo>
                      <a:pt x="17146" y="2811"/>
                      <a:pt x="14571" y="1"/>
                      <a:pt x="109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63"/>
              <p:cNvSpPr/>
              <p:nvPr/>
            </p:nvSpPr>
            <p:spPr>
              <a:xfrm>
                <a:off x="1936550" y="1226975"/>
                <a:ext cx="219350" cy="99450"/>
              </a:xfrm>
              <a:custGeom>
                <a:avLst/>
                <a:gdLst/>
                <a:ahLst/>
                <a:cxnLst/>
                <a:rect l="l" t="t" r="r" b="b"/>
                <a:pathLst>
                  <a:path w="8774" h="3978" extrusionOk="0">
                    <a:moveTo>
                      <a:pt x="4763" y="0"/>
                    </a:moveTo>
                    <a:cubicBezTo>
                      <a:pt x="3006" y="0"/>
                      <a:pt x="1436" y="902"/>
                      <a:pt x="167" y="2076"/>
                    </a:cubicBezTo>
                    <a:cubicBezTo>
                      <a:pt x="134" y="2109"/>
                      <a:pt x="34" y="2143"/>
                      <a:pt x="1" y="2143"/>
                    </a:cubicBezTo>
                    <a:cubicBezTo>
                      <a:pt x="368" y="2643"/>
                      <a:pt x="668" y="3177"/>
                      <a:pt x="901" y="3777"/>
                    </a:cubicBezTo>
                    <a:cubicBezTo>
                      <a:pt x="1635" y="3110"/>
                      <a:pt x="2436" y="2643"/>
                      <a:pt x="3336" y="2443"/>
                    </a:cubicBezTo>
                    <a:cubicBezTo>
                      <a:pt x="3803" y="2326"/>
                      <a:pt x="4289" y="2267"/>
                      <a:pt x="4776" y="2267"/>
                    </a:cubicBezTo>
                    <a:cubicBezTo>
                      <a:pt x="5823" y="2267"/>
                      <a:pt x="6875" y="2541"/>
                      <a:pt x="7740" y="3110"/>
                    </a:cubicBezTo>
                    <a:cubicBezTo>
                      <a:pt x="8140" y="3343"/>
                      <a:pt x="8473" y="3644"/>
                      <a:pt x="8774" y="3977"/>
                    </a:cubicBezTo>
                    <a:lnTo>
                      <a:pt x="8774" y="3610"/>
                    </a:lnTo>
                    <a:cubicBezTo>
                      <a:pt x="8640" y="1642"/>
                      <a:pt x="6906" y="141"/>
                      <a:pt x="5038" y="8"/>
                    </a:cubicBezTo>
                    <a:cubicBezTo>
                      <a:pt x="4946" y="3"/>
                      <a:pt x="4854" y="0"/>
                      <a:pt x="4763" y="0"/>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86" name="Imagem 85" descr="transferir.png"/>
          <p:cNvPicPr>
            <a:picLocks noChangeAspect="1"/>
          </p:cNvPicPr>
          <p:nvPr/>
        </p:nvPicPr>
        <p:blipFill>
          <a:blip r:embed="rId3"/>
          <a:stretch>
            <a:fillRect/>
          </a:stretch>
        </p:blipFill>
        <p:spPr>
          <a:xfrm>
            <a:off x="8157051" y="4227934"/>
            <a:ext cx="951453" cy="699542"/>
          </a:xfrm>
          <a:prstGeom prst="rect">
            <a:avLst/>
          </a:prstGeom>
        </p:spPr>
      </p:pic>
      <p:sp>
        <p:nvSpPr>
          <p:cNvPr id="87" name="Google Shape;442;p37"/>
          <p:cNvSpPr txBox="1">
            <a:spLocks noGrp="1"/>
          </p:cNvSpPr>
          <p:nvPr>
            <p:ph type="title"/>
          </p:nvPr>
        </p:nvSpPr>
        <p:spPr>
          <a:xfrm>
            <a:off x="2555776" y="-92546"/>
            <a:ext cx="3168352" cy="72008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200" dirty="0" smtClean="0"/>
              <a:t>Biodiversidade</a:t>
            </a:r>
            <a:endParaRP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849"/>
        <p:cNvGrpSpPr/>
        <p:nvPr/>
      </p:nvGrpSpPr>
      <p:grpSpPr>
        <a:xfrm>
          <a:off x="0" y="0"/>
          <a:ext cx="0" cy="0"/>
          <a:chOff x="0" y="0"/>
          <a:chExt cx="0" cy="0"/>
        </a:xfrm>
      </p:grpSpPr>
      <p:sp>
        <p:nvSpPr>
          <p:cNvPr id="2851" name="Google Shape;2851;p63"/>
          <p:cNvSpPr txBox="1">
            <a:spLocks noGrp="1"/>
          </p:cNvSpPr>
          <p:nvPr>
            <p:ph type="subTitle" idx="1"/>
          </p:nvPr>
        </p:nvSpPr>
        <p:spPr>
          <a:xfrm>
            <a:off x="-180528" y="699542"/>
            <a:ext cx="9001000" cy="3960440"/>
          </a:xfrm>
          <a:prstGeom prst="rect">
            <a:avLst/>
          </a:prstGeom>
        </p:spPr>
        <p:txBody>
          <a:bodyPr spcFirstLastPara="1" wrap="square" lIns="91425" tIns="91425" rIns="91425" bIns="91425" anchor="t" anchorCtr="0">
            <a:noAutofit/>
          </a:bodyPr>
          <a:lstStyle/>
          <a:p>
            <a:pPr algn="l"/>
            <a:r>
              <a:rPr lang="pt-PT" dirty="0" smtClean="0"/>
              <a:t>	O principal  fator de perda de biodiversidade continua sendo o  uso da terra  pelos humanos – principalmente para  a produção de alimentos.</a:t>
            </a:r>
          </a:p>
          <a:p>
            <a:pPr algn="l"/>
            <a:r>
              <a:rPr lang="pt-PT" dirty="0" smtClean="0"/>
              <a:t>	 A atividade humana já alterou mais de 70% de todas as terras livres de gelo. Quando a terra é convertida para a agricultura, algumas espécies animais e vegetais podem perder seu habitat e enfrentar a extinção.  </a:t>
            </a:r>
          </a:p>
          <a:p>
            <a:pPr algn="l"/>
            <a:endParaRPr lang="pt-PT" dirty="0" smtClean="0"/>
          </a:p>
          <a:p>
            <a:pPr algn="l"/>
            <a:r>
              <a:rPr lang="pt-PT" b="1" dirty="0" smtClean="0"/>
              <a:t>	Declínio da biodiversidade.</a:t>
            </a:r>
            <a:r>
              <a:rPr lang="pt-PT" dirty="0" smtClean="0"/>
              <a:t> - As mudanças climáticas alteraram os ecossistemas marinhos, terrestres e de água doce em todo o mundo. Isso causou a perda de espécies locais, aumentou as doenças e levou à mortalidade em massa de plantas e animais, resultando nas primeiras extinções causadas pelo clima.</a:t>
            </a:r>
          </a:p>
          <a:p>
            <a:pPr algn="l"/>
            <a:endParaRPr lang="pt-PT" dirty="0" smtClean="0"/>
          </a:p>
          <a:p>
            <a:pPr algn="l"/>
            <a:r>
              <a:rPr lang="pt-PT" dirty="0" smtClean="0"/>
              <a:t>	Em terra, temperaturas mais altas forçaram animais e plantas a se deslocarem para altitudes ou latitudes mais altas, muitos se movendo em direção aos polos da Terra, com consequências de longo alcance para os ecossistemas.  O risco de extinção de espécies  aumenta com cada grau de aquecimento.</a:t>
            </a:r>
            <a:br>
              <a:rPr lang="pt-PT" dirty="0" smtClean="0"/>
            </a:br>
            <a:r>
              <a:rPr lang="pt-PT" dirty="0" smtClean="0"/>
              <a:t> </a:t>
            </a:r>
          </a:p>
          <a:p>
            <a:pPr marL="0" lvl="0" indent="0" algn="ctr" rtl="0">
              <a:spcBef>
                <a:spcPts val="0"/>
              </a:spcBef>
              <a:spcAft>
                <a:spcPts val="0"/>
              </a:spcAft>
              <a:buNone/>
            </a:pPr>
            <a:endParaRPr dirty="0"/>
          </a:p>
        </p:txBody>
      </p:sp>
      <p:grpSp>
        <p:nvGrpSpPr>
          <p:cNvPr id="2" name="Google Shape;2852;p63"/>
          <p:cNvGrpSpPr/>
          <p:nvPr/>
        </p:nvGrpSpPr>
        <p:grpSpPr>
          <a:xfrm>
            <a:off x="8130535" y="3867894"/>
            <a:ext cx="1013465" cy="399096"/>
            <a:chOff x="4014225" y="2755625"/>
            <a:chExt cx="1013465" cy="399096"/>
          </a:xfrm>
        </p:grpSpPr>
        <p:sp>
          <p:nvSpPr>
            <p:cNvPr id="2853" name="Google Shape;2853;p63"/>
            <p:cNvSpPr/>
            <p:nvPr/>
          </p:nvSpPr>
          <p:spPr>
            <a:xfrm>
              <a:off x="4014225" y="2755625"/>
              <a:ext cx="1013465" cy="399096"/>
            </a:xfrm>
            <a:custGeom>
              <a:avLst/>
              <a:gdLst/>
              <a:ahLst/>
              <a:cxnLst/>
              <a:rect l="l" t="t" r="r" b="b"/>
              <a:pathLst>
                <a:path w="16081" h="5672" extrusionOk="0">
                  <a:moveTo>
                    <a:pt x="10335" y="0"/>
                  </a:moveTo>
                  <a:cubicBezTo>
                    <a:pt x="8442" y="0"/>
                    <a:pt x="6374" y="1650"/>
                    <a:pt x="6201" y="3544"/>
                  </a:cubicBezTo>
                  <a:cubicBezTo>
                    <a:pt x="5940" y="2788"/>
                    <a:pt x="5207" y="2172"/>
                    <a:pt x="4346" y="2172"/>
                  </a:cubicBezTo>
                  <a:cubicBezTo>
                    <a:pt x="4306" y="2172"/>
                    <a:pt x="4266" y="2173"/>
                    <a:pt x="4226" y="2176"/>
                  </a:cubicBezTo>
                  <a:cubicBezTo>
                    <a:pt x="3679" y="2237"/>
                    <a:pt x="3283" y="2510"/>
                    <a:pt x="2979" y="2905"/>
                  </a:cubicBezTo>
                  <a:cubicBezTo>
                    <a:pt x="2676" y="3270"/>
                    <a:pt x="2524" y="3787"/>
                    <a:pt x="2524" y="4273"/>
                  </a:cubicBezTo>
                  <a:cubicBezTo>
                    <a:pt x="2159" y="4091"/>
                    <a:pt x="1764" y="3969"/>
                    <a:pt x="1369" y="3969"/>
                  </a:cubicBezTo>
                  <a:cubicBezTo>
                    <a:pt x="730" y="4000"/>
                    <a:pt x="122" y="4364"/>
                    <a:pt x="92" y="5155"/>
                  </a:cubicBezTo>
                  <a:cubicBezTo>
                    <a:pt x="31" y="5185"/>
                    <a:pt x="92" y="5185"/>
                    <a:pt x="92" y="5215"/>
                  </a:cubicBezTo>
                  <a:cubicBezTo>
                    <a:pt x="1" y="5215"/>
                    <a:pt x="1" y="5367"/>
                    <a:pt x="92" y="5367"/>
                  </a:cubicBezTo>
                  <a:cubicBezTo>
                    <a:pt x="4074" y="5671"/>
                    <a:pt x="8056" y="5671"/>
                    <a:pt x="12098" y="5671"/>
                  </a:cubicBezTo>
                  <a:lnTo>
                    <a:pt x="15928" y="5671"/>
                  </a:lnTo>
                  <a:cubicBezTo>
                    <a:pt x="15989" y="5671"/>
                    <a:pt x="16080" y="5611"/>
                    <a:pt x="16080" y="5519"/>
                  </a:cubicBezTo>
                  <a:lnTo>
                    <a:pt x="16080" y="5459"/>
                  </a:lnTo>
                  <a:lnTo>
                    <a:pt x="16080" y="5428"/>
                  </a:lnTo>
                  <a:cubicBezTo>
                    <a:pt x="16050" y="5307"/>
                    <a:pt x="15989" y="5185"/>
                    <a:pt x="15928" y="5124"/>
                  </a:cubicBezTo>
                  <a:cubicBezTo>
                    <a:pt x="15605" y="4653"/>
                    <a:pt x="15080" y="4384"/>
                    <a:pt x="14534" y="4384"/>
                  </a:cubicBezTo>
                  <a:cubicBezTo>
                    <a:pt x="14411" y="4384"/>
                    <a:pt x="14288" y="4397"/>
                    <a:pt x="14165" y="4425"/>
                  </a:cubicBezTo>
                  <a:cubicBezTo>
                    <a:pt x="14074" y="4456"/>
                    <a:pt x="13952" y="4486"/>
                    <a:pt x="13861" y="4547"/>
                  </a:cubicBezTo>
                  <a:cubicBezTo>
                    <a:pt x="14378" y="2419"/>
                    <a:pt x="12888" y="291"/>
                    <a:pt x="10670" y="18"/>
                  </a:cubicBezTo>
                  <a:cubicBezTo>
                    <a:pt x="10559" y="6"/>
                    <a:pt x="10447" y="0"/>
                    <a:pt x="10335" y="0"/>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 name="Google Shape;2854;p63"/>
            <p:cNvGrpSpPr/>
            <p:nvPr/>
          </p:nvGrpSpPr>
          <p:grpSpPr>
            <a:xfrm>
              <a:off x="4110361" y="2809724"/>
              <a:ext cx="821218" cy="290900"/>
              <a:chOff x="2966250" y="3212175"/>
              <a:chExt cx="402775" cy="142675"/>
            </a:xfrm>
          </p:grpSpPr>
          <p:sp>
            <p:nvSpPr>
              <p:cNvPr id="2855" name="Google Shape;2855;p63"/>
              <p:cNvSpPr/>
              <p:nvPr/>
            </p:nvSpPr>
            <p:spPr>
              <a:xfrm>
                <a:off x="2969300" y="3223250"/>
                <a:ext cx="392125" cy="124000"/>
              </a:xfrm>
              <a:custGeom>
                <a:avLst/>
                <a:gdLst/>
                <a:ahLst/>
                <a:cxnLst/>
                <a:rect l="l" t="t" r="r" b="b"/>
                <a:pathLst>
                  <a:path w="15685" h="4960" extrusionOk="0">
                    <a:moveTo>
                      <a:pt x="31" y="4807"/>
                    </a:moveTo>
                    <a:cubicBezTo>
                      <a:pt x="21" y="4808"/>
                      <a:pt x="11" y="4808"/>
                      <a:pt x="1" y="4808"/>
                    </a:cubicBezTo>
                    <a:lnTo>
                      <a:pt x="31" y="4808"/>
                    </a:lnTo>
                    <a:cubicBezTo>
                      <a:pt x="31" y="4808"/>
                      <a:pt x="31" y="4808"/>
                      <a:pt x="31" y="4807"/>
                    </a:cubicBezTo>
                    <a:close/>
                    <a:moveTo>
                      <a:pt x="10121" y="0"/>
                    </a:moveTo>
                    <a:cubicBezTo>
                      <a:pt x="8078" y="0"/>
                      <a:pt x="6439" y="1948"/>
                      <a:pt x="6262" y="3896"/>
                    </a:cubicBezTo>
                    <a:cubicBezTo>
                      <a:pt x="6262" y="3957"/>
                      <a:pt x="6232" y="3987"/>
                      <a:pt x="6201" y="3987"/>
                    </a:cubicBezTo>
                    <a:cubicBezTo>
                      <a:pt x="6171" y="4007"/>
                      <a:pt x="6134" y="4018"/>
                      <a:pt x="6098" y="4018"/>
                    </a:cubicBezTo>
                    <a:cubicBezTo>
                      <a:pt x="6026" y="4018"/>
                      <a:pt x="5958" y="3977"/>
                      <a:pt x="5958" y="3896"/>
                    </a:cubicBezTo>
                    <a:cubicBezTo>
                      <a:pt x="5901" y="2753"/>
                      <a:pt x="5091" y="2214"/>
                      <a:pt x="4290" y="2214"/>
                    </a:cubicBezTo>
                    <a:cubicBezTo>
                      <a:pt x="3388" y="2214"/>
                      <a:pt x="2496" y="2898"/>
                      <a:pt x="2706" y="4170"/>
                    </a:cubicBezTo>
                    <a:cubicBezTo>
                      <a:pt x="2728" y="4259"/>
                      <a:pt x="2669" y="4315"/>
                      <a:pt x="2588" y="4315"/>
                    </a:cubicBezTo>
                    <a:cubicBezTo>
                      <a:pt x="2558" y="4315"/>
                      <a:pt x="2526" y="4307"/>
                      <a:pt x="2493" y="4291"/>
                    </a:cubicBezTo>
                    <a:cubicBezTo>
                      <a:pt x="2143" y="3973"/>
                      <a:pt x="1815" y="3843"/>
                      <a:pt x="1509" y="3843"/>
                    </a:cubicBezTo>
                    <a:cubicBezTo>
                      <a:pt x="939" y="3843"/>
                      <a:pt x="447" y="4293"/>
                      <a:pt x="31" y="4807"/>
                    </a:cubicBezTo>
                    <a:lnTo>
                      <a:pt x="31" y="4807"/>
                    </a:lnTo>
                    <a:cubicBezTo>
                      <a:pt x="842" y="4793"/>
                      <a:pt x="1653" y="4787"/>
                      <a:pt x="2465" y="4787"/>
                    </a:cubicBezTo>
                    <a:cubicBezTo>
                      <a:pt x="6850" y="4787"/>
                      <a:pt x="11257" y="4960"/>
                      <a:pt x="15685" y="4960"/>
                    </a:cubicBezTo>
                    <a:cubicBezTo>
                      <a:pt x="15429" y="4468"/>
                      <a:pt x="14930" y="4205"/>
                      <a:pt x="14429" y="4205"/>
                    </a:cubicBezTo>
                    <a:cubicBezTo>
                      <a:pt x="14157" y="4205"/>
                      <a:pt x="13884" y="4283"/>
                      <a:pt x="13648" y="4443"/>
                    </a:cubicBezTo>
                    <a:cubicBezTo>
                      <a:pt x="13587" y="4443"/>
                      <a:pt x="13557" y="4443"/>
                      <a:pt x="13557" y="4504"/>
                    </a:cubicBezTo>
                    <a:cubicBezTo>
                      <a:pt x="13435" y="4504"/>
                      <a:pt x="13375" y="4443"/>
                      <a:pt x="13405" y="4322"/>
                    </a:cubicBezTo>
                    <a:cubicBezTo>
                      <a:pt x="13861" y="2194"/>
                      <a:pt x="12584" y="97"/>
                      <a:pt x="10305" y="5"/>
                    </a:cubicBezTo>
                    <a:cubicBezTo>
                      <a:pt x="10243" y="2"/>
                      <a:pt x="10182" y="0"/>
                      <a:pt x="10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63"/>
              <p:cNvSpPr/>
              <p:nvPr/>
            </p:nvSpPr>
            <p:spPr>
              <a:xfrm>
                <a:off x="3125075" y="3220250"/>
                <a:ext cx="236350" cy="126250"/>
              </a:xfrm>
              <a:custGeom>
                <a:avLst/>
                <a:gdLst/>
                <a:ahLst/>
                <a:cxnLst/>
                <a:rect l="l" t="t" r="r" b="b"/>
                <a:pathLst>
                  <a:path w="9454" h="5050" extrusionOk="0">
                    <a:moveTo>
                      <a:pt x="58" y="4197"/>
                    </a:moveTo>
                    <a:lnTo>
                      <a:pt x="58" y="4197"/>
                    </a:lnTo>
                    <a:cubicBezTo>
                      <a:pt x="66" y="4389"/>
                      <a:pt x="88" y="4581"/>
                      <a:pt x="122" y="4770"/>
                    </a:cubicBezTo>
                    <a:lnTo>
                      <a:pt x="122" y="4770"/>
                    </a:lnTo>
                    <a:cubicBezTo>
                      <a:pt x="120" y="4576"/>
                      <a:pt x="111" y="4393"/>
                      <a:pt x="58" y="4197"/>
                    </a:cubicBezTo>
                    <a:close/>
                    <a:moveTo>
                      <a:pt x="122" y="4770"/>
                    </a:moveTo>
                    <a:cubicBezTo>
                      <a:pt x="122" y="4812"/>
                      <a:pt x="122" y="4854"/>
                      <a:pt x="122" y="4897"/>
                    </a:cubicBezTo>
                    <a:cubicBezTo>
                      <a:pt x="61" y="4928"/>
                      <a:pt x="122" y="4928"/>
                      <a:pt x="153" y="4928"/>
                    </a:cubicBezTo>
                    <a:cubicBezTo>
                      <a:pt x="142" y="4876"/>
                      <a:pt x="131" y="4823"/>
                      <a:pt x="122" y="4770"/>
                    </a:cubicBezTo>
                    <a:close/>
                    <a:moveTo>
                      <a:pt x="3932" y="1"/>
                    </a:moveTo>
                    <a:cubicBezTo>
                      <a:pt x="1868" y="1"/>
                      <a:pt x="180" y="1934"/>
                      <a:pt x="31" y="3925"/>
                    </a:cubicBezTo>
                    <a:cubicBezTo>
                      <a:pt x="31" y="3955"/>
                      <a:pt x="31" y="3955"/>
                      <a:pt x="1" y="3986"/>
                    </a:cubicBezTo>
                    <a:cubicBezTo>
                      <a:pt x="1" y="4016"/>
                      <a:pt x="31" y="4077"/>
                      <a:pt x="31" y="4107"/>
                    </a:cubicBezTo>
                    <a:cubicBezTo>
                      <a:pt x="41" y="4137"/>
                      <a:pt x="50" y="4167"/>
                      <a:pt x="58" y="4197"/>
                    </a:cubicBezTo>
                    <a:lnTo>
                      <a:pt x="58" y="4197"/>
                    </a:lnTo>
                    <a:cubicBezTo>
                      <a:pt x="25" y="3410"/>
                      <a:pt x="227" y="2619"/>
                      <a:pt x="852" y="2040"/>
                    </a:cubicBezTo>
                    <a:cubicBezTo>
                      <a:pt x="1406" y="1559"/>
                      <a:pt x="2093" y="1363"/>
                      <a:pt x="2808" y="1363"/>
                    </a:cubicBezTo>
                    <a:cubicBezTo>
                      <a:pt x="2996" y="1363"/>
                      <a:pt x="3185" y="1377"/>
                      <a:pt x="3375" y="1402"/>
                    </a:cubicBezTo>
                    <a:cubicBezTo>
                      <a:pt x="3417" y="1399"/>
                      <a:pt x="3460" y="1398"/>
                      <a:pt x="3503" y="1398"/>
                    </a:cubicBezTo>
                    <a:cubicBezTo>
                      <a:pt x="3981" y="1398"/>
                      <a:pt x="4471" y="1554"/>
                      <a:pt x="4834" y="1888"/>
                    </a:cubicBezTo>
                    <a:cubicBezTo>
                      <a:pt x="5715" y="2466"/>
                      <a:pt x="6353" y="3469"/>
                      <a:pt x="5776" y="4594"/>
                    </a:cubicBezTo>
                    <a:cubicBezTo>
                      <a:pt x="5685" y="4746"/>
                      <a:pt x="5624" y="4867"/>
                      <a:pt x="5502" y="5019"/>
                    </a:cubicBezTo>
                    <a:cubicBezTo>
                      <a:pt x="6840" y="5049"/>
                      <a:pt x="8116" y="5049"/>
                      <a:pt x="9454" y="5049"/>
                    </a:cubicBezTo>
                    <a:cubicBezTo>
                      <a:pt x="9198" y="4557"/>
                      <a:pt x="8699" y="4295"/>
                      <a:pt x="8198" y="4295"/>
                    </a:cubicBezTo>
                    <a:cubicBezTo>
                      <a:pt x="7926" y="4295"/>
                      <a:pt x="7653" y="4372"/>
                      <a:pt x="7417" y="4533"/>
                    </a:cubicBezTo>
                    <a:lnTo>
                      <a:pt x="7326" y="4533"/>
                    </a:lnTo>
                    <a:cubicBezTo>
                      <a:pt x="7265" y="4533"/>
                      <a:pt x="7174" y="4442"/>
                      <a:pt x="7174" y="4320"/>
                    </a:cubicBezTo>
                    <a:cubicBezTo>
                      <a:pt x="7630" y="2192"/>
                      <a:pt x="6353" y="125"/>
                      <a:pt x="4074" y="4"/>
                    </a:cubicBezTo>
                    <a:cubicBezTo>
                      <a:pt x="4026" y="2"/>
                      <a:pt x="3979" y="1"/>
                      <a:pt x="39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63"/>
              <p:cNvSpPr/>
              <p:nvPr/>
            </p:nvSpPr>
            <p:spPr>
              <a:xfrm>
                <a:off x="2970050" y="3277625"/>
                <a:ext cx="145925" cy="65075"/>
              </a:xfrm>
              <a:custGeom>
                <a:avLst/>
                <a:gdLst/>
                <a:ahLst/>
                <a:cxnLst/>
                <a:rect l="l" t="t" r="r" b="b"/>
                <a:pathLst>
                  <a:path w="5837" h="2603" extrusionOk="0">
                    <a:moveTo>
                      <a:pt x="4267" y="1"/>
                    </a:moveTo>
                    <a:cubicBezTo>
                      <a:pt x="3365" y="1"/>
                      <a:pt x="2467" y="693"/>
                      <a:pt x="2676" y="1964"/>
                    </a:cubicBezTo>
                    <a:cubicBezTo>
                      <a:pt x="2676" y="2053"/>
                      <a:pt x="2611" y="2110"/>
                      <a:pt x="2540" y="2110"/>
                    </a:cubicBezTo>
                    <a:cubicBezTo>
                      <a:pt x="2514" y="2110"/>
                      <a:pt x="2487" y="2102"/>
                      <a:pt x="2463" y="2086"/>
                    </a:cubicBezTo>
                    <a:cubicBezTo>
                      <a:pt x="2118" y="1772"/>
                      <a:pt x="1801" y="1645"/>
                      <a:pt x="1506" y="1645"/>
                    </a:cubicBezTo>
                    <a:cubicBezTo>
                      <a:pt x="944" y="1645"/>
                      <a:pt x="459" y="2104"/>
                      <a:pt x="1" y="2602"/>
                    </a:cubicBezTo>
                    <a:lnTo>
                      <a:pt x="335" y="2602"/>
                    </a:lnTo>
                    <a:cubicBezTo>
                      <a:pt x="396" y="2481"/>
                      <a:pt x="457" y="2420"/>
                      <a:pt x="518" y="2329"/>
                    </a:cubicBezTo>
                    <a:cubicBezTo>
                      <a:pt x="639" y="2207"/>
                      <a:pt x="882" y="2086"/>
                      <a:pt x="1034" y="2086"/>
                    </a:cubicBezTo>
                    <a:cubicBezTo>
                      <a:pt x="1186" y="2025"/>
                      <a:pt x="1247" y="2025"/>
                      <a:pt x="1399" y="2025"/>
                    </a:cubicBezTo>
                    <a:cubicBezTo>
                      <a:pt x="1582" y="2025"/>
                      <a:pt x="1734" y="2086"/>
                      <a:pt x="1946" y="2177"/>
                    </a:cubicBezTo>
                    <a:cubicBezTo>
                      <a:pt x="2007" y="2207"/>
                      <a:pt x="2098" y="2299"/>
                      <a:pt x="2129" y="2329"/>
                    </a:cubicBezTo>
                    <a:cubicBezTo>
                      <a:pt x="2189" y="2420"/>
                      <a:pt x="2250" y="2481"/>
                      <a:pt x="2311" y="2572"/>
                    </a:cubicBezTo>
                    <a:lnTo>
                      <a:pt x="2585" y="2572"/>
                    </a:lnTo>
                    <a:cubicBezTo>
                      <a:pt x="2676" y="2177"/>
                      <a:pt x="2828" y="1812"/>
                      <a:pt x="3162" y="1508"/>
                    </a:cubicBezTo>
                    <a:cubicBezTo>
                      <a:pt x="3466" y="1235"/>
                      <a:pt x="3952" y="931"/>
                      <a:pt x="4378" y="870"/>
                    </a:cubicBezTo>
                    <a:cubicBezTo>
                      <a:pt x="4514" y="830"/>
                      <a:pt x="4655" y="811"/>
                      <a:pt x="4795" y="811"/>
                    </a:cubicBezTo>
                    <a:cubicBezTo>
                      <a:pt x="5185" y="811"/>
                      <a:pt x="5568" y="958"/>
                      <a:pt x="5837" y="1204"/>
                    </a:cubicBezTo>
                    <a:cubicBezTo>
                      <a:pt x="5616" y="386"/>
                      <a:pt x="4940" y="1"/>
                      <a:pt x="4267"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63"/>
              <p:cNvSpPr/>
              <p:nvPr/>
            </p:nvSpPr>
            <p:spPr>
              <a:xfrm>
                <a:off x="2966250" y="3212175"/>
                <a:ext cx="402775" cy="142675"/>
              </a:xfrm>
              <a:custGeom>
                <a:avLst/>
                <a:gdLst/>
                <a:ahLst/>
                <a:cxnLst/>
                <a:rect l="l" t="t" r="r" b="b"/>
                <a:pathLst>
                  <a:path w="16111" h="5707" extrusionOk="0">
                    <a:moveTo>
                      <a:pt x="10267" y="0"/>
                    </a:moveTo>
                    <a:cubicBezTo>
                      <a:pt x="8410" y="0"/>
                      <a:pt x="6371" y="1641"/>
                      <a:pt x="6171" y="3549"/>
                    </a:cubicBezTo>
                    <a:cubicBezTo>
                      <a:pt x="5910" y="2766"/>
                      <a:pt x="5179" y="2177"/>
                      <a:pt x="4321" y="2177"/>
                    </a:cubicBezTo>
                    <a:cubicBezTo>
                      <a:pt x="4280" y="2177"/>
                      <a:pt x="4238" y="2178"/>
                      <a:pt x="4196" y="2181"/>
                    </a:cubicBezTo>
                    <a:cubicBezTo>
                      <a:pt x="3132" y="2303"/>
                      <a:pt x="2433" y="3275"/>
                      <a:pt x="2463" y="4278"/>
                    </a:cubicBezTo>
                    <a:cubicBezTo>
                      <a:pt x="2162" y="4085"/>
                      <a:pt x="1782" y="3979"/>
                      <a:pt x="1412" y="3979"/>
                    </a:cubicBezTo>
                    <a:cubicBezTo>
                      <a:pt x="734" y="3979"/>
                      <a:pt x="90" y="4334"/>
                      <a:pt x="31" y="5160"/>
                    </a:cubicBezTo>
                    <a:cubicBezTo>
                      <a:pt x="31" y="5190"/>
                      <a:pt x="92" y="5190"/>
                      <a:pt x="92" y="5190"/>
                    </a:cubicBezTo>
                    <a:lnTo>
                      <a:pt x="123" y="5190"/>
                    </a:lnTo>
                    <a:cubicBezTo>
                      <a:pt x="565" y="4687"/>
                      <a:pt x="1048" y="4211"/>
                      <a:pt x="1623" y="4211"/>
                    </a:cubicBezTo>
                    <a:cubicBezTo>
                      <a:pt x="1917" y="4211"/>
                      <a:pt x="2235" y="4335"/>
                      <a:pt x="2585" y="4643"/>
                    </a:cubicBezTo>
                    <a:cubicBezTo>
                      <a:pt x="2611" y="4670"/>
                      <a:pt x="2638" y="4681"/>
                      <a:pt x="2662" y="4681"/>
                    </a:cubicBezTo>
                    <a:cubicBezTo>
                      <a:pt x="2721" y="4681"/>
                      <a:pt x="2767" y="4616"/>
                      <a:pt x="2767" y="4552"/>
                    </a:cubicBezTo>
                    <a:cubicBezTo>
                      <a:pt x="2574" y="3280"/>
                      <a:pt x="3472" y="2596"/>
                      <a:pt x="4378" y="2596"/>
                    </a:cubicBezTo>
                    <a:cubicBezTo>
                      <a:pt x="5183" y="2596"/>
                      <a:pt x="5993" y="3135"/>
                      <a:pt x="6050" y="4278"/>
                    </a:cubicBezTo>
                    <a:cubicBezTo>
                      <a:pt x="6050" y="4364"/>
                      <a:pt x="6098" y="4401"/>
                      <a:pt x="6151" y="4401"/>
                    </a:cubicBezTo>
                    <a:cubicBezTo>
                      <a:pt x="6192" y="4401"/>
                      <a:pt x="6236" y="4379"/>
                      <a:pt x="6263" y="4339"/>
                    </a:cubicBezTo>
                    <a:cubicBezTo>
                      <a:pt x="6323" y="4339"/>
                      <a:pt x="6354" y="4309"/>
                      <a:pt x="6354" y="4278"/>
                    </a:cubicBezTo>
                    <a:cubicBezTo>
                      <a:pt x="6503" y="2302"/>
                      <a:pt x="8186" y="356"/>
                      <a:pt x="10270" y="356"/>
                    </a:cubicBezTo>
                    <a:cubicBezTo>
                      <a:pt x="10302" y="356"/>
                      <a:pt x="10334" y="356"/>
                      <a:pt x="10366" y="357"/>
                    </a:cubicBezTo>
                    <a:cubicBezTo>
                      <a:pt x="12646" y="479"/>
                      <a:pt x="13953" y="2576"/>
                      <a:pt x="13497" y="4704"/>
                    </a:cubicBezTo>
                    <a:cubicBezTo>
                      <a:pt x="13497" y="4795"/>
                      <a:pt x="13557" y="4886"/>
                      <a:pt x="13649" y="4886"/>
                    </a:cubicBezTo>
                    <a:lnTo>
                      <a:pt x="13709" y="4886"/>
                    </a:lnTo>
                    <a:cubicBezTo>
                      <a:pt x="13956" y="4726"/>
                      <a:pt x="14236" y="4648"/>
                      <a:pt x="14513" y="4648"/>
                    </a:cubicBezTo>
                    <a:cubicBezTo>
                      <a:pt x="15022" y="4648"/>
                      <a:pt x="15520" y="4911"/>
                      <a:pt x="15776" y="5403"/>
                    </a:cubicBezTo>
                    <a:cubicBezTo>
                      <a:pt x="11695" y="5379"/>
                      <a:pt x="7558" y="5205"/>
                      <a:pt x="3453" y="5205"/>
                    </a:cubicBezTo>
                    <a:cubicBezTo>
                      <a:pt x="2330" y="5205"/>
                      <a:pt x="1209" y="5218"/>
                      <a:pt x="92" y="5251"/>
                    </a:cubicBezTo>
                    <a:cubicBezTo>
                      <a:pt x="1" y="5251"/>
                      <a:pt x="1" y="5403"/>
                      <a:pt x="92" y="5403"/>
                    </a:cubicBezTo>
                    <a:cubicBezTo>
                      <a:pt x="3720" y="5677"/>
                      <a:pt x="7407" y="5702"/>
                      <a:pt x="11082" y="5702"/>
                    </a:cubicBezTo>
                    <a:cubicBezTo>
                      <a:pt x="11915" y="5702"/>
                      <a:pt x="12748" y="5701"/>
                      <a:pt x="13580" y="5701"/>
                    </a:cubicBezTo>
                    <a:cubicBezTo>
                      <a:pt x="14364" y="5701"/>
                      <a:pt x="15147" y="5702"/>
                      <a:pt x="15928" y="5707"/>
                    </a:cubicBezTo>
                    <a:cubicBezTo>
                      <a:pt x="16080" y="5707"/>
                      <a:pt x="16111" y="5555"/>
                      <a:pt x="16080" y="5494"/>
                    </a:cubicBezTo>
                    <a:cubicBezTo>
                      <a:pt x="16080" y="5494"/>
                      <a:pt x="16080" y="5464"/>
                      <a:pt x="16050" y="5403"/>
                    </a:cubicBezTo>
                    <a:cubicBezTo>
                      <a:pt x="15783" y="4780"/>
                      <a:pt x="15141" y="4385"/>
                      <a:pt x="14507" y="4385"/>
                    </a:cubicBezTo>
                    <a:cubicBezTo>
                      <a:pt x="14274" y="4385"/>
                      <a:pt x="14043" y="4438"/>
                      <a:pt x="13831" y="4552"/>
                    </a:cubicBezTo>
                    <a:cubicBezTo>
                      <a:pt x="14317" y="2424"/>
                      <a:pt x="12858" y="296"/>
                      <a:pt x="10639" y="23"/>
                    </a:cubicBezTo>
                    <a:cubicBezTo>
                      <a:pt x="10516" y="7"/>
                      <a:pt x="10392" y="0"/>
                      <a:pt x="10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 name="Google Shape;2878;p63"/>
          <p:cNvGrpSpPr/>
          <p:nvPr/>
        </p:nvGrpSpPr>
        <p:grpSpPr>
          <a:xfrm>
            <a:off x="8126329" y="-236562"/>
            <a:ext cx="1126191" cy="1053402"/>
            <a:chOff x="3002010" y="283588"/>
            <a:chExt cx="552949" cy="517210"/>
          </a:xfrm>
        </p:grpSpPr>
        <p:sp>
          <p:nvSpPr>
            <p:cNvPr id="2879" name="Google Shape;2879;p63"/>
            <p:cNvSpPr/>
            <p:nvPr/>
          </p:nvSpPr>
          <p:spPr>
            <a:xfrm>
              <a:off x="3002010" y="283588"/>
              <a:ext cx="552949" cy="517210"/>
            </a:xfrm>
            <a:custGeom>
              <a:avLst/>
              <a:gdLst/>
              <a:ahLst/>
              <a:cxnLst/>
              <a:rect l="l" t="t" r="r" b="b"/>
              <a:pathLst>
                <a:path w="20949" h="19595" extrusionOk="0">
                  <a:moveTo>
                    <a:pt x="7473" y="0"/>
                  </a:moveTo>
                  <a:cubicBezTo>
                    <a:pt x="7406" y="0"/>
                    <a:pt x="7306" y="34"/>
                    <a:pt x="7239" y="34"/>
                  </a:cubicBezTo>
                  <a:cubicBezTo>
                    <a:pt x="7172" y="34"/>
                    <a:pt x="7139" y="34"/>
                    <a:pt x="7106" y="67"/>
                  </a:cubicBezTo>
                  <a:cubicBezTo>
                    <a:pt x="7006" y="67"/>
                    <a:pt x="6972" y="100"/>
                    <a:pt x="6905" y="100"/>
                  </a:cubicBezTo>
                  <a:cubicBezTo>
                    <a:pt x="6839" y="100"/>
                    <a:pt x="6805" y="167"/>
                    <a:pt x="6772" y="167"/>
                  </a:cubicBezTo>
                  <a:cubicBezTo>
                    <a:pt x="6672" y="201"/>
                    <a:pt x="6572" y="234"/>
                    <a:pt x="6472" y="267"/>
                  </a:cubicBezTo>
                  <a:cubicBezTo>
                    <a:pt x="6005" y="501"/>
                    <a:pt x="5571" y="734"/>
                    <a:pt x="5138" y="1068"/>
                  </a:cubicBezTo>
                  <a:cubicBezTo>
                    <a:pt x="3069" y="2769"/>
                    <a:pt x="2135" y="5571"/>
                    <a:pt x="2102" y="8173"/>
                  </a:cubicBezTo>
                  <a:cubicBezTo>
                    <a:pt x="2102" y="9907"/>
                    <a:pt x="2336" y="11742"/>
                    <a:pt x="2736" y="13543"/>
                  </a:cubicBezTo>
                  <a:cubicBezTo>
                    <a:pt x="1768" y="14411"/>
                    <a:pt x="935" y="15445"/>
                    <a:pt x="267" y="16746"/>
                  </a:cubicBezTo>
                  <a:cubicBezTo>
                    <a:pt x="267" y="16779"/>
                    <a:pt x="234" y="16779"/>
                    <a:pt x="234" y="16846"/>
                  </a:cubicBezTo>
                  <a:cubicBezTo>
                    <a:pt x="212" y="16831"/>
                    <a:pt x="189" y="16825"/>
                    <a:pt x="165" y="16825"/>
                  </a:cubicBezTo>
                  <a:cubicBezTo>
                    <a:pt x="82" y="16825"/>
                    <a:pt x="1" y="16908"/>
                    <a:pt x="1" y="17013"/>
                  </a:cubicBezTo>
                  <a:cubicBezTo>
                    <a:pt x="21" y="16992"/>
                    <a:pt x="36" y="16984"/>
                    <a:pt x="46" y="16984"/>
                  </a:cubicBezTo>
                  <a:cubicBezTo>
                    <a:pt x="70" y="16984"/>
                    <a:pt x="78" y="17023"/>
                    <a:pt x="101" y="17046"/>
                  </a:cubicBezTo>
                  <a:lnTo>
                    <a:pt x="134" y="17079"/>
                  </a:lnTo>
                  <a:cubicBezTo>
                    <a:pt x="568" y="17379"/>
                    <a:pt x="968" y="17613"/>
                    <a:pt x="1435" y="17880"/>
                  </a:cubicBezTo>
                  <a:cubicBezTo>
                    <a:pt x="2302" y="18280"/>
                    <a:pt x="3270" y="18580"/>
                    <a:pt x="4237" y="18847"/>
                  </a:cubicBezTo>
                  <a:cubicBezTo>
                    <a:pt x="4270" y="18947"/>
                    <a:pt x="4304" y="19081"/>
                    <a:pt x="4370" y="19247"/>
                  </a:cubicBezTo>
                  <a:lnTo>
                    <a:pt x="4370" y="19381"/>
                  </a:lnTo>
                  <a:lnTo>
                    <a:pt x="4370" y="19414"/>
                  </a:lnTo>
                  <a:lnTo>
                    <a:pt x="4404" y="19448"/>
                  </a:lnTo>
                  <a:lnTo>
                    <a:pt x="4404" y="19548"/>
                  </a:lnTo>
                  <a:cubicBezTo>
                    <a:pt x="4404" y="19581"/>
                    <a:pt x="4437" y="19581"/>
                    <a:pt x="4437" y="19581"/>
                  </a:cubicBezTo>
                  <a:cubicBezTo>
                    <a:pt x="4446" y="19590"/>
                    <a:pt x="4462" y="19594"/>
                    <a:pt x="4480" y="19594"/>
                  </a:cubicBezTo>
                  <a:cubicBezTo>
                    <a:pt x="4530" y="19594"/>
                    <a:pt x="4595" y="19563"/>
                    <a:pt x="4570" y="19514"/>
                  </a:cubicBezTo>
                  <a:lnTo>
                    <a:pt x="4570" y="19448"/>
                  </a:lnTo>
                  <a:cubicBezTo>
                    <a:pt x="4570" y="19448"/>
                    <a:pt x="4604" y="19414"/>
                    <a:pt x="4604" y="19381"/>
                  </a:cubicBezTo>
                  <a:lnTo>
                    <a:pt x="4604" y="18947"/>
                  </a:lnTo>
                  <a:cubicBezTo>
                    <a:pt x="4971" y="19047"/>
                    <a:pt x="5371" y="19114"/>
                    <a:pt x="5738" y="19181"/>
                  </a:cubicBezTo>
                  <a:cubicBezTo>
                    <a:pt x="5971" y="19214"/>
                    <a:pt x="6205" y="19247"/>
                    <a:pt x="6438" y="19281"/>
                  </a:cubicBezTo>
                  <a:cubicBezTo>
                    <a:pt x="6905" y="19381"/>
                    <a:pt x="7406" y="19414"/>
                    <a:pt x="7873" y="19414"/>
                  </a:cubicBezTo>
                  <a:lnTo>
                    <a:pt x="8573" y="19414"/>
                  </a:lnTo>
                  <a:cubicBezTo>
                    <a:pt x="9274" y="19414"/>
                    <a:pt x="9974" y="19348"/>
                    <a:pt x="10641" y="19181"/>
                  </a:cubicBezTo>
                  <a:cubicBezTo>
                    <a:pt x="10908" y="19114"/>
                    <a:pt x="11108" y="19047"/>
                    <a:pt x="11375" y="19014"/>
                  </a:cubicBezTo>
                  <a:cubicBezTo>
                    <a:pt x="12710" y="18580"/>
                    <a:pt x="13877" y="17913"/>
                    <a:pt x="14945" y="17113"/>
                  </a:cubicBezTo>
                  <a:cubicBezTo>
                    <a:pt x="17313" y="15345"/>
                    <a:pt x="19148" y="12776"/>
                    <a:pt x="20882" y="10408"/>
                  </a:cubicBezTo>
                  <a:cubicBezTo>
                    <a:pt x="20949" y="10274"/>
                    <a:pt x="20882" y="10174"/>
                    <a:pt x="20749" y="10108"/>
                  </a:cubicBezTo>
                  <a:cubicBezTo>
                    <a:pt x="20215" y="10041"/>
                    <a:pt x="19648" y="9941"/>
                    <a:pt x="19114" y="9907"/>
                  </a:cubicBezTo>
                  <a:lnTo>
                    <a:pt x="19081" y="9907"/>
                  </a:lnTo>
                  <a:cubicBezTo>
                    <a:pt x="17745" y="9772"/>
                    <a:pt x="16376" y="9681"/>
                    <a:pt x="14992" y="9681"/>
                  </a:cubicBezTo>
                  <a:cubicBezTo>
                    <a:pt x="13992" y="9681"/>
                    <a:pt x="12984" y="9729"/>
                    <a:pt x="11976" y="9841"/>
                  </a:cubicBezTo>
                  <a:lnTo>
                    <a:pt x="12476" y="9074"/>
                  </a:lnTo>
                  <a:cubicBezTo>
                    <a:pt x="12543" y="9007"/>
                    <a:pt x="12576" y="8907"/>
                    <a:pt x="12643" y="8840"/>
                  </a:cubicBezTo>
                  <a:cubicBezTo>
                    <a:pt x="13143" y="7939"/>
                    <a:pt x="13610" y="7072"/>
                    <a:pt x="14077" y="6205"/>
                  </a:cubicBezTo>
                  <a:cubicBezTo>
                    <a:pt x="14077" y="6171"/>
                    <a:pt x="14111" y="6105"/>
                    <a:pt x="14077" y="6071"/>
                  </a:cubicBezTo>
                  <a:cubicBezTo>
                    <a:pt x="14077" y="6005"/>
                    <a:pt x="13977" y="5938"/>
                    <a:pt x="13944" y="5938"/>
                  </a:cubicBezTo>
                  <a:cubicBezTo>
                    <a:pt x="13910" y="5938"/>
                    <a:pt x="13844" y="5938"/>
                    <a:pt x="13810" y="6005"/>
                  </a:cubicBezTo>
                  <a:cubicBezTo>
                    <a:pt x="13337" y="5889"/>
                    <a:pt x="12868" y="5834"/>
                    <a:pt x="12410" y="5834"/>
                  </a:cubicBezTo>
                  <a:cubicBezTo>
                    <a:pt x="11289" y="5834"/>
                    <a:pt x="10231" y="6160"/>
                    <a:pt x="9307" y="6705"/>
                  </a:cubicBezTo>
                  <a:cubicBezTo>
                    <a:pt x="9474" y="6272"/>
                    <a:pt x="9641" y="5871"/>
                    <a:pt x="9774" y="5404"/>
                  </a:cubicBezTo>
                  <a:cubicBezTo>
                    <a:pt x="9941" y="4871"/>
                    <a:pt x="10074" y="4337"/>
                    <a:pt x="10108" y="3736"/>
                  </a:cubicBezTo>
                  <a:cubicBezTo>
                    <a:pt x="10141" y="3369"/>
                    <a:pt x="10141" y="3003"/>
                    <a:pt x="10108" y="2669"/>
                  </a:cubicBezTo>
                  <a:cubicBezTo>
                    <a:pt x="10074" y="2269"/>
                    <a:pt x="9974" y="1935"/>
                    <a:pt x="9908" y="1568"/>
                  </a:cubicBezTo>
                  <a:cubicBezTo>
                    <a:pt x="9841" y="1435"/>
                    <a:pt x="9808" y="1335"/>
                    <a:pt x="9741" y="1201"/>
                  </a:cubicBezTo>
                  <a:cubicBezTo>
                    <a:pt x="9741" y="1168"/>
                    <a:pt x="9674" y="1101"/>
                    <a:pt x="9674" y="1101"/>
                  </a:cubicBezTo>
                  <a:lnTo>
                    <a:pt x="9574" y="868"/>
                  </a:lnTo>
                  <a:cubicBezTo>
                    <a:pt x="9574" y="834"/>
                    <a:pt x="9507" y="834"/>
                    <a:pt x="9507" y="768"/>
                  </a:cubicBezTo>
                  <a:cubicBezTo>
                    <a:pt x="9441" y="701"/>
                    <a:pt x="9407" y="601"/>
                    <a:pt x="9307" y="534"/>
                  </a:cubicBezTo>
                  <a:lnTo>
                    <a:pt x="9107" y="334"/>
                  </a:lnTo>
                  <a:cubicBezTo>
                    <a:pt x="9074" y="334"/>
                    <a:pt x="9074" y="267"/>
                    <a:pt x="9007" y="267"/>
                  </a:cubicBezTo>
                  <a:cubicBezTo>
                    <a:pt x="8974" y="234"/>
                    <a:pt x="8907" y="201"/>
                    <a:pt x="8840" y="167"/>
                  </a:cubicBezTo>
                  <a:cubicBezTo>
                    <a:pt x="8807" y="167"/>
                    <a:pt x="8807" y="100"/>
                    <a:pt x="8773" y="100"/>
                  </a:cubicBezTo>
                  <a:cubicBezTo>
                    <a:pt x="8707" y="67"/>
                    <a:pt x="8607" y="34"/>
                    <a:pt x="8507" y="34"/>
                  </a:cubicBezTo>
                  <a:lnTo>
                    <a:pt x="8473" y="34"/>
                  </a:lnTo>
                  <a:cubicBezTo>
                    <a:pt x="8407" y="0"/>
                    <a:pt x="8306" y="0"/>
                    <a:pt x="8240" y="0"/>
                  </a:cubicBezTo>
                  <a:close/>
                </a:path>
              </a:pathLst>
            </a:custGeom>
            <a:solidFill>
              <a:schemeClr val="accent6"/>
            </a:solidFill>
            <a:ln w="381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2880;p63"/>
            <p:cNvGrpSpPr/>
            <p:nvPr/>
          </p:nvGrpSpPr>
          <p:grpSpPr>
            <a:xfrm>
              <a:off x="3031808" y="311755"/>
              <a:ext cx="493349" cy="460870"/>
              <a:chOff x="3031808" y="311755"/>
              <a:chExt cx="493349" cy="460870"/>
            </a:xfrm>
          </p:grpSpPr>
          <p:sp>
            <p:nvSpPr>
              <p:cNvPr id="2881" name="Google Shape;2881;p63"/>
              <p:cNvSpPr/>
              <p:nvPr/>
            </p:nvSpPr>
            <p:spPr>
              <a:xfrm>
                <a:off x="3132653" y="620301"/>
                <a:ext cx="37623" cy="123813"/>
              </a:xfrm>
              <a:custGeom>
                <a:avLst/>
                <a:gdLst/>
                <a:ahLst/>
                <a:cxnLst/>
                <a:rect l="l" t="t" r="r" b="b"/>
                <a:pathLst>
                  <a:path w="1602" h="5272" extrusionOk="0">
                    <a:moveTo>
                      <a:pt x="1601" y="1"/>
                    </a:moveTo>
                    <a:lnTo>
                      <a:pt x="1601" y="1"/>
                    </a:lnTo>
                    <a:cubicBezTo>
                      <a:pt x="1134" y="134"/>
                      <a:pt x="667" y="334"/>
                      <a:pt x="267" y="601"/>
                    </a:cubicBezTo>
                    <a:cubicBezTo>
                      <a:pt x="267" y="635"/>
                      <a:pt x="200" y="701"/>
                      <a:pt x="134" y="701"/>
                    </a:cubicBezTo>
                    <a:cubicBezTo>
                      <a:pt x="34" y="2036"/>
                      <a:pt x="34" y="3437"/>
                      <a:pt x="34" y="4804"/>
                    </a:cubicBezTo>
                    <a:cubicBezTo>
                      <a:pt x="34" y="4838"/>
                      <a:pt x="0" y="4904"/>
                      <a:pt x="0" y="4904"/>
                    </a:cubicBezTo>
                    <a:cubicBezTo>
                      <a:pt x="34" y="5004"/>
                      <a:pt x="34" y="5138"/>
                      <a:pt x="100" y="5271"/>
                    </a:cubicBezTo>
                    <a:cubicBezTo>
                      <a:pt x="200" y="3403"/>
                      <a:pt x="801" y="1669"/>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63"/>
              <p:cNvSpPr/>
              <p:nvPr/>
            </p:nvSpPr>
            <p:spPr>
              <a:xfrm>
                <a:off x="3098177" y="591321"/>
                <a:ext cx="29802" cy="117542"/>
              </a:xfrm>
              <a:custGeom>
                <a:avLst/>
                <a:gdLst/>
                <a:ahLst/>
                <a:cxnLst/>
                <a:rect l="l" t="t" r="r" b="b"/>
                <a:pathLst>
                  <a:path w="1269" h="5005" extrusionOk="0">
                    <a:moveTo>
                      <a:pt x="1" y="1"/>
                    </a:moveTo>
                    <a:cubicBezTo>
                      <a:pt x="301" y="1669"/>
                      <a:pt x="768" y="3336"/>
                      <a:pt x="1168" y="5004"/>
                    </a:cubicBezTo>
                    <a:cubicBezTo>
                      <a:pt x="1135" y="3870"/>
                      <a:pt x="1168" y="2703"/>
                      <a:pt x="1268" y="1568"/>
                    </a:cubicBezTo>
                    <a:cubicBezTo>
                      <a:pt x="835" y="1035"/>
                      <a:pt x="434" y="53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63"/>
              <p:cNvSpPr/>
              <p:nvPr/>
            </p:nvSpPr>
            <p:spPr>
              <a:xfrm>
                <a:off x="3136575" y="532561"/>
                <a:ext cx="76796" cy="98731"/>
              </a:xfrm>
              <a:custGeom>
                <a:avLst/>
                <a:gdLst/>
                <a:ahLst/>
                <a:cxnLst/>
                <a:rect l="l" t="t" r="r" b="b"/>
                <a:pathLst>
                  <a:path w="3270" h="4204" extrusionOk="0">
                    <a:moveTo>
                      <a:pt x="3269" y="1"/>
                    </a:moveTo>
                    <a:cubicBezTo>
                      <a:pt x="2302" y="234"/>
                      <a:pt x="1501" y="701"/>
                      <a:pt x="601" y="1135"/>
                    </a:cubicBezTo>
                    <a:cubicBezTo>
                      <a:pt x="467" y="1202"/>
                      <a:pt x="367" y="1302"/>
                      <a:pt x="267" y="1302"/>
                    </a:cubicBezTo>
                    <a:cubicBezTo>
                      <a:pt x="134" y="2236"/>
                      <a:pt x="33" y="3203"/>
                      <a:pt x="0" y="4204"/>
                    </a:cubicBezTo>
                    <a:cubicBezTo>
                      <a:pt x="434" y="3804"/>
                      <a:pt x="967" y="3570"/>
                      <a:pt x="1468" y="3470"/>
                    </a:cubicBezTo>
                    <a:cubicBezTo>
                      <a:pt x="1801" y="2736"/>
                      <a:pt x="2168" y="2036"/>
                      <a:pt x="2535" y="1335"/>
                    </a:cubicBezTo>
                    <a:cubicBezTo>
                      <a:pt x="2802" y="868"/>
                      <a:pt x="3002" y="435"/>
                      <a:pt x="32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63"/>
              <p:cNvSpPr/>
              <p:nvPr/>
            </p:nvSpPr>
            <p:spPr>
              <a:xfrm>
                <a:off x="3090357" y="481646"/>
                <a:ext cx="45443" cy="138679"/>
              </a:xfrm>
              <a:custGeom>
                <a:avLst/>
                <a:gdLst/>
                <a:ahLst/>
                <a:cxnLst/>
                <a:rect l="l" t="t" r="r" b="b"/>
                <a:pathLst>
                  <a:path w="1935" h="5905" extrusionOk="0">
                    <a:moveTo>
                      <a:pt x="67" y="1"/>
                    </a:moveTo>
                    <a:cubicBezTo>
                      <a:pt x="67" y="334"/>
                      <a:pt x="0" y="668"/>
                      <a:pt x="0" y="1001"/>
                    </a:cubicBezTo>
                    <a:cubicBezTo>
                      <a:pt x="0" y="2136"/>
                      <a:pt x="133" y="3236"/>
                      <a:pt x="300" y="4337"/>
                    </a:cubicBezTo>
                    <a:cubicBezTo>
                      <a:pt x="767" y="4837"/>
                      <a:pt x="1234" y="5371"/>
                      <a:pt x="1635" y="5905"/>
                    </a:cubicBezTo>
                    <a:cubicBezTo>
                      <a:pt x="1735" y="5071"/>
                      <a:pt x="1835" y="4204"/>
                      <a:pt x="1935" y="3370"/>
                    </a:cubicBezTo>
                    <a:cubicBezTo>
                      <a:pt x="1568" y="3170"/>
                      <a:pt x="1334" y="2469"/>
                      <a:pt x="1168" y="2169"/>
                    </a:cubicBezTo>
                    <a:cubicBezTo>
                      <a:pt x="801" y="1468"/>
                      <a:pt x="400" y="735"/>
                      <a:pt x="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63"/>
              <p:cNvSpPr/>
              <p:nvPr/>
            </p:nvSpPr>
            <p:spPr>
              <a:xfrm>
                <a:off x="3145194" y="440923"/>
                <a:ext cx="108900" cy="108947"/>
              </a:xfrm>
              <a:custGeom>
                <a:avLst/>
                <a:gdLst/>
                <a:ahLst/>
                <a:cxnLst/>
                <a:rect l="l" t="t" r="r" b="b"/>
                <a:pathLst>
                  <a:path w="4637" h="4639" extrusionOk="0">
                    <a:moveTo>
                      <a:pt x="4637" y="0"/>
                    </a:moveTo>
                    <a:lnTo>
                      <a:pt x="4637" y="0"/>
                    </a:lnTo>
                    <a:cubicBezTo>
                      <a:pt x="3236" y="400"/>
                      <a:pt x="1935" y="934"/>
                      <a:pt x="667" y="1735"/>
                    </a:cubicBezTo>
                    <a:lnTo>
                      <a:pt x="634" y="1735"/>
                    </a:lnTo>
                    <a:cubicBezTo>
                      <a:pt x="500" y="2268"/>
                      <a:pt x="334" y="2902"/>
                      <a:pt x="234" y="3469"/>
                    </a:cubicBezTo>
                    <a:cubicBezTo>
                      <a:pt x="133" y="3836"/>
                      <a:pt x="67" y="4203"/>
                      <a:pt x="0" y="4570"/>
                    </a:cubicBezTo>
                    <a:cubicBezTo>
                      <a:pt x="160" y="4616"/>
                      <a:pt x="254" y="4638"/>
                      <a:pt x="326" y="4638"/>
                    </a:cubicBezTo>
                    <a:cubicBezTo>
                      <a:pt x="465" y="4638"/>
                      <a:pt x="527" y="4557"/>
                      <a:pt x="834" y="4403"/>
                    </a:cubicBezTo>
                    <a:cubicBezTo>
                      <a:pt x="1101" y="4270"/>
                      <a:pt x="1334" y="4136"/>
                      <a:pt x="1601" y="4070"/>
                    </a:cubicBezTo>
                    <a:cubicBezTo>
                      <a:pt x="2102" y="3870"/>
                      <a:pt x="2602" y="3736"/>
                      <a:pt x="3102" y="3603"/>
                    </a:cubicBezTo>
                    <a:cubicBezTo>
                      <a:pt x="3669" y="2469"/>
                      <a:pt x="4236" y="1368"/>
                      <a:pt x="4603" y="167"/>
                    </a:cubicBezTo>
                    <a:cubicBezTo>
                      <a:pt x="4603" y="134"/>
                      <a:pt x="4637" y="100"/>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63"/>
              <p:cNvSpPr/>
              <p:nvPr/>
            </p:nvSpPr>
            <p:spPr>
              <a:xfrm>
                <a:off x="3093480" y="391557"/>
                <a:ext cx="61906" cy="154343"/>
              </a:xfrm>
              <a:custGeom>
                <a:avLst/>
                <a:gdLst/>
                <a:ahLst/>
                <a:cxnLst/>
                <a:rect l="l" t="t" r="r" b="b"/>
                <a:pathLst>
                  <a:path w="2636" h="6572" extrusionOk="0">
                    <a:moveTo>
                      <a:pt x="1135" y="1"/>
                    </a:moveTo>
                    <a:cubicBezTo>
                      <a:pt x="501" y="1135"/>
                      <a:pt x="167" y="2369"/>
                      <a:pt x="0" y="3637"/>
                    </a:cubicBezTo>
                    <a:cubicBezTo>
                      <a:pt x="301" y="4070"/>
                      <a:pt x="601" y="4537"/>
                      <a:pt x="834" y="5004"/>
                    </a:cubicBezTo>
                    <a:cubicBezTo>
                      <a:pt x="1001" y="5338"/>
                      <a:pt x="1168" y="5605"/>
                      <a:pt x="1335" y="5905"/>
                    </a:cubicBezTo>
                    <a:cubicBezTo>
                      <a:pt x="1535" y="6305"/>
                      <a:pt x="1602" y="6472"/>
                      <a:pt x="1969" y="6572"/>
                    </a:cubicBezTo>
                    <a:lnTo>
                      <a:pt x="2202" y="5204"/>
                    </a:lnTo>
                    <a:cubicBezTo>
                      <a:pt x="2335" y="4671"/>
                      <a:pt x="2502" y="4104"/>
                      <a:pt x="2636" y="3570"/>
                    </a:cubicBezTo>
                    <a:cubicBezTo>
                      <a:pt x="2169" y="2369"/>
                      <a:pt x="1635" y="1201"/>
                      <a:pt x="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63"/>
              <p:cNvSpPr/>
              <p:nvPr/>
            </p:nvSpPr>
            <p:spPr>
              <a:xfrm>
                <a:off x="3163982" y="363352"/>
                <a:ext cx="101878" cy="106575"/>
              </a:xfrm>
              <a:custGeom>
                <a:avLst/>
                <a:gdLst/>
                <a:ahLst/>
                <a:cxnLst/>
                <a:rect l="l" t="t" r="r" b="b"/>
                <a:pathLst>
                  <a:path w="4338" h="4538" extrusionOk="0">
                    <a:moveTo>
                      <a:pt x="4170" y="1"/>
                    </a:moveTo>
                    <a:cubicBezTo>
                      <a:pt x="3103" y="501"/>
                      <a:pt x="2002" y="1068"/>
                      <a:pt x="968" y="1702"/>
                    </a:cubicBezTo>
                    <a:cubicBezTo>
                      <a:pt x="634" y="2603"/>
                      <a:pt x="301" y="3570"/>
                      <a:pt x="1" y="4537"/>
                    </a:cubicBezTo>
                    <a:cubicBezTo>
                      <a:pt x="34" y="4537"/>
                      <a:pt x="134" y="4537"/>
                      <a:pt x="201" y="4471"/>
                    </a:cubicBezTo>
                    <a:cubicBezTo>
                      <a:pt x="501" y="4404"/>
                      <a:pt x="868" y="4104"/>
                      <a:pt x="1201" y="3937"/>
                    </a:cubicBezTo>
                    <a:cubicBezTo>
                      <a:pt x="1502" y="3770"/>
                      <a:pt x="1802" y="3670"/>
                      <a:pt x="2135" y="3537"/>
                    </a:cubicBezTo>
                    <a:cubicBezTo>
                      <a:pt x="2703" y="3336"/>
                      <a:pt x="3303" y="3136"/>
                      <a:pt x="3937" y="3003"/>
                    </a:cubicBezTo>
                    <a:cubicBezTo>
                      <a:pt x="4137" y="2169"/>
                      <a:pt x="4337" y="968"/>
                      <a:pt x="41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63"/>
              <p:cNvSpPr/>
              <p:nvPr/>
            </p:nvSpPr>
            <p:spPr>
              <a:xfrm>
                <a:off x="3121686" y="345339"/>
                <a:ext cx="58783" cy="119891"/>
              </a:xfrm>
              <a:custGeom>
                <a:avLst/>
                <a:gdLst/>
                <a:ahLst/>
                <a:cxnLst/>
                <a:rect l="l" t="t" r="r" b="b"/>
                <a:pathLst>
                  <a:path w="2503" h="5105" extrusionOk="0">
                    <a:moveTo>
                      <a:pt x="1468" y="1"/>
                    </a:moveTo>
                    <a:cubicBezTo>
                      <a:pt x="901" y="501"/>
                      <a:pt x="434" y="1135"/>
                      <a:pt x="67" y="1702"/>
                    </a:cubicBezTo>
                    <a:cubicBezTo>
                      <a:pt x="67" y="1702"/>
                      <a:pt x="0" y="1768"/>
                      <a:pt x="0" y="1802"/>
                    </a:cubicBezTo>
                    <a:cubicBezTo>
                      <a:pt x="401" y="2502"/>
                      <a:pt x="734" y="3203"/>
                      <a:pt x="1068" y="3937"/>
                    </a:cubicBezTo>
                    <a:cubicBezTo>
                      <a:pt x="1168" y="4270"/>
                      <a:pt x="1301" y="4637"/>
                      <a:pt x="1468" y="4937"/>
                    </a:cubicBezTo>
                    <a:cubicBezTo>
                      <a:pt x="1501" y="4971"/>
                      <a:pt x="1501" y="5037"/>
                      <a:pt x="1568" y="5104"/>
                    </a:cubicBezTo>
                    <a:cubicBezTo>
                      <a:pt x="1835" y="4137"/>
                      <a:pt x="2135" y="3169"/>
                      <a:pt x="2502" y="2202"/>
                    </a:cubicBezTo>
                    <a:cubicBezTo>
                      <a:pt x="2235" y="1468"/>
                      <a:pt x="1902" y="701"/>
                      <a:pt x="14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63"/>
              <p:cNvSpPr/>
              <p:nvPr/>
            </p:nvSpPr>
            <p:spPr>
              <a:xfrm>
                <a:off x="3189839" y="317932"/>
                <a:ext cx="69750" cy="74424"/>
              </a:xfrm>
              <a:custGeom>
                <a:avLst/>
                <a:gdLst/>
                <a:ahLst/>
                <a:cxnLst/>
                <a:rect l="l" t="t" r="r" b="b"/>
                <a:pathLst>
                  <a:path w="2970" h="3169" extrusionOk="0">
                    <a:moveTo>
                      <a:pt x="1301" y="0"/>
                    </a:moveTo>
                    <a:cubicBezTo>
                      <a:pt x="868" y="1034"/>
                      <a:pt x="401" y="2102"/>
                      <a:pt x="0" y="3169"/>
                    </a:cubicBezTo>
                    <a:lnTo>
                      <a:pt x="100" y="3169"/>
                    </a:lnTo>
                    <a:cubicBezTo>
                      <a:pt x="567" y="3036"/>
                      <a:pt x="1068" y="2635"/>
                      <a:pt x="1501" y="2435"/>
                    </a:cubicBezTo>
                    <a:cubicBezTo>
                      <a:pt x="2002" y="2168"/>
                      <a:pt x="2502" y="1935"/>
                      <a:pt x="2936" y="1635"/>
                    </a:cubicBezTo>
                    <a:lnTo>
                      <a:pt x="2969" y="1635"/>
                    </a:lnTo>
                    <a:cubicBezTo>
                      <a:pt x="2836" y="767"/>
                      <a:pt x="2302" y="100"/>
                      <a:pt x="1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63"/>
              <p:cNvSpPr/>
              <p:nvPr/>
            </p:nvSpPr>
            <p:spPr>
              <a:xfrm>
                <a:off x="3159285" y="317932"/>
                <a:ext cx="58783" cy="71300"/>
              </a:xfrm>
              <a:custGeom>
                <a:avLst/>
                <a:gdLst/>
                <a:ahLst/>
                <a:cxnLst/>
                <a:rect l="l" t="t" r="r" b="b"/>
                <a:pathLst>
                  <a:path w="2503" h="3036" extrusionOk="0">
                    <a:moveTo>
                      <a:pt x="2469" y="0"/>
                    </a:moveTo>
                    <a:cubicBezTo>
                      <a:pt x="1568" y="0"/>
                      <a:pt x="701" y="434"/>
                      <a:pt x="0" y="1034"/>
                    </a:cubicBezTo>
                    <a:cubicBezTo>
                      <a:pt x="301" y="1434"/>
                      <a:pt x="501" y="1801"/>
                      <a:pt x="701" y="2202"/>
                    </a:cubicBezTo>
                    <a:cubicBezTo>
                      <a:pt x="801" y="2468"/>
                      <a:pt x="868" y="2835"/>
                      <a:pt x="1035" y="3036"/>
                    </a:cubicBezTo>
                    <a:cubicBezTo>
                      <a:pt x="1468" y="2001"/>
                      <a:pt x="1969" y="1001"/>
                      <a:pt x="25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63"/>
              <p:cNvSpPr/>
              <p:nvPr/>
            </p:nvSpPr>
            <p:spPr>
              <a:xfrm>
                <a:off x="3132653" y="619526"/>
                <a:ext cx="37623" cy="123789"/>
              </a:xfrm>
              <a:custGeom>
                <a:avLst/>
                <a:gdLst/>
                <a:ahLst/>
                <a:cxnLst/>
                <a:rect l="l" t="t" r="r" b="b"/>
                <a:pathLst>
                  <a:path w="1602" h="5271" extrusionOk="0">
                    <a:moveTo>
                      <a:pt x="1601" y="1"/>
                    </a:moveTo>
                    <a:lnTo>
                      <a:pt x="1601" y="1"/>
                    </a:lnTo>
                    <a:cubicBezTo>
                      <a:pt x="1134" y="134"/>
                      <a:pt x="701" y="334"/>
                      <a:pt x="267" y="601"/>
                    </a:cubicBezTo>
                    <a:cubicBezTo>
                      <a:pt x="267" y="634"/>
                      <a:pt x="200" y="701"/>
                      <a:pt x="167" y="701"/>
                    </a:cubicBezTo>
                    <a:cubicBezTo>
                      <a:pt x="167" y="701"/>
                      <a:pt x="167" y="768"/>
                      <a:pt x="134" y="768"/>
                    </a:cubicBezTo>
                    <a:cubicBezTo>
                      <a:pt x="34" y="2102"/>
                      <a:pt x="34" y="3436"/>
                      <a:pt x="34" y="4804"/>
                    </a:cubicBezTo>
                    <a:cubicBezTo>
                      <a:pt x="34" y="4837"/>
                      <a:pt x="34" y="4837"/>
                      <a:pt x="0" y="4871"/>
                    </a:cubicBezTo>
                    <a:cubicBezTo>
                      <a:pt x="34" y="5004"/>
                      <a:pt x="67" y="5138"/>
                      <a:pt x="67" y="5271"/>
                    </a:cubicBezTo>
                    <a:cubicBezTo>
                      <a:pt x="200" y="3436"/>
                      <a:pt x="801" y="1702"/>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63"/>
              <p:cNvSpPr/>
              <p:nvPr/>
            </p:nvSpPr>
            <p:spPr>
              <a:xfrm>
                <a:off x="3117764" y="655552"/>
                <a:ext cx="9417" cy="52512"/>
              </a:xfrm>
              <a:custGeom>
                <a:avLst/>
                <a:gdLst/>
                <a:ahLst/>
                <a:cxnLst/>
                <a:rect l="l" t="t" r="r" b="b"/>
                <a:pathLst>
                  <a:path w="401" h="2236" extrusionOk="0">
                    <a:moveTo>
                      <a:pt x="401" y="1"/>
                    </a:moveTo>
                    <a:lnTo>
                      <a:pt x="334" y="68"/>
                    </a:lnTo>
                    <a:lnTo>
                      <a:pt x="301" y="134"/>
                    </a:lnTo>
                    <a:cubicBezTo>
                      <a:pt x="301" y="168"/>
                      <a:pt x="267" y="234"/>
                      <a:pt x="201" y="268"/>
                    </a:cubicBezTo>
                    <a:cubicBezTo>
                      <a:pt x="134" y="401"/>
                      <a:pt x="67" y="568"/>
                      <a:pt x="1" y="735"/>
                    </a:cubicBezTo>
                    <a:lnTo>
                      <a:pt x="367" y="2236"/>
                    </a:lnTo>
                    <a:cubicBezTo>
                      <a:pt x="334" y="1502"/>
                      <a:pt x="334" y="768"/>
                      <a:pt x="40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63"/>
              <p:cNvSpPr/>
              <p:nvPr/>
            </p:nvSpPr>
            <p:spPr>
              <a:xfrm>
                <a:off x="3141272" y="532561"/>
                <a:ext cx="72874" cy="94034"/>
              </a:xfrm>
              <a:custGeom>
                <a:avLst/>
                <a:gdLst/>
                <a:ahLst/>
                <a:cxnLst/>
                <a:rect l="l" t="t" r="r" b="b"/>
                <a:pathLst>
                  <a:path w="3103" h="4004" extrusionOk="0">
                    <a:moveTo>
                      <a:pt x="3102" y="1"/>
                    </a:moveTo>
                    <a:cubicBezTo>
                      <a:pt x="2635" y="134"/>
                      <a:pt x="2235" y="301"/>
                      <a:pt x="1835" y="468"/>
                    </a:cubicBezTo>
                    <a:cubicBezTo>
                      <a:pt x="1335" y="1569"/>
                      <a:pt x="767" y="2669"/>
                      <a:pt x="167" y="3704"/>
                    </a:cubicBezTo>
                    <a:cubicBezTo>
                      <a:pt x="134" y="3804"/>
                      <a:pt x="100" y="3904"/>
                      <a:pt x="0" y="4004"/>
                    </a:cubicBezTo>
                    <a:cubicBezTo>
                      <a:pt x="401" y="3704"/>
                      <a:pt x="834" y="3537"/>
                      <a:pt x="1301" y="3470"/>
                    </a:cubicBezTo>
                    <a:cubicBezTo>
                      <a:pt x="1635" y="2736"/>
                      <a:pt x="2002" y="2036"/>
                      <a:pt x="2402" y="1335"/>
                    </a:cubicBezTo>
                    <a:cubicBezTo>
                      <a:pt x="2635" y="868"/>
                      <a:pt x="2836" y="468"/>
                      <a:pt x="31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63"/>
              <p:cNvSpPr/>
              <p:nvPr/>
            </p:nvSpPr>
            <p:spPr>
              <a:xfrm>
                <a:off x="3093480" y="409359"/>
                <a:ext cx="39478" cy="127171"/>
              </a:xfrm>
              <a:custGeom>
                <a:avLst/>
                <a:gdLst/>
                <a:ahLst/>
                <a:cxnLst/>
                <a:rect l="l" t="t" r="r" b="b"/>
                <a:pathLst>
                  <a:path w="1681" h="5415" extrusionOk="0">
                    <a:moveTo>
                      <a:pt x="1454" y="1"/>
                    </a:moveTo>
                    <a:cubicBezTo>
                      <a:pt x="1399" y="1"/>
                      <a:pt x="1344" y="24"/>
                      <a:pt x="1301" y="77"/>
                    </a:cubicBezTo>
                    <a:cubicBezTo>
                      <a:pt x="167" y="1444"/>
                      <a:pt x="0" y="3612"/>
                      <a:pt x="467" y="5280"/>
                    </a:cubicBezTo>
                    <a:cubicBezTo>
                      <a:pt x="498" y="5372"/>
                      <a:pt x="571" y="5415"/>
                      <a:pt x="637" y="5415"/>
                    </a:cubicBezTo>
                    <a:cubicBezTo>
                      <a:pt x="716" y="5415"/>
                      <a:pt x="786" y="5355"/>
                      <a:pt x="768" y="5247"/>
                    </a:cubicBezTo>
                    <a:cubicBezTo>
                      <a:pt x="634" y="4413"/>
                      <a:pt x="634" y="3546"/>
                      <a:pt x="801" y="2645"/>
                    </a:cubicBezTo>
                    <a:cubicBezTo>
                      <a:pt x="934" y="1778"/>
                      <a:pt x="1301" y="1044"/>
                      <a:pt x="1635" y="243"/>
                    </a:cubicBezTo>
                    <a:cubicBezTo>
                      <a:pt x="1681" y="107"/>
                      <a:pt x="1570" y="1"/>
                      <a:pt x="14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63"/>
              <p:cNvSpPr/>
              <p:nvPr/>
            </p:nvSpPr>
            <p:spPr>
              <a:xfrm>
                <a:off x="3082513" y="311755"/>
                <a:ext cx="206057" cy="460870"/>
              </a:xfrm>
              <a:custGeom>
                <a:avLst/>
                <a:gdLst/>
                <a:ahLst/>
                <a:cxnLst/>
                <a:rect l="l" t="t" r="r" b="b"/>
                <a:pathLst>
                  <a:path w="8774" h="19624" extrusionOk="0">
                    <a:moveTo>
                      <a:pt x="5771" y="263"/>
                    </a:moveTo>
                    <a:cubicBezTo>
                      <a:pt x="5238" y="1230"/>
                      <a:pt x="4737" y="2264"/>
                      <a:pt x="4304" y="3299"/>
                    </a:cubicBezTo>
                    <a:cubicBezTo>
                      <a:pt x="4170" y="3098"/>
                      <a:pt x="4103" y="2731"/>
                      <a:pt x="3970" y="2465"/>
                    </a:cubicBezTo>
                    <a:cubicBezTo>
                      <a:pt x="3770" y="2064"/>
                      <a:pt x="3503" y="1697"/>
                      <a:pt x="3269" y="1297"/>
                    </a:cubicBezTo>
                    <a:cubicBezTo>
                      <a:pt x="3970" y="697"/>
                      <a:pt x="4837" y="263"/>
                      <a:pt x="5738" y="263"/>
                    </a:cubicBezTo>
                    <a:close/>
                    <a:moveTo>
                      <a:pt x="5971" y="363"/>
                    </a:moveTo>
                    <a:cubicBezTo>
                      <a:pt x="6972" y="430"/>
                      <a:pt x="7439" y="1097"/>
                      <a:pt x="7639" y="1964"/>
                    </a:cubicBezTo>
                    <a:lnTo>
                      <a:pt x="7606" y="1964"/>
                    </a:lnTo>
                    <a:cubicBezTo>
                      <a:pt x="7072" y="2231"/>
                      <a:pt x="6572" y="2465"/>
                      <a:pt x="6071" y="2731"/>
                    </a:cubicBezTo>
                    <a:cubicBezTo>
                      <a:pt x="5638" y="2932"/>
                      <a:pt x="5137" y="3365"/>
                      <a:pt x="4670" y="3465"/>
                    </a:cubicBezTo>
                    <a:cubicBezTo>
                      <a:pt x="4668" y="3465"/>
                      <a:pt x="4666" y="3465"/>
                      <a:pt x="4664" y="3465"/>
                    </a:cubicBezTo>
                    <a:lnTo>
                      <a:pt x="4664" y="3465"/>
                    </a:lnTo>
                    <a:cubicBezTo>
                      <a:pt x="5089" y="2420"/>
                      <a:pt x="5514" y="1376"/>
                      <a:pt x="5971" y="363"/>
                    </a:cubicBezTo>
                    <a:close/>
                    <a:moveTo>
                      <a:pt x="3136" y="1431"/>
                    </a:moveTo>
                    <a:cubicBezTo>
                      <a:pt x="3570" y="2131"/>
                      <a:pt x="3937" y="2865"/>
                      <a:pt x="4170" y="3632"/>
                    </a:cubicBezTo>
                    <a:cubicBezTo>
                      <a:pt x="3803" y="4599"/>
                      <a:pt x="3503" y="5567"/>
                      <a:pt x="3236" y="6501"/>
                    </a:cubicBezTo>
                    <a:cubicBezTo>
                      <a:pt x="3236" y="6467"/>
                      <a:pt x="3169" y="6434"/>
                      <a:pt x="3136" y="6367"/>
                    </a:cubicBezTo>
                    <a:cubicBezTo>
                      <a:pt x="2936" y="6067"/>
                      <a:pt x="2836" y="5700"/>
                      <a:pt x="2736" y="5333"/>
                    </a:cubicBezTo>
                    <a:cubicBezTo>
                      <a:pt x="2402" y="4633"/>
                      <a:pt x="2069" y="3899"/>
                      <a:pt x="1668" y="3232"/>
                    </a:cubicBezTo>
                    <a:cubicBezTo>
                      <a:pt x="1668" y="3232"/>
                      <a:pt x="1735" y="3165"/>
                      <a:pt x="1735" y="3132"/>
                    </a:cubicBezTo>
                    <a:cubicBezTo>
                      <a:pt x="2069" y="2565"/>
                      <a:pt x="2569" y="1931"/>
                      <a:pt x="3136" y="1431"/>
                    </a:cubicBezTo>
                    <a:close/>
                    <a:moveTo>
                      <a:pt x="7606" y="2198"/>
                    </a:moveTo>
                    <a:lnTo>
                      <a:pt x="7606" y="2198"/>
                    </a:lnTo>
                    <a:cubicBezTo>
                      <a:pt x="7706" y="3132"/>
                      <a:pt x="7539" y="4366"/>
                      <a:pt x="7339" y="5200"/>
                    </a:cubicBezTo>
                    <a:cubicBezTo>
                      <a:pt x="6772" y="5300"/>
                      <a:pt x="6138" y="5467"/>
                      <a:pt x="5538" y="5734"/>
                    </a:cubicBezTo>
                    <a:cubicBezTo>
                      <a:pt x="5271" y="5867"/>
                      <a:pt x="4937" y="6034"/>
                      <a:pt x="4637" y="6134"/>
                    </a:cubicBezTo>
                    <a:cubicBezTo>
                      <a:pt x="4337" y="6267"/>
                      <a:pt x="3970" y="6601"/>
                      <a:pt x="3636" y="6701"/>
                    </a:cubicBezTo>
                    <a:cubicBezTo>
                      <a:pt x="3570" y="6734"/>
                      <a:pt x="3503" y="6734"/>
                      <a:pt x="3436" y="6734"/>
                    </a:cubicBezTo>
                    <a:cubicBezTo>
                      <a:pt x="3736" y="5767"/>
                      <a:pt x="4003" y="4800"/>
                      <a:pt x="4404" y="3899"/>
                    </a:cubicBezTo>
                    <a:cubicBezTo>
                      <a:pt x="5438" y="3265"/>
                      <a:pt x="6472" y="2698"/>
                      <a:pt x="7606" y="2198"/>
                    </a:cubicBezTo>
                    <a:close/>
                    <a:moveTo>
                      <a:pt x="1635" y="3399"/>
                    </a:moveTo>
                    <a:cubicBezTo>
                      <a:pt x="2102" y="4599"/>
                      <a:pt x="2636" y="5767"/>
                      <a:pt x="3136" y="6968"/>
                    </a:cubicBezTo>
                    <a:cubicBezTo>
                      <a:pt x="2969" y="7535"/>
                      <a:pt x="2836" y="8069"/>
                      <a:pt x="2736" y="8602"/>
                    </a:cubicBezTo>
                    <a:cubicBezTo>
                      <a:pt x="2602" y="9069"/>
                      <a:pt x="2502" y="9536"/>
                      <a:pt x="2436" y="9970"/>
                    </a:cubicBezTo>
                    <a:cubicBezTo>
                      <a:pt x="2069" y="9837"/>
                      <a:pt x="2002" y="9703"/>
                      <a:pt x="1802" y="9303"/>
                    </a:cubicBezTo>
                    <a:cubicBezTo>
                      <a:pt x="1635" y="8969"/>
                      <a:pt x="1435" y="8702"/>
                      <a:pt x="1335" y="8402"/>
                    </a:cubicBezTo>
                    <a:cubicBezTo>
                      <a:pt x="1101" y="7935"/>
                      <a:pt x="801" y="7468"/>
                      <a:pt x="501" y="7035"/>
                    </a:cubicBezTo>
                    <a:cubicBezTo>
                      <a:pt x="634" y="5734"/>
                      <a:pt x="1001" y="4533"/>
                      <a:pt x="1635" y="3399"/>
                    </a:cubicBezTo>
                    <a:close/>
                    <a:moveTo>
                      <a:pt x="7306" y="5467"/>
                    </a:moveTo>
                    <a:cubicBezTo>
                      <a:pt x="7306" y="5533"/>
                      <a:pt x="7272" y="5600"/>
                      <a:pt x="7272" y="5634"/>
                    </a:cubicBezTo>
                    <a:cubicBezTo>
                      <a:pt x="6905" y="6868"/>
                      <a:pt x="6338" y="7969"/>
                      <a:pt x="5771" y="9103"/>
                    </a:cubicBezTo>
                    <a:cubicBezTo>
                      <a:pt x="5271" y="9236"/>
                      <a:pt x="4771" y="9370"/>
                      <a:pt x="4270" y="9570"/>
                    </a:cubicBezTo>
                    <a:cubicBezTo>
                      <a:pt x="4003" y="9636"/>
                      <a:pt x="3770" y="9770"/>
                      <a:pt x="3503" y="9870"/>
                    </a:cubicBezTo>
                    <a:cubicBezTo>
                      <a:pt x="3219" y="10023"/>
                      <a:pt x="3150" y="10090"/>
                      <a:pt x="3004" y="10090"/>
                    </a:cubicBezTo>
                    <a:cubicBezTo>
                      <a:pt x="2928" y="10090"/>
                      <a:pt x="2830" y="10071"/>
                      <a:pt x="2669" y="10037"/>
                    </a:cubicBezTo>
                    <a:cubicBezTo>
                      <a:pt x="2769" y="9636"/>
                      <a:pt x="2802" y="9303"/>
                      <a:pt x="2903" y="8936"/>
                    </a:cubicBezTo>
                    <a:cubicBezTo>
                      <a:pt x="3003" y="8335"/>
                      <a:pt x="3136" y="7768"/>
                      <a:pt x="3303" y="7201"/>
                    </a:cubicBezTo>
                    <a:lnTo>
                      <a:pt x="3336" y="7201"/>
                    </a:lnTo>
                    <a:cubicBezTo>
                      <a:pt x="4604" y="6401"/>
                      <a:pt x="5905" y="5867"/>
                      <a:pt x="7306" y="5467"/>
                    </a:cubicBezTo>
                    <a:close/>
                    <a:moveTo>
                      <a:pt x="434" y="7235"/>
                    </a:moveTo>
                    <a:cubicBezTo>
                      <a:pt x="768" y="7969"/>
                      <a:pt x="1168" y="8669"/>
                      <a:pt x="1568" y="9403"/>
                    </a:cubicBezTo>
                    <a:cubicBezTo>
                      <a:pt x="1735" y="9670"/>
                      <a:pt x="1969" y="10404"/>
                      <a:pt x="2302" y="10604"/>
                    </a:cubicBezTo>
                    <a:cubicBezTo>
                      <a:pt x="2169" y="11438"/>
                      <a:pt x="2069" y="12272"/>
                      <a:pt x="1969" y="13139"/>
                    </a:cubicBezTo>
                    <a:cubicBezTo>
                      <a:pt x="1502" y="12605"/>
                      <a:pt x="1101" y="12105"/>
                      <a:pt x="634" y="11571"/>
                    </a:cubicBezTo>
                    <a:cubicBezTo>
                      <a:pt x="467" y="10470"/>
                      <a:pt x="334" y="9370"/>
                      <a:pt x="401" y="8235"/>
                    </a:cubicBezTo>
                    <a:cubicBezTo>
                      <a:pt x="401" y="7902"/>
                      <a:pt x="401" y="7568"/>
                      <a:pt x="434" y="7235"/>
                    </a:cubicBezTo>
                    <a:close/>
                    <a:moveTo>
                      <a:pt x="5638" y="9403"/>
                    </a:moveTo>
                    <a:lnTo>
                      <a:pt x="5638" y="9403"/>
                    </a:lnTo>
                    <a:cubicBezTo>
                      <a:pt x="5404" y="9837"/>
                      <a:pt x="5171" y="10270"/>
                      <a:pt x="4937" y="10737"/>
                    </a:cubicBezTo>
                    <a:cubicBezTo>
                      <a:pt x="4570" y="11438"/>
                      <a:pt x="4170" y="12138"/>
                      <a:pt x="3837" y="12872"/>
                    </a:cubicBezTo>
                    <a:cubicBezTo>
                      <a:pt x="3269" y="12939"/>
                      <a:pt x="2736" y="13206"/>
                      <a:pt x="2302" y="13573"/>
                    </a:cubicBezTo>
                    <a:cubicBezTo>
                      <a:pt x="2335" y="12605"/>
                      <a:pt x="2436" y="11638"/>
                      <a:pt x="2636" y="10704"/>
                    </a:cubicBezTo>
                    <a:cubicBezTo>
                      <a:pt x="2769" y="10637"/>
                      <a:pt x="2836" y="10570"/>
                      <a:pt x="2969" y="10537"/>
                    </a:cubicBezTo>
                    <a:cubicBezTo>
                      <a:pt x="3903" y="10103"/>
                      <a:pt x="4637" y="9636"/>
                      <a:pt x="5638" y="9403"/>
                    </a:cubicBezTo>
                    <a:close/>
                    <a:moveTo>
                      <a:pt x="734" y="11871"/>
                    </a:moveTo>
                    <a:lnTo>
                      <a:pt x="734" y="11871"/>
                    </a:lnTo>
                    <a:cubicBezTo>
                      <a:pt x="1135" y="12438"/>
                      <a:pt x="1568" y="12939"/>
                      <a:pt x="1969" y="13472"/>
                    </a:cubicBezTo>
                    <a:cubicBezTo>
                      <a:pt x="1835" y="14640"/>
                      <a:pt x="1835" y="15774"/>
                      <a:pt x="1902" y="16908"/>
                    </a:cubicBezTo>
                    <a:cubicBezTo>
                      <a:pt x="1468" y="15240"/>
                      <a:pt x="1001" y="13573"/>
                      <a:pt x="734" y="11871"/>
                    </a:cubicBezTo>
                    <a:close/>
                    <a:moveTo>
                      <a:pt x="3670" y="13106"/>
                    </a:moveTo>
                    <a:cubicBezTo>
                      <a:pt x="2936" y="14807"/>
                      <a:pt x="2335" y="16541"/>
                      <a:pt x="2202" y="18409"/>
                    </a:cubicBezTo>
                    <a:cubicBezTo>
                      <a:pt x="2169" y="18276"/>
                      <a:pt x="2169" y="18142"/>
                      <a:pt x="2135" y="18042"/>
                    </a:cubicBezTo>
                    <a:cubicBezTo>
                      <a:pt x="2169" y="17976"/>
                      <a:pt x="2169" y="17976"/>
                      <a:pt x="2135" y="17909"/>
                    </a:cubicBezTo>
                    <a:cubicBezTo>
                      <a:pt x="2135" y="16508"/>
                      <a:pt x="2135" y="15140"/>
                      <a:pt x="2202" y="13806"/>
                    </a:cubicBezTo>
                    <a:cubicBezTo>
                      <a:pt x="2302" y="13806"/>
                      <a:pt x="2335" y="13773"/>
                      <a:pt x="2335" y="13673"/>
                    </a:cubicBezTo>
                    <a:cubicBezTo>
                      <a:pt x="2802" y="13439"/>
                      <a:pt x="3203" y="13239"/>
                      <a:pt x="3670" y="13106"/>
                    </a:cubicBezTo>
                    <a:close/>
                    <a:moveTo>
                      <a:pt x="5784" y="0"/>
                    </a:moveTo>
                    <a:cubicBezTo>
                      <a:pt x="4888" y="0"/>
                      <a:pt x="3890" y="460"/>
                      <a:pt x="3103" y="1097"/>
                    </a:cubicBezTo>
                    <a:cubicBezTo>
                      <a:pt x="968" y="2765"/>
                      <a:pt x="101" y="5567"/>
                      <a:pt x="34" y="8169"/>
                    </a:cubicBezTo>
                    <a:cubicBezTo>
                      <a:pt x="0" y="11838"/>
                      <a:pt x="1235" y="15741"/>
                      <a:pt x="2269" y="19277"/>
                    </a:cubicBezTo>
                    <a:lnTo>
                      <a:pt x="2269" y="19410"/>
                    </a:lnTo>
                    <a:cubicBezTo>
                      <a:pt x="2269" y="19443"/>
                      <a:pt x="2269" y="19477"/>
                      <a:pt x="2302" y="19477"/>
                    </a:cubicBezTo>
                    <a:lnTo>
                      <a:pt x="2302" y="19577"/>
                    </a:lnTo>
                    <a:cubicBezTo>
                      <a:pt x="2302" y="19607"/>
                      <a:pt x="2343" y="19623"/>
                      <a:pt x="2384" y="19623"/>
                    </a:cubicBezTo>
                    <a:cubicBezTo>
                      <a:pt x="2435" y="19623"/>
                      <a:pt x="2487" y="19599"/>
                      <a:pt x="2469" y="19543"/>
                    </a:cubicBezTo>
                    <a:lnTo>
                      <a:pt x="2502" y="19477"/>
                    </a:lnTo>
                    <a:cubicBezTo>
                      <a:pt x="2569" y="19477"/>
                      <a:pt x="2569" y="19443"/>
                      <a:pt x="2569" y="19410"/>
                    </a:cubicBezTo>
                    <a:cubicBezTo>
                      <a:pt x="2502" y="17108"/>
                      <a:pt x="3236" y="15040"/>
                      <a:pt x="4170" y="13039"/>
                    </a:cubicBezTo>
                    <a:lnTo>
                      <a:pt x="4404" y="13039"/>
                    </a:lnTo>
                    <a:cubicBezTo>
                      <a:pt x="4504" y="13039"/>
                      <a:pt x="4470" y="12805"/>
                      <a:pt x="4337" y="12805"/>
                    </a:cubicBezTo>
                    <a:lnTo>
                      <a:pt x="4270" y="12805"/>
                    </a:lnTo>
                    <a:cubicBezTo>
                      <a:pt x="4704" y="11905"/>
                      <a:pt x="5204" y="10971"/>
                      <a:pt x="5671" y="10070"/>
                    </a:cubicBezTo>
                    <a:cubicBezTo>
                      <a:pt x="6939" y="7668"/>
                      <a:pt x="8773" y="4433"/>
                      <a:pt x="7839" y="1631"/>
                    </a:cubicBezTo>
                    <a:cubicBezTo>
                      <a:pt x="7458" y="452"/>
                      <a:pt x="6671" y="0"/>
                      <a:pt x="57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63"/>
              <p:cNvSpPr/>
              <p:nvPr/>
            </p:nvSpPr>
            <p:spPr>
              <a:xfrm>
                <a:off x="3183568" y="490265"/>
                <a:ext cx="54086" cy="125363"/>
              </a:xfrm>
              <a:custGeom>
                <a:avLst/>
                <a:gdLst/>
                <a:ahLst/>
                <a:cxnLst/>
                <a:rect l="l" t="t" r="r" b="b"/>
                <a:pathLst>
                  <a:path w="2303" h="5338" extrusionOk="0">
                    <a:moveTo>
                      <a:pt x="2302" y="1"/>
                    </a:moveTo>
                    <a:lnTo>
                      <a:pt x="2302" y="1"/>
                    </a:lnTo>
                    <a:cubicBezTo>
                      <a:pt x="935" y="1101"/>
                      <a:pt x="34" y="2769"/>
                      <a:pt x="34" y="4704"/>
                    </a:cubicBezTo>
                    <a:cubicBezTo>
                      <a:pt x="34" y="5038"/>
                      <a:pt x="1" y="5271"/>
                      <a:pt x="134" y="5338"/>
                    </a:cubicBezTo>
                    <a:cubicBezTo>
                      <a:pt x="534" y="4704"/>
                      <a:pt x="1001" y="4137"/>
                      <a:pt x="1468" y="3603"/>
                    </a:cubicBezTo>
                    <a:cubicBezTo>
                      <a:pt x="1869" y="2436"/>
                      <a:pt x="2069" y="1268"/>
                      <a:pt x="23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63"/>
              <p:cNvSpPr/>
              <p:nvPr/>
            </p:nvSpPr>
            <p:spPr>
              <a:xfrm>
                <a:off x="3194536" y="571358"/>
                <a:ext cx="82291" cy="45068"/>
              </a:xfrm>
              <a:custGeom>
                <a:avLst/>
                <a:gdLst/>
                <a:ahLst/>
                <a:cxnLst/>
                <a:rect l="l" t="t" r="r" b="b"/>
                <a:pathLst>
                  <a:path w="3504" h="1919" extrusionOk="0">
                    <a:moveTo>
                      <a:pt x="2888" y="1"/>
                    </a:moveTo>
                    <a:cubicBezTo>
                      <a:pt x="2263" y="1"/>
                      <a:pt x="1646" y="157"/>
                      <a:pt x="1068" y="484"/>
                    </a:cubicBezTo>
                    <a:cubicBezTo>
                      <a:pt x="701" y="984"/>
                      <a:pt x="334" y="1418"/>
                      <a:pt x="1" y="1918"/>
                    </a:cubicBezTo>
                    <a:cubicBezTo>
                      <a:pt x="367" y="1918"/>
                      <a:pt x="1135" y="1484"/>
                      <a:pt x="1402" y="1351"/>
                    </a:cubicBezTo>
                    <a:cubicBezTo>
                      <a:pt x="2169" y="1017"/>
                      <a:pt x="2869" y="584"/>
                      <a:pt x="3503" y="50"/>
                    </a:cubicBezTo>
                    <a:cubicBezTo>
                      <a:pt x="3298" y="17"/>
                      <a:pt x="3092" y="1"/>
                      <a:pt x="2888"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63"/>
              <p:cNvSpPr/>
              <p:nvPr/>
            </p:nvSpPr>
            <p:spPr>
              <a:xfrm>
                <a:off x="3227438" y="513773"/>
                <a:ext cx="94034" cy="59558"/>
              </a:xfrm>
              <a:custGeom>
                <a:avLst/>
                <a:gdLst/>
                <a:ahLst/>
                <a:cxnLst/>
                <a:rect l="l" t="t" r="r" b="b"/>
                <a:pathLst>
                  <a:path w="4004" h="2536" extrusionOk="0">
                    <a:moveTo>
                      <a:pt x="2602" y="0"/>
                    </a:moveTo>
                    <a:cubicBezTo>
                      <a:pt x="1635" y="768"/>
                      <a:pt x="801" y="1635"/>
                      <a:pt x="1" y="2535"/>
                    </a:cubicBezTo>
                    <a:cubicBezTo>
                      <a:pt x="512" y="2358"/>
                      <a:pt x="1009" y="2254"/>
                      <a:pt x="1520" y="2254"/>
                    </a:cubicBezTo>
                    <a:cubicBezTo>
                      <a:pt x="1776" y="2254"/>
                      <a:pt x="2035" y="2280"/>
                      <a:pt x="2302" y="2335"/>
                    </a:cubicBezTo>
                    <a:cubicBezTo>
                      <a:pt x="2336" y="2302"/>
                      <a:pt x="2336" y="2302"/>
                      <a:pt x="2402" y="2302"/>
                    </a:cubicBezTo>
                    <a:cubicBezTo>
                      <a:pt x="3036" y="1768"/>
                      <a:pt x="3536" y="1034"/>
                      <a:pt x="4003" y="301"/>
                    </a:cubicBezTo>
                    <a:cubicBezTo>
                      <a:pt x="3503" y="167"/>
                      <a:pt x="3069" y="100"/>
                      <a:pt x="26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63"/>
              <p:cNvSpPr/>
              <p:nvPr/>
            </p:nvSpPr>
            <p:spPr>
              <a:xfrm>
                <a:off x="3227438" y="459711"/>
                <a:ext cx="68177" cy="103428"/>
              </a:xfrm>
              <a:custGeom>
                <a:avLst/>
                <a:gdLst/>
                <a:ahLst/>
                <a:cxnLst/>
                <a:rect l="l" t="t" r="r" b="b"/>
                <a:pathLst>
                  <a:path w="2903" h="4404" extrusionOk="0">
                    <a:moveTo>
                      <a:pt x="2903" y="1"/>
                    </a:moveTo>
                    <a:lnTo>
                      <a:pt x="2903" y="1"/>
                    </a:lnTo>
                    <a:cubicBezTo>
                      <a:pt x="2002" y="268"/>
                      <a:pt x="1168" y="668"/>
                      <a:pt x="468" y="1202"/>
                    </a:cubicBezTo>
                    <a:cubicBezTo>
                      <a:pt x="501" y="1202"/>
                      <a:pt x="501" y="1202"/>
                      <a:pt x="501" y="1268"/>
                    </a:cubicBezTo>
                    <a:cubicBezTo>
                      <a:pt x="568" y="2302"/>
                      <a:pt x="334" y="3403"/>
                      <a:pt x="1" y="4404"/>
                    </a:cubicBezTo>
                    <a:cubicBezTo>
                      <a:pt x="768" y="3537"/>
                      <a:pt x="1568" y="2769"/>
                      <a:pt x="2402" y="1969"/>
                    </a:cubicBezTo>
                    <a:cubicBezTo>
                      <a:pt x="2669" y="1335"/>
                      <a:pt x="2803" y="668"/>
                      <a:pt x="2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63"/>
              <p:cNvSpPr/>
              <p:nvPr/>
            </p:nvSpPr>
            <p:spPr>
              <a:xfrm>
                <a:off x="3292468" y="466756"/>
                <a:ext cx="56411" cy="47815"/>
              </a:xfrm>
              <a:custGeom>
                <a:avLst/>
                <a:gdLst/>
                <a:ahLst/>
                <a:cxnLst/>
                <a:rect l="l" t="t" r="r" b="b"/>
                <a:pathLst>
                  <a:path w="2402" h="2036" extrusionOk="0">
                    <a:moveTo>
                      <a:pt x="2402" y="1"/>
                    </a:moveTo>
                    <a:lnTo>
                      <a:pt x="2402" y="1"/>
                    </a:lnTo>
                    <a:cubicBezTo>
                      <a:pt x="1568" y="535"/>
                      <a:pt x="734" y="1168"/>
                      <a:pt x="0" y="1802"/>
                    </a:cubicBezTo>
                    <a:cubicBezTo>
                      <a:pt x="434" y="1869"/>
                      <a:pt x="867" y="1969"/>
                      <a:pt x="1334" y="2036"/>
                    </a:cubicBezTo>
                    <a:cubicBezTo>
                      <a:pt x="1735" y="1435"/>
                      <a:pt x="2135" y="701"/>
                      <a:pt x="24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63"/>
              <p:cNvSpPr/>
              <p:nvPr/>
            </p:nvSpPr>
            <p:spPr>
              <a:xfrm>
                <a:off x="3292468" y="455483"/>
                <a:ext cx="60333" cy="44997"/>
              </a:xfrm>
              <a:custGeom>
                <a:avLst/>
                <a:gdLst/>
                <a:ahLst/>
                <a:cxnLst/>
                <a:rect l="l" t="t" r="r" b="b"/>
                <a:pathLst>
                  <a:path w="2569" h="1916" extrusionOk="0">
                    <a:moveTo>
                      <a:pt x="1823" y="0"/>
                    </a:moveTo>
                    <a:cubicBezTo>
                      <a:pt x="1292" y="0"/>
                      <a:pt x="755" y="67"/>
                      <a:pt x="234" y="181"/>
                    </a:cubicBezTo>
                    <a:cubicBezTo>
                      <a:pt x="267" y="781"/>
                      <a:pt x="200" y="1348"/>
                      <a:pt x="0" y="1915"/>
                    </a:cubicBezTo>
                    <a:cubicBezTo>
                      <a:pt x="834" y="1215"/>
                      <a:pt x="1701" y="614"/>
                      <a:pt x="2569" y="47"/>
                    </a:cubicBezTo>
                    <a:cubicBezTo>
                      <a:pt x="2323" y="15"/>
                      <a:pt x="2073" y="0"/>
                      <a:pt x="18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63"/>
              <p:cNvSpPr/>
              <p:nvPr/>
            </p:nvSpPr>
            <p:spPr>
              <a:xfrm>
                <a:off x="3194536" y="572533"/>
                <a:ext cx="82291" cy="45443"/>
              </a:xfrm>
              <a:custGeom>
                <a:avLst/>
                <a:gdLst/>
                <a:ahLst/>
                <a:cxnLst/>
                <a:rect l="l" t="t" r="r" b="b"/>
                <a:pathLst>
                  <a:path w="3504" h="1935" extrusionOk="0">
                    <a:moveTo>
                      <a:pt x="3169" y="0"/>
                    </a:moveTo>
                    <a:cubicBezTo>
                      <a:pt x="2336" y="634"/>
                      <a:pt x="1468" y="1101"/>
                      <a:pt x="468" y="1301"/>
                    </a:cubicBezTo>
                    <a:cubicBezTo>
                      <a:pt x="301" y="1501"/>
                      <a:pt x="167" y="1701"/>
                      <a:pt x="1" y="1935"/>
                    </a:cubicBezTo>
                    <a:cubicBezTo>
                      <a:pt x="367" y="1935"/>
                      <a:pt x="1101" y="1468"/>
                      <a:pt x="1402" y="1334"/>
                    </a:cubicBezTo>
                    <a:cubicBezTo>
                      <a:pt x="2169" y="1001"/>
                      <a:pt x="2836" y="601"/>
                      <a:pt x="3503" y="33"/>
                    </a:cubicBezTo>
                    <a:cubicBezTo>
                      <a:pt x="3370" y="33"/>
                      <a:pt x="3270" y="0"/>
                      <a:pt x="3169"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63"/>
              <p:cNvSpPr/>
              <p:nvPr/>
            </p:nvSpPr>
            <p:spPr>
              <a:xfrm>
                <a:off x="3199233" y="497756"/>
                <a:ext cx="40512" cy="70126"/>
              </a:xfrm>
              <a:custGeom>
                <a:avLst/>
                <a:gdLst/>
                <a:ahLst/>
                <a:cxnLst/>
                <a:rect l="l" t="t" r="r" b="b"/>
                <a:pathLst>
                  <a:path w="1725" h="2986" extrusionOk="0">
                    <a:moveTo>
                      <a:pt x="1489" y="0"/>
                    </a:moveTo>
                    <a:cubicBezTo>
                      <a:pt x="1462" y="0"/>
                      <a:pt x="1433" y="5"/>
                      <a:pt x="1402" y="15"/>
                    </a:cubicBezTo>
                    <a:cubicBezTo>
                      <a:pt x="501" y="482"/>
                      <a:pt x="34" y="1950"/>
                      <a:pt x="1" y="2884"/>
                    </a:cubicBezTo>
                    <a:cubicBezTo>
                      <a:pt x="22" y="2949"/>
                      <a:pt x="86" y="2985"/>
                      <a:pt x="137" y="2985"/>
                    </a:cubicBezTo>
                    <a:cubicBezTo>
                      <a:pt x="165" y="2985"/>
                      <a:pt x="189" y="2974"/>
                      <a:pt x="201" y="2951"/>
                    </a:cubicBezTo>
                    <a:cubicBezTo>
                      <a:pt x="434" y="2484"/>
                      <a:pt x="634" y="1983"/>
                      <a:pt x="835" y="1550"/>
                    </a:cubicBezTo>
                    <a:cubicBezTo>
                      <a:pt x="1101" y="1116"/>
                      <a:pt x="1502" y="716"/>
                      <a:pt x="1669" y="282"/>
                    </a:cubicBezTo>
                    <a:cubicBezTo>
                      <a:pt x="1725" y="141"/>
                      <a:pt x="1638" y="0"/>
                      <a:pt x="14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63"/>
              <p:cNvSpPr/>
              <p:nvPr/>
            </p:nvSpPr>
            <p:spPr>
              <a:xfrm>
                <a:off x="3165555" y="449941"/>
                <a:ext cx="200844" cy="179942"/>
              </a:xfrm>
              <a:custGeom>
                <a:avLst/>
                <a:gdLst/>
                <a:ahLst/>
                <a:cxnLst/>
                <a:rect l="l" t="t" r="r" b="b"/>
                <a:pathLst>
                  <a:path w="8552" h="7662" extrusionOk="0">
                    <a:moveTo>
                      <a:pt x="7387" y="224"/>
                    </a:moveTo>
                    <a:cubicBezTo>
                      <a:pt x="7592" y="224"/>
                      <a:pt x="7799" y="233"/>
                      <a:pt x="8006" y="250"/>
                    </a:cubicBezTo>
                    <a:cubicBezTo>
                      <a:pt x="7105" y="850"/>
                      <a:pt x="6271" y="1451"/>
                      <a:pt x="5438" y="2151"/>
                    </a:cubicBezTo>
                    <a:cubicBezTo>
                      <a:pt x="5604" y="1584"/>
                      <a:pt x="5738" y="1017"/>
                      <a:pt x="5671" y="417"/>
                    </a:cubicBezTo>
                    <a:cubicBezTo>
                      <a:pt x="6215" y="293"/>
                      <a:pt x="6796" y="224"/>
                      <a:pt x="7387" y="224"/>
                    </a:cubicBezTo>
                    <a:close/>
                    <a:moveTo>
                      <a:pt x="7906" y="717"/>
                    </a:moveTo>
                    <a:cubicBezTo>
                      <a:pt x="7539" y="1384"/>
                      <a:pt x="7205" y="2085"/>
                      <a:pt x="6772" y="2752"/>
                    </a:cubicBezTo>
                    <a:cubicBezTo>
                      <a:pt x="6305" y="2685"/>
                      <a:pt x="5905" y="2585"/>
                      <a:pt x="5438" y="2518"/>
                    </a:cubicBezTo>
                    <a:cubicBezTo>
                      <a:pt x="6205" y="1884"/>
                      <a:pt x="7039" y="1317"/>
                      <a:pt x="7906" y="717"/>
                    </a:cubicBezTo>
                    <a:close/>
                    <a:moveTo>
                      <a:pt x="5571" y="417"/>
                    </a:moveTo>
                    <a:lnTo>
                      <a:pt x="5571" y="417"/>
                    </a:lnTo>
                    <a:cubicBezTo>
                      <a:pt x="5471" y="1084"/>
                      <a:pt x="5371" y="1751"/>
                      <a:pt x="5071" y="2385"/>
                    </a:cubicBezTo>
                    <a:cubicBezTo>
                      <a:pt x="4237" y="3119"/>
                      <a:pt x="3403" y="3919"/>
                      <a:pt x="2636" y="4820"/>
                    </a:cubicBezTo>
                    <a:cubicBezTo>
                      <a:pt x="2936" y="3819"/>
                      <a:pt x="3203" y="2718"/>
                      <a:pt x="3136" y="1684"/>
                    </a:cubicBezTo>
                    <a:lnTo>
                      <a:pt x="3136" y="1651"/>
                    </a:lnTo>
                    <a:cubicBezTo>
                      <a:pt x="3870" y="1050"/>
                      <a:pt x="4704" y="650"/>
                      <a:pt x="5571" y="417"/>
                    </a:cubicBezTo>
                    <a:close/>
                    <a:moveTo>
                      <a:pt x="5237" y="2718"/>
                    </a:moveTo>
                    <a:cubicBezTo>
                      <a:pt x="5738" y="2852"/>
                      <a:pt x="6171" y="2918"/>
                      <a:pt x="6638" y="3019"/>
                    </a:cubicBezTo>
                    <a:cubicBezTo>
                      <a:pt x="6205" y="3752"/>
                      <a:pt x="5638" y="4420"/>
                      <a:pt x="5037" y="5020"/>
                    </a:cubicBezTo>
                    <a:cubicBezTo>
                      <a:pt x="4971" y="5020"/>
                      <a:pt x="4971" y="5053"/>
                      <a:pt x="4937" y="5053"/>
                    </a:cubicBezTo>
                    <a:cubicBezTo>
                      <a:pt x="4670" y="4998"/>
                      <a:pt x="4407" y="4972"/>
                      <a:pt x="4148" y="4972"/>
                    </a:cubicBezTo>
                    <a:cubicBezTo>
                      <a:pt x="3629" y="4972"/>
                      <a:pt x="3125" y="5076"/>
                      <a:pt x="2636" y="5253"/>
                    </a:cubicBezTo>
                    <a:cubicBezTo>
                      <a:pt x="3436" y="4353"/>
                      <a:pt x="4303" y="3486"/>
                      <a:pt x="5237" y="2718"/>
                    </a:cubicBezTo>
                    <a:close/>
                    <a:moveTo>
                      <a:pt x="3069" y="1718"/>
                    </a:moveTo>
                    <a:cubicBezTo>
                      <a:pt x="2836" y="2918"/>
                      <a:pt x="2636" y="4153"/>
                      <a:pt x="2235" y="5320"/>
                    </a:cubicBezTo>
                    <a:cubicBezTo>
                      <a:pt x="1768" y="5887"/>
                      <a:pt x="1301" y="6421"/>
                      <a:pt x="901" y="7055"/>
                    </a:cubicBezTo>
                    <a:cubicBezTo>
                      <a:pt x="768" y="6988"/>
                      <a:pt x="801" y="6755"/>
                      <a:pt x="801" y="6421"/>
                    </a:cubicBezTo>
                    <a:cubicBezTo>
                      <a:pt x="801" y="4486"/>
                      <a:pt x="1702" y="2818"/>
                      <a:pt x="3069" y="1718"/>
                    </a:cubicBezTo>
                    <a:close/>
                    <a:moveTo>
                      <a:pt x="4157" y="5218"/>
                    </a:moveTo>
                    <a:cubicBezTo>
                      <a:pt x="4350" y="5218"/>
                      <a:pt x="4544" y="5230"/>
                      <a:pt x="4737" y="5253"/>
                    </a:cubicBezTo>
                    <a:cubicBezTo>
                      <a:pt x="4070" y="5821"/>
                      <a:pt x="3403" y="6221"/>
                      <a:pt x="2636" y="6554"/>
                    </a:cubicBezTo>
                    <a:cubicBezTo>
                      <a:pt x="2335" y="6688"/>
                      <a:pt x="1601" y="7155"/>
                      <a:pt x="1235" y="7155"/>
                    </a:cubicBezTo>
                    <a:cubicBezTo>
                      <a:pt x="1568" y="6654"/>
                      <a:pt x="1935" y="6154"/>
                      <a:pt x="2302" y="5687"/>
                    </a:cubicBezTo>
                    <a:cubicBezTo>
                      <a:pt x="2891" y="5354"/>
                      <a:pt x="3520" y="5218"/>
                      <a:pt x="4157" y="5218"/>
                    </a:cubicBezTo>
                    <a:close/>
                    <a:moveTo>
                      <a:pt x="6867" y="0"/>
                    </a:moveTo>
                    <a:cubicBezTo>
                      <a:pt x="3041" y="0"/>
                      <a:pt x="0" y="3517"/>
                      <a:pt x="567" y="7488"/>
                    </a:cubicBezTo>
                    <a:cubicBezTo>
                      <a:pt x="567" y="7575"/>
                      <a:pt x="617" y="7662"/>
                      <a:pt x="718" y="7662"/>
                    </a:cubicBezTo>
                    <a:cubicBezTo>
                      <a:pt x="733" y="7662"/>
                      <a:pt x="750" y="7660"/>
                      <a:pt x="768" y="7655"/>
                    </a:cubicBezTo>
                    <a:cubicBezTo>
                      <a:pt x="2402" y="7088"/>
                      <a:pt x="3970" y="6388"/>
                      <a:pt x="5271" y="5220"/>
                    </a:cubicBezTo>
                    <a:cubicBezTo>
                      <a:pt x="5971" y="4586"/>
                      <a:pt x="6538" y="3852"/>
                      <a:pt x="7039" y="3019"/>
                    </a:cubicBezTo>
                    <a:cubicBezTo>
                      <a:pt x="7072" y="3019"/>
                      <a:pt x="7072" y="2985"/>
                      <a:pt x="7072" y="2985"/>
                    </a:cubicBezTo>
                    <a:cubicBezTo>
                      <a:pt x="7572" y="2085"/>
                      <a:pt x="8039" y="1184"/>
                      <a:pt x="8473" y="350"/>
                    </a:cubicBezTo>
                    <a:cubicBezTo>
                      <a:pt x="8552" y="245"/>
                      <a:pt x="8445" y="119"/>
                      <a:pt x="8330" y="119"/>
                    </a:cubicBezTo>
                    <a:cubicBezTo>
                      <a:pt x="8299" y="119"/>
                      <a:pt x="8268" y="128"/>
                      <a:pt x="8240" y="150"/>
                    </a:cubicBezTo>
                    <a:cubicBezTo>
                      <a:pt x="7774" y="48"/>
                      <a:pt x="7315" y="0"/>
                      <a:pt x="6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63"/>
              <p:cNvSpPr/>
              <p:nvPr/>
            </p:nvSpPr>
            <p:spPr>
              <a:xfrm>
                <a:off x="3048835" y="713537"/>
                <a:ext cx="100281" cy="37623"/>
              </a:xfrm>
              <a:custGeom>
                <a:avLst/>
                <a:gdLst/>
                <a:ahLst/>
                <a:cxnLst/>
                <a:rect l="l" t="t" r="r" b="b"/>
                <a:pathLst>
                  <a:path w="4270" h="1602" extrusionOk="0">
                    <a:moveTo>
                      <a:pt x="0" y="0"/>
                    </a:moveTo>
                    <a:lnTo>
                      <a:pt x="0" y="0"/>
                    </a:lnTo>
                    <a:cubicBezTo>
                      <a:pt x="1234" y="834"/>
                      <a:pt x="2769" y="1301"/>
                      <a:pt x="4270" y="1602"/>
                    </a:cubicBezTo>
                    <a:cubicBezTo>
                      <a:pt x="4070" y="934"/>
                      <a:pt x="3669" y="434"/>
                      <a:pt x="3036" y="134"/>
                    </a:cubicBezTo>
                    <a:cubicBezTo>
                      <a:pt x="2002" y="134"/>
                      <a:pt x="1001" y="1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63"/>
              <p:cNvSpPr/>
              <p:nvPr/>
            </p:nvSpPr>
            <p:spPr>
              <a:xfrm>
                <a:off x="3042538" y="615620"/>
                <a:ext cx="94809" cy="94363"/>
              </a:xfrm>
              <a:custGeom>
                <a:avLst/>
                <a:gdLst/>
                <a:ahLst/>
                <a:cxnLst/>
                <a:rect l="l" t="t" r="r" b="b"/>
                <a:pathLst>
                  <a:path w="4037" h="4018" extrusionOk="0">
                    <a:moveTo>
                      <a:pt x="3903" y="1"/>
                    </a:moveTo>
                    <a:cubicBezTo>
                      <a:pt x="2569" y="868"/>
                      <a:pt x="1368" y="2036"/>
                      <a:pt x="334" y="3470"/>
                    </a:cubicBezTo>
                    <a:cubicBezTo>
                      <a:pt x="201" y="3637"/>
                      <a:pt x="134" y="3804"/>
                      <a:pt x="1" y="3970"/>
                    </a:cubicBezTo>
                    <a:cubicBezTo>
                      <a:pt x="638" y="3994"/>
                      <a:pt x="1291" y="4018"/>
                      <a:pt x="1938" y="4018"/>
                    </a:cubicBezTo>
                    <a:cubicBezTo>
                      <a:pt x="2206" y="4018"/>
                      <a:pt x="2472" y="4014"/>
                      <a:pt x="2736" y="4004"/>
                    </a:cubicBezTo>
                    <a:cubicBezTo>
                      <a:pt x="3703" y="2836"/>
                      <a:pt x="4037" y="1502"/>
                      <a:pt x="3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63"/>
              <p:cNvSpPr/>
              <p:nvPr/>
            </p:nvSpPr>
            <p:spPr>
              <a:xfrm>
                <a:off x="3131855" y="708840"/>
                <a:ext cx="129285" cy="51479"/>
              </a:xfrm>
              <a:custGeom>
                <a:avLst/>
                <a:gdLst/>
                <a:ahLst/>
                <a:cxnLst/>
                <a:rect l="l" t="t" r="r" b="b"/>
                <a:pathLst>
                  <a:path w="5505" h="2192" extrusionOk="0">
                    <a:moveTo>
                      <a:pt x="2936" y="0"/>
                    </a:moveTo>
                    <a:cubicBezTo>
                      <a:pt x="1936" y="167"/>
                      <a:pt x="1002" y="234"/>
                      <a:pt x="1" y="300"/>
                    </a:cubicBezTo>
                    <a:cubicBezTo>
                      <a:pt x="34" y="334"/>
                      <a:pt x="101" y="401"/>
                      <a:pt x="201" y="467"/>
                    </a:cubicBezTo>
                    <a:cubicBezTo>
                      <a:pt x="601" y="834"/>
                      <a:pt x="868" y="1301"/>
                      <a:pt x="1035" y="1835"/>
                    </a:cubicBezTo>
                    <a:cubicBezTo>
                      <a:pt x="1402" y="1902"/>
                      <a:pt x="1736" y="2002"/>
                      <a:pt x="2102" y="2035"/>
                    </a:cubicBezTo>
                    <a:cubicBezTo>
                      <a:pt x="2811" y="2139"/>
                      <a:pt x="3520" y="2191"/>
                      <a:pt x="4229" y="2191"/>
                    </a:cubicBezTo>
                    <a:cubicBezTo>
                      <a:pt x="4654" y="2191"/>
                      <a:pt x="5080" y="2173"/>
                      <a:pt x="5505" y="2135"/>
                    </a:cubicBezTo>
                    <a:cubicBezTo>
                      <a:pt x="4838" y="1201"/>
                      <a:pt x="4004" y="501"/>
                      <a:pt x="29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63"/>
              <p:cNvSpPr/>
              <p:nvPr/>
            </p:nvSpPr>
            <p:spPr>
              <a:xfrm>
                <a:off x="3116989" y="568611"/>
                <a:ext cx="121441" cy="137105"/>
              </a:xfrm>
              <a:custGeom>
                <a:avLst/>
                <a:gdLst/>
                <a:ahLst/>
                <a:cxnLst/>
                <a:rect l="l" t="t" r="r" b="b"/>
                <a:pathLst>
                  <a:path w="5171" h="5838" extrusionOk="0">
                    <a:moveTo>
                      <a:pt x="4771" y="0"/>
                    </a:moveTo>
                    <a:lnTo>
                      <a:pt x="4771" y="0"/>
                    </a:lnTo>
                    <a:cubicBezTo>
                      <a:pt x="3436" y="401"/>
                      <a:pt x="2135" y="1001"/>
                      <a:pt x="968" y="1735"/>
                    </a:cubicBezTo>
                    <a:cubicBezTo>
                      <a:pt x="1268" y="3002"/>
                      <a:pt x="1001" y="4303"/>
                      <a:pt x="334" y="5371"/>
                    </a:cubicBezTo>
                    <a:cubicBezTo>
                      <a:pt x="167" y="5671"/>
                      <a:pt x="1" y="5771"/>
                      <a:pt x="67" y="5838"/>
                    </a:cubicBezTo>
                    <a:cubicBezTo>
                      <a:pt x="1135" y="5804"/>
                      <a:pt x="2169" y="5704"/>
                      <a:pt x="3236" y="5538"/>
                    </a:cubicBezTo>
                    <a:cubicBezTo>
                      <a:pt x="4737" y="4037"/>
                      <a:pt x="5171" y="2035"/>
                      <a:pt x="4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63"/>
              <p:cNvSpPr/>
              <p:nvPr/>
            </p:nvSpPr>
            <p:spPr>
              <a:xfrm>
                <a:off x="3210999" y="690028"/>
                <a:ext cx="156692" cy="66627"/>
              </a:xfrm>
              <a:custGeom>
                <a:avLst/>
                <a:gdLst/>
                <a:ahLst/>
                <a:cxnLst/>
                <a:rect l="l" t="t" r="r" b="b"/>
                <a:pathLst>
                  <a:path w="6672" h="2837" extrusionOk="0">
                    <a:moveTo>
                      <a:pt x="2969" y="1"/>
                    </a:moveTo>
                    <a:cubicBezTo>
                      <a:pt x="2001" y="301"/>
                      <a:pt x="1001" y="534"/>
                      <a:pt x="0" y="701"/>
                    </a:cubicBezTo>
                    <a:cubicBezTo>
                      <a:pt x="133" y="768"/>
                      <a:pt x="300" y="835"/>
                      <a:pt x="367" y="868"/>
                    </a:cubicBezTo>
                    <a:cubicBezTo>
                      <a:pt x="1201" y="1368"/>
                      <a:pt x="1868" y="2102"/>
                      <a:pt x="2335" y="2836"/>
                    </a:cubicBezTo>
                    <a:cubicBezTo>
                      <a:pt x="3002" y="2769"/>
                      <a:pt x="3669" y="2603"/>
                      <a:pt x="4303" y="2336"/>
                    </a:cubicBezTo>
                    <a:cubicBezTo>
                      <a:pt x="5170" y="2002"/>
                      <a:pt x="5938" y="1602"/>
                      <a:pt x="6671" y="1101"/>
                    </a:cubicBezTo>
                    <a:cubicBezTo>
                      <a:pt x="5537" y="434"/>
                      <a:pt x="4303" y="34"/>
                      <a:pt x="2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63"/>
              <p:cNvSpPr/>
              <p:nvPr/>
            </p:nvSpPr>
            <p:spPr>
              <a:xfrm>
                <a:off x="3203155" y="549799"/>
                <a:ext cx="133982" cy="148096"/>
              </a:xfrm>
              <a:custGeom>
                <a:avLst/>
                <a:gdLst/>
                <a:ahLst/>
                <a:cxnLst/>
                <a:rect l="l" t="t" r="r" b="b"/>
                <a:pathLst>
                  <a:path w="5705" h="6306" extrusionOk="0">
                    <a:moveTo>
                      <a:pt x="5338" y="1"/>
                    </a:moveTo>
                    <a:lnTo>
                      <a:pt x="5338" y="1"/>
                    </a:lnTo>
                    <a:cubicBezTo>
                      <a:pt x="3970" y="134"/>
                      <a:pt x="2602" y="401"/>
                      <a:pt x="1301" y="768"/>
                    </a:cubicBezTo>
                    <a:cubicBezTo>
                      <a:pt x="1768" y="2236"/>
                      <a:pt x="1602" y="3837"/>
                      <a:pt x="834" y="5171"/>
                    </a:cubicBezTo>
                    <a:cubicBezTo>
                      <a:pt x="701" y="5405"/>
                      <a:pt x="101" y="6072"/>
                      <a:pt x="0" y="6305"/>
                    </a:cubicBezTo>
                    <a:cubicBezTo>
                      <a:pt x="1101" y="6138"/>
                      <a:pt x="2169" y="5938"/>
                      <a:pt x="3269" y="5605"/>
                    </a:cubicBezTo>
                    <a:cubicBezTo>
                      <a:pt x="4670" y="3937"/>
                      <a:pt x="5705" y="2269"/>
                      <a:pt x="53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63"/>
              <p:cNvSpPr/>
              <p:nvPr/>
            </p:nvSpPr>
            <p:spPr>
              <a:xfrm>
                <a:off x="3289321" y="548038"/>
                <a:ext cx="151220" cy="130271"/>
              </a:xfrm>
              <a:custGeom>
                <a:avLst/>
                <a:gdLst/>
                <a:ahLst/>
                <a:cxnLst/>
                <a:rect l="l" t="t" r="r" b="b"/>
                <a:pathLst>
                  <a:path w="6439" h="5547" extrusionOk="0">
                    <a:moveTo>
                      <a:pt x="4095" y="1"/>
                    </a:moveTo>
                    <a:cubicBezTo>
                      <a:pt x="3320" y="1"/>
                      <a:pt x="2553" y="26"/>
                      <a:pt x="1802" y="76"/>
                    </a:cubicBezTo>
                    <a:cubicBezTo>
                      <a:pt x="2369" y="1577"/>
                      <a:pt x="1702" y="3245"/>
                      <a:pt x="835" y="4512"/>
                    </a:cubicBezTo>
                    <a:cubicBezTo>
                      <a:pt x="768" y="4579"/>
                      <a:pt x="201" y="5213"/>
                      <a:pt x="1" y="5546"/>
                    </a:cubicBezTo>
                    <a:cubicBezTo>
                      <a:pt x="134" y="5546"/>
                      <a:pt x="201" y="5513"/>
                      <a:pt x="334" y="5480"/>
                    </a:cubicBezTo>
                    <a:cubicBezTo>
                      <a:pt x="1802" y="4979"/>
                      <a:pt x="3136" y="4379"/>
                      <a:pt x="4437" y="3712"/>
                    </a:cubicBezTo>
                    <a:cubicBezTo>
                      <a:pt x="5305" y="2578"/>
                      <a:pt x="5838" y="1377"/>
                      <a:pt x="6439" y="76"/>
                    </a:cubicBezTo>
                    <a:cubicBezTo>
                      <a:pt x="5655" y="26"/>
                      <a:pt x="4871" y="1"/>
                      <a:pt x="40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63"/>
              <p:cNvSpPr/>
              <p:nvPr/>
            </p:nvSpPr>
            <p:spPr>
              <a:xfrm>
                <a:off x="3295592" y="639113"/>
                <a:ext cx="145748" cy="73672"/>
              </a:xfrm>
              <a:custGeom>
                <a:avLst/>
                <a:gdLst/>
                <a:ahLst/>
                <a:cxnLst/>
                <a:rect l="l" t="t" r="r" b="b"/>
                <a:pathLst>
                  <a:path w="6206" h="3137" extrusionOk="0">
                    <a:moveTo>
                      <a:pt x="4671" y="0"/>
                    </a:moveTo>
                    <a:cubicBezTo>
                      <a:pt x="3170" y="834"/>
                      <a:pt x="1602" y="1502"/>
                      <a:pt x="1" y="2002"/>
                    </a:cubicBezTo>
                    <a:cubicBezTo>
                      <a:pt x="368" y="2035"/>
                      <a:pt x="868" y="2035"/>
                      <a:pt x="968" y="2102"/>
                    </a:cubicBezTo>
                    <a:cubicBezTo>
                      <a:pt x="1802" y="2302"/>
                      <a:pt x="2602" y="2636"/>
                      <a:pt x="3336" y="3136"/>
                    </a:cubicBezTo>
                    <a:cubicBezTo>
                      <a:pt x="4370" y="2369"/>
                      <a:pt x="5304" y="1468"/>
                      <a:pt x="6205" y="501"/>
                    </a:cubicBezTo>
                    <a:cubicBezTo>
                      <a:pt x="5705" y="267"/>
                      <a:pt x="5238" y="34"/>
                      <a:pt x="46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63"/>
              <p:cNvSpPr/>
              <p:nvPr/>
            </p:nvSpPr>
            <p:spPr>
              <a:xfrm>
                <a:off x="3402918" y="549799"/>
                <a:ext cx="108923" cy="79943"/>
              </a:xfrm>
              <a:custGeom>
                <a:avLst/>
                <a:gdLst/>
                <a:ahLst/>
                <a:cxnLst/>
                <a:rect l="l" t="t" r="r" b="b"/>
                <a:pathLst>
                  <a:path w="4638" h="3404" extrusionOk="0">
                    <a:moveTo>
                      <a:pt x="1668" y="1"/>
                    </a:moveTo>
                    <a:cubicBezTo>
                      <a:pt x="1468" y="1102"/>
                      <a:pt x="935" y="2102"/>
                      <a:pt x="301" y="3003"/>
                    </a:cubicBezTo>
                    <a:cubicBezTo>
                      <a:pt x="267" y="3070"/>
                      <a:pt x="101" y="3236"/>
                      <a:pt x="1" y="3403"/>
                    </a:cubicBezTo>
                    <a:cubicBezTo>
                      <a:pt x="1602" y="2503"/>
                      <a:pt x="3136" y="1468"/>
                      <a:pt x="4637" y="334"/>
                    </a:cubicBezTo>
                    <a:cubicBezTo>
                      <a:pt x="3670" y="168"/>
                      <a:pt x="2669" y="101"/>
                      <a:pt x="16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63"/>
              <p:cNvSpPr/>
              <p:nvPr/>
            </p:nvSpPr>
            <p:spPr>
              <a:xfrm>
                <a:off x="3411537" y="567812"/>
                <a:ext cx="95607" cy="79943"/>
              </a:xfrm>
              <a:custGeom>
                <a:avLst/>
                <a:gdLst/>
                <a:ahLst/>
                <a:cxnLst/>
                <a:rect l="l" t="t" r="r" b="b"/>
                <a:pathLst>
                  <a:path w="4071" h="3404" extrusionOk="0">
                    <a:moveTo>
                      <a:pt x="4070" y="1"/>
                    </a:moveTo>
                    <a:cubicBezTo>
                      <a:pt x="2836" y="1068"/>
                      <a:pt x="1468" y="2036"/>
                      <a:pt x="0" y="2870"/>
                    </a:cubicBezTo>
                    <a:cubicBezTo>
                      <a:pt x="167" y="2870"/>
                      <a:pt x="334" y="2903"/>
                      <a:pt x="401" y="2903"/>
                    </a:cubicBezTo>
                    <a:cubicBezTo>
                      <a:pt x="768" y="3003"/>
                      <a:pt x="1101" y="3170"/>
                      <a:pt x="1401" y="3403"/>
                    </a:cubicBezTo>
                    <a:cubicBezTo>
                      <a:pt x="2335" y="2336"/>
                      <a:pt x="3236" y="1168"/>
                      <a:pt x="40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63"/>
              <p:cNvSpPr/>
              <p:nvPr/>
            </p:nvSpPr>
            <p:spPr>
              <a:xfrm>
                <a:off x="3108863" y="579249"/>
                <a:ext cx="149341" cy="82973"/>
              </a:xfrm>
              <a:custGeom>
                <a:avLst/>
                <a:gdLst/>
                <a:ahLst/>
                <a:cxnLst/>
                <a:rect l="l" t="t" r="r" b="b"/>
                <a:pathLst>
                  <a:path w="6359" h="3533" extrusionOk="0">
                    <a:moveTo>
                      <a:pt x="6024" y="0"/>
                    </a:moveTo>
                    <a:cubicBezTo>
                      <a:pt x="6000" y="0"/>
                      <a:pt x="5976" y="5"/>
                      <a:pt x="5950" y="14"/>
                    </a:cubicBezTo>
                    <a:cubicBezTo>
                      <a:pt x="3782" y="615"/>
                      <a:pt x="1781" y="1782"/>
                      <a:pt x="113" y="3283"/>
                    </a:cubicBezTo>
                    <a:cubicBezTo>
                      <a:pt x="0" y="3396"/>
                      <a:pt x="101" y="3532"/>
                      <a:pt x="215" y="3532"/>
                    </a:cubicBezTo>
                    <a:cubicBezTo>
                      <a:pt x="237" y="3532"/>
                      <a:pt x="259" y="3527"/>
                      <a:pt x="279" y="3517"/>
                    </a:cubicBezTo>
                    <a:cubicBezTo>
                      <a:pt x="2114" y="2249"/>
                      <a:pt x="4015" y="1349"/>
                      <a:pt x="6117" y="515"/>
                    </a:cubicBezTo>
                    <a:cubicBezTo>
                      <a:pt x="6358" y="394"/>
                      <a:pt x="6245" y="0"/>
                      <a:pt x="60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63"/>
              <p:cNvSpPr/>
              <p:nvPr/>
            </p:nvSpPr>
            <p:spPr>
              <a:xfrm>
                <a:off x="3031808" y="539137"/>
                <a:ext cx="493349" cy="229777"/>
              </a:xfrm>
              <a:custGeom>
                <a:avLst/>
                <a:gdLst/>
                <a:ahLst/>
                <a:cxnLst/>
                <a:rect l="l" t="t" r="r" b="b"/>
                <a:pathLst>
                  <a:path w="21007" h="9784" extrusionOk="0">
                    <a:moveTo>
                      <a:pt x="17470" y="421"/>
                    </a:moveTo>
                    <a:cubicBezTo>
                      <a:pt x="18471" y="521"/>
                      <a:pt x="19472" y="588"/>
                      <a:pt x="20439" y="755"/>
                    </a:cubicBezTo>
                    <a:cubicBezTo>
                      <a:pt x="18938" y="1922"/>
                      <a:pt x="17437" y="2957"/>
                      <a:pt x="15803" y="3857"/>
                    </a:cubicBezTo>
                    <a:cubicBezTo>
                      <a:pt x="15903" y="3724"/>
                      <a:pt x="16036" y="3557"/>
                      <a:pt x="16103" y="3457"/>
                    </a:cubicBezTo>
                    <a:cubicBezTo>
                      <a:pt x="16737" y="2590"/>
                      <a:pt x="17270" y="1556"/>
                      <a:pt x="17470" y="421"/>
                    </a:cubicBezTo>
                    <a:close/>
                    <a:moveTo>
                      <a:pt x="20206" y="1189"/>
                    </a:moveTo>
                    <a:lnTo>
                      <a:pt x="20206" y="1189"/>
                    </a:lnTo>
                    <a:cubicBezTo>
                      <a:pt x="19372" y="2356"/>
                      <a:pt x="18504" y="3524"/>
                      <a:pt x="17537" y="4591"/>
                    </a:cubicBezTo>
                    <a:cubicBezTo>
                      <a:pt x="17270" y="4391"/>
                      <a:pt x="16937" y="4224"/>
                      <a:pt x="16536" y="4124"/>
                    </a:cubicBezTo>
                    <a:cubicBezTo>
                      <a:pt x="16503" y="4124"/>
                      <a:pt x="16336" y="4124"/>
                      <a:pt x="16169" y="4091"/>
                    </a:cubicBezTo>
                    <a:cubicBezTo>
                      <a:pt x="17637" y="3257"/>
                      <a:pt x="19005" y="2289"/>
                      <a:pt x="20206" y="1189"/>
                    </a:cubicBezTo>
                    <a:close/>
                    <a:moveTo>
                      <a:pt x="15119" y="380"/>
                    </a:moveTo>
                    <a:cubicBezTo>
                      <a:pt x="15894" y="380"/>
                      <a:pt x="16670" y="405"/>
                      <a:pt x="17437" y="455"/>
                    </a:cubicBezTo>
                    <a:cubicBezTo>
                      <a:pt x="16837" y="1756"/>
                      <a:pt x="16336" y="2957"/>
                      <a:pt x="15436" y="4091"/>
                    </a:cubicBezTo>
                    <a:cubicBezTo>
                      <a:pt x="14135" y="4791"/>
                      <a:pt x="12767" y="5392"/>
                      <a:pt x="11333" y="5859"/>
                    </a:cubicBezTo>
                    <a:cubicBezTo>
                      <a:pt x="11233" y="5859"/>
                      <a:pt x="11133" y="5892"/>
                      <a:pt x="10999" y="5925"/>
                    </a:cubicBezTo>
                    <a:cubicBezTo>
                      <a:pt x="11233" y="5592"/>
                      <a:pt x="11766" y="4958"/>
                      <a:pt x="11833" y="4891"/>
                    </a:cubicBezTo>
                    <a:cubicBezTo>
                      <a:pt x="12667" y="3624"/>
                      <a:pt x="13401" y="1956"/>
                      <a:pt x="12800" y="455"/>
                    </a:cubicBezTo>
                    <a:cubicBezTo>
                      <a:pt x="13568" y="405"/>
                      <a:pt x="14343" y="380"/>
                      <a:pt x="15119" y="380"/>
                    </a:cubicBezTo>
                    <a:close/>
                    <a:moveTo>
                      <a:pt x="12634" y="521"/>
                    </a:moveTo>
                    <a:cubicBezTo>
                      <a:pt x="12967" y="2756"/>
                      <a:pt x="11933" y="4424"/>
                      <a:pt x="10565" y="6092"/>
                    </a:cubicBezTo>
                    <a:cubicBezTo>
                      <a:pt x="9465" y="6392"/>
                      <a:pt x="8397" y="6626"/>
                      <a:pt x="7296" y="6793"/>
                    </a:cubicBezTo>
                    <a:cubicBezTo>
                      <a:pt x="7397" y="6559"/>
                      <a:pt x="7997" y="5892"/>
                      <a:pt x="8130" y="5692"/>
                    </a:cubicBezTo>
                    <a:cubicBezTo>
                      <a:pt x="8831" y="4291"/>
                      <a:pt x="9064" y="2723"/>
                      <a:pt x="8597" y="1255"/>
                    </a:cubicBezTo>
                    <a:cubicBezTo>
                      <a:pt x="9898" y="888"/>
                      <a:pt x="11266" y="622"/>
                      <a:pt x="12634" y="521"/>
                    </a:cubicBezTo>
                    <a:close/>
                    <a:moveTo>
                      <a:pt x="8431" y="1289"/>
                    </a:moveTo>
                    <a:lnTo>
                      <a:pt x="8431" y="1289"/>
                    </a:lnTo>
                    <a:cubicBezTo>
                      <a:pt x="8831" y="3357"/>
                      <a:pt x="8397" y="5358"/>
                      <a:pt x="6896" y="6859"/>
                    </a:cubicBezTo>
                    <a:cubicBezTo>
                      <a:pt x="5829" y="6959"/>
                      <a:pt x="4795" y="7059"/>
                      <a:pt x="3727" y="7093"/>
                    </a:cubicBezTo>
                    <a:cubicBezTo>
                      <a:pt x="3727" y="7026"/>
                      <a:pt x="3827" y="6926"/>
                      <a:pt x="3994" y="6626"/>
                    </a:cubicBezTo>
                    <a:cubicBezTo>
                      <a:pt x="4661" y="5558"/>
                      <a:pt x="4928" y="4257"/>
                      <a:pt x="4628" y="3057"/>
                    </a:cubicBezTo>
                    <a:cubicBezTo>
                      <a:pt x="5795" y="2289"/>
                      <a:pt x="7096" y="1722"/>
                      <a:pt x="8431" y="1289"/>
                    </a:cubicBezTo>
                    <a:close/>
                    <a:moveTo>
                      <a:pt x="4494" y="3090"/>
                    </a:moveTo>
                    <a:cubicBezTo>
                      <a:pt x="4628" y="4591"/>
                      <a:pt x="4294" y="5925"/>
                      <a:pt x="3327" y="7093"/>
                    </a:cubicBezTo>
                    <a:cubicBezTo>
                      <a:pt x="3063" y="7103"/>
                      <a:pt x="2797" y="7107"/>
                      <a:pt x="2529" y="7107"/>
                    </a:cubicBezTo>
                    <a:cubicBezTo>
                      <a:pt x="1882" y="7107"/>
                      <a:pt x="1229" y="7083"/>
                      <a:pt x="592" y="7059"/>
                    </a:cubicBezTo>
                    <a:cubicBezTo>
                      <a:pt x="725" y="6893"/>
                      <a:pt x="792" y="6726"/>
                      <a:pt x="925" y="6559"/>
                    </a:cubicBezTo>
                    <a:cubicBezTo>
                      <a:pt x="1959" y="5125"/>
                      <a:pt x="3160" y="4024"/>
                      <a:pt x="4494" y="3090"/>
                    </a:cubicBezTo>
                    <a:close/>
                    <a:moveTo>
                      <a:pt x="15936" y="4257"/>
                    </a:moveTo>
                    <a:cubicBezTo>
                      <a:pt x="16470" y="4291"/>
                      <a:pt x="16970" y="4524"/>
                      <a:pt x="17470" y="4758"/>
                    </a:cubicBezTo>
                    <a:cubicBezTo>
                      <a:pt x="16603" y="5725"/>
                      <a:pt x="15636" y="6626"/>
                      <a:pt x="14602" y="7393"/>
                    </a:cubicBezTo>
                    <a:cubicBezTo>
                      <a:pt x="13834" y="6893"/>
                      <a:pt x="13101" y="6559"/>
                      <a:pt x="12200" y="6359"/>
                    </a:cubicBezTo>
                    <a:cubicBezTo>
                      <a:pt x="12100" y="6359"/>
                      <a:pt x="11566" y="6292"/>
                      <a:pt x="11233" y="6259"/>
                    </a:cubicBezTo>
                    <a:cubicBezTo>
                      <a:pt x="12834" y="5725"/>
                      <a:pt x="14402" y="5058"/>
                      <a:pt x="15936" y="4257"/>
                    </a:cubicBezTo>
                    <a:close/>
                    <a:moveTo>
                      <a:pt x="725" y="7426"/>
                    </a:moveTo>
                    <a:lnTo>
                      <a:pt x="725" y="7426"/>
                    </a:lnTo>
                    <a:cubicBezTo>
                      <a:pt x="1726" y="7526"/>
                      <a:pt x="2727" y="7560"/>
                      <a:pt x="3761" y="7560"/>
                    </a:cubicBezTo>
                    <a:cubicBezTo>
                      <a:pt x="4328" y="7860"/>
                      <a:pt x="4795" y="8360"/>
                      <a:pt x="4995" y="9028"/>
                    </a:cubicBezTo>
                    <a:cubicBezTo>
                      <a:pt x="3494" y="8727"/>
                      <a:pt x="1993" y="8260"/>
                      <a:pt x="725" y="7426"/>
                    </a:cubicBezTo>
                    <a:close/>
                    <a:moveTo>
                      <a:pt x="10632" y="6426"/>
                    </a:moveTo>
                    <a:cubicBezTo>
                      <a:pt x="11966" y="6426"/>
                      <a:pt x="13201" y="6793"/>
                      <a:pt x="14335" y="7526"/>
                    </a:cubicBezTo>
                    <a:cubicBezTo>
                      <a:pt x="13601" y="8027"/>
                      <a:pt x="12800" y="8427"/>
                      <a:pt x="11966" y="8761"/>
                    </a:cubicBezTo>
                    <a:cubicBezTo>
                      <a:pt x="11299" y="9028"/>
                      <a:pt x="10666" y="9194"/>
                      <a:pt x="9998" y="9261"/>
                    </a:cubicBezTo>
                    <a:cubicBezTo>
                      <a:pt x="9498" y="8460"/>
                      <a:pt x="8831" y="7793"/>
                      <a:pt x="7997" y="7293"/>
                    </a:cubicBezTo>
                    <a:cubicBezTo>
                      <a:pt x="7930" y="7260"/>
                      <a:pt x="7763" y="7226"/>
                      <a:pt x="7630" y="7126"/>
                    </a:cubicBezTo>
                    <a:cubicBezTo>
                      <a:pt x="8631" y="6959"/>
                      <a:pt x="9631" y="6726"/>
                      <a:pt x="10632" y="6426"/>
                    </a:cubicBezTo>
                    <a:close/>
                    <a:moveTo>
                      <a:pt x="7230" y="7226"/>
                    </a:moveTo>
                    <a:cubicBezTo>
                      <a:pt x="8264" y="7727"/>
                      <a:pt x="9098" y="8427"/>
                      <a:pt x="9765" y="9361"/>
                    </a:cubicBezTo>
                    <a:cubicBezTo>
                      <a:pt x="9340" y="9399"/>
                      <a:pt x="8914" y="9417"/>
                      <a:pt x="8491" y="9417"/>
                    </a:cubicBezTo>
                    <a:cubicBezTo>
                      <a:pt x="7785" y="9417"/>
                      <a:pt x="7084" y="9365"/>
                      <a:pt x="6396" y="9261"/>
                    </a:cubicBezTo>
                    <a:cubicBezTo>
                      <a:pt x="6062" y="9194"/>
                      <a:pt x="5662" y="9128"/>
                      <a:pt x="5295" y="9061"/>
                    </a:cubicBezTo>
                    <a:cubicBezTo>
                      <a:pt x="5128" y="8527"/>
                      <a:pt x="4895" y="8060"/>
                      <a:pt x="4461" y="7693"/>
                    </a:cubicBezTo>
                    <a:cubicBezTo>
                      <a:pt x="4428" y="7593"/>
                      <a:pt x="4328" y="7560"/>
                      <a:pt x="4261" y="7526"/>
                    </a:cubicBezTo>
                    <a:cubicBezTo>
                      <a:pt x="5262" y="7460"/>
                      <a:pt x="6229" y="7393"/>
                      <a:pt x="7230" y="7226"/>
                    </a:cubicBezTo>
                    <a:close/>
                    <a:moveTo>
                      <a:pt x="15109" y="1"/>
                    </a:moveTo>
                    <a:cubicBezTo>
                      <a:pt x="9222" y="1"/>
                      <a:pt x="3170" y="1620"/>
                      <a:pt x="291" y="7126"/>
                    </a:cubicBezTo>
                    <a:cubicBezTo>
                      <a:pt x="282" y="7124"/>
                      <a:pt x="272" y="7123"/>
                      <a:pt x="263" y="7123"/>
                    </a:cubicBezTo>
                    <a:cubicBezTo>
                      <a:pt x="110" y="7123"/>
                      <a:pt x="1" y="7366"/>
                      <a:pt x="158" y="7460"/>
                    </a:cubicBezTo>
                    <a:cubicBezTo>
                      <a:pt x="1793" y="8694"/>
                      <a:pt x="3894" y="9128"/>
                      <a:pt x="5829" y="9528"/>
                    </a:cubicBezTo>
                    <a:cubicBezTo>
                      <a:pt x="6726" y="9685"/>
                      <a:pt x="7616" y="9783"/>
                      <a:pt x="8498" y="9783"/>
                    </a:cubicBezTo>
                    <a:cubicBezTo>
                      <a:pt x="9486" y="9783"/>
                      <a:pt x="10464" y="9661"/>
                      <a:pt x="11433" y="9361"/>
                    </a:cubicBezTo>
                    <a:cubicBezTo>
                      <a:pt x="15669" y="8027"/>
                      <a:pt x="18471" y="4224"/>
                      <a:pt x="20940" y="755"/>
                    </a:cubicBezTo>
                    <a:cubicBezTo>
                      <a:pt x="21006" y="622"/>
                      <a:pt x="20940" y="521"/>
                      <a:pt x="20806" y="455"/>
                    </a:cubicBezTo>
                    <a:cubicBezTo>
                      <a:pt x="19007" y="180"/>
                      <a:pt x="17067" y="1"/>
                      <a:pt x="15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2917;p63"/>
          <p:cNvGrpSpPr/>
          <p:nvPr/>
        </p:nvGrpSpPr>
        <p:grpSpPr>
          <a:xfrm>
            <a:off x="2339752" y="4795082"/>
            <a:ext cx="339694" cy="348418"/>
            <a:chOff x="7390410" y="1714112"/>
            <a:chExt cx="339694" cy="348418"/>
          </a:xfrm>
        </p:grpSpPr>
        <p:sp>
          <p:nvSpPr>
            <p:cNvPr id="2918" name="Google Shape;2918;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2921;p63"/>
          <p:cNvGrpSpPr/>
          <p:nvPr/>
        </p:nvGrpSpPr>
        <p:grpSpPr>
          <a:xfrm>
            <a:off x="467544" y="4654913"/>
            <a:ext cx="476352" cy="488587"/>
            <a:chOff x="7390410" y="1714112"/>
            <a:chExt cx="339694" cy="348418"/>
          </a:xfrm>
        </p:grpSpPr>
        <p:sp>
          <p:nvSpPr>
            <p:cNvPr id="2922" name="Google Shape;2922;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2925;p63"/>
          <p:cNvGrpSpPr/>
          <p:nvPr/>
        </p:nvGrpSpPr>
        <p:grpSpPr>
          <a:xfrm>
            <a:off x="-419518" y="0"/>
            <a:ext cx="839035" cy="399100"/>
            <a:chOff x="5102400" y="2058675"/>
            <a:chExt cx="691076" cy="328748"/>
          </a:xfrm>
        </p:grpSpPr>
        <p:sp>
          <p:nvSpPr>
            <p:cNvPr id="2926" name="Google Shape;2926;p63"/>
            <p:cNvSpPr/>
            <p:nvPr/>
          </p:nvSpPr>
          <p:spPr>
            <a:xfrm>
              <a:off x="5102400" y="2058675"/>
              <a:ext cx="691076" cy="328748"/>
            </a:xfrm>
            <a:custGeom>
              <a:avLst/>
              <a:gdLst/>
              <a:ahLst/>
              <a:cxnLst/>
              <a:rect l="l" t="t" r="r" b="b"/>
              <a:pathLst>
                <a:path w="30931" h="14714" extrusionOk="0">
                  <a:moveTo>
                    <a:pt x="13329" y="0"/>
                  </a:moveTo>
                  <a:cubicBezTo>
                    <a:pt x="13102" y="0"/>
                    <a:pt x="12876" y="12"/>
                    <a:pt x="12651" y="36"/>
                  </a:cubicBezTo>
                  <a:cubicBezTo>
                    <a:pt x="9115" y="403"/>
                    <a:pt x="4979" y="4739"/>
                    <a:pt x="7414" y="8375"/>
                  </a:cubicBezTo>
                  <a:lnTo>
                    <a:pt x="7281" y="8442"/>
                  </a:lnTo>
                  <a:cubicBezTo>
                    <a:pt x="7281" y="8409"/>
                    <a:pt x="7247" y="8375"/>
                    <a:pt x="7214" y="8375"/>
                  </a:cubicBezTo>
                  <a:cubicBezTo>
                    <a:pt x="6705" y="8115"/>
                    <a:pt x="6151" y="7999"/>
                    <a:pt x="5596" y="7999"/>
                  </a:cubicBezTo>
                  <a:cubicBezTo>
                    <a:pt x="2807" y="7999"/>
                    <a:pt x="1" y="10931"/>
                    <a:pt x="2811" y="13212"/>
                  </a:cubicBezTo>
                  <a:cubicBezTo>
                    <a:pt x="4712" y="14713"/>
                    <a:pt x="8115" y="14313"/>
                    <a:pt x="10383" y="14446"/>
                  </a:cubicBezTo>
                  <a:cubicBezTo>
                    <a:pt x="11972" y="14525"/>
                    <a:pt x="13568" y="14589"/>
                    <a:pt x="15168" y="14589"/>
                  </a:cubicBezTo>
                  <a:cubicBezTo>
                    <a:pt x="16961" y="14589"/>
                    <a:pt x="18759" y="14509"/>
                    <a:pt x="20557" y="14280"/>
                  </a:cubicBezTo>
                  <a:cubicBezTo>
                    <a:pt x="23793" y="13879"/>
                    <a:pt x="30931" y="12945"/>
                    <a:pt x="29397" y="8042"/>
                  </a:cubicBezTo>
                  <a:cubicBezTo>
                    <a:pt x="28679" y="5745"/>
                    <a:pt x="26948" y="4838"/>
                    <a:pt x="25045" y="4838"/>
                  </a:cubicBezTo>
                  <a:cubicBezTo>
                    <a:pt x="23409" y="4838"/>
                    <a:pt x="21647" y="5508"/>
                    <a:pt x="20290" y="6541"/>
                  </a:cubicBezTo>
                  <a:cubicBezTo>
                    <a:pt x="20541" y="2873"/>
                    <a:pt x="16873" y="0"/>
                    <a:pt x="13329"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 name="Google Shape;2927;p63"/>
            <p:cNvGrpSpPr/>
            <p:nvPr/>
          </p:nvGrpSpPr>
          <p:grpSpPr>
            <a:xfrm>
              <a:off x="5124114" y="2069130"/>
              <a:ext cx="647659" cy="307845"/>
              <a:chOff x="1436600" y="1088800"/>
              <a:chExt cx="771850" cy="366875"/>
            </a:xfrm>
          </p:grpSpPr>
          <p:sp>
            <p:nvSpPr>
              <p:cNvPr id="2928" name="Google Shape;2928;p63"/>
              <p:cNvSpPr/>
              <p:nvPr/>
            </p:nvSpPr>
            <p:spPr>
              <a:xfrm>
                <a:off x="1478725" y="1105400"/>
                <a:ext cx="682175" cy="329150"/>
              </a:xfrm>
              <a:custGeom>
                <a:avLst/>
                <a:gdLst/>
                <a:ahLst/>
                <a:cxnLst/>
                <a:rect l="l" t="t" r="r" b="b"/>
                <a:pathLst>
                  <a:path w="27287" h="13166" extrusionOk="0">
                    <a:moveTo>
                      <a:pt x="11638" y="0"/>
                    </a:moveTo>
                    <a:cubicBezTo>
                      <a:pt x="11617" y="0"/>
                      <a:pt x="11596" y="0"/>
                      <a:pt x="11576" y="1"/>
                    </a:cubicBezTo>
                    <a:cubicBezTo>
                      <a:pt x="9674" y="34"/>
                      <a:pt x="7906" y="935"/>
                      <a:pt x="6805" y="2436"/>
                    </a:cubicBezTo>
                    <a:cubicBezTo>
                      <a:pt x="5571" y="4170"/>
                      <a:pt x="5771" y="5705"/>
                      <a:pt x="6072" y="7639"/>
                    </a:cubicBezTo>
                    <a:cubicBezTo>
                      <a:pt x="6072" y="7753"/>
                      <a:pt x="5964" y="7820"/>
                      <a:pt x="5874" y="7820"/>
                    </a:cubicBezTo>
                    <a:cubicBezTo>
                      <a:pt x="5831" y="7820"/>
                      <a:pt x="5793" y="7805"/>
                      <a:pt x="5771" y="7773"/>
                    </a:cubicBezTo>
                    <a:cubicBezTo>
                      <a:pt x="5738" y="7706"/>
                      <a:pt x="5738" y="7673"/>
                      <a:pt x="5671" y="7639"/>
                    </a:cubicBezTo>
                    <a:lnTo>
                      <a:pt x="5571" y="7706"/>
                    </a:lnTo>
                    <a:cubicBezTo>
                      <a:pt x="5631" y="7857"/>
                      <a:pt x="5501" y="8116"/>
                      <a:pt x="5328" y="8116"/>
                    </a:cubicBezTo>
                    <a:cubicBezTo>
                      <a:pt x="5310" y="8116"/>
                      <a:pt x="5290" y="8113"/>
                      <a:pt x="5271" y="8106"/>
                    </a:cubicBezTo>
                    <a:cubicBezTo>
                      <a:pt x="4794" y="7963"/>
                      <a:pt x="4324" y="7881"/>
                      <a:pt x="3858" y="7881"/>
                    </a:cubicBezTo>
                    <a:cubicBezTo>
                      <a:pt x="3347" y="7881"/>
                      <a:pt x="2841" y="7980"/>
                      <a:pt x="2336" y="8206"/>
                    </a:cubicBezTo>
                    <a:cubicBezTo>
                      <a:pt x="1" y="9341"/>
                      <a:pt x="1001" y="11842"/>
                      <a:pt x="3336" y="12543"/>
                    </a:cubicBezTo>
                    <a:cubicBezTo>
                      <a:pt x="4837" y="13010"/>
                      <a:pt x="6739" y="12876"/>
                      <a:pt x="8273" y="12976"/>
                    </a:cubicBezTo>
                    <a:cubicBezTo>
                      <a:pt x="9993" y="13086"/>
                      <a:pt x="11703" y="13166"/>
                      <a:pt x="13414" y="13166"/>
                    </a:cubicBezTo>
                    <a:cubicBezTo>
                      <a:pt x="14822" y="13166"/>
                      <a:pt x="16231" y="13112"/>
                      <a:pt x="17647" y="12976"/>
                    </a:cubicBezTo>
                    <a:cubicBezTo>
                      <a:pt x="20215" y="12776"/>
                      <a:pt x="27287" y="12343"/>
                      <a:pt x="27087" y="8440"/>
                    </a:cubicBezTo>
                    <a:cubicBezTo>
                      <a:pt x="26987" y="6472"/>
                      <a:pt x="25252" y="4971"/>
                      <a:pt x="23417" y="4837"/>
                    </a:cubicBezTo>
                    <a:cubicBezTo>
                      <a:pt x="23303" y="4829"/>
                      <a:pt x="23189" y="4825"/>
                      <a:pt x="23076" y="4825"/>
                    </a:cubicBezTo>
                    <a:cubicBezTo>
                      <a:pt x="21323" y="4825"/>
                      <a:pt x="19830" y="5775"/>
                      <a:pt x="18514" y="6872"/>
                    </a:cubicBezTo>
                    <a:cubicBezTo>
                      <a:pt x="18480" y="6939"/>
                      <a:pt x="18414" y="6972"/>
                      <a:pt x="18347" y="6972"/>
                    </a:cubicBezTo>
                    <a:cubicBezTo>
                      <a:pt x="18293" y="7008"/>
                      <a:pt x="18233" y="7025"/>
                      <a:pt x="18172" y="7025"/>
                    </a:cubicBezTo>
                    <a:cubicBezTo>
                      <a:pt x="18008" y="7025"/>
                      <a:pt x="17847" y="6901"/>
                      <a:pt x="17847" y="6705"/>
                    </a:cubicBezTo>
                    <a:cubicBezTo>
                      <a:pt x="18112" y="2990"/>
                      <a:pt x="15408" y="0"/>
                      <a:pt x="116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63"/>
              <p:cNvSpPr/>
              <p:nvPr/>
            </p:nvSpPr>
            <p:spPr>
              <a:xfrm>
                <a:off x="1497075" y="1106200"/>
                <a:ext cx="428650" cy="286925"/>
              </a:xfrm>
              <a:custGeom>
                <a:avLst/>
                <a:gdLst/>
                <a:ahLst/>
                <a:cxnLst/>
                <a:rect l="l" t="t" r="r" b="b"/>
                <a:pathLst>
                  <a:path w="17146" h="11477" extrusionOk="0">
                    <a:moveTo>
                      <a:pt x="10968" y="1"/>
                    </a:moveTo>
                    <a:cubicBezTo>
                      <a:pt x="10926" y="1"/>
                      <a:pt x="10884" y="1"/>
                      <a:pt x="10842" y="2"/>
                    </a:cubicBezTo>
                    <a:cubicBezTo>
                      <a:pt x="8940" y="69"/>
                      <a:pt x="7139" y="903"/>
                      <a:pt x="6071" y="2437"/>
                    </a:cubicBezTo>
                    <a:cubicBezTo>
                      <a:pt x="4871" y="4172"/>
                      <a:pt x="5071" y="5739"/>
                      <a:pt x="5338" y="7674"/>
                    </a:cubicBezTo>
                    <a:cubicBezTo>
                      <a:pt x="5360" y="7787"/>
                      <a:pt x="5276" y="7869"/>
                      <a:pt x="5177" y="7869"/>
                    </a:cubicBezTo>
                    <a:cubicBezTo>
                      <a:pt x="5131" y="7869"/>
                      <a:pt x="5080" y="7851"/>
                      <a:pt x="5037" y="7807"/>
                    </a:cubicBezTo>
                    <a:cubicBezTo>
                      <a:pt x="5004" y="7774"/>
                      <a:pt x="5004" y="7707"/>
                      <a:pt x="4937" y="7674"/>
                    </a:cubicBezTo>
                    <a:lnTo>
                      <a:pt x="4837" y="7774"/>
                    </a:lnTo>
                    <a:cubicBezTo>
                      <a:pt x="4900" y="7930"/>
                      <a:pt x="4787" y="8144"/>
                      <a:pt x="4581" y="8144"/>
                    </a:cubicBezTo>
                    <a:cubicBezTo>
                      <a:pt x="4567" y="8144"/>
                      <a:pt x="4552" y="8143"/>
                      <a:pt x="4537" y="8141"/>
                    </a:cubicBezTo>
                    <a:cubicBezTo>
                      <a:pt x="4070" y="8001"/>
                      <a:pt x="3609" y="7919"/>
                      <a:pt x="3153" y="7919"/>
                    </a:cubicBezTo>
                    <a:cubicBezTo>
                      <a:pt x="2633" y="7919"/>
                      <a:pt x="2117" y="8026"/>
                      <a:pt x="1602" y="8274"/>
                    </a:cubicBezTo>
                    <a:cubicBezTo>
                      <a:pt x="34" y="9075"/>
                      <a:pt x="0" y="10443"/>
                      <a:pt x="868" y="11477"/>
                    </a:cubicBezTo>
                    <a:cubicBezTo>
                      <a:pt x="934" y="11243"/>
                      <a:pt x="1035" y="10976"/>
                      <a:pt x="1135" y="10743"/>
                    </a:cubicBezTo>
                    <a:cubicBezTo>
                      <a:pt x="1649" y="9780"/>
                      <a:pt x="2780" y="9208"/>
                      <a:pt x="3871" y="9208"/>
                    </a:cubicBezTo>
                    <a:cubicBezTo>
                      <a:pt x="4406" y="9208"/>
                      <a:pt x="4932" y="9346"/>
                      <a:pt x="5371" y="9642"/>
                    </a:cubicBezTo>
                    <a:cubicBezTo>
                      <a:pt x="5471" y="9742"/>
                      <a:pt x="5671" y="9842"/>
                      <a:pt x="5771" y="9942"/>
                    </a:cubicBezTo>
                    <a:cubicBezTo>
                      <a:pt x="5771" y="9309"/>
                      <a:pt x="5871" y="8741"/>
                      <a:pt x="6038" y="8141"/>
                    </a:cubicBezTo>
                    <a:cubicBezTo>
                      <a:pt x="6572" y="5773"/>
                      <a:pt x="8240" y="3471"/>
                      <a:pt x="10741" y="2971"/>
                    </a:cubicBezTo>
                    <a:cubicBezTo>
                      <a:pt x="11091" y="2899"/>
                      <a:pt x="11430" y="2865"/>
                      <a:pt x="11759" y="2865"/>
                    </a:cubicBezTo>
                    <a:cubicBezTo>
                      <a:pt x="13872" y="2865"/>
                      <a:pt x="15547" y="4265"/>
                      <a:pt x="16846" y="5939"/>
                    </a:cubicBezTo>
                    <a:cubicBezTo>
                      <a:pt x="16913" y="6040"/>
                      <a:pt x="17046" y="6173"/>
                      <a:pt x="17113" y="6306"/>
                    </a:cubicBezTo>
                    <a:cubicBezTo>
                      <a:pt x="17146" y="2811"/>
                      <a:pt x="14571" y="1"/>
                      <a:pt x="109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63"/>
              <p:cNvSpPr/>
              <p:nvPr/>
            </p:nvSpPr>
            <p:spPr>
              <a:xfrm>
                <a:off x="1936550" y="1226975"/>
                <a:ext cx="219350" cy="99450"/>
              </a:xfrm>
              <a:custGeom>
                <a:avLst/>
                <a:gdLst/>
                <a:ahLst/>
                <a:cxnLst/>
                <a:rect l="l" t="t" r="r" b="b"/>
                <a:pathLst>
                  <a:path w="8774" h="3978" extrusionOk="0">
                    <a:moveTo>
                      <a:pt x="4763" y="0"/>
                    </a:moveTo>
                    <a:cubicBezTo>
                      <a:pt x="3006" y="0"/>
                      <a:pt x="1436" y="902"/>
                      <a:pt x="167" y="2076"/>
                    </a:cubicBezTo>
                    <a:cubicBezTo>
                      <a:pt x="134" y="2109"/>
                      <a:pt x="34" y="2143"/>
                      <a:pt x="1" y="2143"/>
                    </a:cubicBezTo>
                    <a:cubicBezTo>
                      <a:pt x="368" y="2643"/>
                      <a:pt x="668" y="3177"/>
                      <a:pt x="901" y="3777"/>
                    </a:cubicBezTo>
                    <a:cubicBezTo>
                      <a:pt x="1635" y="3110"/>
                      <a:pt x="2436" y="2643"/>
                      <a:pt x="3336" y="2443"/>
                    </a:cubicBezTo>
                    <a:cubicBezTo>
                      <a:pt x="3803" y="2326"/>
                      <a:pt x="4289" y="2267"/>
                      <a:pt x="4776" y="2267"/>
                    </a:cubicBezTo>
                    <a:cubicBezTo>
                      <a:pt x="5823" y="2267"/>
                      <a:pt x="6875" y="2541"/>
                      <a:pt x="7740" y="3110"/>
                    </a:cubicBezTo>
                    <a:cubicBezTo>
                      <a:pt x="8140" y="3343"/>
                      <a:pt x="8473" y="3644"/>
                      <a:pt x="8774" y="3977"/>
                    </a:cubicBezTo>
                    <a:lnTo>
                      <a:pt x="8774" y="3610"/>
                    </a:lnTo>
                    <a:cubicBezTo>
                      <a:pt x="8640" y="1642"/>
                      <a:pt x="6906" y="141"/>
                      <a:pt x="5038" y="8"/>
                    </a:cubicBezTo>
                    <a:cubicBezTo>
                      <a:pt x="4946" y="3"/>
                      <a:pt x="4854" y="0"/>
                      <a:pt x="4763" y="0"/>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86" name="Imagem 85" descr="transferir.png"/>
          <p:cNvPicPr>
            <a:picLocks noChangeAspect="1"/>
          </p:cNvPicPr>
          <p:nvPr/>
        </p:nvPicPr>
        <p:blipFill>
          <a:blip r:embed="rId3"/>
          <a:stretch>
            <a:fillRect/>
          </a:stretch>
        </p:blipFill>
        <p:spPr>
          <a:xfrm>
            <a:off x="8157051" y="4227934"/>
            <a:ext cx="951453" cy="699542"/>
          </a:xfrm>
          <a:prstGeom prst="rect">
            <a:avLst/>
          </a:prstGeom>
        </p:spPr>
      </p:pic>
      <p:sp>
        <p:nvSpPr>
          <p:cNvPr id="87" name="Google Shape;442;p37"/>
          <p:cNvSpPr txBox="1">
            <a:spLocks noGrp="1"/>
          </p:cNvSpPr>
          <p:nvPr>
            <p:ph type="title"/>
          </p:nvPr>
        </p:nvSpPr>
        <p:spPr>
          <a:xfrm>
            <a:off x="251520" y="-92546"/>
            <a:ext cx="8136904" cy="792088"/>
          </a:xfrm>
          <a:prstGeom prst="rect">
            <a:avLst/>
          </a:prstGeom>
        </p:spPr>
        <p:txBody>
          <a:bodyPr spcFirstLastPara="1" wrap="square" lIns="91425" tIns="91425" rIns="91425" bIns="91425" anchor="t" anchorCtr="0">
            <a:noAutofit/>
          </a:bodyPr>
          <a:lstStyle/>
          <a:p>
            <a:pPr lvl="0" algn="l"/>
            <a:r>
              <a:rPr lang="en" sz="3200" dirty="0" smtClean="0"/>
              <a:t>Biodiversidade e </a:t>
            </a:r>
            <a:r>
              <a:rPr lang="pt-PT" sz="3200" dirty="0" smtClean="0"/>
              <a:t>Altercações Climáticas</a:t>
            </a:r>
            <a:endParaRP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49"/>
        <p:cNvGrpSpPr/>
        <p:nvPr/>
      </p:nvGrpSpPr>
      <p:grpSpPr>
        <a:xfrm>
          <a:off x="0" y="0"/>
          <a:ext cx="0" cy="0"/>
          <a:chOff x="0" y="0"/>
          <a:chExt cx="0" cy="0"/>
        </a:xfrm>
      </p:grpSpPr>
      <p:sp>
        <p:nvSpPr>
          <p:cNvPr id="2851" name="Google Shape;2851;p63"/>
          <p:cNvSpPr txBox="1">
            <a:spLocks noGrp="1"/>
          </p:cNvSpPr>
          <p:nvPr>
            <p:ph type="subTitle" idx="1"/>
          </p:nvPr>
        </p:nvSpPr>
        <p:spPr>
          <a:xfrm>
            <a:off x="1284000" y="555526"/>
            <a:ext cx="6888400" cy="3960440"/>
          </a:xfrm>
          <a:prstGeom prst="rect">
            <a:avLst/>
          </a:prstGeom>
        </p:spPr>
        <p:txBody>
          <a:bodyPr spcFirstLastPara="1" wrap="square" lIns="91425" tIns="91425" rIns="91425" bIns="91425" anchor="t" anchorCtr="0">
            <a:noAutofit/>
          </a:bodyPr>
          <a:lstStyle/>
          <a:p>
            <a:pPr marL="0" indent="0" algn="l"/>
            <a:r>
              <a:rPr lang="pt-PT" dirty="0" smtClean="0"/>
              <a:t>A tripla crise planetária refere-se às três principais questões interligadas que a humanidade enfrenta atualmente: </a:t>
            </a:r>
          </a:p>
          <a:p>
            <a:pPr marL="0" indent="0" algn="l"/>
            <a:r>
              <a:rPr lang="pt-PT" b="1" dirty="0" smtClean="0"/>
              <a:t>mudanças climáticas</a:t>
            </a:r>
            <a:r>
              <a:rPr lang="pt-PT" dirty="0" smtClean="0"/>
              <a:t>,</a:t>
            </a:r>
            <a:r>
              <a:rPr lang="pt-PT" b="1" dirty="0" smtClean="0"/>
              <a:t> poluição </a:t>
            </a:r>
            <a:r>
              <a:rPr lang="pt-PT" dirty="0" smtClean="0"/>
              <a:t>e </a:t>
            </a:r>
            <a:r>
              <a:rPr lang="pt-PT" b="1" dirty="0" smtClean="0"/>
              <a:t>perda de biodiversidade.</a:t>
            </a:r>
            <a:r>
              <a:rPr lang="pt-PT" dirty="0" smtClean="0"/>
              <a:t> </a:t>
            </a:r>
          </a:p>
          <a:p>
            <a:pPr marL="0" indent="0" algn="l"/>
            <a:endParaRPr lang="pt-PT" dirty="0" smtClean="0"/>
          </a:p>
          <a:p>
            <a:pPr marL="0" indent="0" algn="l"/>
            <a:r>
              <a:rPr lang="pt-PT" dirty="0" smtClean="0"/>
              <a:t> A </a:t>
            </a:r>
            <a:r>
              <a:rPr lang="pt-PT" b="1" dirty="0" smtClean="0"/>
              <a:t>mudança climática </a:t>
            </a:r>
            <a:r>
              <a:rPr lang="pt-PT" dirty="0" smtClean="0"/>
              <a:t>refere-se a mudanças de longo prazo nas temperaturas e nos padrões climáticos que, a longo prazo, alterarão completamente os ecossistemas que sustentam a vida no planeta.</a:t>
            </a:r>
          </a:p>
          <a:p>
            <a:pPr marL="0" indent="0" algn="l"/>
            <a:r>
              <a:rPr lang="pt-PT" dirty="0" smtClean="0"/>
              <a:t>As atividades humanas são os principais impulsionadores das mudanças climáticas. </a:t>
            </a:r>
          </a:p>
          <a:p>
            <a:pPr marL="0" indent="0" algn="l"/>
            <a:r>
              <a:rPr lang="pt-PT" b="1" dirty="0" smtClean="0"/>
              <a:t>A poluição </a:t>
            </a:r>
            <a:r>
              <a:rPr lang="pt-PT" dirty="0" smtClean="0"/>
              <a:t>é causada por tudo, desde tráfego e fábricas até incêndios florestais, vulcões e  a poluição do ar doméstico de cozinhar com combustíveis e tecnologias poluentes.</a:t>
            </a:r>
            <a:r>
              <a:rPr lang="pt-PT" b="1" dirty="0" smtClean="0"/>
              <a:t> </a:t>
            </a:r>
          </a:p>
          <a:p>
            <a:pPr marL="0" indent="0" algn="l"/>
            <a:r>
              <a:rPr lang="pt-PT" b="1" dirty="0" smtClean="0"/>
              <a:t>A perda de biodiversidade</a:t>
            </a:r>
            <a:r>
              <a:rPr lang="pt-PT" dirty="0" smtClean="0"/>
              <a:t> refere-se ao declínio ou desaparecimento da diversidade biológica, que inclui animais, plantas e ecossistemas.  As razões : a pesca excessiva, à desertificação , afeta o abastecimento de alimentos e o acesso à água potável.</a:t>
            </a:r>
          </a:p>
          <a:p>
            <a:pPr marL="0" indent="0" algn="l"/>
            <a:endParaRPr lang="pt-PT" dirty="0" smtClean="0"/>
          </a:p>
        </p:txBody>
      </p:sp>
      <p:grpSp>
        <p:nvGrpSpPr>
          <p:cNvPr id="2" name="Google Shape;2852;p63"/>
          <p:cNvGrpSpPr/>
          <p:nvPr/>
        </p:nvGrpSpPr>
        <p:grpSpPr>
          <a:xfrm>
            <a:off x="8130535" y="3867894"/>
            <a:ext cx="1013465" cy="399096"/>
            <a:chOff x="4014225" y="2755625"/>
            <a:chExt cx="1013465" cy="399096"/>
          </a:xfrm>
        </p:grpSpPr>
        <p:sp>
          <p:nvSpPr>
            <p:cNvPr id="2853" name="Google Shape;2853;p63"/>
            <p:cNvSpPr/>
            <p:nvPr/>
          </p:nvSpPr>
          <p:spPr>
            <a:xfrm>
              <a:off x="4014225" y="2755625"/>
              <a:ext cx="1013465" cy="399096"/>
            </a:xfrm>
            <a:custGeom>
              <a:avLst/>
              <a:gdLst/>
              <a:ahLst/>
              <a:cxnLst/>
              <a:rect l="l" t="t" r="r" b="b"/>
              <a:pathLst>
                <a:path w="16081" h="5672" extrusionOk="0">
                  <a:moveTo>
                    <a:pt x="10335" y="0"/>
                  </a:moveTo>
                  <a:cubicBezTo>
                    <a:pt x="8442" y="0"/>
                    <a:pt x="6374" y="1650"/>
                    <a:pt x="6201" y="3544"/>
                  </a:cubicBezTo>
                  <a:cubicBezTo>
                    <a:pt x="5940" y="2788"/>
                    <a:pt x="5207" y="2172"/>
                    <a:pt x="4346" y="2172"/>
                  </a:cubicBezTo>
                  <a:cubicBezTo>
                    <a:pt x="4306" y="2172"/>
                    <a:pt x="4266" y="2173"/>
                    <a:pt x="4226" y="2176"/>
                  </a:cubicBezTo>
                  <a:cubicBezTo>
                    <a:pt x="3679" y="2237"/>
                    <a:pt x="3283" y="2510"/>
                    <a:pt x="2979" y="2905"/>
                  </a:cubicBezTo>
                  <a:cubicBezTo>
                    <a:pt x="2676" y="3270"/>
                    <a:pt x="2524" y="3787"/>
                    <a:pt x="2524" y="4273"/>
                  </a:cubicBezTo>
                  <a:cubicBezTo>
                    <a:pt x="2159" y="4091"/>
                    <a:pt x="1764" y="3969"/>
                    <a:pt x="1369" y="3969"/>
                  </a:cubicBezTo>
                  <a:cubicBezTo>
                    <a:pt x="730" y="4000"/>
                    <a:pt x="122" y="4364"/>
                    <a:pt x="92" y="5155"/>
                  </a:cubicBezTo>
                  <a:cubicBezTo>
                    <a:pt x="31" y="5185"/>
                    <a:pt x="92" y="5185"/>
                    <a:pt x="92" y="5215"/>
                  </a:cubicBezTo>
                  <a:cubicBezTo>
                    <a:pt x="1" y="5215"/>
                    <a:pt x="1" y="5367"/>
                    <a:pt x="92" y="5367"/>
                  </a:cubicBezTo>
                  <a:cubicBezTo>
                    <a:pt x="4074" y="5671"/>
                    <a:pt x="8056" y="5671"/>
                    <a:pt x="12098" y="5671"/>
                  </a:cubicBezTo>
                  <a:lnTo>
                    <a:pt x="15928" y="5671"/>
                  </a:lnTo>
                  <a:cubicBezTo>
                    <a:pt x="15989" y="5671"/>
                    <a:pt x="16080" y="5611"/>
                    <a:pt x="16080" y="5519"/>
                  </a:cubicBezTo>
                  <a:lnTo>
                    <a:pt x="16080" y="5459"/>
                  </a:lnTo>
                  <a:lnTo>
                    <a:pt x="16080" y="5428"/>
                  </a:lnTo>
                  <a:cubicBezTo>
                    <a:pt x="16050" y="5307"/>
                    <a:pt x="15989" y="5185"/>
                    <a:pt x="15928" y="5124"/>
                  </a:cubicBezTo>
                  <a:cubicBezTo>
                    <a:pt x="15605" y="4653"/>
                    <a:pt x="15080" y="4384"/>
                    <a:pt x="14534" y="4384"/>
                  </a:cubicBezTo>
                  <a:cubicBezTo>
                    <a:pt x="14411" y="4384"/>
                    <a:pt x="14288" y="4397"/>
                    <a:pt x="14165" y="4425"/>
                  </a:cubicBezTo>
                  <a:cubicBezTo>
                    <a:pt x="14074" y="4456"/>
                    <a:pt x="13952" y="4486"/>
                    <a:pt x="13861" y="4547"/>
                  </a:cubicBezTo>
                  <a:cubicBezTo>
                    <a:pt x="14378" y="2419"/>
                    <a:pt x="12888" y="291"/>
                    <a:pt x="10670" y="18"/>
                  </a:cubicBezTo>
                  <a:cubicBezTo>
                    <a:pt x="10559" y="6"/>
                    <a:pt x="10447" y="0"/>
                    <a:pt x="10335" y="0"/>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 name="Google Shape;2854;p63"/>
            <p:cNvGrpSpPr/>
            <p:nvPr/>
          </p:nvGrpSpPr>
          <p:grpSpPr>
            <a:xfrm>
              <a:off x="4110361" y="2809724"/>
              <a:ext cx="821218" cy="290900"/>
              <a:chOff x="2966250" y="3212175"/>
              <a:chExt cx="402775" cy="142675"/>
            </a:xfrm>
          </p:grpSpPr>
          <p:sp>
            <p:nvSpPr>
              <p:cNvPr id="2855" name="Google Shape;2855;p63"/>
              <p:cNvSpPr/>
              <p:nvPr/>
            </p:nvSpPr>
            <p:spPr>
              <a:xfrm>
                <a:off x="2969300" y="3223250"/>
                <a:ext cx="392125" cy="124000"/>
              </a:xfrm>
              <a:custGeom>
                <a:avLst/>
                <a:gdLst/>
                <a:ahLst/>
                <a:cxnLst/>
                <a:rect l="l" t="t" r="r" b="b"/>
                <a:pathLst>
                  <a:path w="15685" h="4960" extrusionOk="0">
                    <a:moveTo>
                      <a:pt x="31" y="4807"/>
                    </a:moveTo>
                    <a:cubicBezTo>
                      <a:pt x="21" y="4808"/>
                      <a:pt x="11" y="4808"/>
                      <a:pt x="1" y="4808"/>
                    </a:cubicBezTo>
                    <a:lnTo>
                      <a:pt x="31" y="4808"/>
                    </a:lnTo>
                    <a:cubicBezTo>
                      <a:pt x="31" y="4808"/>
                      <a:pt x="31" y="4808"/>
                      <a:pt x="31" y="4807"/>
                    </a:cubicBezTo>
                    <a:close/>
                    <a:moveTo>
                      <a:pt x="10121" y="0"/>
                    </a:moveTo>
                    <a:cubicBezTo>
                      <a:pt x="8078" y="0"/>
                      <a:pt x="6439" y="1948"/>
                      <a:pt x="6262" y="3896"/>
                    </a:cubicBezTo>
                    <a:cubicBezTo>
                      <a:pt x="6262" y="3957"/>
                      <a:pt x="6232" y="3987"/>
                      <a:pt x="6201" y="3987"/>
                    </a:cubicBezTo>
                    <a:cubicBezTo>
                      <a:pt x="6171" y="4007"/>
                      <a:pt x="6134" y="4018"/>
                      <a:pt x="6098" y="4018"/>
                    </a:cubicBezTo>
                    <a:cubicBezTo>
                      <a:pt x="6026" y="4018"/>
                      <a:pt x="5958" y="3977"/>
                      <a:pt x="5958" y="3896"/>
                    </a:cubicBezTo>
                    <a:cubicBezTo>
                      <a:pt x="5901" y="2753"/>
                      <a:pt x="5091" y="2214"/>
                      <a:pt x="4290" y="2214"/>
                    </a:cubicBezTo>
                    <a:cubicBezTo>
                      <a:pt x="3388" y="2214"/>
                      <a:pt x="2496" y="2898"/>
                      <a:pt x="2706" y="4170"/>
                    </a:cubicBezTo>
                    <a:cubicBezTo>
                      <a:pt x="2728" y="4259"/>
                      <a:pt x="2669" y="4315"/>
                      <a:pt x="2588" y="4315"/>
                    </a:cubicBezTo>
                    <a:cubicBezTo>
                      <a:pt x="2558" y="4315"/>
                      <a:pt x="2526" y="4307"/>
                      <a:pt x="2493" y="4291"/>
                    </a:cubicBezTo>
                    <a:cubicBezTo>
                      <a:pt x="2143" y="3973"/>
                      <a:pt x="1815" y="3843"/>
                      <a:pt x="1509" y="3843"/>
                    </a:cubicBezTo>
                    <a:cubicBezTo>
                      <a:pt x="939" y="3843"/>
                      <a:pt x="447" y="4293"/>
                      <a:pt x="31" y="4807"/>
                    </a:cubicBezTo>
                    <a:lnTo>
                      <a:pt x="31" y="4807"/>
                    </a:lnTo>
                    <a:cubicBezTo>
                      <a:pt x="842" y="4793"/>
                      <a:pt x="1653" y="4787"/>
                      <a:pt x="2465" y="4787"/>
                    </a:cubicBezTo>
                    <a:cubicBezTo>
                      <a:pt x="6850" y="4787"/>
                      <a:pt x="11257" y="4960"/>
                      <a:pt x="15685" y="4960"/>
                    </a:cubicBezTo>
                    <a:cubicBezTo>
                      <a:pt x="15429" y="4468"/>
                      <a:pt x="14930" y="4205"/>
                      <a:pt x="14429" y="4205"/>
                    </a:cubicBezTo>
                    <a:cubicBezTo>
                      <a:pt x="14157" y="4205"/>
                      <a:pt x="13884" y="4283"/>
                      <a:pt x="13648" y="4443"/>
                    </a:cubicBezTo>
                    <a:cubicBezTo>
                      <a:pt x="13587" y="4443"/>
                      <a:pt x="13557" y="4443"/>
                      <a:pt x="13557" y="4504"/>
                    </a:cubicBezTo>
                    <a:cubicBezTo>
                      <a:pt x="13435" y="4504"/>
                      <a:pt x="13375" y="4443"/>
                      <a:pt x="13405" y="4322"/>
                    </a:cubicBezTo>
                    <a:cubicBezTo>
                      <a:pt x="13861" y="2194"/>
                      <a:pt x="12584" y="97"/>
                      <a:pt x="10305" y="5"/>
                    </a:cubicBezTo>
                    <a:cubicBezTo>
                      <a:pt x="10243" y="2"/>
                      <a:pt x="10182" y="0"/>
                      <a:pt x="10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63"/>
              <p:cNvSpPr/>
              <p:nvPr/>
            </p:nvSpPr>
            <p:spPr>
              <a:xfrm>
                <a:off x="3125075" y="3220250"/>
                <a:ext cx="236350" cy="126250"/>
              </a:xfrm>
              <a:custGeom>
                <a:avLst/>
                <a:gdLst/>
                <a:ahLst/>
                <a:cxnLst/>
                <a:rect l="l" t="t" r="r" b="b"/>
                <a:pathLst>
                  <a:path w="9454" h="5050" extrusionOk="0">
                    <a:moveTo>
                      <a:pt x="58" y="4197"/>
                    </a:moveTo>
                    <a:lnTo>
                      <a:pt x="58" y="4197"/>
                    </a:lnTo>
                    <a:cubicBezTo>
                      <a:pt x="66" y="4389"/>
                      <a:pt x="88" y="4581"/>
                      <a:pt x="122" y="4770"/>
                    </a:cubicBezTo>
                    <a:lnTo>
                      <a:pt x="122" y="4770"/>
                    </a:lnTo>
                    <a:cubicBezTo>
                      <a:pt x="120" y="4576"/>
                      <a:pt x="111" y="4393"/>
                      <a:pt x="58" y="4197"/>
                    </a:cubicBezTo>
                    <a:close/>
                    <a:moveTo>
                      <a:pt x="122" y="4770"/>
                    </a:moveTo>
                    <a:cubicBezTo>
                      <a:pt x="122" y="4812"/>
                      <a:pt x="122" y="4854"/>
                      <a:pt x="122" y="4897"/>
                    </a:cubicBezTo>
                    <a:cubicBezTo>
                      <a:pt x="61" y="4928"/>
                      <a:pt x="122" y="4928"/>
                      <a:pt x="153" y="4928"/>
                    </a:cubicBezTo>
                    <a:cubicBezTo>
                      <a:pt x="142" y="4876"/>
                      <a:pt x="131" y="4823"/>
                      <a:pt x="122" y="4770"/>
                    </a:cubicBezTo>
                    <a:close/>
                    <a:moveTo>
                      <a:pt x="3932" y="1"/>
                    </a:moveTo>
                    <a:cubicBezTo>
                      <a:pt x="1868" y="1"/>
                      <a:pt x="180" y="1934"/>
                      <a:pt x="31" y="3925"/>
                    </a:cubicBezTo>
                    <a:cubicBezTo>
                      <a:pt x="31" y="3955"/>
                      <a:pt x="31" y="3955"/>
                      <a:pt x="1" y="3986"/>
                    </a:cubicBezTo>
                    <a:cubicBezTo>
                      <a:pt x="1" y="4016"/>
                      <a:pt x="31" y="4077"/>
                      <a:pt x="31" y="4107"/>
                    </a:cubicBezTo>
                    <a:cubicBezTo>
                      <a:pt x="41" y="4137"/>
                      <a:pt x="50" y="4167"/>
                      <a:pt x="58" y="4197"/>
                    </a:cubicBezTo>
                    <a:lnTo>
                      <a:pt x="58" y="4197"/>
                    </a:lnTo>
                    <a:cubicBezTo>
                      <a:pt x="25" y="3410"/>
                      <a:pt x="227" y="2619"/>
                      <a:pt x="852" y="2040"/>
                    </a:cubicBezTo>
                    <a:cubicBezTo>
                      <a:pt x="1406" y="1559"/>
                      <a:pt x="2093" y="1363"/>
                      <a:pt x="2808" y="1363"/>
                    </a:cubicBezTo>
                    <a:cubicBezTo>
                      <a:pt x="2996" y="1363"/>
                      <a:pt x="3185" y="1377"/>
                      <a:pt x="3375" y="1402"/>
                    </a:cubicBezTo>
                    <a:cubicBezTo>
                      <a:pt x="3417" y="1399"/>
                      <a:pt x="3460" y="1398"/>
                      <a:pt x="3503" y="1398"/>
                    </a:cubicBezTo>
                    <a:cubicBezTo>
                      <a:pt x="3981" y="1398"/>
                      <a:pt x="4471" y="1554"/>
                      <a:pt x="4834" y="1888"/>
                    </a:cubicBezTo>
                    <a:cubicBezTo>
                      <a:pt x="5715" y="2466"/>
                      <a:pt x="6353" y="3469"/>
                      <a:pt x="5776" y="4594"/>
                    </a:cubicBezTo>
                    <a:cubicBezTo>
                      <a:pt x="5685" y="4746"/>
                      <a:pt x="5624" y="4867"/>
                      <a:pt x="5502" y="5019"/>
                    </a:cubicBezTo>
                    <a:cubicBezTo>
                      <a:pt x="6840" y="5049"/>
                      <a:pt x="8116" y="5049"/>
                      <a:pt x="9454" y="5049"/>
                    </a:cubicBezTo>
                    <a:cubicBezTo>
                      <a:pt x="9198" y="4557"/>
                      <a:pt x="8699" y="4295"/>
                      <a:pt x="8198" y="4295"/>
                    </a:cubicBezTo>
                    <a:cubicBezTo>
                      <a:pt x="7926" y="4295"/>
                      <a:pt x="7653" y="4372"/>
                      <a:pt x="7417" y="4533"/>
                    </a:cubicBezTo>
                    <a:lnTo>
                      <a:pt x="7326" y="4533"/>
                    </a:lnTo>
                    <a:cubicBezTo>
                      <a:pt x="7265" y="4533"/>
                      <a:pt x="7174" y="4442"/>
                      <a:pt x="7174" y="4320"/>
                    </a:cubicBezTo>
                    <a:cubicBezTo>
                      <a:pt x="7630" y="2192"/>
                      <a:pt x="6353" y="125"/>
                      <a:pt x="4074" y="4"/>
                    </a:cubicBezTo>
                    <a:cubicBezTo>
                      <a:pt x="4026" y="2"/>
                      <a:pt x="3979" y="1"/>
                      <a:pt x="39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63"/>
              <p:cNvSpPr/>
              <p:nvPr/>
            </p:nvSpPr>
            <p:spPr>
              <a:xfrm>
                <a:off x="2970050" y="3277625"/>
                <a:ext cx="145925" cy="65075"/>
              </a:xfrm>
              <a:custGeom>
                <a:avLst/>
                <a:gdLst/>
                <a:ahLst/>
                <a:cxnLst/>
                <a:rect l="l" t="t" r="r" b="b"/>
                <a:pathLst>
                  <a:path w="5837" h="2603" extrusionOk="0">
                    <a:moveTo>
                      <a:pt x="4267" y="1"/>
                    </a:moveTo>
                    <a:cubicBezTo>
                      <a:pt x="3365" y="1"/>
                      <a:pt x="2467" y="693"/>
                      <a:pt x="2676" y="1964"/>
                    </a:cubicBezTo>
                    <a:cubicBezTo>
                      <a:pt x="2676" y="2053"/>
                      <a:pt x="2611" y="2110"/>
                      <a:pt x="2540" y="2110"/>
                    </a:cubicBezTo>
                    <a:cubicBezTo>
                      <a:pt x="2514" y="2110"/>
                      <a:pt x="2487" y="2102"/>
                      <a:pt x="2463" y="2086"/>
                    </a:cubicBezTo>
                    <a:cubicBezTo>
                      <a:pt x="2118" y="1772"/>
                      <a:pt x="1801" y="1645"/>
                      <a:pt x="1506" y="1645"/>
                    </a:cubicBezTo>
                    <a:cubicBezTo>
                      <a:pt x="944" y="1645"/>
                      <a:pt x="459" y="2104"/>
                      <a:pt x="1" y="2602"/>
                    </a:cubicBezTo>
                    <a:lnTo>
                      <a:pt x="335" y="2602"/>
                    </a:lnTo>
                    <a:cubicBezTo>
                      <a:pt x="396" y="2481"/>
                      <a:pt x="457" y="2420"/>
                      <a:pt x="518" y="2329"/>
                    </a:cubicBezTo>
                    <a:cubicBezTo>
                      <a:pt x="639" y="2207"/>
                      <a:pt x="882" y="2086"/>
                      <a:pt x="1034" y="2086"/>
                    </a:cubicBezTo>
                    <a:cubicBezTo>
                      <a:pt x="1186" y="2025"/>
                      <a:pt x="1247" y="2025"/>
                      <a:pt x="1399" y="2025"/>
                    </a:cubicBezTo>
                    <a:cubicBezTo>
                      <a:pt x="1582" y="2025"/>
                      <a:pt x="1734" y="2086"/>
                      <a:pt x="1946" y="2177"/>
                    </a:cubicBezTo>
                    <a:cubicBezTo>
                      <a:pt x="2007" y="2207"/>
                      <a:pt x="2098" y="2299"/>
                      <a:pt x="2129" y="2329"/>
                    </a:cubicBezTo>
                    <a:cubicBezTo>
                      <a:pt x="2189" y="2420"/>
                      <a:pt x="2250" y="2481"/>
                      <a:pt x="2311" y="2572"/>
                    </a:cubicBezTo>
                    <a:lnTo>
                      <a:pt x="2585" y="2572"/>
                    </a:lnTo>
                    <a:cubicBezTo>
                      <a:pt x="2676" y="2177"/>
                      <a:pt x="2828" y="1812"/>
                      <a:pt x="3162" y="1508"/>
                    </a:cubicBezTo>
                    <a:cubicBezTo>
                      <a:pt x="3466" y="1235"/>
                      <a:pt x="3952" y="931"/>
                      <a:pt x="4378" y="870"/>
                    </a:cubicBezTo>
                    <a:cubicBezTo>
                      <a:pt x="4514" y="830"/>
                      <a:pt x="4655" y="811"/>
                      <a:pt x="4795" y="811"/>
                    </a:cubicBezTo>
                    <a:cubicBezTo>
                      <a:pt x="5185" y="811"/>
                      <a:pt x="5568" y="958"/>
                      <a:pt x="5837" y="1204"/>
                    </a:cubicBezTo>
                    <a:cubicBezTo>
                      <a:pt x="5616" y="386"/>
                      <a:pt x="4940" y="1"/>
                      <a:pt x="4267" y="1"/>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63"/>
              <p:cNvSpPr/>
              <p:nvPr/>
            </p:nvSpPr>
            <p:spPr>
              <a:xfrm>
                <a:off x="2966250" y="3212175"/>
                <a:ext cx="402775" cy="142675"/>
              </a:xfrm>
              <a:custGeom>
                <a:avLst/>
                <a:gdLst/>
                <a:ahLst/>
                <a:cxnLst/>
                <a:rect l="l" t="t" r="r" b="b"/>
                <a:pathLst>
                  <a:path w="16111" h="5707" extrusionOk="0">
                    <a:moveTo>
                      <a:pt x="10267" y="0"/>
                    </a:moveTo>
                    <a:cubicBezTo>
                      <a:pt x="8410" y="0"/>
                      <a:pt x="6371" y="1641"/>
                      <a:pt x="6171" y="3549"/>
                    </a:cubicBezTo>
                    <a:cubicBezTo>
                      <a:pt x="5910" y="2766"/>
                      <a:pt x="5179" y="2177"/>
                      <a:pt x="4321" y="2177"/>
                    </a:cubicBezTo>
                    <a:cubicBezTo>
                      <a:pt x="4280" y="2177"/>
                      <a:pt x="4238" y="2178"/>
                      <a:pt x="4196" y="2181"/>
                    </a:cubicBezTo>
                    <a:cubicBezTo>
                      <a:pt x="3132" y="2303"/>
                      <a:pt x="2433" y="3275"/>
                      <a:pt x="2463" y="4278"/>
                    </a:cubicBezTo>
                    <a:cubicBezTo>
                      <a:pt x="2162" y="4085"/>
                      <a:pt x="1782" y="3979"/>
                      <a:pt x="1412" y="3979"/>
                    </a:cubicBezTo>
                    <a:cubicBezTo>
                      <a:pt x="734" y="3979"/>
                      <a:pt x="90" y="4334"/>
                      <a:pt x="31" y="5160"/>
                    </a:cubicBezTo>
                    <a:cubicBezTo>
                      <a:pt x="31" y="5190"/>
                      <a:pt x="92" y="5190"/>
                      <a:pt x="92" y="5190"/>
                    </a:cubicBezTo>
                    <a:lnTo>
                      <a:pt x="123" y="5190"/>
                    </a:lnTo>
                    <a:cubicBezTo>
                      <a:pt x="565" y="4687"/>
                      <a:pt x="1048" y="4211"/>
                      <a:pt x="1623" y="4211"/>
                    </a:cubicBezTo>
                    <a:cubicBezTo>
                      <a:pt x="1917" y="4211"/>
                      <a:pt x="2235" y="4335"/>
                      <a:pt x="2585" y="4643"/>
                    </a:cubicBezTo>
                    <a:cubicBezTo>
                      <a:pt x="2611" y="4670"/>
                      <a:pt x="2638" y="4681"/>
                      <a:pt x="2662" y="4681"/>
                    </a:cubicBezTo>
                    <a:cubicBezTo>
                      <a:pt x="2721" y="4681"/>
                      <a:pt x="2767" y="4616"/>
                      <a:pt x="2767" y="4552"/>
                    </a:cubicBezTo>
                    <a:cubicBezTo>
                      <a:pt x="2574" y="3280"/>
                      <a:pt x="3472" y="2596"/>
                      <a:pt x="4378" y="2596"/>
                    </a:cubicBezTo>
                    <a:cubicBezTo>
                      <a:pt x="5183" y="2596"/>
                      <a:pt x="5993" y="3135"/>
                      <a:pt x="6050" y="4278"/>
                    </a:cubicBezTo>
                    <a:cubicBezTo>
                      <a:pt x="6050" y="4364"/>
                      <a:pt x="6098" y="4401"/>
                      <a:pt x="6151" y="4401"/>
                    </a:cubicBezTo>
                    <a:cubicBezTo>
                      <a:pt x="6192" y="4401"/>
                      <a:pt x="6236" y="4379"/>
                      <a:pt x="6263" y="4339"/>
                    </a:cubicBezTo>
                    <a:cubicBezTo>
                      <a:pt x="6323" y="4339"/>
                      <a:pt x="6354" y="4309"/>
                      <a:pt x="6354" y="4278"/>
                    </a:cubicBezTo>
                    <a:cubicBezTo>
                      <a:pt x="6503" y="2302"/>
                      <a:pt x="8186" y="356"/>
                      <a:pt x="10270" y="356"/>
                    </a:cubicBezTo>
                    <a:cubicBezTo>
                      <a:pt x="10302" y="356"/>
                      <a:pt x="10334" y="356"/>
                      <a:pt x="10366" y="357"/>
                    </a:cubicBezTo>
                    <a:cubicBezTo>
                      <a:pt x="12646" y="479"/>
                      <a:pt x="13953" y="2576"/>
                      <a:pt x="13497" y="4704"/>
                    </a:cubicBezTo>
                    <a:cubicBezTo>
                      <a:pt x="13497" y="4795"/>
                      <a:pt x="13557" y="4886"/>
                      <a:pt x="13649" y="4886"/>
                    </a:cubicBezTo>
                    <a:lnTo>
                      <a:pt x="13709" y="4886"/>
                    </a:lnTo>
                    <a:cubicBezTo>
                      <a:pt x="13956" y="4726"/>
                      <a:pt x="14236" y="4648"/>
                      <a:pt x="14513" y="4648"/>
                    </a:cubicBezTo>
                    <a:cubicBezTo>
                      <a:pt x="15022" y="4648"/>
                      <a:pt x="15520" y="4911"/>
                      <a:pt x="15776" y="5403"/>
                    </a:cubicBezTo>
                    <a:cubicBezTo>
                      <a:pt x="11695" y="5379"/>
                      <a:pt x="7558" y="5205"/>
                      <a:pt x="3453" y="5205"/>
                    </a:cubicBezTo>
                    <a:cubicBezTo>
                      <a:pt x="2330" y="5205"/>
                      <a:pt x="1209" y="5218"/>
                      <a:pt x="92" y="5251"/>
                    </a:cubicBezTo>
                    <a:cubicBezTo>
                      <a:pt x="1" y="5251"/>
                      <a:pt x="1" y="5403"/>
                      <a:pt x="92" y="5403"/>
                    </a:cubicBezTo>
                    <a:cubicBezTo>
                      <a:pt x="3720" y="5677"/>
                      <a:pt x="7407" y="5702"/>
                      <a:pt x="11082" y="5702"/>
                    </a:cubicBezTo>
                    <a:cubicBezTo>
                      <a:pt x="11915" y="5702"/>
                      <a:pt x="12748" y="5701"/>
                      <a:pt x="13580" y="5701"/>
                    </a:cubicBezTo>
                    <a:cubicBezTo>
                      <a:pt x="14364" y="5701"/>
                      <a:pt x="15147" y="5702"/>
                      <a:pt x="15928" y="5707"/>
                    </a:cubicBezTo>
                    <a:cubicBezTo>
                      <a:pt x="16080" y="5707"/>
                      <a:pt x="16111" y="5555"/>
                      <a:pt x="16080" y="5494"/>
                    </a:cubicBezTo>
                    <a:cubicBezTo>
                      <a:pt x="16080" y="5494"/>
                      <a:pt x="16080" y="5464"/>
                      <a:pt x="16050" y="5403"/>
                    </a:cubicBezTo>
                    <a:cubicBezTo>
                      <a:pt x="15783" y="4780"/>
                      <a:pt x="15141" y="4385"/>
                      <a:pt x="14507" y="4385"/>
                    </a:cubicBezTo>
                    <a:cubicBezTo>
                      <a:pt x="14274" y="4385"/>
                      <a:pt x="14043" y="4438"/>
                      <a:pt x="13831" y="4552"/>
                    </a:cubicBezTo>
                    <a:cubicBezTo>
                      <a:pt x="14317" y="2424"/>
                      <a:pt x="12858" y="296"/>
                      <a:pt x="10639" y="23"/>
                    </a:cubicBezTo>
                    <a:cubicBezTo>
                      <a:pt x="10516" y="7"/>
                      <a:pt x="10392" y="0"/>
                      <a:pt x="10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 name="Google Shape;2866;p63"/>
          <p:cNvGrpSpPr/>
          <p:nvPr/>
        </p:nvGrpSpPr>
        <p:grpSpPr>
          <a:xfrm rot="-1580603">
            <a:off x="-59743" y="-232529"/>
            <a:ext cx="1607754" cy="1245180"/>
            <a:chOff x="1021075" y="1801525"/>
            <a:chExt cx="1078193" cy="835094"/>
          </a:xfrm>
        </p:grpSpPr>
        <p:sp>
          <p:nvSpPr>
            <p:cNvPr id="2867" name="Google Shape;2867;p63"/>
            <p:cNvSpPr/>
            <p:nvPr/>
          </p:nvSpPr>
          <p:spPr>
            <a:xfrm>
              <a:off x="1021075" y="1801525"/>
              <a:ext cx="1078193" cy="835094"/>
            </a:xfrm>
            <a:custGeom>
              <a:avLst/>
              <a:gdLst/>
              <a:ahLst/>
              <a:cxnLst/>
              <a:rect l="l" t="t" r="r" b="b"/>
              <a:pathLst>
                <a:path w="38938" h="29335" extrusionOk="0">
                  <a:moveTo>
                    <a:pt x="21447" y="1"/>
                  </a:moveTo>
                  <a:cubicBezTo>
                    <a:pt x="18375" y="1"/>
                    <a:pt x="15345" y="1269"/>
                    <a:pt x="13284" y="3686"/>
                  </a:cubicBezTo>
                  <a:cubicBezTo>
                    <a:pt x="13102" y="3929"/>
                    <a:pt x="12950" y="4142"/>
                    <a:pt x="12767" y="4385"/>
                  </a:cubicBezTo>
                  <a:cubicBezTo>
                    <a:pt x="12737" y="4446"/>
                    <a:pt x="12676" y="4537"/>
                    <a:pt x="12615" y="4568"/>
                  </a:cubicBezTo>
                  <a:cubicBezTo>
                    <a:pt x="12494" y="4750"/>
                    <a:pt x="12372" y="4902"/>
                    <a:pt x="12281" y="5084"/>
                  </a:cubicBezTo>
                  <a:cubicBezTo>
                    <a:pt x="12220" y="5176"/>
                    <a:pt x="12190" y="5206"/>
                    <a:pt x="12159" y="5297"/>
                  </a:cubicBezTo>
                  <a:cubicBezTo>
                    <a:pt x="12007" y="5510"/>
                    <a:pt x="11886" y="5753"/>
                    <a:pt x="11764" y="5996"/>
                  </a:cubicBezTo>
                  <a:lnTo>
                    <a:pt x="11673" y="6239"/>
                  </a:lnTo>
                  <a:cubicBezTo>
                    <a:pt x="11582" y="6391"/>
                    <a:pt x="11521" y="6574"/>
                    <a:pt x="11430" y="6756"/>
                  </a:cubicBezTo>
                  <a:cubicBezTo>
                    <a:pt x="11399" y="6878"/>
                    <a:pt x="11369" y="6969"/>
                    <a:pt x="11308" y="7060"/>
                  </a:cubicBezTo>
                  <a:cubicBezTo>
                    <a:pt x="11247" y="7273"/>
                    <a:pt x="11217" y="7455"/>
                    <a:pt x="11126" y="7638"/>
                  </a:cubicBezTo>
                  <a:cubicBezTo>
                    <a:pt x="11095" y="7759"/>
                    <a:pt x="11065" y="7881"/>
                    <a:pt x="11004" y="8033"/>
                  </a:cubicBezTo>
                  <a:lnTo>
                    <a:pt x="10883" y="8489"/>
                  </a:lnTo>
                  <a:cubicBezTo>
                    <a:pt x="10761" y="9157"/>
                    <a:pt x="10639" y="9887"/>
                    <a:pt x="10639" y="10616"/>
                  </a:cubicBezTo>
                  <a:cubicBezTo>
                    <a:pt x="10090" y="9939"/>
                    <a:pt x="9211" y="9537"/>
                    <a:pt x="8345" y="9537"/>
                  </a:cubicBezTo>
                  <a:cubicBezTo>
                    <a:pt x="7774" y="9537"/>
                    <a:pt x="7208" y="9713"/>
                    <a:pt x="6749" y="10100"/>
                  </a:cubicBezTo>
                  <a:cubicBezTo>
                    <a:pt x="5655" y="11072"/>
                    <a:pt x="5533" y="13109"/>
                    <a:pt x="6658" y="14051"/>
                  </a:cubicBezTo>
                  <a:lnTo>
                    <a:pt x="6597" y="14112"/>
                  </a:lnTo>
                  <a:cubicBezTo>
                    <a:pt x="5984" y="13550"/>
                    <a:pt x="5191" y="13294"/>
                    <a:pt x="4377" y="13294"/>
                  </a:cubicBezTo>
                  <a:cubicBezTo>
                    <a:pt x="3736" y="13294"/>
                    <a:pt x="3082" y="13453"/>
                    <a:pt x="2493" y="13747"/>
                  </a:cubicBezTo>
                  <a:cubicBezTo>
                    <a:pt x="639" y="14720"/>
                    <a:pt x="1" y="16908"/>
                    <a:pt x="305" y="18884"/>
                  </a:cubicBezTo>
                  <a:cubicBezTo>
                    <a:pt x="761" y="21620"/>
                    <a:pt x="2737" y="23626"/>
                    <a:pt x="5138" y="25145"/>
                  </a:cubicBezTo>
                  <a:cubicBezTo>
                    <a:pt x="5351" y="25297"/>
                    <a:pt x="5624" y="25449"/>
                    <a:pt x="5837" y="25571"/>
                  </a:cubicBezTo>
                  <a:lnTo>
                    <a:pt x="5898" y="25571"/>
                  </a:lnTo>
                  <a:cubicBezTo>
                    <a:pt x="6110" y="25723"/>
                    <a:pt x="6384" y="25845"/>
                    <a:pt x="6597" y="25997"/>
                  </a:cubicBezTo>
                  <a:cubicBezTo>
                    <a:pt x="7114" y="26270"/>
                    <a:pt x="7600" y="26483"/>
                    <a:pt x="8117" y="26726"/>
                  </a:cubicBezTo>
                  <a:lnTo>
                    <a:pt x="8177" y="26726"/>
                  </a:lnTo>
                  <a:cubicBezTo>
                    <a:pt x="8390" y="26817"/>
                    <a:pt x="8664" y="26908"/>
                    <a:pt x="8876" y="27030"/>
                  </a:cubicBezTo>
                  <a:cubicBezTo>
                    <a:pt x="8937" y="27030"/>
                    <a:pt x="8937" y="27060"/>
                    <a:pt x="8968" y="27060"/>
                  </a:cubicBezTo>
                  <a:cubicBezTo>
                    <a:pt x="9180" y="27121"/>
                    <a:pt x="9424" y="27243"/>
                    <a:pt x="9636" y="27334"/>
                  </a:cubicBezTo>
                  <a:cubicBezTo>
                    <a:pt x="9697" y="27334"/>
                    <a:pt x="9728" y="27364"/>
                    <a:pt x="9758" y="27364"/>
                  </a:cubicBezTo>
                  <a:cubicBezTo>
                    <a:pt x="10001" y="27425"/>
                    <a:pt x="10214" y="27516"/>
                    <a:pt x="10396" y="27577"/>
                  </a:cubicBezTo>
                  <a:cubicBezTo>
                    <a:pt x="10457" y="27577"/>
                    <a:pt x="10457" y="27577"/>
                    <a:pt x="10487" y="27638"/>
                  </a:cubicBezTo>
                  <a:cubicBezTo>
                    <a:pt x="10700" y="27699"/>
                    <a:pt x="10943" y="27790"/>
                    <a:pt x="11126" y="27851"/>
                  </a:cubicBezTo>
                  <a:cubicBezTo>
                    <a:pt x="14086" y="28831"/>
                    <a:pt x="17187" y="29334"/>
                    <a:pt x="20286" y="29334"/>
                  </a:cubicBezTo>
                  <a:cubicBezTo>
                    <a:pt x="22375" y="29334"/>
                    <a:pt x="24462" y="29106"/>
                    <a:pt x="26506" y="28641"/>
                  </a:cubicBezTo>
                  <a:cubicBezTo>
                    <a:pt x="31005" y="27668"/>
                    <a:pt x="36476" y="25510"/>
                    <a:pt x="38330" y="20981"/>
                  </a:cubicBezTo>
                  <a:cubicBezTo>
                    <a:pt x="38573" y="20404"/>
                    <a:pt x="38755" y="19796"/>
                    <a:pt x="38816" y="19188"/>
                  </a:cubicBezTo>
                  <a:cubicBezTo>
                    <a:pt x="38907" y="18732"/>
                    <a:pt x="38938" y="18276"/>
                    <a:pt x="38907" y="17790"/>
                  </a:cubicBezTo>
                  <a:cubicBezTo>
                    <a:pt x="38877" y="16544"/>
                    <a:pt x="38482" y="15358"/>
                    <a:pt x="37692" y="14355"/>
                  </a:cubicBezTo>
                  <a:cubicBezTo>
                    <a:pt x="37570" y="14264"/>
                    <a:pt x="37509" y="14142"/>
                    <a:pt x="37388" y="14021"/>
                  </a:cubicBezTo>
                  <a:cubicBezTo>
                    <a:pt x="36506" y="13109"/>
                    <a:pt x="35321" y="12531"/>
                    <a:pt x="34075" y="12471"/>
                  </a:cubicBezTo>
                  <a:cubicBezTo>
                    <a:pt x="33916" y="12451"/>
                    <a:pt x="33756" y="12441"/>
                    <a:pt x="33595" y="12441"/>
                  </a:cubicBezTo>
                  <a:cubicBezTo>
                    <a:pt x="33019" y="12441"/>
                    <a:pt x="32440" y="12567"/>
                    <a:pt x="31916" y="12805"/>
                  </a:cubicBezTo>
                  <a:cubicBezTo>
                    <a:pt x="32038" y="12227"/>
                    <a:pt x="32068" y="11619"/>
                    <a:pt x="32099" y="11072"/>
                  </a:cubicBezTo>
                  <a:cubicBezTo>
                    <a:pt x="32190" y="7273"/>
                    <a:pt x="30305" y="3534"/>
                    <a:pt x="27053" y="1528"/>
                  </a:cubicBezTo>
                  <a:cubicBezTo>
                    <a:pt x="26780" y="1376"/>
                    <a:pt x="26567" y="1224"/>
                    <a:pt x="26263" y="1103"/>
                  </a:cubicBezTo>
                  <a:cubicBezTo>
                    <a:pt x="24739" y="362"/>
                    <a:pt x="23087" y="1"/>
                    <a:pt x="21447" y="1"/>
                  </a:cubicBezTo>
                  <a:close/>
                </a:path>
              </a:pathLst>
            </a:custGeom>
            <a:solidFill>
              <a:schemeClr val="accent6"/>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2868;p63"/>
            <p:cNvGrpSpPr/>
            <p:nvPr/>
          </p:nvGrpSpPr>
          <p:grpSpPr>
            <a:xfrm>
              <a:off x="1069650" y="1851663"/>
              <a:ext cx="981050" cy="734825"/>
              <a:chOff x="1084775" y="1851650"/>
              <a:chExt cx="981050" cy="734825"/>
            </a:xfrm>
          </p:grpSpPr>
          <p:sp>
            <p:nvSpPr>
              <p:cNvPr id="2869" name="Google Shape;2869;p63"/>
              <p:cNvSpPr/>
              <p:nvPr/>
            </p:nvSpPr>
            <p:spPr>
              <a:xfrm>
                <a:off x="1084775" y="1863125"/>
                <a:ext cx="972675" cy="714575"/>
              </a:xfrm>
              <a:custGeom>
                <a:avLst/>
                <a:gdLst/>
                <a:ahLst/>
                <a:cxnLst/>
                <a:rect l="l" t="t" r="r" b="b"/>
                <a:pathLst>
                  <a:path w="38907" h="28583" extrusionOk="0">
                    <a:moveTo>
                      <a:pt x="21376" y="1"/>
                    </a:moveTo>
                    <a:cubicBezTo>
                      <a:pt x="15577" y="1"/>
                      <a:pt x="10919" y="4925"/>
                      <a:pt x="11064" y="10793"/>
                    </a:cubicBezTo>
                    <a:cubicBezTo>
                      <a:pt x="11064" y="10883"/>
                      <a:pt x="10978" y="10942"/>
                      <a:pt x="10895" y="10942"/>
                    </a:cubicBezTo>
                    <a:cubicBezTo>
                      <a:pt x="10839" y="10942"/>
                      <a:pt x="10785" y="10915"/>
                      <a:pt x="10760" y="10854"/>
                    </a:cubicBezTo>
                    <a:cubicBezTo>
                      <a:pt x="10310" y="10014"/>
                      <a:pt x="9389" y="9491"/>
                      <a:pt x="8465" y="9491"/>
                    </a:cubicBezTo>
                    <a:cubicBezTo>
                      <a:pt x="8018" y="9491"/>
                      <a:pt x="7570" y="9613"/>
                      <a:pt x="7174" y="9881"/>
                    </a:cubicBezTo>
                    <a:cubicBezTo>
                      <a:pt x="5684" y="10854"/>
                      <a:pt x="6201" y="12799"/>
                      <a:pt x="7174" y="13893"/>
                    </a:cubicBezTo>
                    <a:cubicBezTo>
                      <a:pt x="7200" y="13919"/>
                      <a:pt x="7181" y="13990"/>
                      <a:pt x="7136" y="13990"/>
                    </a:cubicBezTo>
                    <a:cubicBezTo>
                      <a:pt x="7129" y="13990"/>
                      <a:pt x="7121" y="13989"/>
                      <a:pt x="7113" y="13984"/>
                    </a:cubicBezTo>
                    <a:cubicBezTo>
                      <a:pt x="6961" y="13893"/>
                      <a:pt x="6809" y="13832"/>
                      <a:pt x="6687" y="13711"/>
                    </a:cubicBezTo>
                    <a:lnTo>
                      <a:pt x="6657" y="13741"/>
                    </a:lnTo>
                    <a:cubicBezTo>
                      <a:pt x="6809" y="13863"/>
                      <a:pt x="6961" y="14015"/>
                      <a:pt x="7052" y="14197"/>
                    </a:cubicBezTo>
                    <a:cubicBezTo>
                      <a:pt x="7123" y="14268"/>
                      <a:pt x="7066" y="14338"/>
                      <a:pt x="7008" y="14338"/>
                    </a:cubicBezTo>
                    <a:cubicBezTo>
                      <a:pt x="6991" y="14338"/>
                      <a:pt x="6975" y="14332"/>
                      <a:pt x="6961" y="14319"/>
                    </a:cubicBezTo>
                    <a:cubicBezTo>
                      <a:pt x="6254" y="13622"/>
                      <a:pt x="5378" y="13308"/>
                      <a:pt x="4507" y="13308"/>
                    </a:cubicBezTo>
                    <a:cubicBezTo>
                      <a:pt x="2982" y="13308"/>
                      <a:pt x="1473" y="14272"/>
                      <a:pt x="912" y="15838"/>
                    </a:cubicBezTo>
                    <a:cubicBezTo>
                      <a:pt x="0" y="18300"/>
                      <a:pt x="1246" y="20884"/>
                      <a:pt x="3040" y="22586"/>
                    </a:cubicBezTo>
                    <a:cubicBezTo>
                      <a:pt x="6079" y="25474"/>
                      <a:pt x="10487" y="27146"/>
                      <a:pt x="14499" y="27997"/>
                    </a:cubicBezTo>
                    <a:cubicBezTo>
                      <a:pt x="16381" y="28389"/>
                      <a:pt x="18299" y="28583"/>
                      <a:pt x="20218" y="28583"/>
                    </a:cubicBezTo>
                    <a:cubicBezTo>
                      <a:pt x="22608" y="28583"/>
                      <a:pt x="25000" y="28283"/>
                      <a:pt x="27326" y="27693"/>
                    </a:cubicBezTo>
                    <a:cubicBezTo>
                      <a:pt x="31308" y="26659"/>
                      <a:pt x="35989" y="24684"/>
                      <a:pt x="37843" y="20732"/>
                    </a:cubicBezTo>
                    <a:cubicBezTo>
                      <a:pt x="38816" y="18635"/>
                      <a:pt x="38907" y="15899"/>
                      <a:pt x="37296" y="14075"/>
                    </a:cubicBezTo>
                    <a:cubicBezTo>
                      <a:pt x="36408" y="13044"/>
                      <a:pt x="35087" y="12404"/>
                      <a:pt x="33759" y="12404"/>
                    </a:cubicBezTo>
                    <a:cubicBezTo>
                      <a:pt x="33131" y="12404"/>
                      <a:pt x="32501" y="12547"/>
                      <a:pt x="31916" y="12860"/>
                    </a:cubicBezTo>
                    <a:cubicBezTo>
                      <a:pt x="31875" y="12887"/>
                      <a:pt x="31834" y="12902"/>
                      <a:pt x="31796" y="12902"/>
                    </a:cubicBezTo>
                    <a:cubicBezTo>
                      <a:pt x="31749" y="12902"/>
                      <a:pt x="31706" y="12879"/>
                      <a:pt x="31673" y="12829"/>
                    </a:cubicBezTo>
                    <a:cubicBezTo>
                      <a:pt x="31612" y="12799"/>
                      <a:pt x="31490" y="12708"/>
                      <a:pt x="31521" y="12616"/>
                    </a:cubicBezTo>
                    <a:cubicBezTo>
                      <a:pt x="32828" y="6477"/>
                      <a:pt x="28420" y="519"/>
                      <a:pt x="22189" y="33"/>
                    </a:cubicBezTo>
                    <a:cubicBezTo>
                      <a:pt x="21916" y="11"/>
                      <a:pt x="21645" y="1"/>
                      <a:pt x="21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63"/>
              <p:cNvSpPr/>
              <p:nvPr/>
            </p:nvSpPr>
            <p:spPr>
              <a:xfrm>
                <a:off x="1131125" y="2220850"/>
                <a:ext cx="72975" cy="115975"/>
              </a:xfrm>
              <a:custGeom>
                <a:avLst/>
                <a:gdLst/>
                <a:ahLst/>
                <a:cxnLst/>
                <a:rect l="l" t="t" r="r" b="b"/>
                <a:pathLst>
                  <a:path w="2919" h="4639" extrusionOk="0">
                    <a:moveTo>
                      <a:pt x="2309" y="1"/>
                    </a:moveTo>
                    <a:cubicBezTo>
                      <a:pt x="1480" y="1"/>
                      <a:pt x="758" y="1054"/>
                      <a:pt x="456" y="1712"/>
                    </a:cubicBezTo>
                    <a:cubicBezTo>
                      <a:pt x="31" y="2624"/>
                      <a:pt x="0" y="3627"/>
                      <a:pt x="426" y="4569"/>
                    </a:cubicBezTo>
                    <a:cubicBezTo>
                      <a:pt x="446" y="4618"/>
                      <a:pt x="481" y="4639"/>
                      <a:pt x="521" y="4639"/>
                    </a:cubicBezTo>
                    <a:cubicBezTo>
                      <a:pt x="602" y="4639"/>
                      <a:pt x="699" y="4550"/>
                      <a:pt x="699" y="4447"/>
                    </a:cubicBezTo>
                    <a:cubicBezTo>
                      <a:pt x="487" y="3566"/>
                      <a:pt x="699" y="2654"/>
                      <a:pt x="1216" y="1925"/>
                    </a:cubicBezTo>
                    <a:cubicBezTo>
                      <a:pt x="1642" y="1377"/>
                      <a:pt x="2432" y="1134"/>
                      <a:pt x="2766" y="557"/>
                    </a:cubicBezTo>
                    <a:cubicBezTo>
                      <a:pt x="2918" y="374"/>
                      <a:pt x="2827" y="131"/>
                      <a:pt x="2584" y="40"/>
                    </a:cubicBezTo>
                    <a:cubicBezTo>
                      <a:pt x="2491" y="13"/>
                      <a:pt x="2400" y="1"/>
                      <a:pt x="2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63"/>
              <p:cNvSpPr/>
              <p:nvPr/>
            </p:nvSpPr>
            <p:spPr>
              <a:xfrm>
                <a:off x="1086300" y="1851650"/>
                <a:ext cx="979525" cy="734825"/>
              </a:xfrm>
              <a:custGeom>
                <a:avLst/>
                <a:gdLst/>
                <a:ahLst/>
                <a:cxnLst/>
                <a:rect l="l" t="t" r="r" b="b"/>
                <a:pathLst>
                  <a:path w="39181" h="29393" extrusionOk="0">
                    <a:moveTo>
                      <a:pt x="21332" y="0"/>
                    </a:moveTo>
                    <a:cubicBezTo>
                      <a:pt x="18283" y="0"/>
                      <a:pt x="15273" y="1268"/>
                      <a:pt x="13222" y="3714"/>
                    </a:cubicBezTo>
                    <a:cubicBezTo>
                      <a:pt x="11611" y="5659"/>
                      <a:pt x="10669" y="8121"/>
                      <a:pt x="10639" y="10613"/>
                    </a:cubicBezTo>
                    <a:cubicBezTo>
                      <a:pt x="10095" y="9944"/>
                      <a:pt x="9240" y="9554"/>
                      <a:pt x="8392" y="9554"/>
                    </a:cubicBezTo>
                    <a:cubicBezTo>
                      <a:pt x="7817" y="9554"/>
                      <a:pt x="7245" y="9734"/>
                      <a:pt x="6778" y="10127"/>
                    </a:cubicBezTo>
                    <a:cubicBezTo>
                      <a:pt x="5684" y="11039"/>
                      <a:pt x="5562" y="13136"/>
                      <a:pt x="6657" y="14079"/>
                    </a:cubicBezTo>
                    <a:cubicBezTo>
                      <a:pt x="6778" y="14200"/>
                      <a:pt x="6930" y="14261"/>
                      <a:pt x="7082" y="14352"/>
                    </a:cubicBezTo>
                    <a:cubicBezTo>
                      <a:pt x="7093" y="14358"/>
                      <a:pt x="7104" y="14360"/>
                      <a:pt x="7112" y="14360"/>
                    </a:cubicBezTo>
                    <a:cubicBezTo>
                      <a:pt x="7152" y="14360"/>
                      <a:pt x="7168" y="14311"/>
                      <a:pt x="7143" y="14261"/>
                    </a:cubicBezTo>
                    <a:cubicBezTo>
                      <a:pt x="6170" y="13167"/>
                      <a:pt x="5654" y="11221"/>
                      <a:pt x="7143" y="10249"/>
                    </a:cubicBezTo>
                    <a:cubicBezTo>
                      <a:pt x="7539" y="9991"/>
                      <a:pt x="7990" y="9872"/>
                      <a:pt x="8440" y="9872"/>
                    </a:cubicBezTo>
                    <a:cubicBezTo>
                      <a:pt x="9372" y="9872"/>
                      <a:pt x="10299" y="10381"/>
                      <a:pt x="10730" y="11221"/>
                    </a:cubicBezTo>
                    <a:cubicBezTo>
                      <a:pt x="10754" y="11283"/>
                      <a:pt x="10809" y="11309"/>
                      <a:pt x="10865" y="11309"/>
                    </a:cubicBezTo>
                    <a:cubicBezTo>
                      <a:pt x="10947" y="11309"/>
                      <a:pt x="11034" y="11251"/>
                      <a:pt x="11034" y="11161"/>
                    </a:cubicBezTo>
                    <a:cubicBezTo>
                      <a:pt x="10859" y="5320"/>
                      <a:pt x="15546" y="369"/>
                      <a:pt x="21350" y="369"/>
                    </a:cubicBezTo>
                    <a:cubicBezTo>
                      <a:pt x="21617" y="369"/>
                      <a:pt x="21887" y="379"/>
                      <a:pt x="22158" y="401"/>
                    </a:cubicBezTo>
                    <a:cubicBezTo>
                      <a:pt x="28390" y="887"/>
                      <a:pt x="32797" y="6875"/>
                      <a:pt x="31490" y="12984"/>
                    </a:cubicBezTo>
                    <a:cubicBezTo>
                      <a:pt x="31460" y="13106"/>
                      <a:pt x="31581" y="13197"/>
                      <a:pt x="31642" y="13197"/>
                    </a:cubicBezTo>
                    <a:cubicBezTo>
                      <a:pt x="31686" y="13242"/>
                      <a:pt x="31764" y="13270"/>
                      <a:pt x="31825" y="13270"/>
                    </a:cubicBezTo>
                    <a:cubicBezTo>
                      <a:pt x="31848" y="13270"/>
                      <a:pt x="31869" y="13266"/>
                      <a:pt x="31885" y="13258"/>
                    </a:cubicBezTo>
                    <a:cubicBezTo>
                      <a:pt x="32462" y="12950"/>
                      <a:pt x="33082" y="12810"/>
                      <a:pt x="33701" y="12810"/>
                    </a:cubicBezTo>
                    <a:cubicBezTo>
                      <a:pt x="35038" y="12810"/>
                      <a:pt x="36372" y="13465"/>
                      <a:pt x="37265" y="14504"/>
                    </a:cubicBezTo>
                    <a:cubicBezTo>
                      <a:pt x="38876" y="16328"/>
                      <a:pt x="38785" y="19063"/>
                      <a:pt x="37812" y="21161"/>
                    </a:cubicBezTo>
                    <a:cubicBezTo>
                      <a:pt x="35958" y="25112"/>
                      <a:pt x="31277" y="27088"/>
                      <a:pt x="27295" y="28091"/>
                    </a:cubicBezTo>
                    <a:cubicBezTo>
                      <a:pt x="24969" y="28681"/>
                      <a:pt x="22577" y="28981"/>
                      <a:pt x="20188" y="28981"/>
                    </a:cubicBezTo>
                    <a:cubicBezTo>
                      <a:pt x="18268" y="28981"/>
                      <a:pt x="16350" y="28787"/>
                      <a:pt x="14468" y="28395"/>
                    </a:cubicBezTo>
                    <a:cubicBezTo>
                      <a:pt x="10426" y="27605"/>
                      <a:pt x="6049" y="25902"/>
                      <a:pt x="3009" y="23015"/>
                    </a:cubicBezTo>
                    <a:cubicBezTo>
                      <a:pt x="1216" y="21313"/>
                      <a:pt x="0" y="18729"/>
                      <a:pt x="881" y="16237"/>
                    </a:cubicBezTo>
                    <a:cubicBezTo>
                      <a:pt x="1461" y="14671"/>
                      <a:pt x="2964" y="13720"/>
                      <a:pt x="4481" y="13720"/>
                    </a:cubicBezTo>
                    <a:cubicBezTo>
                      <a:pt x="5349" y="13720"/>
                      <a:pt x="6222" y="14031"/>
                      <a:pt x="6930" y="14717"/>
                    </a:cubicBezTo>
                    <a:cubicBezTo>
                      <a:pt x="6937" y="14731"/>
                      <a:pt x="6949" y="14737"/>
                      <a:pt x="6963" y="14737"/>
                    </a:cubicBezTo>
                    <a:cubicBezTo>
                      <a:pt x="7007" y="14737"/>
                      <a:pt x="7068" y="14672"/>
                      <a:pt x="7021" y="14626"/>
                    </a:cubicBezTo>
                    <a:cubicBezTo>
                      <a:pt x="6930" y="14474"/>
                      <a:pt x="6778" y="14322"/>
                      <a:pt x="6626" y="14170"/>
                    </a:cubicBezTo>
                    <a:cubicBezTo>
                      <a:pt x="6014" y="13608"/>
                      <a:pt x="5221" y="13352"/>
                      <a:pt x="4406" y="13352"/>
                    </a:cubicBezTo>
                    <a:cubicBezTo>
                      <a:pt x="3765" y="13352"/>
                      <a:pt x="3112" y="13511"/>
                      <a:pt x="2523" y="13805"/>
                    </a:cubicBezTo>
                    <a:cubicBezTo>
                      <a:pt x="669" y="14778"/>
                      <a:pt x="0" y="16966"/>
                      <a:pt x="304" y="18942"/>
                    </a:cubicBezTo>
                    <a:cubicBezTo>
                      <a:pt x="1064" y="23805"/>
                      <a:pt x="6900" y="26541"/>
                      <a:pt x="11034" y="27909"/>
                    </a:cubicBezTo>
                    <a:cubicBezTo>
                      <a:pt x="13975" y="28889"/>
                      <a:pt x="17091" y="29392"/>
                      <a:pt x="20198" y="29392"/>
                    </a:cubicBezTo>
                    <a:cubicBezTo>
                      <a:pt x="22292" y="29392"/>
                      <a:pt x="24383" y="29164"/>
                      <a:pt x="26414" y="28699"/>
                    </a:cubicBezTo>
                    <a:cubicBezTo>
                      <a:pt x="30852" y="27726"/>
                      <a:pt x="36323" y="25598"/>
                      <a:pt x="38238" y="21039"/>
                    </a:cubicBezTo>
                    <a:cubicBezTo>
                      <a:pt x="39180" y="18759"/>
                      <a:pt x="39119" y="15902"/>
                      <a:pt x="37326" y="14079"/>
                    </a:cubicBezTo>
                    <a:cubicBezTo>
                      <a:pt x="36307" y="13080"/>
                      <a:pt x="34946" y="12483"/>
                      <a:pt x="33586" y="12483"/>
                    </a:cubicBezTo>
                    <a:cubicBezTo>
                      <a:pt x="33000" y="12483"/>
                      <a:pt x="32413" y="12594"/>
                      <a:pt x="31855" y="12832"/>
                    </a:cubicBezTo>
                    <a:cubicBezTo>
                      <a:pt x="32706" y="8182"/>
                      <a:pt x="30487" y="3227"/>
                      <a:pt x="26171" y="1130"/>
                    </a:cubicBezTo>
                    <a:cubicBezTo>
                      <a:pt x="24644" y="372"/>
                      <a:pt x="22982" y="0"/>
                      <a:pt x="213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2" name="Google Shape;2872;p63"/>
              <p:cNvSpPr/>
              <p:nvPr/>
            </p:nvSpPr>
            <p:spPr>
              <a:xfrm>
                <a:off x="1773225" y="2406050"/>
                <a:ext cx="52475" cy="76350"/>
              </a:xfrm>
              <a:custGeom>
                <a:avLst/>
                <a:gdLst/>
                <a:ahLst/>
                <a:cxnLst/>
                <a:rect l="l" t="t" r="r" b="b"/>
                <a:pathLst>
                  <a:path w="2099" h="3054" extrusionOk="0">
                    <a:moveTo>
                      <a:pt x="815" y="0"/>
                    </a:moveTo>
                    <a:cubicBezTo>
                      <a:pt x="723" y="0"/>
                      <a:pt x="632" y="17"/>
                      <a:pt x="548" y="49"/>
                    </a:cubicBezTo>
                    <a:cubicBezTo>
                      <a:pt x="365" y="79"/>
                      <a:pt x="274" y="140"/>
                      <a:pt x="153" y="261"/>
                    </a:cubicBezTo>
                    <a:cubicBezTo>
                      <a:pt x="122" y="292"/>
                      <a:pt x="31" y="383"/>
                      <a:pt x="31" y="413"/>
                    </a:cubicBezTo>
                    <a:cubicBezTo>
                      <a:pt x="1" y="504"/>
                      <a:pt x="31" y="565"/>
                      <a:pt x="31" y="656"/>
                    </a:cubicBezTo>
                    <a:cubicBezTo>
                      <a:pt x="31" y="672"/>
                      <a:pt x="62" y="679"/>
                      <a:pt x="92" y="679"/>
                    </a:cubicBezTo>
                    <a:cubicBezTo>
                      <a:pt x="122" y="679"/>
                      <a:pt x="153" y="672"/>
                      <a:pt x="153" y="656"/>
                    </a:cubicBezTo>
                    <a:cubicBezTo>
                      <a:pt x="153" y="596"/>
                      <a:pt x="274" y="504"/>
                      <a:pt x="305" y="444"/>
                    </a:cubicBezTo>
                    <a:cubicBezTo>
                      <a:pt x="365" y="383"/>
                      <a:pt x="457" y="322"/>
                      <a:pt x="548" y="261"/>
                    </a:cubicBezTo>
                    <a:cubicBezTo>
                      <a:pt x="611" y="236"/>
                      <a:pt x="684" y="221"/>
                      <a:pt x="759" y="221"/>
                    </a:cubicBezTo>
                    <a:cubicBezTo>
                      <a:pt x="866" y="221"/>
                      <a:pt x="976" y="251"/>
                      <a:pt x="1065" y="322"/>
                    </a:cubicBezTo>
                    <a:cubicBezTo>
                      <a:pt x="1490" y="596"/>
                      <a:pt x="1095" y="1204"/>
                      <a:pt x="700" y="1204"/>
                    </a:cubicBezTo>
                    <a:cubicBezTo>
                      <a:pt x="548" y="1204"/>
                      <a:pt x="548" y="1477"/>
                      <a:pt x="700" y="1477"/>
                    </a:cubicBezTo>
                    <a:lnTo>
                      <a:pt x="882" y="1477"/>
                    </a:lnTo>
                    <a:cubicBezTo>
                      <a:pt x="894" y="1476"/>
                      <a:pt x="905" y="1476"/>
                      <a:pt x="917" y="1476"/>
                    </a:cubicBezTo>
                    <a:cubicBezTo>
                      <a:pt x="1367" y="1476"/>
                      <a:pt x="1906" y="2036"/>
                      <a:pt x="1551" y="2480"/>
                    </a:cubicBezTo>
                    <a:cubicBezTo>
                      <a:pt x="1420" y="2677"/>
                      <a:pt x="1226" y="2759"/>
                      <a:pt x="1019" y="2759"/>
                    </a:cubicBezTo>
                    <a:cubicBezTo>
                      <a:pt x="842" y="2759"/>
                      <a:pt x="655" y="2700"/>
                      <a:pt x="487" y="2602"/>
                    </a:cubicBezTo>
                    <a:cubicBezTo>
                      <a:pt x="472" y="2579"/>
                      <a:pt x="451" y="2569"/>
                      <a:pt x="429" y="2569"/>
                    </a:cubicBezTo>
                    <a:cubicBezTo>
                      <a:pt x="364" y="2569"/>
                      <a:pt x="289" y="2655"/>
                      <a:pt x="335" y="2723"/>
                    </a:cubicBezTo>
                    <a:cubicBezTo>
                      <a:pt x="488" y="2953"/>
                      <a:pt x="737" y="3054"/>
                      <a:pt x="990" y="3054"/>
                    </a:cubicBezTo>
                    <a:cubicBezTo>
                      <a:pt x="1341" y="3054"/>
                      <a:pt x="1701" y="2859"/>
                      <a:pt x="1824" y="2541"/>
                    </a:cubicBezTo>
                    <a:cubicBezTo>
                      <a:pt x="2098" y="2024"/>
                      <a:pt x="1673" y="1447"/>
                      <a:pt x="1186" y="1325"/>
                    </a:cubicBezTo>
                    <a:cubicBezTo>
                      <a:pt x="1490" y="1082"/>
                      <a:pt x="1642" y="565"/>
                      <a:pt x="1308" y="201"/>
                    </a:cubicBezTo>
                    <a:cubicBezTo>
                      <a:pt x="1168" y="61"/>
                      <a:pt x="990" y="0"/>
                      <a:pt x="815"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3" name="Google Shape;2873;p63"/>
              <p:cNvSpPr/>
              <p:nvPr/>
            </p:nvSpPr>
            <p:spPr>
              <a:xfrm>
                <a:off x="1603650" y="2216075"/>
                <a:ext cx="37375" cy="35025"/>
              </a:xfrm>
              <a:custGeom>
                <a:avLst/>
                <a:gdLst/>
                <a:ahLst/>
                <a:cxnLst/>
                <a:rect l="l" t="t" r="r" b="b"/>
                <a:pathLst>
                  <a:path w="1495" h="1401" extrusionOk="0">
                    <a:moveTo>
                      <a:pt x="1307" y="0"/>
                    </a:moveTo>
                    <a:cubicBezTo>
                      <a:pt x="1040" y="0"/>
                      <a:pt x="762" y="222"/>
                      <a:pt x="553" y="353"/>
                    </a:cubicBezTo>
                    <a:cubicBezTo>
                      <a:pt x="279" y="626"/>
                      <a:pt x="127" y="930"/>
                      <a:pt x="36" y="1264"/>
                    </a:cubicBezTo>
                    <a:cubicBezTo>
                      <a:pt x="0" y="1353"/>
                      <a:pt x="68" y="1400"/>
                      <a:pt x="137" y="1400"/>
                    </a:cubicBezTo>
                    <a:cubicBezTo>
                      <a:pt x="186" y="1400"/>
                      <a:pt x="236" y="1376"/>
                      <a:pt x="249" y="1325"/>
                    </a:cubicBezTo>
                    <a:cubicBezTo>
                      <a:pt x="370" y="1052"/>
                      <a:pt x="553" y="809"/>
                      <a:pt x="796" y="626"/>
                    </a:cubicBezTo>
                    <a:cubicBezTo>
                      <a:pt x="978" y="413"/>
                      <a:pt x="1282" y="353"/>
                      <a:pt x="1464" y="170"/>
                    </a:cubicBezTo>
                    <a:cubicBezTo>
                      <a:pt x="1495" y="109"/>
                      <a:pt x="1495" y="18"/>
                      <a:pt x="1434" y="18"/>
                    </a:cubicBezTo>
                    <a:cubicBezTo>
                      <a:pt x="1392" y="6"/>
                      <a:pt x="1350" y="0"/>
                      <a:pt x="1307"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4" name="Google Shape;2874;p63"/>
              <p:cNvSpPr/>
              <p:nvPr/>
            </p:nvSpPr>
            <p:spPr>
              <a:xfrm>
                <a:off x="1823375" y="2265550"/>
                <a:ext cx="98050" cy="71050"/>
              </a:xfrm>
              <a:custGeom>
                <a:avLst/>
                <a:gdLst/>
                <a:ahLst/>
                <a:cxnLst/>
                <a:rect l="l" t="t" r="r" b="b"/>
                <a:pathLst>
                  <a:path w="3922" h="2842" extrusionOk="0">
                    <a:moveTo>
                      <a:pt x="2723" y="0"/>
                    </a:moveTo>
                    <a:cubicBezTo>
                      <a:pt x="2671" y="0"/>
                      <a:pt x="2620" y="22"/>
                      <a:pt x="2584" y="76"/>
                    </a:cubicBezTo>
                    <a:cubicBezTo>
                      <a:pt x="1977" y="1109"/>
                      <a:pt x="1186" y="1899"/>
                      <a:pt x="153" y="2507"/>
                    </a:cubicBezTo>
                    <a:cubicBezTo>
                      <a:pt x="1" y="2629"/>
                      <a:pt x="62" y="2842"/>
                      <a:pt x="244" y="2842"/>
                    </a:cubicBezTo>
                    <a:cubicBezTo>
                      <a:pt x="1399" y="2781"/>
                      <a:pt x="2645" y="2751"/>
                      <a:pt x="3800" y="2538"/>
                    </a:cubicBezTo>
                    <a:cubicBezTo>
                      <a:pt x="3922" y="2538"/>
                      <a:pt x="3892" y="2355"/>
                      <a:pt x="3770" y="2355"/>
                    </a:cubicBezTo>
                    <a:cubicBezTo>
                      <a:pt x="3603" y="2350"/>
                      <a:pt x="3436" y="2348"/>
                      <a:pt x="3269" y="2348"/>
                    </a:cubicBezTo>
                    <a:cubicBezTo>
                      <a:pt x="2493" y="2348"/>
                      <a:pt x="1713" y="2402"/>
                      <a:pt x="913" y="2477"/>
                    </a:cubicBezTo>
                    <a:cubicBezTo>
                      <a:pt x="1733" y="1869"/>
                      <a:pt x="2372" y="1140"/>
                      <a:pt x="2888" y="258"/>
                    </a:cubicBezTo>
                    <a:cubicBezTo>
                      <a:pt x="2974" y="129"/>
                      <a:pt x="2848" y="0"/>
                      <a:pt x="27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63"/>
              <p:cNvSpPr/>
              <p:nvPr/>
            </p:nvSpPr>
            <p:spPr>
              <a:xfrm>
                <a:off x="1773225" y="2406050"/>
                <a:ext cx="52475" cy="76350"/>
              </a:xfrm>
              <a:custGeom>
                <a:avLst/>
                <a:gdLst/>
                <a:ahLst/>
                <a:cxnLst/>
                <a:rect l="l" t="t" r="r" b="b"/>
                <a:pathLst>
                  <a:path w="2099" h="3054" extrusionOk="0">
                    <a:moveTo>
                      <a:pt x="815" y="0"/>
                    </a:moveTo>
                    <a:cubicBezTo>
                      <a:pt x="723" y="0"/>
                      <a:pt x="632" y="17"/>
                      <a:pt x="548" y="49"/>
                    </a:cubicBezTo>
                    <a:cubicBezTo>
                      <a:pt x="365" y="79"/>
                      <a:pt x="274" y="140"/>
                      <a:pt x="153" y="261"/>
                    </a:cubicBezTo>
                    <a:cubicBezTo>
                      <a:pt x="122" y="292"/>
                      <a:pt x="31" y="383"/>
                      <a:pt x="31" y="413"/>
                    </a:cubicBezTo>
                    <a:cubicBezTo>
                      <a:pt x="1" y="504"/>
                      <a:pt x="31" y="565"/>
                      <a:pt x="31" y="656"/>
                    </a:cubicBezTo>
                    <a:cubicBezTo>
                      <a:pt x="31" y="672"/>
                      <a:pt x="62" y="679"/>
                      <a:pt x="92" y="679"/>
                    </a:cubicBezTo>
                    <a:cubicBezTo>
                      <a:pt x="122" y="679"/>
                      <a:pt x="153" y="672"/>
                      <a:pt x="153" y="656"/>
                    </a:cubicBezTo>
                    <a:cubicBezTo>
                      <a:pt x="153" y="596"/>
                      <a:pt x="274" y="504"/>
                      <a:pt x="305" y="444"/>
                    </a:cubicBezTo>
                    <a:cubicBezTo>
                      <a:pt x="365" y="383"/>
                      <a:pt x="457" y="322"/>
                      <a:pt x="548" y="261"/>
                    </a:cubicBezTo>
                    <a:cubicBezTo>
                      <a:pt x="611" y="236"/>
                      <a:pt x="684" y="221"/>
                      <a:pt x="759" y="221"/>
                    </a:cubicBezTo>
                    <a:cubicBezTo>
                      <a:pt x="866" y="221"/>
                      <a:pt x="976" y="251"/>
                      <a:pt x="1065" y="322"/>
                    </a:cubicBezTo>
                    <a:cubicBezTo>
                      <a:pt x="1490" y="596"/>
                      <a:pt x="1095" y="1204"/>
                      <a:pt x="700" y="1204"/>
                    </a:cubicBezTo>
                    <a:cubicBezTo>
                      <a:pt x="548" y="1204"/>
                      <a:pt x="548" y="1477"/>
                      <a:pt x="700" y="1477"/>
                    </a:cubicBezTo>
                    <a:lnTo>
                      <a:pt x="882" y="1477"/>
                    </a:lnTo>
                    <a:cubicBezTo>
                      <a:pt x="894" y="1476"/>
                      <a:pt x="905" y="1476"/>
                      <a:pt x="917" y="1476"/>
                    </a:cubicBezTo>
                    <a:cubicBezTo>
                      <a:pt x="1367" y="1476"/>
                      <a:pt x="1906" y="2036"/>
                      <a:pt x="1551" y="2480"/>
                    </a:cubicBezTo>
                    <a:cubicBezTo>
                      <a:pt x="1420" y="2677"/>
                      <a:pt x="1226" y="2759"/>
                      <a:pt x="1019" y="2759"/>
                    </a:cubicBezTo>
                    <a:cubicBezTo>
                      <a:pt x="842" y="2759"/>
                      <a:pt x="655" y="2700"/>
                      <a:pt x="487" y="2602"/>
                    </a:cubicBezTo>
                    <a:cubicBezTo>
                      <a:pt x="472" y="2579"/>
                      <a:pt x="451" y="2569"/>
                      <a:pt x="429" y="2569"/>
                    </a:cubicBezTo>
                    <a:cubicBezTo>
                      <a:pt x="364" y="2569"/>
                      <a:pt x="289" y="2655"/>
                      <a:pt x="335" y="2723"/>
                    </a:cubicBezTo>
                    <a:cubicBezTo>
                      <a:pt x="488" y="2953"/>
                      <a:pt x="737" y="3054"/>
                      <a:pt x="990" y="3054"/>
                    </a:cubicBezTo>
                    <a:cubicBezTo>
                      <a:pt x="1341" y="3054"/>
                      <a:pt x="1701" y="2859"/>
                      <a:pt x="1824" y="2541"/>
                    </a:cubicBezTo>
                    <a:cubicBezTo>
                      <a:pt x="2098" y="2024"/>
                      <a:pt x="1673" y="1447"/>
                      <a:pt x="1186" y="1325"/>
                    </a:cubicBezTo>
                    <a:cubicBezTo>
                      <a:pt x="1490" y="1082"/>
                      <a:pt x="1642" y="565"/>
                      <a:pt x="1308" y="201"/>
                    </a:cubicBezTo>
                    <a:cubicBezTo>
                      <a:pt x="1168" y="61"/>
                      <a:pt x="990" y="0"/>
                      <a:pt x="8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63"/>
              <p:cNvSpPr/>
              <p:nvPr/>
            </p:nvSpPr>
            <p:spPr>
              <a:xfrm>
                <a:off x="1628100" y="2271650"/>
                <a:ext cx="95725" cy="96875"/>
              </a:xfrm>
              <a:custGeom>
                <a:avLst/>
                <a:gdLst/>
                <a:ahLst/>
                <a:cxnLst/>
                <a:rect l="l" t="t" r="r" b="b"/>
                <a:pathLst>
                  <a:path w="3829" h="3875" extrusionOk="0">
                    <a:moveTo>
                      <a:pt x="1873" y="0"/>
                    </a:moveTo>
                    <a:cubicBezTo>
                      <a:pt x="1806" y="0"/>
                      <a:pt x="1739" y="5"/>
                      <a:pt x="1672" y="14"/>
                    </a:cubicBezTo>
                    <a:cubicBezTo>
                      <a:pt x="426" y="227"/>
                      <a:pt x="0" y="1139"/>
                      <a:pt x="0" y="2051"/>
                    </a:cubicBezTo>
                    <a:cubicBezTo>
                      <a:pt x="31" y="3023"/>
                      <a:pt x="790" y="3874"/>
                      <a:pt x="1824" y="3874"/>
                    </a:cubicBezTo>
                    <a:cubicBezTo>
                      <a:pt x="2766" y="3814"/>
                      <a:pt x="3708" y="3114"/>
                      <a:pt x="3800" y="2111"/>
                    </a:cubicBezTo>
                    <a:cubicBezTo>
                      <a:pt x="3828" y="1056"/>
                      <a:pt x="2893" y="0"/>
                      <a:pt x="18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7" name="Google Shape;2877;p63"/>
              <p:cNvSpPr/>
              <p:nvPr/>
            </p:nvSpPr>
            <p:spPr>
              <a:xfrm>
                <a:off x="1603650" y="2216075"/>
                <a:ext cx="37375" cy="35025"/>
              </a:xfrm>
              <a:custGeom>
                <a:avLst/>
                <a:gdLst/>
                <a:ahLst/>
                <a:cxnLst/>
                <a:rect l="l" t="t" r="r" b="b"/>
                <a:pathLst>
                  <a:path w="1495" h="1401" extrusionOk="0">
                    <a:moveTo>
                      <a:pt x="1307" y="0"/>
                    </a:moveTo>
                    <a:cubicBezTo>
                      <a:pt x="1040" y="0"/>
                      <a:pt x="762" y="222"/>
                      <a:pt x="553" y="353"/>
                    </a:cubicBezTo>
                    <a:cubicBezTo>
                      <a:pt x="279" y="626"/>
                      <a:pt x="127" y="930"/>
                      <a:pt x="36" y="1264"/>
                    </a:cubicBezTo>
                    <a:cubicBezTo>
                      <a:pt x="0" y="1353"/>
                      <a:pt x="68" y="1400"/>
                      <a:pt x="137" y="1400"/>
                    </a:cubicBezTo>
                    <a:cubicBezTo>
                      <a:pt x="186" y="1400"/>
                      <a:pt x="236" y="1376"/>
                      <a:pt x="249" y="1325"/>
                    </a:cubicBezTo>
                    <a:cubicBezTo>
                      <a:pt x="370" y="1052"/>
                      <a:pt x="553" y="809"/>
                      <a:pt x="796" y="626"/>
                    </a:cubicBezTo>
                    <a:cubicBezTo>
                      <a:pt x="978" y="413"/>
                      <a:pt x="1282" y="353"/>
                      <a:pt x="1464" y="170"/>
                    </a:cubicBezTo>
                    <a:cubicBezTo>
                      <a:pt x="1495" y="109"/>
                      <a:pt x="1495" y="18"/>
                      <a:pt x="1434" y="18"/>
                    </a:cubicBezTo>
                    <a:cubicBezTo>
                      <a:pt x="1392" y="6"/>
                      <a:pt x="1350" y="0"/>
                      <a:pt x="13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2878;p63"/>
          <p:cNvGrpSpPr/>
          <p:nvPr/>
        </p:nvGrpSpPr>
        <p:grpSpPr>
          <a:xfrm>
            <a:off x="8017809" y="0"/>
            <a:ext cx="1126191" cy="1053402"/>
            <a:chOff x="3002010" y="283588"/>
            <a:chExt cx="552949" cy="517210"/>
          </a:xfrm>
        </p:grpSpPr>
        <p:sp>
          <p:nvSpPr>
            <p:cNvPr id="2879" name="Google Shape;2879;p63"/>
            <p:cNvSpPr/>
            <p:nvPr/>
          </p:nvSpPr>
          <p:spPr>
            <a:xfrm>
              <a:off x="3002010" y="283588"/>
              <a:ext cx="552949" cy="517210"/>
            </a:xfrm>
            <a:custGeom>
              <a:avLst/>
              <a:gdLst/>
              <a:ahLst/>
              <a:cxnLst/>
              <a:rect l="l" t="t" r="r" b="b"/>
              <a:pathLst>
                <a:path w="20949" h="19595" extrusionOk="0">
                  <a:moveTo>
                    <a:pt x="7473" y="0"/>
                  </a:moveTo>
                  <a:cubicBezTo>
                    <a:pt x="7406" y="0"/>
                    <a:pt x="7306" y="34"/>
                    <a:pt x="7239" y="34"/>
                  </a:cubicBezTo>
                  <a:cubicBezTo>
                    <a:pt x="7172" y="34"/>
                    <a:pt x="7139" y="34"/>
                    <a:pt x="7106" y="67"/>
                  </a:cubicBezTo>
                  <a:cubicBezTo>
                    <a:pt x="7006" y="67"/>
                    <a:pt x="6972" y="100"/>
                    <a:pt x="6905" y="100"/>
                  </a:cubicBezTo>
                  <a:cubicBezTo>
                    <a:pt x="6839" y="100"/>
                    <a:pt x="6805" y="167"/>
                    <a:pt x="6772" y="167"/>
                  </a:cubicBezTo>
                  <a:cubicBezTo>
                    <a:pt x="6672" y="201"/>
                    <a:pt x="6572" y="234"/>
                    <a:pt x="6472" y="267"/>
                  </a:cubicBezTo>
                  <a:cubicBezTo>
                    <a:pt x="6005" y="501"/>
                    <a:pt x="5571" y="734"/>
                    <a:pt x="5138" y="1068"/>
                  </a:cubicBezTo>
                  <a:cubicBezTo>
                    <a:pt x="3069" y="2769"/>
                    <a:pt x="2135" y="5571"/>
                    <a:pt x="2102" y="8173"/>
                  </a:cubicBezTo>
                  <a:cubicBezTo>
                    <a:pt x="2102" y="9907"/>
                    <a:pt x="2336" y="11742"/>
                    <a:pt x="2736" y="13543"/>
                  </a:cubicBezTo>
                  <a:cubicBezTo>
                    <a:pt x="1768" y="14411"/>
                    <a:pt x="935" y="15445"/>
                    <a:pt x="267" y="16746"/>
                  </a:cubicBezTo>
                  <a:cubicBezTo>
                    <a:pt x="267" y="16779"/>
                    <a:pt x="234" y="16779"/>
                    <a:pt x="234" y="16846"/>
                  </a:cubicBezTo>
                  <a:cubicBezTo>
                    <a:pt x="212" y="16831"/>
                    <a:pt x="189" y="16825"/>
                    <a:pt x="165" y="16825"/>
                  </a:cubicBezTo>
                  <a:cubicBezTo>
                    <a:pt x="82" y="16825"/>
                    <a:pt x="1" y="16908"/>
                    <a:pt x="1" y="17013"/>
                  </a:cubicBezTo>
                  <a:cubicBezTo>
                    <a:pt x="21" y="16992"/>
                    <a:pt x="36" y="16984"/>
                    <a:pt x="46" y="16984"/>
                  </a:cubicBezTo>
                  <a:cubicBezTo>
                    <a:pt x="70" y="16984"/>
                    <a:pt x="78" y="17023"/>
                    <a:pt x="101" y="17046"/>
                  </a:cubicBezTo>
                  <a:lnTo>
                    <a:pt x="134" y="17079"/>
                  </a:lnTo>
                  <a:cubicBezTo>
                    <a:pt x="568" y="17379"/>
                    <a:pt x="968" y="17613"/>
                    <a:pt x="1435" y="17880"/>
                  </a:cubicBezTo>
                  <a:cubicBezTo>
                    <a:pt x="2302" y="18280"/>
                    <a:pt x="3270" y="18580"/>
                    <a:pt x="4237" y="18847"/>
                  </a:cubicBezTo>
                  <a:cubicBezTo>
                    <a:pt x="4270" y="18947"/>
                    <a:pt x="4304" y="19081"/>
                    <a:pt x="4370" y="19247"/>
                  </a:cubicBezTo>
                  <a:lnTo>
                    <a:pt x="4370" y="19381"/>
                  </a:lnTo>
                  <a:lnTo>
                    <a:pt x="4370" y="19414"/>
                  </a:lnTo>
                  <a:lnTo>
                    <a:pt x="4404" y="19448"/>
                  </a:lnTo>
                  <a:lnTo>
                    <a:pt x="4404" y="19548"/>
                  </a:lnTo>
                  <a:cubicBezTo>
                    <a:pt x="4404" y="19581"/>
                    <a:pt x="4437" y="19581"/>
                    <a:pt x="4437" y="19581"/>
                  </a:cubicBezTo>
                  <a:cubicBezTo>
                    <a:pt x="4446" y="19590"/>
                    <a:pt x="4462" y="19594"/>
                    <a:pt x="4480" y="19594"/>
                  </a:cubicBezTo>
                  <a:cubicBezTo>
                    <a:pt x="4530" y="19594"/>
                    <a:pt x="4595" y="19563"/>
                    <a:pt x="4570" y="19514"/>
                  </a:cubicBezTo>
                  <a:lnTo>
                    <a:pt x="4570" y="19448"/>
                  </a:lnTo>
                  <a:cubicBezTo>
                    <a:pt x="4570" y="19448"/>
                    <a:pt x="4604" y="19414"/>
                    <a:pt x="4604" y="19381"/>
                  </a:cubicBezTo>
                  <a:lnTo>
                    <a:pt x="4604" y="18947"/>
                  </a:lnTo>
                  <a:cubicBezTo>
                    <a:pt x="4971" y="19047"/>
                    <a:pt x="5371" y="19114"/>
                    <a:pt x="5738" y="19181"/>
                  </a:cubicBezTo>
                  <a:cubicBezTo>
                    <a:pt x="5971" y="19214"/>
                    <a:pt x="6205" y="19247"/>
                    <a:pt x="6438" y="19281"/>
                  </a:cubicBezTo>
                  <a:cubicBezTo>
                    <a:pt x="6905" y="19381"/>
                    <a:pt x="7406" y="19414"/>
                    <a:pt x="7873" y="19414"/>
                  </a:cubicBezTo>
                  <a:lnTo>
                    <a:pt x="8573" y="19414"/>
                  </a:lnTo>
                  <a:cubicBezTo>
                    <a:pt x="9274" y="19414"/>
                    <a:pt x="9974" y="19348"/>
                    <a:pt x="10641" y="19181"/>
                  </a:cubicBezTo>
                  <a:cubicBezTo>
                    <a:pt x="10908" y="19114"/>
                    <a:pt x="11108" y="19047"/>
                    <a:pt x="11375" y="19014"/>
                  </a:cubicBezTo>
                  <a:cubicBezTo>
                    <a:pt x="12710" y="18580"/>
                    <a:pt x="13877" y="17913"/>
                    <a:pt x="14945" y="17113"/>
                  </a:cubicBezTo>
                  <a:cubicBezTo>
                    <a:pt x="17313" y="15345"/>
                    <a:pt x="19148" y="12776"/>
                    <a:pt x="20882" y="10408"/>
                  </a:cubicBezTo>
                  <a:cubicBezTo>
                    <a:pt x="20949" y="10274"/>
                    <a:pt x="20882" y="10174"/>
                    <a:pt x="20749" y="10108"/>
                  </a:cubicBezTo>
                  <a:cubicBezTo>
                    <a:pt x="20215" y="10041"/>
                    <a:pt x="19648" y="9941"/>
                    <a:pt x="19114" y="9907"/>
                  </a:cubicBezTo>
                  <a:lnTo>
                    <a:pt x="19081" y="9907"/>
                  </a:lnTo>
                  <a:cubicBezTo>
                    <a:pt x="17745" y="9772"/>
                    <a:pt x="16376" y="9681"/>
                    <a:pt x="14992" y="9681"/>
                  </a:cubicBezTo>
                  <a:cubicBezTo>
                    <a:pt x="13992" y="9681"/>
                    <a:pt x="12984" y="9729"/>
                    <a:pt x="11976" y="9841"/>
                  </a:cubicBezTo>
                  <a:lnTo>
                    <a:pt x="12476" y="9074"/>
                  </a:lnTo>
                  <a:cubicBezTo>
                    <a:pt x="12543" y="9007"/>
                    <a:pt x="12576" y="8907"/>
                    <a:pt x="12643" y="8840"/>
                  </a:cubicBezTo>
                  <a:cubicBezTo>
                    <a:pt x="13143" y="7939"/>
                    <a:pt x="13610" y="7072"/>
                    <a:pt x="14077" y="6205"/>
                  </a:cubicBezTo>
                  <a:cubicBezTo>
                    <a:pt x="14077" y="6171"/>
                    <a:pt x="14111" y="6105"/>
                    <a:pt x="14077" y="6071"/>
                  </a:cubicBezTo>
                  <a:cubicBezTo>
                    <a:pt x="14077" y="6005"/>
                    <a:pt x="13977" y="5938"/>
                    <a:pt x="13944" y="5938"/>
                  </a:cubicBezTo>
                  <a:cubicBezTo>
                    <a:pt x="13910" y="5938"/>
                    <a:pt x="13844" y="5938"/>
                    <a:pt x="13810" y="6005"/>
                  </a:cubicBezTo>
                  <a:cubicBezTo>
                    <a:pt x="13337" y="5889"/>
                    <a:pt x="12868" y="5834"/>
                    <a:pt x="12410" y="5834"/>
                  </a:cubicBezTo>
                  <a:cubicBezTo>
                    <a:pt x="11289" y="5834"/>
                    <a:pt x="10231" y="6160"/>
                    <a:pt x="9307" y="6705"/>
                  </a:cubicBezTo>
                  <a:cubicBezTo>
                    <a:pt x="9474" y="6272"/>
                    <a:pt x="9641" y="5871"/>
                    <a:pt x="9774" y="5404"/>
                  </a:cubicBezTo>
                  <a:cubicBezTo>
                    <a:pt x="9941" y="4871"/>
                    <a:pt x="10074" y="4337"/>
                    <a:pt x="10108" y="3736"/>
                  </a:cubicBezTo>
                  <a:cubicBezTo>
                    <a:pt x="10141" y="3369"/>
                    <a:pt x="10141" y="3003"/>
                    <a:pt x="10108" y="2669"/>
                  </a:cubicBezTo>
                  <a:cubicBezTo>
                    <a:pt x="10074" y="2269"/>
                    <a:pt x="9974" y="1935"/>
                    <a:pt x="9908" y="1568"/>
                  </a:cubicBezTo>
                  <a:cubicBezTo>
                    <a:pt x="9841" y="1435"/>
                    <a:pt x="9808" y="1335"/>
                    <a:pt x="9741" y="1201"/>
                  </a:cubicBezTo>
                  <a:cubicBezTo>
                    <a:pt x="9741" y="1168"/>
                    <a:pt x="9674" y="1101"/>
                    <a:pt x="9674" y="1101"/>
                  </a:cubicBezTo>
                  <a:lnTo>
                    <a:pt x="9574" y="868"/>
                  </a:lnTo>
                  <a:cubicBezTo>
                    <a:pt x="9574" y="834"/>
                    <a:pt x="9507" y="834"/>
                    <a:pt x="9507" y="768"/>
                  </a:cubicBezTo>
                  <a:cubicBezTo>
                    <a:pt x="9441" y="701"/>
                    <a:pt x="9407" y="601"/>
                    <a:pt x="9307" y="534"/>
                  </a:cubicBezTo>
                  <a:lnTo>
                    <a:pt x="9107" y="334"/>
                  </a:lnTo>
                  <a:cubicBezTo>
                    <a:pt x="9074" y="334"/>
                    <a:pt x="9074" y="267"/>
                    <a:pt x="9007" y="267"/>
                  </a:cubicBezTo>
                  <a:cubicBezTo>
                    <a:pt x="8974" y="234"/>
                    <a:pt x="8907" y="201"/>
                    <a:pt x="8840" y="167"/>
                  </a:cubicBezTo>
                  <a:cubicBezTo>
                    <a:pt x="8807" y="167"/>
                    <a:pt x="8807" y="100"/>
                    <a:pt x="8773" y="100"/>
                  </a:cubicBezTo>
                  <a:cubicBezTo>
                    <a:pt x="8707" y="67"/>
                    <a:pt x="8607" y="34"/>
                    <a:pt x="8507" y="34"/>
                  </a:cubicBezTo>
                  <a:lnTo>
                    <a:pt x="8473" y="34"/>
                  </a:lnTo>
                  <a:cubicBezTo>
                    <a:pt x="8407" y="0"/>
                    <a:pt x="8306" y="0"/>
                    <a:pt x="8240" y="0"/>
                  </a:cubicBezTo>
                  <a:close/>
                </a:path>
              </a:pathLst>
            </a:custGeom>
            <a:solidFill>
              <a:schemeClr val="accent6"/>
            </a:solidFill>
            <a:ln w="381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 name="Google Shape;2880;p63"/>
            <p:cNvGrpSpPr/>
            <p:nvPr/>
          </p:nvGrpSpPr>
          <p:grpSpPr>
            <a:xfrm>
              <a:off x="3031808" y="311755"/>
              <a:ext cx="493349" cy="460870"/>
              <a:chOff x="3031808" y="311755"/>
              <a:chExt cx="493349" cy="460870"/>
            </a:xfrm>
          </p:grpSpPr>
          <p:sp>
            <p:nvSpPr>
              <p:cNvPr id="2881" name="Google Shape;2881;p63"/>
              <p:cNvSpPr/>
              <p:nvPr/>
            </p:nvSpPr>
            <p:spPr>
              <a:xfrm>
                <a:off x="3132653" y="620301"/>
                <a:ext cx="37623" cy="123813"/>
              </a:xfrm>
              <a:custGeom>
                <a:avLst/>
                <a:gdLst/>
                <a:ahLst/>
                <a:cxnLst/>
                <a:rect l="l" t="t" r="r" b="b"/>
                <a:pathLst>
                  <a:path w="1602" h="5272" extrusionOk="0">
                    <a:moveTo>
                      <a:pt x="1601" y="1"/>
                    </a:moveTo>
                    <a:lnTo>
                      <a:pt x="1601" y="1"/>
                    </a:lnTo>
                    <a:cubicBezTo>
                      <a:pt x="1134" y="134"/>
                      <a:pt x="667" y="334"/>
                      <a:pt x="267" y="601"/>
                    </a:cubicBezTo>
                    <a:cubicBezTo>
                      <a:pt x="267" y="635"/>
                      <a:pt x="200" y="701"/>
                      <a:pt x="134" y="701"/>
                    </a:cubicBezTo>
                    <a:cubicBezTo>
                      <a:pt x="34" y="2036"/>
                      <a:pt x="34" y="3437"/>
                      <a:pt x="34" y="4804"/>
                    </a:cubicBezTo>
                    <a:cubicBezTo>
                      <a:pt x="34" y="4838"/>
                      <a:pt x="0" y="4904"/>
                      <a:pt x="0" y="4904"/>
                    </a:cubicBezTo>
                    <a:cubicBezTo>
                      <a:pt x="34" y="5004"/>
                      <a:pt x="34" y="5138"/>
                      <a:pt x="100" y="5271"/>
                    </a:cubicBezTo>
                    <a:cubicBezTo>
                      <a:pt x="200" y="3403"/>
                      <a:pt x="801" y="1669"/>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63"/>
              <p:cNvSpPr/>
              <p:nvPr/>
            </p:nvSpPr>
            <p:spPr>
              <a:xfrm>
                <a:off x="3098177" y="591321"/>
                <a:ext cx="29802" cy="117542"/>
              </a:xfrm>
              <a:custGeom>
                <a:avLst/>
                <a:gdLst/>
                <a:ahLst/>
                <a:cxnLst/>
                <a:rect l="l" t="t" r="r" b="b"/>
                <a:pathLst>
                  <a:path w="1269" h="5005" extrusionOk="0">
                    <a:moveTo>
                      <a:pt x="1" y="1"/>
                    </a:moveTo>
                    <a:cubicBezTo>
                      <a:pt x="301" y="1669"/>
                      <a:pt x="768" y="3336"/>
                      <a:pt x="1168" y="5004"/>
                    </a:cubicBezTo>
                    <a:cubicBezTo>
                      <a:pt x="1135" y="3870"/>
                      <a:pt x="1168" y="2703"/>
                      <a:pt x="1268" y="1568"/>
                    </a:cubicBezTo>
                    <a:cubicBezTo>
                      <a:pt x="835" y="1035"/>
                      <a:pt x="434" y="53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63"/>
              <p:cNvSpPr/>
              <p:nvPr/>
            </p:nvSpPr>
            <p:spPr>
              <a:xfrm>
                <a:off x="3136575" y="532561"/>
                <a:ext cx="76796" cy="98731"/>
              </a:xfrm>
              <a:custGeom>
                <a:avLst/>
                <a:gdLst/>
                <a:ahLst/>
                <a:cxnLst/>
                <a:rect l="l" t="t" r="r" b="b"/>
                <a:pathLst>
                  <a:path w="3270" h="4204" extrusionOk="0">
                    <a:moveTo>
                      <a:pt x="3269" y="1"/>
                    </a:moveTo>
                    <a:cubicBezTo>
                      <a:pt x="2302" y="234"/>
                      <a:pt x="1501" y="701"/>
                      <a:pt x="601" y="1135"/>
                    </a:cubicBezTo>
                    <a:cubicBezTo>
                      <a:pt x="467" y="1202"/>
                      <a:pt x="367" y="1302"/>
                      <a:pt x="267" y="1302"/>
                    </a:cubicBezTo>
                    <a:cubicBezTo>
                      <a:pt x="134" y="2236"/>
                      <a:pt x="33" y="3203"/>
                      <a:pt x="0" y="4204"/>
                    </a:cubicBezTo>
                    <a:cubicBezTo>
                      <a:pt x="434" y="3804"/>
                      <a:pt x="967" y="3570"/>
                      <a:pt x="1468" y="3470"/>
                    </a:cubicBezTo>
                    <a:cubicBezTo>
                      <a:pt x="1801" y="2736"/>
                      <a:pt x="2168" y="2036"/>
                      <a:pt x="2535" y="1335"/>
                    </a:cubicBezTo>
                    <a:cubicBezTo>
                      <a:pt x="2802" y="868"/>
                      <a:pt x="3002" y="435"/>
                      <a:pt x="32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63"/>
              <p:cNvSpPr/>
              <p:nvPr/>
            </p:nvSpPr>
            <p:spPr>
              <a:xfrm>
                <a:off x="3090357" y="481646"/>
                <a:ext cx="45443" cy="138679"/>
              </a:xfrm>
              <a:custGeom>
                <a:avLst/>
                <a:gdLst/>
                <a:ahLst/>
                <a:cxnLst/>
                <a:rect l="l" t="t" r="r" b="b"/>
                <a:pathLst>
                  <a:path w="1935" h="5905" extrusionOk="0">
                    <a:moveTo>
                      <a:pt x="67" y="1"/>
                    </a:moveTo>
                    <a:cubicBezTo>
                      <a:pt x="67" y="334"/>
                      <a:pt x="0" y="668"/>
                      <a:pt x="0" y="1001"/>
                    </a:cubicBezTo>
                    <a:cubicBezTo>
                      <a:pt x="0" y="2136"/>
                      <a:pt x="133" y="3236"/>
                      <a:pt x="300" y="4337"/>
                    </a:cubicBezTo>
                    <a:cubicBezTo>
                      <a:pt x="767" y="4837"/>
                      <a:pt x="1234" y="5371"/>
                      <a:pt x="1635" y="5905"/>
                    </a:cubicBezTo>
                    <a:cubicBezTo>
                      <a:pt x="1735" y="5071"/>
                      <a:pt x="1835" y="4204"/>
                      <a:pt x="1935" y="3370"/>
                    </a:cubicBezTo>
                    <a:cubicBezTo>
                      <a:pt x="1568" y="3170"/>
                      <a:pt x="1334" y="2469"/>
                      <a:pt x="1168" y="2169"/>
                    </a:cubicBezTo>
                    <a:cubicBezTo>
                      <a:pt x="801" y="1468"/>
                      <a:pt x="400" y="735"/>
                      <a:pt x="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63"/>
              <p:cNvSpPr/>
              <p:nvPr/>
            </p:nvSpPr>
            <p:spPr>
              <a:xfrm>
                <a:off x="3145194" y="440923"/>
                <a:ext cx="108900" cy="108947"/>
              </a:xfrm>
              <a:custGeom>
                <a:avLst/>
                <a:gdLst/>
                <a:ahLst/>
                <a:cxnLst/>
                <a:rect l="l" t="t" r="r" b="b"/>
                <a:pathLst>
                  <a:path w="4637" h="4639" extrusionOk="0">
                    <a:moveTo>
                      <a:pt x="4637" y="0"/>
                    </a:moveTo>
                    <a:lnTo>
                      <a:pt x="4637" y="0"/>
                    </a:lnTo>
                    <a:cubicBezTo>
                      <a:pt x="3236" y="400"/>
                      <a:pt x="1935" y="934"/>
                      <a:pt x="667" y="1735"/>
                    </a:cubicBezTo>
                    <a:lnTo>
                      <a:pt x="634" y="1735"/>
                    </a:lnTo>
                    <a:cubicBezTo>
                      <a:pt x="500" y="2268"/>
                      <a:pt x="334" y="2902"/>
                      <a:pt x="234" y="3469"/>
                    </a:cubicBezTo>
                    <a:cubicBezTo>
                      <a:pt x="133" y="3836"/>
                      <a:pt x="67" y="4203"/>
                      <a:pt x="0" y="4570"/>
                    </a:cubicBezTo>
                    <a:cubicBezTo>
                      <a:pt x="160" y="4616"/>
                      <a:pt x="254" y="4638"/>
                      <a:pt x="326" y="4638"/>
                    </a:cubicBezTo>
                    <a:cubicBezTo>
                      <a:pt x="465" y="4638"/>
                      <a:pt x="527" y="4557"/>
                      <a:pt x="834" y="4403"/>
                    </a:cubicBezTo>
                    <a:cubicBezTo>
                      <a:pt x="1101" y="4270"/>
                      <a:pt x="1334" y="4136"/>
                      <a:pt x="1601" y="4070"/>
                    </a:cubicBezTo>
                    <a:cubicBezTo>
                      <a:pt x="2102" y="3870"/>
                      <a:pt x="2602" y="3736"/>
                      <a:pt x="3102" y="3603"/>
                    </a:cubicBezTo>
                    <a:cubicBezTo>
                      <a:pt x="3669" y="2469"/>
                      <a:pt x="4236" y="1368"/>
                      <a:pt x="4603" y="167"/>
                    </a:cubicBezTo>
                    <a:cubicBezTo>
                      <a:pt x="4603" y="134"/>
                      <a:pt x="4637" y="100"/>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63"/>
              <p:cNvSpPr/>
              <p:nvPr/>
            </p:nvSpPr>
            <p:spPr>
              <a:xfrm>
                <a:off x="3093480" y="391557"/>
                <a:ext cx="61906" cy="154343"/>
              </a:xfrm>
              <a:custGeom>
                <a:avLst/>
                <a:gdLst/>
                <a:ahLst/>
                <a:cxnLst/>
                <a:rect l="l" t="t" r="r" b="b"/>
                <a:pathLst>
                  <a:path w="2636" h="6572" extrusionOk="0">
                    <a:moveTo>
                      <a:pt x="1135" y="1"/>
                    </a:moveTo>
                    <a:cubicBezTo>
                      <a:pt x="501" y="1135"/>
                      <a:pt x="167" y="2369"/>
                      <a:pt x="0" y="3637"/>
                    </a:cubicBezTo>
                    <a:cubicBezTo>
                      <a:pt x="301" y="4070"/>
                      <a:pt x="601" y="4537"/>
                      <a:pt x="834" y="5004"/>
                    </a:cubicBezTo>
                    <a:cubicBezTo>
                      <a:pt x="1001" y="5338"/>
                      <a:pt x="1168" y="5605"/>
                      <a:pt x="1335" y="5905"/>
                    </a:cubicBezTo>
                    <a:cubicBezTo>
                      <a:pt x="1535" y="6305"/>
                      <a:pt x="1602" y="6472"/>
                      <a:pt x="1969" y="6572"/>
                    </a:cubicBezTo>
                    <a:lnTo>
                      <a:pt x="2202" y="5204"/>
                    </a:lnTo>
                    <a:cubicBezTo>
                      <a:pt x="2335" y="4671"/>
                      <a:pt x="2502" y="4104"/>
                      <a:pt x="2636" y="3570"/>
                    </a:cubicBezTo>
                    <a:cubicBezTo>
                      <a:pt x="2169" y="2369"/>
                      <a:pt x="1635" y="1201"/>
                      <a:pt x="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63"/>
              <p:cNvSpPr/>
              <p:nvPr/>
            </p:nvSpPr>
            <p:spPr>
              <a:xfrm>
                <a:off x="3163982" y="363352"/>
                <a:ext cx="101878" cy="106575"/>
              </a:xfrm>
              <a:custGeom>
                <a:avLst/>
                <a:gdLst/>
                <a:ahLst/>
                <a:cxnLst/>
                <a:rect l="l" t="t" r="r" b="b"/>
                <a:pathLst>
                  <a:path w="4338" h="4538" extrusionOk="0">
                    <a:moveTo>
                      <a:pt x="4170" y="1"/>
                    </a:moveTo>
                    <a:cubicBezTo>
                      <a:pt x="3103" y="501"/>
                      <a:pt x="2002" y="1068"/>
                      <a:pt x="968" y="1702"/>
                    </a:cubicBezTo>
                    <a:cubicBezTo>
                      <a:pt x="634" y="2603"/>
                      <a:pt x="301" y="3570"/>
                      <a:pt x="1" y="4537"/>
                    </a:cubicBezTo>
                    <a:cubicBezTo>
                      <a:pt x="34" y="4537"/>
                      <a:pt x="134" y="4537"/>
                      <a:pt x="201" y="4471"/>
                    </a:cubicBezTo>
                    <a:cubicBezTo>
                      <a:pt x="501" y="4404"/>
                      <a:pt x="868" y="4104"/>
                      <a:pt x="1201" y="3937"/>
                    </a:cubicBezTo>
                    <a:cubicBezTo>
                      <a:pt x="1502" y="3770"/>
                      <a:pt x="1802" y="3670"/>
                      <a:pt x="2135" y="3537"/>
                    </a:cubicBezTo>
                    <a:cubicBezTo>
                      <a:pt x="2703" y="3336"/>
                      <a:pt x="3303" y="3136"/>
                      <a:pt x="3937" y="3003"/>
                    </a:cubicBezTo>
                    <a:cubicBezTo>
                      <a:pt x="4137" y="2169"/>
                      <a:pt x="4337" y="968"/>
                      <a:pt x="41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63"/>
              <p:cNvSpPr/>
              <p:nvPr/>
            </p:nvSpPr>
            <p:spPr>
              <a:xfrm>
                <a:off x="3121686" y="345339"/>
                <a:ext cx="58783" cy="119891"/>
              </a:xfrm>
              <a:custGeom>
                <a:avLst/>
                <a:gdLst/>
                <a:ahLst/>
                <a:cxnLst/>
                <a:rect l="l" t="t" r="r" b="b"/>
                <a:pathLst>
                  <a:path w="2503" h="5105" extrusionOk="0">
                    <a:moveTo>
                      <a:pt x="1468" y="1"/>
                    </a:moveTo>
                    <a:cubicBezTo>
                      <a:pt x="901" y="501"/>
                      <a:pt x="434" y="1135"/>
                      <a:pt x="67" y="1702"/>
                    </a:cubicBezTo>
                    <a:cubicBezTo>
                      <a:pt x="67" y="1702"/>
                      <a:pt x="0" y="1768"/>
                      <a:pt x="0" y="1802"/>
                    </a:cubicBezTo>
                    <a:cubicBezTo>
                      <a:pt x="401" y="2502"/>
                      <a:pt x="734" y="3203"/>
                      <a:pt x="1068" y="3937"/>
                    </a:cubicBezTo>
                    <a:cubicBezTo>
                      <a:pt x="1168" y="4270"/>
                      <a:pt x="1301" y="4637"/>
                      <a:pt x="1468" y="4937"/>
                    </a:cubicBezTo>
                    <a:cubicBezTo>
                      <a:pt x="1501" y="4971"/>
                      <a:pt x="1501" y="5037"/>
                      <a:pt x="1568" y="5104"/>
                    </a:cubicBezTo>
                    <a:cubicBezTo>
                      <a:pt x="1835" y="4137"/>
                      <a:pt x="2135" y="3169"/>
                      <a:pt x="2502" y="2202"/>
                    </a:cubicBezTo>
                    <a:cubicBezTo>
                      <a:pt x="2235" y="1468"/>
                      <a:pt x="1902" y="701"/>
                      <a:pt x="14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63"/>
              <p:cNvSpPr/>
              <p:nvPr/>
            </p:nvSpPr>
            <p:spPr>
              <a:xfrm>
                <a:off x="3189839" y="317932"/>
                <a:ext cx="69750" cy="74424"/>
              </a:xfrm>
              <a:custGeom>
                <a:avLst/>
                <a:gdLst/>
                <a:ahLst/>
                <a:cxnLst/>
                <a:rect l="l" t="t" r="r" b="b"/>
                <a:pathLst>
                  <a:path w="2970" h="3169" extrusionOk="0">
                    <a:moveTo>
                      <a:pt x="1301" y="0"/>
                    </a:moveTo>
                    <a:cubicBezTo>
                      <a:pt x="868" y="1034"/>
                      <a:pt x="401" y="2102"/>
                      <a:pt x="0" y="3169"/>
                    </a:cubicBezTo>
                    <a:lnTo>
                      <a:pt x="100" y="3169"/>
                    </a:lnTo>
                    <a:cubicBezTo>
                      <a:pt x="567" y="3036"/>
                      <a:pt x="1068" y="2635"/>
                      <a:pt x="1501" y="2435"/>
                    </a:cubicBezTo>
                    <a:cubicBezTo>
                      <a:pt x="2002" y="2168"/>
                      <a:pt x="2502" y="1935"/>
                      <a:pt x="2936" y="1635"/>
                    </a:cubicBezTo>
                    <a:lnTo>
                      <a:pt x="2969" y="1635"/>
                    </a:lnTo>
                    <a:cubicBezTo>
                      <a:pt x="2836" y="767"/>
                      <a:pt x="2302" y="100"/>
                      <a:pt x="1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63"/>
              <p:cNvSpPr/>
              <p:nvPr/>
            </p:nvSpPr>
            <p:spPr>
              <a:xfrm>
                <a:off x="3159285" y="317932"/>
                <a:ext cx="58783" cy="71300"/>
              </a:xfrm>
              <a:custGeom>
                <a:avLst/>
                <a:gdLst/>
                <a:ahLst/>
                <a:cxnLst/>
                <a:rect l="l" t="t" r="r" b="b"/>
                <a:pathLst>
                  <a:path w="2503" h="3036" extrusionOk="0">
                    <a:moveTo>
                      <a:pt x="2469" y="0"/>
                    </a:moveTo>
                    <a:cubicBezTo>
                      <a:pt x="1568" y="0"/>
                      <a:pt x="701" y="434"/>
                      <a:pt x="0" y="1034"/>
                    </a:cubicBezTo>
                    <a:cubicBezTo>
                      <a:pt x="301" y="1434"/>
                      <a:pt x="501" y="1801"/>
                      <a:pt x="701" y="2202"/>
                    </a:cubicBezTo>
                    <a:cubicBezTo>
                      <a:pt x="801" y="2468"/>
                      <a:pt x="868" y="2835"/>
                      <a:pt x="1035" y="3036"/>
                    </a:cubicBezTo>
                    <a:cubicBezTo>
                      <a:pt x="1468" y="2001"/>
                      <a:pt x="1969" y="1001"/>
                      <a:pt x="250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63"/>
              <p:cNvSpPr/>
              <p:nvPr/>
            </p:nvSpPr>
            <p:spPr>
              <a:xfrm>
                <a:off x="3132653" y="619526"/>
                <a:ext cx="37623" cy="123789"/>
              </a:xfrm>
              <a:custGeom>
                <a:avLst/>
                <a:gdLst/>
                <a:ahLst/>
                <a:cxnLst/>
                <a:rect l="l" t="t" r="r" b="b"/>
                <a:pathLst>
                  <a:path w="1602" h="5271" extrusionOk="0">
                    <a:moveTo>
                      <a:pt x="1601" y="1"/>
                    </a:moveTo>
                    <a:lnTo>
                      <a:pt x="1601" y="1"/>
                    </a:lnTo>
                    <a:cubicBezTo>
                      <a:pt x="1134" y="134"/>
                      <a:pt x="701" y="334"/>
                      <a:pt x="267" y="601"/>
                    </a:cubicBezTo>
                    <a:cubicBezTo>
                      <a:pt x="267" y="634"/>
                      <a:pt x="200" y="701"/>
                      <a:pt x="167" y="701"/>
                    </a:cubicBezTo>
                    <a:cubicBezTo>
                      <a:pt x="167" y="701"/>
                      <a:pt x="167" y="768"/>
                      <a:pt x="134" y="768"/>
                    </a:cubicBezTo>
                    <a:cubicBezTo>
                      <a:pt x="34" y="2102"/>
                      <a:pt x="34" y="3436"/>
                      <a:pt x="34" y="4804"/>
                    </a:cubicBezTo>
                    <a:cubicBezTo>
                      <a:pt x="34" y="4837"/>
                      <a:pt x="34" y="4837"/>
                      <a:pt x="0" y="4871"/>
                    </a:cubicBezTo>
                    <a:cubicBezTo>
                      <a:pt x="34" y="5004"/>
                      <a:pt x="67" y="5138"/>
                      <a:pt x="67" y="5271"/>
                    </a:cubicBezTo>
                    <a:cubicBezTo>
                      <a:pt x="200" y="3436"/>
                      <a:pt x="801" y="1702"/>
                      <a:pt x="160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63"/>
              <p:cNvSpPr/>
              <p:nvPr/>
            </p:nvSpPr>
            <p:spPr>
              <a:xfrm>
                <a:off x="3117764" y="655552"/>
                <a:ext cx="9417" cy="52512"/>
              </a:xfrm>
              <a:custGeom>
                <a:avLst/>
                <a:gdLst/>
                <a:ahLst/>
                <a:cxnLst/>
                <a:rect l="l" t="t" r="r" b="b"/>
                <a:pathLst>
                  <a:path w="401" h="2236" extrusionOk="0">
                    <a:moveTo>
                      <a:pt x="401" y="1"/>
                    </a:moveTo>
                    <a:lnTo>
                      <a:pt x="334" y="68"/>
                    </a:lnTo>
                    <a:lnTo>
                      <a:pt x="301" y="134"/>
                    </a:lnTo>
                    <a:cubicBezTo>
                      <a:pt x="301" y="168"/>
                      <a:pt x="267" y="234"/>
                      <a:pt x="201" y="268"/>
                    </a:cubicBezTo>
                    <a:cubicBezTo>
                      <a:pt x="134" y="401"/>
                      <a:pt x="67" y="568"/>
                      <a:pt x="1" y="735"/>
                    </a:cubicBezTo>
                    <a:lnTo>
                      <a:pt x="367" y="2236"/>
                    </a:lnTo>
                    <a:cubicBezTo>
                      <a:pt x="334" y="1502"/>
                      <a:pt x="334" y="768"/>
                      <a:pt x="40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63"/>
              <p:cNvSpPr/>
              <p:nvPr/>
            </p:nvSpPr>
            <p:spPr>
              <a:xfrm>
                <a:off x="3141272" y="532561"/>
                <a:ext cx="72874" cy="94034"/>
              </a:xfrm>
              <a:custGeom>
                <a:avLst/>
                <a:gdLst/>
                <a:ahLst/>
                <a:cxnLst/>
                <a:rect l="l" t="t" r="r" b="b"/>
                <a:pathLst>
                  <a:path w="3103" h="4004" extrusionOk="0">
                    <a:moveTo>
                      <a:pt x="3102" y="1"/>
                    </a:moveTo>
                    <a:cubicBezTo>
                      <a:pt x="2635" y="134"/>
                      <a:pt x="2235" y="301"/>
                      <a:pt x="1835" y="468"/>
                    </a:cubicBezTo>
                    <a:cubicBezTo>
                      <a:pt x="1335" y="1569"/>
                      <a:pt x="767" y="2669"/>
                      <a:pt x="167" y="3704"/>
                    </a:cubicBezTo>
                    <a:cubicBezTo>
                      <a:pt x="134" y="3804"/>
                      <a:pt x="100" y="3904"/>
                      <a:pt x="0" y="4004"/>
                    </a:cubicBezTo>
                    <a:cubicBezTo>
                      <a:pt x="401" y="3704"/>
                      <a:pt x="834" y="3537"/>
                      <a:pt x="1301" y="3470"/>
                    </a:cubicBezTo>
                    <a:cubicBezTo>
                      <a:pt x="1635" y="2736"/>
                      <a:pt x="2002" y="2036"/>
                      <a:pt x="2402" y="1335"/>
                    </a:cubicBezTo>
                    <a:cubicBezTo>
                      <a:pt x="2635" y="868"/>
                      <a:pt x="2836" y="468"/>
                      <a:pt x="31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63"/>
              <p:cNvSpPr/>
              <p:nvPr/>
            </p:nvSpPr>
            <p:spPr>
              <a:xfrm>
                <a:off x="3093480" y="409359"/>
                <a:ext cx="39478" cy="127171"/>
              </a:xfrm>
              <a:custGeom>
                <a:avLst/>
                <a:gdLst/>
                <a:ahLst/>
                <a:cxnLst/>
                <a:rect l="l" t="t" r="r" b="b"/>
                <a:pathLst>
                  <a:path w="1681" h="5415" extrusionOk="0">
                    <a:moveTo>
                      <a:pt x="1454" y="1"/>
                    </a:moveTo>
                    <a:cubicBezTo>
                      <a:pt x="1399" y="1"/>
                      <a:pt x="1344" y="24"/>
                      <a:pt x="1301" y="77"/>
                    </a:cubicBezTo>
                    <a:cubicBezTo>
                      <a:pt x="167" y="1444"/>
                      <a:pt x="0" y="3612"/>
                      <a:pt x="467" y="5280"/>
                    </a:cubicBezTo>
                    <a:cubicBezTo>
                      <a:pt x="498" y="5372"/>
                      <a:pt x="571" y="5415"/>
                      <a:pt x="637" y="5415"/>
                    </a:cubicBezTo>
                    <a:cubicBezTo>
                      <a:pt x="716" y="5415"/>
                      <a:pt x="786" y="5355"/>
                      <a:pt x="768" y="5247"/>
                    </a:cubicBezTo>
                    <a:cubicBezTo>
                      <a:pt x="634" y="4413"/>
                      <a:pt x="634" y="3546"/>
                      <a:pt x="801" y="2645"/>
                    </a:cubicBezTo>
                    <a:cubicBezTo>
                      <a:pt x="934" y="1778"/>
                      <a:pt x="1301" y="1044"/>
                      <a:pt x="1635" y="243"/>
                    </a:cubicBezTo>
                    <a:cubicBezTo>
                      <a:pt x="1681" y="107"/>
                      <a:pt x="1570" y="1"/>
                      <a:pt x="14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63"/>
              <p:cNvSpPr/>
              <p:nvPr/>
            </p:nvSpPr>
            <p:spPr>
              <a:xfrm>
                <a:off x="3082513" y="311755"/>
                <a:ext cx="206057" cy="460870"/>
              </a:xfrm>
              <a:custGeom>
                <a:avLst/>
                <a:gdLst/>
                <a:ahLst/>
                <a:cxnLst/>
                <a:rect l="l" t="t" r="r" b="b"/>
                <a:pathLst>
                  <a:path w="8774" h="19624" extrusionOk="0">
                    <a:moveTo>
                      <a:pt x="5771" y="263"/>
                    </a:moveTo>
                    <a:cubicBezTo>
                      <a:pt x="5238" y="1230"/>
                      <a:pt x="4737" y="2264"/>
                      <a:pt x="4304" y="3299"/>
                    </a:cubicBezTo>
                    <a:cubicBezTo>
                      <a:pt x="4170" y="3098"/>
                      <a:pt x="4103" y="2731"/>
                      <a:pt x="3970" y="2465"/>
                    </a:cubicBezTo>
                    <a:cubicBezTo>
                      <a:pt x="3770" y="2064"/>
                      <a:pt x="3503" y="1697"/>
                      <a:pt x="3269" y="1297"/>
                    </a:cubicBezTo>
                    <a:cubicBezTo>
                      <a:pt x="3970" y="697"/>
                      <a:pt x="4837" y="263"/>
                      <a:pt x="5738" y="263"/>
                    </a:cubicBezTo>
                    <a:close/>
                    <a:moveTo>
                      <a:pt x="5971" y="363"/>
                    </a:moveTo>
                    <a:cubicBezTo>
                      <a:pt x="6972" y="430"/>
                      <a:pt x="7439" y="1097"/>
                      <a:pt x="7639" y="1964"/>
                    </a:cubicBezTo>
                    <a:lnTo>
                      <a:pt x="7606" y="1964"/>
                    </a:lnTo>
                    <a:cubicBezTo>
                      <a:pt x="7072" y="2231"/>
                      <a:pt x="6572" y="2465"/>
                      <a:pt x="6071" y="2731"/>
                    </a:cubicBezTo>
                    <a:cubicBezTo>
                      <a:pt x="5638" y="2932"/>
                      <a:pt x="5137" y="3365"/>
                      <a:pt x="4670" y="3465"/>
                    </a:cubicBezTo>
                    <a:cubicBezTo>
                      <a:pt x="4668" y="3465"/>
                      <a:pt x="4666" y="3465"/>
                      <a:pt x="4664" y="3465"/>
                    </a:cubicBezTo>
                    <a:lnTo>
                      <a:pt x="4664" y="3465"/>
                    </a:lnTo>
                    <a:cubicBezTo>
                      <a:pt x="5089" y="2420"/>
                      <a:pt x="5514" y="1376"/>
                      <a:pt x="5971" y="363"/>
                    </a:cubicBezTo>
                    <a:close/>
                    <a:moveTo>
                      <a:pt x="3136" y="1431"/>
                    </a:moveTo>
                    <a:cubicBezTo>
                      <a:pt x="3570" y="2131"/>
                      <a:pt x="3937" y="2865"/>
                      <a:pt x="4170" y="3632"/>
                    </a:cubicBezTo>
                    <a:cubicBezTo>
                      <a:pt x="3803" y="4599"/>
                      <a:pt x="3503" y="5567"/>
                      <a:pt x="3236" y="6501"/>
                    </a:cubicBezTo>
                    <a:cubicBezTo>
                      <a:pt x="3236" y="6467"/>
                      <a:pt x="3169" y="6434"/>
                      <a:pt x="3136" y="6367"/>
                    </a:cubicBezTo>
                    <a:cubicBezTo>
                      <a:pt x="2936" y="6067"/>
                      <a:pt x="2836" y="5700"/>
                      <a:pt x="2736" y="5333"/>
                    </a:cubicBezTo>
                    <a:cubicBezTo>
                      <a:pt x="2402" y="4633"/>
                      <a:pt x="2069" y="3899"/>
                      <a:pt x="1668" y="3232"/>
                    </a:cubicBezTo>
                    <a:cubicBezTo>
                      <a:pt x="1668" y="3232"/>
                      <a:pt x="1735" y="3165"/>
                      <a:pt x="1735" y="3132"/>
                    </a:cubicBezTo>
                    <a:cubicBezTo>
                      <a:pt x="2069" y="2565"/>
                      <a:pt x="2569" y="1931"/>
                      <a:pt x="3136" y="1431"/>
                    </a:cubicBezTo>
                    <a:close/>
                    <a:moveTo>
                      <a:pt x="7606" y="2198"/>
                    </a:moveTo>
                    <a:lnTo>
                      <a:pt x="7606" y="2198"/>
                    </a:lnTo>
                    <a:cubicBezTo>
                      <a:pt x="7706" y="3132"/>
                      <a:pt x="7539" y="4366"/>
                      <a:pt x="7339" y="5200"/>
                    </a:cubicBezTo>
                    <a:cubicBezTo>
                      <a:pt x="6772" y="5300"/>
                      <a:pt x="6138" y="5467"/>
                      <a:pt x="5538" y="5734"/>
                    </a:cubicBezTo>
                    <a:cubicBezTo>
                      <a:pt x="5271" y="5867"/>
                      <a:pt x="4937" y="6034"/>
                      <a:pt x="4637" y="6134"/>
                    </a:cubicBezTo>
                    <a:cubicBezTo>
                      <a:pt x="4337" y="6267"/>
                      <a:pt x="3970" y="6601"/>
                      <a:pt x="3636" y="6701"/>
                    </a:cubicBezTo>
                    <a:cubicBezTo>
                      <a:pt x="3570" y="6734"/>
                      <a:pt x="3503" y="6734"/>
                      <a:pt x="3436" y="6734"/>
                    </a:cubicBezTo>
                    <a:cubicBezTo>
                      <a:pt x="3736" y="5767"/>
                      <a:pt x="4003" y="4800"/>
                      <a:pt x="4404" y="3899"/>
                    </a:cubicBezTo>
                    <a:cubicBezTo>
                      <a:pt x="5438" y="3265"/>
                      <a:pt x="6472" y="2698"/>
                      <a:pt x="7606" y="2198"/>
                    </a:cubicBezTo>
                    <a:close/>
                    <a:moveTo>
                      <a:pt x="1635" y="3399"/>
                    </a:moveTo>
                    <a:cubicBezTo>
                      <a:pt x="2102" y="4599"/>
                      <a:pt x="2636" y="5767"/>
                      <a:pt x="3136" y="6968"/>
                    </a:cubicBezTo>
                    <a:cubicBezTo>
                      <a:pt x="2969" y="7535"/>
                      <a:pt x="2836" y="8069"/>
                      <a:pt x="2736" y="8602"/>
                    </a:cubicBezTo>
                    <a:cubicBezTo>
                      <a:pt x="2602" y="9069"/>
                      <a:pt x="2502" y="9536"/>
                      <a:pt x="2436" y="9970"/>
                    </a:cubicBezTo>
                    <a:cubicBezTo>
                      <a:pt x="2069" y="9837"/>
                      <a:pt x="2002" y="9703"/>
                      <a:pt x="1802" y="9303"/>
                    </a:cubicBezTo>
                    <a:cubicBezTo>
                      <a:pt x="1635" y="8969"/>
                      <a:pt x="1435" y="8702"/>
                      <a:pt x="1335" y="8402"/>
                    </a:cubicBezTo>
                    <a:cubicBezTo>
                      <a:pt x="1101" y="7935"/>
                      <a:pt x="801" y="7468"/>
                      <a:pt x="501" y="7035"/>
                    </a:cubicBezTo>
                    <a:cubicBezTo>
                      <a:pt x="634" y="5734"/>
                      <a:pt x="1001" y="4533"/>
                      <a:pt x="1635" y="3399"/>
                    </a:cubicBezTo>
                    <a:close/>
                    <a:moveTo>
                      <a:pt x="7306" y="5467"/>
                    </a:moveTo>
                    <a:cubicBezTo>
                      <a:pt x="7306" y="5533"/>
                      <a:pt x="7272" y="5600"/>
                      <a:pt x="7272" y="5634"/>
                    </a:cubicBezTo>
                    <a:cubicBezTo>
                      <a:pt x="6905" y="6868"/>
                      <a:pt x="6338" y="7969"/>
                      <a:pt x="5771" y="9103"/>
                    </a:cubicBezTo>
                    <a:cubicBezTo>
                      <a:pt x="5271" y="9236"/>
                      <a:pt x="4771" y="9370"/>
                      <a:pt x="4270" y="9570"/>
                    </a:cubicBezTo>
                    <a:cubicBezTo>
                      <a:pt x="4003" y="9636"/>
                      <a:pt x="3770" y="9770"/>
                      <a:pt x="3503" y="9870"/>
                    </a:cubicBezTo>
                    <a:cubicBezTo>
                      <a:pt x="3219" y="10023"/>
                      <a:pt x="3150" y="10090"/>
                      <a:pt x="3004" y="10090"/>
                    </a:cubicBezTo>
                    <a:cubicBezTo>
                      <a:pt x="2928" y="10090"/>
                      <a:pt x="2830" y="10071"/>
                      <a:pt x="2669" y="10037"/>
                    </a:cubicBezTo>
                    <a:cubicBezTo>
                      <a:pt x="2769" y="9636"/>
                      <a:pt x="2802" y="9303"/>
                      <a:pt x="2903" y="8936"/>
                    </a:cubicBezTo>
                    <a:cubicBezTo>
                      <a:pt x="3003" y="8335"/>
                      <a:pt x="3136" y="7768"/>
                      <a:pt x="3303" y="7201"/>
                    </a:cubicBezTo>
                    <a:lnTo>
                      <a:pt x="3336" y="7201"/>
                    </a:lnTo>
                    <a:cubicBezTo>
                      <a:pt x="4604" y="6401"/>
                      <a:pt x="5905" y="5867"/>
                      <a:pt x="7306" y="5467"/>
                    </a:cubicBezTo>
                    <a:close/>
                    <a:moveTo>
                      <a:pt x="434" y="7235"/>
                    </a:moveTo>
                    <a:cubicBezTo>
                      <a:pt x="768" y="7969"/>
                      <a:pt x="1168" y="8669"/>
                      <a:pt x="1568" y="9403"/>
                    </a:cubicBezTo>
                    <a:cubicBezTo>
                      <a:pt x="1735" y="9670"/>
                      <a:pt x="1969" y="10404"/>
                      <a:pt x="2302" y="10604"/>
                    </a:cubicBezTo>
                    <a:cubicBezTo>
                      <a:pt x="2169" y="11438"/>
                      <a:pt x="2069" y="12272"/>
                      <a:pt x="1969" y="13139"/>
                    </a:cubicBezTo>
                    <a:cubicBezTo>
                      <a:pt x="1502" y="12605"/>
                      <a:pt x="1101" y="12105"/>
                      <a:pt x="634" y="11571"/>
                    </a:cubicBezTo>
                    <a:cubicBezTo>
                      <a:pt x="467" y="10470"/>
                      <a:pt x="334" y="9370"/>
                      <a:pt x="401" y="8235"/>
                    </a:cubicBezTo>
                    <a:cubicBezTo>
                      <a:pt x="401" y="7902"/>
                      <a:pt x="401" y="7568"/>
                      <a:pt x="434" y="7235"/>
                    </a:cubicBezTo>
                    <a:close/>
                    <a:moveTo>
                      <a:pt x="5638" y="9403"/>
                    </a:moveTo>
                    <a:lnTo>
                      <a:pt x="5638" y="9403"/>
                    </a:lnTo>
                    <a:cubicBezTo>
                      <a:pt x="5404" y="9837"/>
                      <a:pt x="5171" y="10270"/>
                      <a:pt x="4937" y="10737"/>
                    </a:cubicBezTo>
                    <a:cubicBezTo>
                      <a:pt x="4570" y="11438"/>
                      <a:pt x="4170" y="12138"/>
                      <a:pt x="3837" y="12872"/>
                    </a:cubicBezTo>
                    <a:cubicBezTo>
                      <a:pt x="3269" y="12939"/>
                      <a:pt x="2736" y="13206"/>
                      <a:pt x="2302" y="13573"/>
                    </a:cubicBezTo>
                    <a:cubicBezTo>
                      <a:pt x="2335" y="12605"/>
                      <a:pt x="2436" y="11638"/>
                      <a:pt x="2636" y="10704"/>
                    </a:cubicBezTo>
                    <a:cubicBezTo>
                      <a:pt x="2769" y="10637"/>
                      <a:pt x="2836" y="10570"/>
                      <a:pt x="2969" y="10537"/>
                    </a:cubicBezTo>
                    <a:cubicBezTo>
                      <a:pt x="3903" y="10103"/>
                      <a:pt x="4637" y="9636"/>
                      <a:pt x="5638" y="9403"/>
                    </a:cubicBezTo>
                    <a:close/>
                    <a:moveTo>
                      <a:pt x="734" y="11871"/>
                    </a:moveTo>
                    <a:lnTo>
                      <a:pt x="734" y="11871"/>
                    </a:lnTo>
                    <a:cubicBezTo>
                      <a:pt x="1135" y="12438"/>
                      <a:pt x="1568" y="12939"/>
                      <a:pt x="1969" y="13472"/>
                    </a:cubicBezTo>
                    <a:cubicBezTo>
                      <a:pt x="1835" y="14640"/>
                      <a:pt x="1835" y="15774"/>
                      <a:pt x="1902" y="16908"/>
                    </a:cubicBezTo>
                    <a:cubicBezTo>
                      <a:pt x="1468" y="15240"/>
                      <a:pt x="1001" y="13573"/>
                      <a:pt x="734" y="11871"/>
                    </a:cubicBezTo>
                    <a:close/>
                    <a:moveTo>
                      <a:pt x="3670" y="13106"/>
                    </a:moveTo>
                    <a:cubicBezTo>
                      <a:pt x="2936" y="14807"/>
                      <a:pt x="2335" y="16541"/>
                      <a:pt x="2202" y="18409"/>
                    </a:cubicBezTo>
                    <a:cubicBezTo>
                      <a:pt x="2169" y="18276"/>
                      <a:pt x="2169" y="18142"/>
                      <a:pt x="2135" y="18042"/>
                    </a:cubicBezTo>
                    <a:cubicBezTo>
                      <a:pt x="2169" y="17976"/>
                      <a:pt x="2169" y="17976"/>
                      <a:pt x="2135" y="17909"/>
                    </a:cubicBezTo>
                    <a:cubicBezTo>
                      <a:pt x="2135" y="16508"/>
                      <a:pt x="2135" y="15140"/>
                      <a:pt x="2202" y="13806"/>
                    </a:cubicBezTo>
                    <a:cubicBezTo>
                      <a:pt x="2302" y="13806"/>
                      <a:pt x="2335" y="13773"/>
                      <a:pt x="2335" y="13673"/>
                    </a:cubicBezTo>
                    <a:cubicBezTo>
                      <a:pt x="2802" y="13439"/>
                      <a:pt x="3203" y="13239"/>
                      <a:pt x="3670" y="13106"/>
                    </a:cubicBezTo>
                    <a:close/>
                    <a:moveTo>
                      <a:pt x="5784" y="0"/>
                    </a:moveTo>
                    <a:cubicBezTo>
                      <a:pt x="4888" y="0"/>
                      <a:pt x="3890" y="460"/>
                      <a:pt x="3103" y="1097"/>
                    </a:cubicBezTo>
                    <a:cubicBezTo>
                      <a:pt x="968" y="2765"/>
                      <a:pt x="101" y="5567"/>
                      <a:pt x="34" y="8169"/>
                    </a:cubicBezTo>
                    <a:cubicBezTo>
                      <a:pt x="0" y="11838"/>
                      <a:pt x="1235" y="15741"/>
                      <a:pt x="2269" y="19277"/>
                    </a:cubicBezTo>
                    <a:lnTo>
                      <a:pt x="2269" y="19410"/>
                    </a:lnTo>
                    <a:cubicBezTo>
                      <a:pt x="2269" y="19443"/>
                      <a:pt x="2269" y="19477"/>
                      <a:pt x="2302" y="19477"/>
                    </a:cubicBezTo>
                    <a:lnTo>
                      <a:pt x="2302" y="19577"/>
                    </a:lnTo>
                    <a:cubicBezTo>
                      <a:pt x="2302" y="19607"/>
                      <a:pt x="2343" y="19623"/>
                      <a:pt x="2384" y="19623"/>
                    </a:cubicBezTo>
                    <a:cubicBezTo>
                      <a:pt x="2435" y="19623"/>
                      <a:pt x="2487" y="19599"/>
                      <a:pt x="2469" y="19543"/>
                    </a:cubicBezTo>
                    <a:lnTo>
                      <a:pt x="2502" y="19477"/>
                    </a:lnTo>
                    <a:cubicBezTo>
                      <a:pt x="2569" y="19477"/>
                      <a:pt x="2569" y="19443"/>
                      <a:pt x="2569" y="19410"/>
                    </a:cubicBezTo>
                    <a:cubicBezTo>
                      <a:pt x="2502" y="17108"/>
                      <a:pt x="3236" y="15040"/>
                      <a:pt x="4170" y="13039"/>
                    </a:cubicBezTo>
                    <a:lnTo>
                      <a:pt x="4404" y="13039"/>
                    </a:lnTo>
                    <a:cubicBezTo>
                      <a:pt x="4504" y="13039"/>
                      <a:pt x="4470" y="12805"/>
                      <a:pt x="4337" y="12805"/>
                    </a:cubicBezTo>
                    <a:lnTo>
                      <a:pt x="4270" y="12805"/>
                    </a:lnTo>
                    <a:cubicBezTo>
                      <a:pt x="4704" y="11905"/>
                      <a:pt x="5204" y="10971"/>
                      <a:pt x="5671" y="10070"/>
                    </a:cubicBezTo>
                    <a:cubicBezTo>
                      <a:pt x="6939" y="7668"/>
                      <a:pt x="8773" y="4433"/>
                      <a:pt x="7839" y="1631"/>
                    </a:cubicBezTo>
                    <a:cubicBezTo>
                      <a:pt x="7458" y="452"/>
                      <a:pt x="6671" y="0"/>
                      <a:pt x="57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63"/>
              <p:cNvSpPr/>
              <p:nvPr/>
            </p:nvSpPr>
            <p:spPr>
              <a:xfrm>
                <a:off x="3183568" y="490265"/>
                <a:ext cx="54086" cy="125363"/>
              </a:xfrm>
              <a:custGeom>
                <a:avLst/>
                <a:gdLst/>
                <a:ahLst/>
                <a:cxnLst/>
                <a:rect l="l" t="t" r="r" b="b"/>
                <a:pathLst>
                  <a:path w="2303" h="5338" extrusionOk="0">
                    <a:moveTo>
                      <a:pt x="2302" y="1"/>
                    </a:moveTo>
                    <a:lnTo>
                      <a:pt x="2302" y="1"/>
                    </a:lnTo>
                    <a:cubicBezTo>
                      <a:pt x="935" y="1101"/>
                      <a:pt x="34" y="2769"/>
                      <a:pt x="34" y="4704"/>
                    </a:cubicBezTo>
                    <a:cubicBezTo>
                      <a:pt x="34" y="5038"/>
                      <a:pt x="1" y="5271"/>
                      <a:pt x="134" y="5338"/>
                    </a:cubicBezTo>
                    <a:cubicBezTo>
                      <a:pt x="534" y="4704"/>
                      <a:pt x="1001" y="4137"/>
                      <a:pt x="1468" y="3603"/>
                    </a:cubicBezTo>
                    <a:cubicBezTo>
                      <a:pt x="1869" y="2436"/>
                      <a:pt x="2069" y="1268"/>
                      <a:pt x="23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63"/>
              <p:cNvSpPr/>
              <p:nvPr/>
            </p:nvSpPr>
            <p:spPr>
              <a:xfrm>
                <a:off x="3194536" y="571358"/>
                <a:ext cx="82291" cy="45068"/>
              </a:xfrm>
              <a:custGeom>
                <a:avLst/>
                <a:gdLst/>
                <a:ahLst/>
                <a:cxnLst/>
                <a:rect l="l" t="t" r="r" b="b"/>
                <a:pathLst>
                  <a:path w="3504" h="1919" extrusionOk="0">
                    <a:moveTo>
                      <a:pt x="2888" y="1"/>
                    </a:moveTo>
                    <a:cubicBezTo>
                      <a:pt x="2263" y="1"/>
                      <a:pt x="1646" y="157"/>
                      <a:pt x="1068" y="484"/>
                    </a:cubicBezTo>
                    <a:cubicBezTo>
                      <a:pt x="701" y="984"/>
                      <a:pt x="334" y="1418"/>
                      <a:pt x="1" y="1918"/>
                    </a:cubicBezTo>
                    <a:cubicBezTo>
                      <a:pt x="367" y="1918"/>
                      <a:pt x="1135" y="1484"/>
                      <a:pt x="1402" y="1351"/>
                    </a:cubicBezTo>
                    <a:cubicBezTo>
                      <a:pt x="2169" y="1017"/>
                      <a:pt x="2869" y="584"/>
                      <a:pt x="3503" y="50"/>
                    </a:cubicBezTo>
                    <a:cubicBezTo>
                      <a:pt x="3298" y="17"/>
                      <a:pt x="3092" y="1"/>
                      <a:pt x="2888"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63"/>
              <p:cNvSpPr/>
              <p:nvPr/>
            </p:nvSpPr>
            <p:spPr>
              <a:xfrm>
                <a:off x="3227438" y="513773"/>
                <a:ext cx="94034" cy="59558"/>
              </a:xfrm>
              <a:custGeom>
                <a:avLst/>
                <a:gdLst/>
                <a:ahLst/>
                <a:cxnLst/>
                <a:rect l="l" t="t" r="r" b="b"/>
                <a:pathLst>
                  <a:path w="4004" h="2536" extrusionOk="0">
                    <a:moveTo>
                      <a:pt x="2602" y="0"/>
                    </a:moveTo>
                    <a:cubicBezTo>
                      <a:pt x="1635" y="768"/>
                      <a:pt x="801" y="1635"/>
                      <a:pt x="1" y="2535"/>
                    </a:cubicBezTo>
                    <a:cubicBezTo>
                      <a:pt x="512" y="2358"/>
                      <a:pt x="1009" y="2254"/>
                      <a:pt x="1520" y="2254"/>
                    </a:cubicBezTo>
                    <a:cubicBezTo>
                      <a:pt x="1776" y="2254"/>
                      <a:pt x="2035" y="2280"/>
                      <a:pt x="2302" y="2335"/>
                    </a:cubicBezTo>
                    <a:cubicBezTo>
                      <a:pt x="2336" y="2302"/>
                      <a:pt x="2336" y="2302"/>
                      <a:pt x="2402" y="2302"/>
                    </a:cubicBezTo>
                    <a:cubicBezTo>
                      <a:pt x="3036" y="1768"/>
                      <a:pt x="3536" y="1034"/>
                      <a:pt x="4003" y="301"/>
                    </a:cubicBezTo>
                    <a:cubicBezTo>
                      <a:pt x="3503" y="167"/>
                      <a:pt x="3069" y="100"/>
                      <a:pt x="26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63"/>
              <p:cNvSpPr/>
              <p:nvPr/>
            </p:nvSpPr>
            <p:spPr>
              <a:xfrm>
                <a:off x="3227438" y="459711"/>
                <a:ext cx="68177" cy="103428"/>
              </a:xfrm>
              <a:custGeom>
                <a:avLst/>
                <a:gdLst/>
                <a:ahLst/>
                <a:cxnLst/>
                <a:rect l="l" t="t" r="r" b="b"/>
                <a:pathLst>
                  <a:path w="2903" h="4404" extrusionOk="0">
                    <a:moveTo>
                      <a:pt x="2903" y="1"/>
                    </a:moveTo>
                    <a:lnTo>
                      <a:pt x="2903" y="1"/>
                    </a:lnTo>
                    <a:cubicBezTo>
                      <a:pt x="2002" y="268"/>
                      <a:pt x="1168" y="668"/>
                      <a:pt x="468" y="1202"/>
                    </a:cubicBezTo>
                    <a:cubicBezTo>
                      <a:pt x="501" y="1202"/>
                      <a:pt x="501" y="1202"/>
                      <a:pt x="501" y="1268"/>
                    </a:cubicBezTo>
                    <a:cubicBezTo>
                      <a:pt x="568" y="2302"/>
                      <a:pt x="334" y="3403"/>
                      <a:pt x="1" y="4404"/>
                    </a:cubicBezTo>
                    <a:cubicBezTo>
                      <a:pt x="768" y="3537"/>
                      <a:pt x="1568" y="2769"/>
                      <a:pt x="2402" y="1969"/>
                    </a:cubicBezTo>
                    <a:cubicBezTo>
                      <a:pt x="2669" y="1335"/>
                      <a:pt x="2803" y="668"/>
                      <a:pt x="2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63"/>
              <p:cNvSpPr/>
              <p:nvPr/>
            </p:nvSpPr>
            <p:spPr>
              <a:xfrm>
                <a:off x="3292468" y="466756"/>
                <a:ext cx="56411" cy="47815"/>
              </a:xfrm>
              <a:custGeom>
                <a:avLst/>
                <a:gdLst/>
                <a:ahLst/>
                <a:cxnLst/>
                <a:rect l="l" t="t" r="r" b="b"/>
                <a:pathLst>
                  <a:path w="2402" h="2036" extrusionOk="0">
                    <a:moveTo>
                      <a:pt x="2402" y="1"/>
                    </a:moveTo>
                    <a:lnTo>
                      <a:pt x="2402" y="1"/>
                    </a:lnTo>
                    <a:cubicBezTo>
                      <a:pt x="1568" y="535"/>
                      <a:pt x="734" y="1168"/>
                      <a:pt x="0" y="1802"/>
                    </a:cubicBezTo>
                    <a:cubicBezTo>
                      <a:pt x="434" y="1869"/>
                      <a:pt x="867" y="1969"/>
                      <a:pt x="1334" y="2036"/>
                    </a:cubicBezTo>
                    <a:cubicBezTo>
                      <a:pt x="1735" y="1435"/>
                      <a:pt x="2135" y="701"/>
                      <a:pt x="24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63"/>
              <p:cNvSpPr/>
              <p:nvPr/>
            </p:nvSpPr>
            <p:spPr>
              <a:xfrm>
                <a:off x="3292468" y="455483"/>
                <a:ext cx="60333" cy="44997"/>
              </a:xfrm>
              <a:custGeom>
                <a:avLst/>
                <a:gdLst/>
                <a:ahLst/>
                <a:cxnLst/>
                <a:rect l="l" t="t" r="r" b="b"/>
                <a:pathLst>
                  <a:path w="2569" h="1916" extrusionOk="0">
                    <a:moveTo>
                      <a:pt x="1823" y="0"/>
                    </a:moveTo>
                    <a:cubicBezTo>
                      <a:pt x="1292" y="0"/>
                      <a:pt x="755" y="67"/>
                      <a:pt x="234" y="181"/>
                    </a:cubicBezTo>
                    <a:cubicBezTo>
                      <a:pt x="267" y="781"/>
                      <a:pt x="200" y="1348"/>
                      <a:pt x="0" y="1915"/>
                    </a:cubicBezTo>
                    <a:cubicBezTo>
                      <a:pt x="834" y="1215"/>
                      <a:pt x="1701" y="614"/>
                      <a:pt x="2569" y="47"/>
                    </a:cubicBezTo>
                    <a:cubicBezTo>
                      <a:pt x="2323" y="15"/>
                      <a:pt x="2073" y="0"/>
                      <a:pt x="18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63"/>
              <p:cNvSpPr/>
              <p:nvPr/>
            </p:nvSpPr>
            <p:spPr>
              <a:xfrm>
                <a:off x="3194536" y="572533"/>
                <a:ext cx="82291" cy="45443"/>
              </a:xfrm>
              <a:custGeom>
                <a:avLst/>
                <a:gdLst/>
                <a:ahLst/>
                <a:cxnLst/>
                <a:rect l="l" t="t" r="r" b="b"/>
                <a:pathLst>
                  <a:path w="3504" h="1935" extrusionOk="0">
                    <a:moveTo>
                      <a:pt x="3169" y="0"/>
                    </a:moveTo>
                    <a:cubicBezTo>
                      <a:pt x="2336" y="634"/>
                      <a:pt x="1468" y="1101"/>
                      <a:pt x="468" y="1301"/>
                    </a:cubicBezTo>
                    <a:cubicBezTo>
                      <a:pt x="301" y="1501"/>
                      <a:pt x="167" y="1701"/>
                      <a:pt x="1" y="1935"/>
                    </a:cubicBezTo>
                    <a:cubicBezTo>
                      <a:pt x="367" y="1935"/>
                      <a:pt x="1101" y="1468"/>
                      <a:pt x="1402" y="1334"/>
                    </a:cubicBezTo>
                    <a:cubicBezTo>
                      <a:pt x="2169" y="1001"/>
                      <a:pt x="2836" y="601"/>
                      <a:pt x="3503" y="33"/>
                    </a:cubicBezTo>
                    <a:cubicBezTo>
                      <a:pt x="3370" y="33"/>
                      <a:pt x="3270" y="0"/>
                      <a:pt x="3169"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63"/>
              <p:cNvSpPr/>
              <p:nvPr/>
            </p:nvSpPr>
            <p:spPr>
              <a:xfrm>
                <a:off x="3199233" y="497756"/>
                <a:ext cx="40512" cy="70126"/>
              </a:xfrm>
              <a:custGeom>
                <a:avLst/>
                <a:gdLst/>
                <a:ahLst/>
                <a:cxnLst/>
                <a:rect l="l" t="t" r="r" b="b"/>
                <a:pathLst>
                  <a:path w="1725" h="2986" extrusionOk="0">
                    <a:moveTo>
                      <a:pt x="1489" y="0"/>
                    </a:moveTo>
                    <a:cubicBezTo>
                      <a:pt x="1462" y="0"/>
                      <a:pt x="1433" y="5"/>
                      <a:pt x="1402" y="15"/>
                    </a:cubicBezTo>
                    <a:cubicBezTo>
                      <a:pt x="501" y="482"/>
                      <a:pt x="34" y="1950"/>
                      <a:pt x="1" y="2884"/>
                    </a:cubicBezTo>
                    <a:cubicBezTo>
                      <a:pt x="22" y="2949"/>
                      <a:pt x="86" y="2985"/>
                      <a:pt x="137" y="2985"/>
                    </a:cubicBezTo>
                    <a:cubicBezTo>
                      <a:pt x="165" y="2985"/>
                      <a:pt x="189" y="2974"/>
                      <a:pt x="201" y="2951"/>
                    </a:cubicBezTo>
                    <a:cubicBezTo>
                      <a:pt x="434" y="2484"/>
                      <a:pt x="634" y="1983"/>
                      <a:pt x="835" y="1550"/>
                    </a:cubicBezTo>
                    <a:cubicBezTo>
                      <a:pt x="1101" y="1116"/>
                      <a:pt x="1502" y="716"/>
                      <a:pt x="1669" y="282"/>
                    </a:cubicBezTo>
                    <a:cubicBezTo>
                      <a:pt x="1725" y="141"/>
                      <a:pt x="1638" y="0"/>
                      <a:pt x="14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63"/>
              <p:cNvSpPr/>
              <p:nvPr/>
            </p:nvSpPr>
            <p:spPr>
              <a:xfrm>
                <a:off x="3165555" y="449941"/>
                <a:ext cx="200844" cy="179942"/>
              </a:xfrm>
              <a:custGeom>
                <a:avLst/>
                <a:gdLst/>
                <a:ahLst/>
                <a:cxnLst/>
                <a:rect l="l" t="t" r="r" b="b"/>
                <a:pathLst>
                  <a:path w="8552" h="7662" extrusionOk="0">
                    <a:moveTo>
                      <a:pt x="7387" y="224"/>
                    </a:moveTo>
                    <a:cubicBezTo>
                      <a:pt x="7592" y="224"/>
                      <a:pt x="7799" y="233"/>
                      <a:pt x="8006" y="250"/>
                    </a:cubicBezTo>
                    <a:cubicBezTo>
                      <a:pt x="7105" y="850"/>
                      <a:pt x="6271" y="1451"/>
                      <a:pt x="5438" y="2151"/>
                    </a:cubicBezTo>
                    <a:cubicBezTo>
                      <a:pt x="5604" y="1584"/>
                      <a:pt x="5738" y="1017"/>
                      <a:pt x="5671" y="417"/>
                    </a:cubicBezTo>
                    <a:cubicBezTo>
                      <a:pt x="6215" y="293"/>
                      <a:pt x="6796" y="224"/>
                      <a:pt x="7387" y="224"/>
                    </a:cubicBezTo>
                    <a:close/>
                    <a:moveTo>
                      <a:pt x="7906" y="717"/>
                    </a:moveTo>
                    <a:cubicBezTo>
                      <a:pt x="7539" y="1384"/>
                      <a:pt x="7205" y="2085"/>
                      <a:pt x="6772" y="2752"/>
                    </a:cubicBezTo>
                    <a:cubicBezTo>
                      <a:pt x="6305" y="2685"/>
                      <a:pt x="5905" y="2585"/>
                      <a:pt x="5438" y="2518"/>
                    </a:cubicBezTo>
                    <a:cubicBezTo>
                      <a:pt x="6205" y="1884"/>
                      <a:pt x="7039" y="1317"/>
                      <a:pt x="7906" y="717"/>
                    </a:cubicBezTo>
                    <a:close/>
                    <a:moveTo>
                      <a:pt x="5571" y="417"/>
                    </a:moveTo>
                    <a:lnTo>
                      <a:pt x="5571" y="417"/>
                    </a:lnTo>
                    <a:cubicBezTo>
                      <a:pt x="5471" y="1084"/>
                      <a:pt x="5371" y="1751"/>
                      <a:pt x="5071" y="2385"/>
                    </a:cubicBezTo>
                    <a:cubicBezTo>
                      <a:pt x="4237" y="3119"/>
                      <a:pt x="3403" y="3919"/>
                      <a:pt x="2636" y="4820"/>
                    </a:cubicBezTo>
                    <a:cubicBezTo>
                      <a:pt x="2936" y="3819"/>
                      <a:pt x="3203" y="2718"/>
                      <a:pt x="3136" y="1684"/>
                    </a:cubicBezTo>
                    <a:lnTo>
                      <a:pt x="3136" y="1651"/>
                    </a:lnTo>
                    <a:cubicBezTo>
                      <a:pt x="3870" y="1050"/>
                      <a:pt x="4704" y="650"/>
                      <a:pt x="5571" y="417"/>
                    </a:cubicBezTo>
                    <a:close/>
                    <a:moveTo>
                      <a:pt x="5237" y="2718"/>
                    </a:moveTo>
                    <a:cubicBezTo>
                      <a:pt x="5738" y="2852"/>
                      <a:pt x="6171" y="2918"/>
                      <a:pt x="6638" y="3019"/>
                    </a:cubicBezTo>
                    <a:cubicBezTo>
                      <a:pt x="6205" y="3752"/>
                      <a:pt x="5638" y="4420"/>
                      <a:pt x="5037" y="5020"/>
                    </a:cubicBezTo>
                    <a:cubicBezTo>
                      <a:pt x="4971" y="5020"/>
                      <a:pt x="4971" y="5053"/>
                      <a:pt x="4937" y="5053"/>
                    </a:cubicBezTo>
                    <a:cubicBezTo>
                      <a:pt x="4670" y="4998"/>
                      <a:pt x="4407" y="4972"/>
                      <a:pt x="4148" y="4972"/>
                    </a:cubicBezTo>
                    <a:cubicBezTo>
                      <a:pt x="3629" y="4972"/>
                      <a:pt x="3125" y="5076"/>
                      <a:pt x="2636" y="5253"/>
                    </a:cubicBezTo>
                    <a:cubicBezTo>
                      <a:pt x="3436" y="4353"/>
                      <a:pt x="4303" y="3486"/>
                      <a:pt x="5237" y="2718"/>
                    </a:cubicBezTo>
                    <a:close/>
                    <a:moveTo>
                      <a:pt x="3069" y="1718"/>
                    </a:moveTo>
                    <a:cubicBezTo>
                      <a:pt x="2836" y="2918"/>
                      <a:pt x="2636" y="4153"/>
                      <a:pt x="2235" y="5320"/>
                    </a:cubicBezTo>
                    <a:cubicBezTo>
                      <a:pt x="1768" y="5887"/>
                      <a:pt x="1301" y="6421"/>
                      <a:pt x="901" y="7055"/>
                    </a:cubicBezTo>
                    <a:cubicBezTo>
                      <a:pt x="768" y="6988"/>
                      <a:pt x="801" y="6755"/>
                      <a:pt x="801" y="6421"/>
                    </a:cubicBezTo>
                    <a:cubicBezTo>
                      <a:pt x="801" y="4486"/>
                      <a:pt x="1702" y="2818"/>
                      <a:pt x="3069" y="1718"/>
                    </a:cubicBezTo>
                    <a:close/>
                    <a:moveTo>
                      <a:pt x="4157" y="5218"/>
                    </a:moveTo>
                    <a:cubicBezTo>
                      <a:pt x="4350" y="5218"/>
                      <a:pt x="4544" y="5230"/>
                      <a:pt x="4737" y="5253"/>
                    </a:cubicBezTo>
                    <a:cubicBezTo>
                      <a:pt x="4070" y="5821"/>
                      <a:pt x="3403" y="6221"/>
                      <a:pt x="2636" y="6554"/>
                    </a:cubicBezTo>
                    <a:cubicBezTo>
                      <a:pt x="2335" y="6688"/>
                      <a:pt x="1601" y="7155"/>
                      <a:pt x="1235" y="7155"/>
                    </a:cubicBezTo>
                    <a:cubicBezTo>
                      <a:pt x="1568" y="6654"/>
                      <a:pt x="1935" y="6154"/>
                      <a:pt x="2302" y="5687"/>
                    </a:cubicBezTo>
                    <a:cubicBezTo>
                      <a:pt x="2891" y="5354"/>
                      <a:pt x="3520" y="5218"/>
                      <a:pt x="4157" y="5218"/>
                    </a:cubicBezTo>
                    <a:close/>
                    <a:moveTo>
                      <a:pt x="6867" y="0"/>
                    </a:moveTo>
                    <a:cubicBezTo>
                      <a:pt x="3041" y="0"/>
                      <a:pt x="0" y="3517"/>
                      <a:pt x="567" y="7488"/>
                    </a:cubicBezTo>
                    <a:cubicBezTo>
                      <a:pt x="567" y="7575"/>
                      <a:pt x="617" y="7662"/>
                      <a:pt x="718" y="7662"/>
                    </a:cubicBezTo>
                    <a:cubicBezTo>
                      <a:pt x="733" y="7662"/>
                      <a:pt x="750" y="7660"/>
                      <a:pt x="768" y="7655"/>
                    </a:cubicBezTo>
                    <a:cubicBezTo>
                      <a:pt x="2402" y="7088"/>
                      <a:pt x="3970" y="6388"/>
                      <a:pt x="5271" y="5220"/>
                    </a:cubicBezTo>
                    <a:cubicBezTo>
                      <a:pt x="5971" y="4586"/>
                      <a:pt x="6538" y="3852"/>
                      <a:pt x="7039" y="3019"/>
                    </a:cubicBezTo>
                    <a:cubicBezTo>
                      <a:pt x="7072" y="3019"/>
                      <a:pt x="7072" y="2985"/>
                      <a:pt x="7072" y="2985"/>
                    </a:cubicBezTo>
                    <a:cubicBezTo>
                      <a:pt x="7572" y="2085"/>
                      <a:pt x="8039" y="1184"/>
                      <a:pt x="8473" y="350"/>
                    </a:cubicBezTo>
                    <a:cubicBezTo>
                      <a:pt x="8552" y="245"/>
                      <a:pt x="8445" y="119"/>
                      <a:pt x="8330" y="119"/>
                    </a:cubicBezTo>
                    <a:cubicBezTo>
                      <a:pt x="8299" y="119"/>
                      <a:pt x="8268" y="128"/>
                      <a:pt x="8240" y="150"/>
                    </a:cubicBezTo>
                    <a:cubicBezTo>
                      <a:pt x="7774" y="48"/>
                      <a:pt x="7315" y="0"/>
                      <a:pt x="6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63"/>
              <p:cNvSpPr/>
              <p:nvPr/>
            </p:nvSpPr>
            <p:spPr>
              <a:xfrm>
                <a:off x="3048835" y="713537"/>
                <a:ext cx="100281" cy="37623"/>
              </a:xfrm>
              <a:custGeom>
                <a:avLst/>
                <a:gdLst/>
                <a:ahLst/>
                <a:cxnLst/>
                <a:rect l="l" t="t" r="r" b="b"/>
                <a:pathLst>
                  <a:path w="4270" h="1602" extrusionOk="0">
                    <a:moveTo>
                      <a:pt x="0" y="0"/>
                    </a:moveTo>
                    <a:lnTo>
                      <a:pt x="0" y="0"/>
                    </a:lnTo>
                    <a:cubicBezTo>
                      <a:pt x="1234" y="834"/>
                      <a:pt x="2769" y="1301"/>
                      <a:pt x="4270" y="1602"/>
                    </a:cubicBezTo>
                    <a:cubicBezTo>
                      <a:pt x="4070" y="934"/>
                      <a:pt x="3669" y="434"/>
                      <a:pt x="3036" y="134"/>
                    </a:cubicBezTo>
                    <a:cubicBezTo>
                      <a:pt x="2002" y="134"/>
                      <a:pt x="1001" y="1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63"/>
              <p:cNvSpPr/>
              <p:nvPr/>
            </p:nvSpPr>
            <p:spPr>
              <a:xfrm>
                <a:off x="3042538" y="615620"/>
                <a:ext cx="94809" cy="94363"/>
              </a:xfrm>
              <a:custGeom>
                <a:avLst/>
                <a:gdLst/>
                <a:ahLst/>
                <a:cxnLst/>
                <a:rect l="l" t="t" r="r" b="b"/>
                <a:pathLst>
                  <a:path w="4037" h="4018" extrusionOk="0">
                    <a:moveTo>
                      <a:pt x="3903" y="1"/>
                    </a:moveTo>
                    <a:cubicBezTo>
                      <a:pt x="2569" y="868"/>
                      <a:pt x="1368" y="2036"/>
                      <a:pt x="334" y="3470"/>
                    </a:cubicBezTo>
                    <a:cubicBezTo>
                      <a:pt x="201" y="3637"/>
                      <a:pt x="134" y="3804"/>
                      <a:pt x="1" y="3970"/>
                    </a:cubicBezTo>
                    <a:cubicBezTo>
                      <a:pt x="638" y="3994"/>
                      <a:pt x="1291" y="4018"/>
                      <a:pt x="1938" y="4018"/>
                    </a:cubicBezTo>
                    <a:cubicBezTo>
                      <a:pt x="2206" y="4018"/>
                      <a:pt x="2472" y="4014"/>
                      <a:pt x="2736" y="4004"/>
                    </a:cubicBezTo>
                    <a:cubicBezTo>
                      <a:pt x="3703" y="2836"/>
                      <a:pt x="4037" y="1502"/>
                      <a:pt x="39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63"/>
              <p:cNvSpPr/>
              <p:nvPr/>
            </p:nvSpPr>
            <p:spPr>
              <a:xfrm>
                <a:off x="3131855" y="708840"/>
                <a:ext cx="129285" cy="51479"/>
              </a:xfrm>
              <a:custGeom>
                <a:avLst/>
                <a:gdLst/>
                <a:ahLst/>
                <a:cxnLst/>
                <a:rect l="l" t="t" r="r" b="b"/>
                <a:pathLst>
                  <a:path w="5505" h="2192" extrusionOk="0">
                    <a:moveTo>
                      <a:pt x="2936" y="0"/>
                    </a:moveTo>
                    <a:cubicBezTo>
                      <a:pt x="1936" y="167"/>
                      <a:pt x="1002" y="234"/>
                      <a:pt x="1" y="300"/>
                    </a:cubicBezTo>
                    <a:cubicBezTo>
                      <a:pt x="34" y="334"/>
                      <a:pt x="101" y="401"/>
                      <a:pt x="201" y="467"/>
                    </a:cubicBezTo>
                    <a:cubicBezTo>
                      <a:pt x="601" y="834"/>
                      <a:pt x="868" y="1301"/>
                      <a:pt x="1035" y="1835"/>
                    </a:cubicBezTo>
                    <a:cubicBezTo>
                      <a:pt x="1402" y="1902"/>
                      <a:pt x="1736" y="2002"/>
                      <a:pt x="2102" y="2035"/>
                    </a:cubicBezTo>
                    <a:cubicBezTo>
                      <a:pt x="2811" y="2139"/>
                      <a:pt x="3520" y="2191"/>
                      <a:pt x="4229" y="2191"/>
                    </a:cubicBezTo>
                    <a:cubicBezTo>
                      <a:pt x="4654" y="2191"/>
                      <a:pt x="5080" y="2173"/>
                      <a:pt x="5505" y="2135"/>
                    </a:cubicBezTo>
                    <a:cubicBezTo>
                      <a:pt x="4838" y="1201"/>
                      <a:pt x="4004" y="501"/>
                      <a:pt x="293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63"/>
              <p:cNvSpPr/>
              <p:nvPr/>
            </p:nvSpPr>
            <p:spPr>
              <a:xfrm>
                <a:off x="3116989" y="568611"/>
                <a:ext cx="121441" cy="137105"/>
              </a:xfrm>
              <a:custGeom>
                <a:avLst/>
                <a:gdLst/>
                <a:ahLst/>
                <a:cxnLst/>
                <a:rect l="l" t="t" r="r" b="b"/>
                <a:pathLst>
                  <a:path w="5171" h="5838" extrusionOk="0">
                    <a:moveTo>
                      <a:pt x="4771" y="0"/>
                    </a:moveTo>
                    <a:lnTo>
                      <a:pt x="4771" y="0"/>
                    </a:lnTo>
                    <a:cubicBezTo>
                      <a:pt x="3436" y="401"/>
                      <a:pt x="2135" y="1001"/>
                      <a:pt x="968" y="1735"/>
                    </a:cubicBezTo>
                    <a:cubicBezTo>
                      <a:pt x="1268" y="3002"/>
                      <a:pt x="1001" y="4303"/>
                      <a:pt x="334" y="5371"/>
                    </a:cubicBezTo>
                    <a:cubicBezTo>
                      <a:pt x="167" y="5671"/>
                      <a:pt x="1" y="5771"/>
                      <a:pt x="67" y="5838"/>
                    </a:cubicBezTo>
                    <a:cubicBezTo>
                      <a:pt x="1135" y="5804"/>
                      <a:pt x="2169" y="5704"/>
                      <a:pt x="3236" y="5538"/>
                    </a:cubicBezTo>
                    <a:cubicBezTo>
                      <a:pt x="4737" y="4037"/>
                      <a:pt x="5171" y="2035"/>
                      <a:pt x="4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63"/>
              <p:cNvSpPr/>
              <p:nvPr/>
            </p:nvSpPr>
            <p:spPr>
              <a:xfrm>
                <a:off x="3210999" y="690028"/>
                <a:ext cx="156692" cy="66627"/>
              </a:xfrm>
              <a:custGeom>
                <a:avLst/>
                <a:gdLst/>
                <a:ahLst/>
                <a:cxnLst/>
                <a:rect l="l" t="t" r="r" b="b"/>
                <a:pathLst>
                  <a:path w="6672" h="2837" extrusionOk="0">
                    <a:moveTo>
                      <a:pt x="2969" y="1"/>
                    </a:moveTo>
                    <a:cubicBezTo>
                      <a:pt x="2001" y="301"/>
                      <a:pt x="1001" y="534"/>
                      <a:pt x="0" y="701"/>
                    </a:cubicBezTo>
                    <a:cubicBezTo>
                      <a:pt x="133" y="768"/>
                      <a:pt x="300" y="835"/>
                      <a:pt x="367" y="868"/>
                    </a:cubicBezTo>
                    <a:cubicBezTo>
                      <a:pt x="1201" y="1368"/>
                      <a:pt x="1868" y="2102"/>
                      <a:pt x="2335" y="2836"/>
                    </a:cubicBezTo>
                    <a:cubicBezTo>
                      <a:pt x="3002" y="2769"/>
                      <a:pt x="3669" y="2603"/>
                      <a:pt x="4303" y="2336"/>
                    </a:cubicBezTo>
                    <a:cubicBezTo>
                      <a:pt x="5170" y="2002"/>
                      <a:pt x="5938" y="1602"/>
                      <a:pt x="6671" y="1101"/>
                    </a:cubicBezTo>
                    <a:cubicBezTo>
                      <a:pt x="5537" y="434"/>
                      <a:pt x="4303" y="34"/>
                      <a:pt x="29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63"/>
              <p:cNvSpPr/>
              <p:nvPr/>
            </p:nvSpPr>
            <p:spPr>
              <a:xfrm>
                <a:off x="3203155" y="549799"/>
                <a:ext cx="133982" cy="148096"/>
              </a:xfrm>
              <a:custGeom>
                <a:avLst/>
                <a:gdLst/>
                <a:ahLst/>
                <a:cxnLst/>
                <a:rect l="l" t="t" r="r" b="b"/>
                <a:pathLst>
                  <a:path w="5705" h="6306" extrusionOk="0">
                    <a:moveTo>
                      <a:pt x="5338" y="1"/>
                    </a:moveTo>
                    <a:lnTo>
                      <a:pt x="5338" y="1"/>
                    </a:lnTo>
                    <a:cubicBezTo>
                      <a:pt x="3970" y="134"/>
                      <a:pt x="2602" y="401"/>
                      <a:pt x="1301" y="768"/>
                    </a:cubicBezTo>
                    <a:cubicBezTo>
                      <a:pt x="1768" y="2236"/>
                      <a:pt x="1602" y="3837"/>
                      <a:pt x="834" y="5171"/>
                    </a:cubicBezTo>
                    <a:cubicBezTo>
                      <a:pt x="701" y="5405"/>
                      <a:pt x="101" y="6072"/>
                      <a:pt x="0" y="6305"/>
                    </a:cubicBezTo>
                    <a:cubicBezTo>
                      <a:pt x="1101" y="6138"/>
                      <a:pt x="2169" y="5938"/>
                      <a:pt x="3269" y="5605"/>
                    </a:cubicBezTo>
                    <a:cubicBezTo>
                      <a:pt x="4670" y="3937"/>
                      <a:pt x="5705" y="2269"/>
                      <a:pt x="53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63"/>
              <p:cNvSpPr/>
              <p:nvPr/>
            </p:nvSpPr>
            <p:spPr>
              <a:xfrm>
                <a:off x="3289321" y="548038"/>
                <a:ext cx="151220" cy="130271"/>
              </a:xfrm>
              <a:custGeom>
                <a:avLst/>
                <a:gdLst/>
                <a:ahLst/>
                <a:cxnLst/>
                <a:rect l="l" t="t" r="r" b="b"/>
                <a:pathLst>
                  <a:path w="6439" h="5547" extrusionOk="0">
                    <a:moveTo>
                      <a:pt x="4095" y="1"/>
                    </a:moveTo>
                    <a:cubicBezTo>
                      <a:pt x="3320" y="1"/>
                      <a:pt x="2553" y="26"/>
                      <a:pt x="1802" y="76"/>
                    </a:cubicBezTo>
                    <a:cubicBezTo>
                      <a:pt x="2369" y="1577"/>
                      <a:pt x="1702" y="3245"/>
                      <a:pt x="835" y="4512"/>
                    </a:cubicBezTo>
                    <a:cubicBezTo>
                      <a:pt x="768" y="4579"/>
                      <a:pt x="201" y="5213"/>
                      <a:pt x="1" y="5546"/>
                    </a:cubicBezTo>
                    <a:cubicBezTo>
                      <a:pt x="134" y="5546"/>
                      <a:pt x="201" y="5513"/>
                      <a:pt x="334" y="5480"/>
                    </a:cubicBezTo>
                    <a:cubicBezTo>
                      <a:pt x="1802" y="4979"/>
                      <a:pt x="3136" y="4379"/>
                      <a:pt x="4437" y="3712"/>
                    </a:cubicBezTo>
                    <a:cubicBezTo>
                      <a:pt x="5305" y="2578"/>
                      <a:pt x="5838" y="1377"/>
                      <a:pt x="6439" y="76"/>
                    </a:cubicBezTo>
                    <a:cubicBezTo>
                      <a:pt x="5655" y="26"/>
                      <a:pt x="4871" y="1"/>
                      <a:pt x="40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63"/>
              <p:cNvSpPr/>
              <p:nvPr/>
            </p:nvSpPr>
            <p:spPr>
              <a:xfrm>
                <a:off x="3295592" y="639113"/>
                <a:ext cx="145748" cy="73672"/>
              </a:xfrm>
              <a:custGeom>
                <a:avLst/>
                <a:gdLst/>
                <a:ahLst/>
                <a:cxnLst/>
                <a:rect l="l" t="t" r="r" b="b"/>
                <a:pathLst>
                  <a:path w="6206" h="3137" extrusionOk="0">
                    <a:moveTo>
                      <a:pt x="4671" y="0"/>
                    </a:moveTo>
                    <a:cubicBezTo>
                      <a:pt x="3170" y="834"/>
                      <a:pt x="1602" y="1502"/>
                      <a:pt x="1" y="2002"/>
                    </a:cubicBezTo>
                    <a:cubicBezTo>
                      <a:pt x="368" y="2035"/>
                      <a:pt x="868" y="2035"/>
                      <a:pt x="968" y="2102"/>
                    </a:cubicBezTo>
                    <a:cubicBezTo>
                      <a:pt x="1802" y="2302"/>
                      <a:pt x="2602" y="2636"/>
                      <a:pt x="3336" y="3136"/>
                    </a:cubicBezTo>
                    <a:cubicBezTo>
                      <a:pt x="4370" y="2369"/>
                      <a:pt x="5304" y="1468"/>
                      <a:pt x="6205" y="501"/>
                    </a:cubicBezTo>
                    <a:cubicBezTo>
                      <a:pt x="5705" y="267"/>
                      <a:pt x="5238" y="34"/>
                      <a:pt x="46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63"/>
              <p:cNvSpPr/>
              <p:nvPr/>
            </p:nvSpPr>
            <p:spPr>
              <a:xfrm>
                <a:off x="3402918" y="549799"/>
                <a:ext cx="108923" cy="79943"/>
              </a:xfrm>
              <a:custGeom>
                <a:avLst/>
                <a:gdLst/>
                <a:ahLst/>
                <a:cxnLst/>
                <a:rect l="l" t="t" r="r" b="b"/>
                <a:pathLst>
                  <a:path w="4638" h="3404" extrusionOk="0">
                    <a:moveTo>
                      <a:pt x="1668" y="1"/>
                    </a:moveTo>
                    <a:cubicBezTo>
                      <a:pt x="1468" y="1102"/>
                      <a:pt x="935" y="2102"/>
                      <a:pt x="301" y="3003"/>
                    </a:cubicBezTo>
                    <a:cubicBezTo>
                      <a:pt x="267" y="3070"/>
                      <a:pt x="101" y="3236"/>
                      <a:pt x="1" y="3403"/>
                    </a:cubicBezTo>
                    <a:cubicBezTo>
                      <a:pt x="1602" y="2503"/>
                      <a:pt x="3136" y="1468"/>
                      <a:pt x="4637" y="334"/>
                    </a:cubicBezTo>
                    <a:cubicBezTo>
                      <a:pt x="3670" y="168"/>
                      <a:pt x="2669" y="101"/>
                      <a:pt x="16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63"/>
              <p:cNvSpPr/>
              <p:nvPr/>
            </p:nvSpPr>
            <p:spPr>
              <a:xfrm>
                <a:off x="3411537" y="567812"/>
                <a:ext cx="95607" cy="79943"/>
              </a:xfrm>
              <a:custGeom>
                <a:avLst/>
                <a:gdLst/>
                <a:ahLst/>
                <a:cxnLst/>
                <a:rect l="l" t="t" r="r" b="b"/>
                <a:pathLst>
                  <a:path w="4071" h="3404" extrusionOk="0">
                    <a:moveTo>
                      <a:pt x="4070" y="1"/>
                    </a:moveTo>
                    <a:cubicBezTo>
                      <a:pt x="2836" y="1068"/>
                      <a:pt x="1468" y="2036"/>
                      <a:pt x="0" y="2870"/>
                    </a:cubicBezTo>
                    <a:cubicBezTo>
                      <a:pt x="167" y="2870"/>
                      <a:pt x="334" y="2903"/>
                      <a:pt x="401" y="2903"/>
                    </a:cubicBezTo>
                    <a:cubicBezTo>
                      <a:pt x="768" y="3003"/>
                      <a:pt x="1101" y="3170"/>
                      <a:pt x="1401" y="3403"/>
                    </a:cubicBezTo>
                    <a:cubicBezTo>
                      <a:pt x="2335" y="2336"/>
                      <a:pt x="3236" y="1168"/>
                      <a:pt x="40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63"/>
              <p:cNvSpPr/>
              <p:nvPr/>
            </p:nvSpPr>
            <p:spPr>
              <a:xfrm>
                <a:off x="3108863" y="579249"/>
                <a:ext cx="149341" cy="82973"/>
              </a:xfrm>
              <a:custGeom>
                <a:avLst/>
                <a:gdLst/>
                <a:ahLst/>
                <a:cxnLst/>
                <a:rect l="l" t="t" r="r" b="b"/>
                <a:pathLst>
                  <a:path w="6359" h="3533" extrusionOk="0">
                    <a:moveTo>
                      <a:pt x="6024" y="0"/>
                    </a:moveTo>
                    <a:cubicBezTo>
                      <a:pt x="6000" y="0"/>
                      <a:pt x="5976" y="5"/>
                      <a:pt x="5950" y="14"/>
                    </a:cubicBezTo>
                    <a:cubicBezTo>
                      <a:pt x="3782" y="615"/>
                      <a:pt x="1781" y="1782"/>
                      <a:pt x="113" y="3283"/>
                    </a:cubicBezTo>
                    <a:cubicBezTo>
                      <a:pt x="0" y="3396"/>
                      <a:pt x="101" y="3532"/>
                      <a:pt x="215" y="3532"/>
                    </a:cubicBezTo>
                    <a:cubicBezTo>
                      <a:pt x="237" y="3532"/>
                      <a:pt x="259" y="3527"/>
                      <a:pt x="279" y="3517"/>
                    </a:cubicBezTo>
                    <a:cubicBezTo>
                      <a:pt x="2114" y="2249"/>
                      <a:pt x="4015" y="1349"/>
                      <a:pt x="6117" y="515"/>
                    </a:cubicBezTo>
                    <a:cubicBezTo>
                      <a:pt x="6358" y="394"/>
                      <a:pt x="6245" y="0"/>
                      <a:pt x="60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63"/>
              <p:cNvSpPr/>
              <p:nvPr/>
            </p:nvSpPr>
            <p:spPr>
              <a:xfrm>
                <a:off x="3031808" y="539137"/>
                <a:ext cx="493349" cy="229777"/>
              </a:xfrm>
              <a:custGeom>
                <a:avLst/>
                <a:gdLst/>
                <a:ahLst/>
                <a:cxnLst/>
                <a:rect l="l" t="t" r="r" b="b"/>
                <a:pathLst>
                  <a:path w="21007" h="9784" extrusionOk="0">
                    <a:moveTo>
                      <a:pt x="17470" y="421"/>
                    </a:moveTo>
                    <a:cubicBezTo>
                      <a:pt x="18471" y="521"/>
                      <a:pt x="19472" y="588"/>
                      <a:pt x="20439" y="755"/>
                    </a:cubicBezTo>
                    <a:cubicBezTo>
                      <a:pt x="18938" y="1922"/>
                      <a:pt x="17437" y="2957"/>
                      <a:pt x="15803" y="3857"/>
                    </a:cubicBezTo>
                    <a:cubicBezTo>
                      <a:pt x="15903" y="3724"/>
                      <a:pt x="16036" y="3557"/>
                      <a:pt x="16103" y="3457"/>
                    </a:cubicBezTo>
                    <a:cubicBezTo>
                      <a:pt x="16737" y="2590"/>
                      <a:pt x="17270" y="1556"/>
                      <a:pt x="17470" y="421"/>
                    </a:cubicBezTo>
                    <a:close/>
                    <a:moveTo>
                      <a:pt x="20206" y="1189"/>
                    </a:moveTo>
                    <a:lnTo>
                      <a:pt x="20206" y="1189"/>
                    </a:lnTo>
                    <a:cubicBezTo>
                      <a:pt x="19372" y="2356"/>
                      <a:pt x="18504" y="3524"/>
                      <a:pt x="17537" y="4591"/>
                    </a:cubicBezTo>
                    <a:cubicBezTo>
                      <a:pt x="17270" y="4391"/>
                      <a:pt x="16937" y="4224"/>
                      <a:pt x="16536" y="4124"/>
                    </a:cubicBezTo>
                    <a:cubicBezTo>
                      <a:pt x="16503" y="4124"/>
                      <a:pt x="16336" y="4124"/>
                      <a:pt x="16169" y="4091"/>
                    </a:cubicBezTo>
                    <a:cubicBezTo>
                      <a:pt x="17637" y="3257"/>
                      <a:pt x="19005" y="2289"/>
                      <a:pt x="20206" y="1189"/>
                    </a:cubicBezTo>
                    <a:close/>
                    <a:moveTo>
                      <a:pt x="15119" y="380"/>
                    </a:moveTo>
                    <a:cubicBezTo>
                      <a:pt x="15894" y="380"/>
                      <a:pt x="16670" y="405"/>
                      <a:pt x="17437" y="455"/>
                    </a:cubicBezTo>
                    <a:cubicBezTo>
                      <a:pt x="16837" y="1756"/>
                      <a:pt x="16336" y="2957"/>
                      <a:pt x="15436" y="4091"/>
                    </a:cubicBezTo>
                    <a:cubicBezTo>
                      <a:pt x="14135" y="4791"/>
                      <a:pt x="12767" y="5392"/>
                      <a:pt x="11333" y="5859"/>
                    </a:cubicBezTo>
                    <a:cubicBezTo>
                      <a:pt x="11233" y="5859"/>
                      <a:pt x="11133" y="5892"/>
                      <a:pt x="10999" y="5925"/>
                    </a:cubicBezTo>
                    <a:cubicBezTo>
                      <a:pt x="11233" y="5592"/>
                      <a:pt x="11766" y="4958"/>
                      <a:pt x="11833" y="4891"/>
                    </a:cubicBezTo>
                    <a:cubicBezTo>
                      <a:pt x="12667" y="3624"/>
                      <a:pt x="13401" y="1956"/>
                      <a:pt x="12800" y="455"/>
                    </a:cubicBezTo>
                    <a:cubicBezTo>
                      <a:pt x="13568" y="405"/>
                      <a:pt x="14343" y="380"/>
                      <a:pt x="15119" y="380"/>
                    </a:cubicBezTo>
                    <a:close/>
                    <a:moveTo>
                      <a:pt x="12634" y="521"/>
                    </a:moveTo>
                    <a:cubicBezTo>
                      <a:pt x="12967" y="2756"/>
                      <a:pt x="11933" y="4424"/>
                      <a:pt x="10565" y="6092"/>
                    </a:cubicBezTo>
                    <a:cubicBezTo>
                      <a:pt x="9465" y="6392"/>
                      <a:pt x="8397" y="6626"/>
                      <a:pt x="7296" y="6793"/>
                    </a:cubicBezTo>
                    <a:cubicBezTo>
                      <a:pt x="7397" y="6559"/>
                      <a:pt x="7997" y="5892"/>
                      <a:pt x="8130" y="5692"/>
                    </a:cubicBezTo>
                    <a:cubicBezTo>
                      <a:pt x="8831" y="4291"/>
                      <a:pt x="9064" y="2723"/>
                      <a:pt x="8597" y="1255"/>
                    </a:cubicBezTo>
                    <a:cubicBezTo>
                      <a:pt x="9898" y="888"/>
                      <a:pt x="11266" y="622"/>
                      <a:pt x="12634" y="521"/>
                    </a:cubicBezTo>
                    <a:close/>
                    <a:moveTo>
                      <a:pt x="8431" y="1289"/>
                    </a:moveTo>
                    <a:lnTo>
                      <a:pt x="8431" y="1289"/>
                    </a:lnTo>
                    <a:cubicBezTo>
                      <a:pt x="8831" y="3357"/>
                      <a:pt x="8397" y="5358"/>
                      <a:pt x="6896" y="6859"/>
                    </a:cubicBezTo>
                    <a:cubicBezTo>
                      <a:pt x="5829" y="6959"/>
                      <a:pt x="4795" y="7059"/>
                      <a:pt x="3727" y="7093"/>
                    </a:cubicBezTo>
                    <a:cubicBezTo>
                      <a:pt x="3727" y="7026"/>
                      <a:pt x="3827" y="6926"/>
                      <a:pt x="3994" y="6626"/>
                    </a:cubicBezTo>
                    <a:cubicBezTo>
                      <a:pt x="4661" y="5558"/>
                      <a:pt x="4928" y="4257"/>
                      <a:pt x="4628" y="3057"/>
                    </a:cubicBezTo>
                    <a:cubicBezTo>
                      <a:pt x="5795" y="2289"/>
                      <a:pt x="7096" y="1722"/>
                      <a:pt x="8431" y="1289"/>
                    </a:cubicBezTo>
                    <a:close/>
                    <a:moveTo>
                      <a:pt x="4494" y="3090"/>
                    </a:moveTo>
                    <a:cubicBezTo>
                      <a:pt x="4628" y="4591"/>
                      <a:pt x="4294" y="5925"/>
                      <a:pt x="3327" y="7093"/>
                    </a:cubicBezTo>
                    <a:cubicBezTo>
                      <a:pt x="3063" y="7103"/>
                      <a:pt x="2797" y="7107"/>
                      <a:pt x="2529" y="7107"/>
                    </a:cubicBezTo>
                    <a:cubicBezTo>
                      <a:pt x="1882" y="7107"/>
                      <a:pt x="1229" y="7083"/>
                      <a:pt x="592" y="7059"/>
                    </a:cubicBezTo>
                    <a:cubicBezTo>
                      <a:pt x="725" y="6893"/>
                      <a:pt x="792" y="6726"/>
                      <a:pt x="925" y="6559"/>
                    </a:cubicBezTo>
                    <a:cubicBezTo>
                      <a:pt x="1959" y="5125"/>
                      <a:pt x="3160" y="4024"/>
                      <a:pt x="4494" y="3090"/>
                    </a:cubicBezTo>
                    <a:close/>
                    <a:moveTo>
                      <a:pt x="15936" y="4257"/>
                    </a:moveTo>
                    <a:cubicBezTo>
                      <a:pt x="16470" y="4291"/>
                      <a:pt x="16970" y="4524"/>
                      <a:pt x="17470" y="4758"/>
                    </a:cubicBezTo>
                    <a:cubicBezTo>
                      <a:pt x="16603" y="5725"/>
                      <a:pt x="15636" y="6626"/>
                      <a:pt x="14602" y="7393"/>
                    </a:cubicBezTo>
                    <a:cubicBezTo>
                      <a:pt x="13834" y="6893"/>
                      <a:pt x="13101" y="6559"/>
                      <a:pt x="12200" y="6359"/>
                    </a:cubicBezTo>
                    <a:cubicBezTo>
                      <a:pt x="12100" y="6359"/>
                      <a:pt x="11566" y="6292"/>
                      <a:pt x="11233" y="6259"/>
                    </a:cubicBezTo>
                    <a:cubicBezTo>
                      <a:pt x="12834" y="5725"/>
                      <a:pt x="14402" y="5058"/>
                      <a:pt x="15936" y="4257"/>
                    </a:cubicBezTo>
                    <a:close/>
                    <a:moveTo>
                      <a:pt x="725" y="7426"/>
                    </a:moveTo>
                    <a:lnTo>
                      <a:pt x="725" y="7426"/>
                    </a:lnTo>
                    <a:cubicBezTo>
                      <a:pt x="1726" y="7526"/>
                      <a:pt x="2727" y="7560"/>
                      <a:pt x="3761" y="7560"/>
                    </a:cubicBezTo>
                    <a:cubicBezTo>
                      <a:pt x="4328" y="7860"/>
                      <a:pt x="4795" y="8360"/>
                      <a:pt x="4995" y="9028"/>
                    </a:cubicBezTo>
                    <a:cubicBezTo>
                      <a:pt x="3494" y="8727"/>
                      <a:pt x="1993" y="8260"/>
                      <a:pt x="725" y="7426"/>
                    </a:cubicBezTo>
                    <a:close/>
                    <a:moveTo>
                      <a:pt x="10632" y="6426"/>
                    </a:moveTo>
                    <a:cubicBezTo>
                      <a:pt x="11966" y="6426"/>
                      <a:pt x="13201" y="6793"/>
                      <a:pt x="14335" y="7526"/>
                    </a:cubicBezTo>
                    <a:cubicBezTo>
                      <a:pt x="13601" y="8027"/>
                      <a:pt x="12800" y="8427"/>
                      <a:pt x="11966" y="8761"/>
                    </a:cubicBezTo>
                    <a:cubicBezTo>
                      <a:pt x="11299" y="9028"/>
                      <a:pt x="10666" y="9194"/>
                      <a:pt x="9998" y="9261"/>
                    </a:cubicBezTo>
                    <a:cubicBezTo>
                      <a:pt x="9498" y="8460"/>
                      <a:pt x="8831" y="7793"/>
                      <a:pt x="7997" y="7293"/>
                    </a:cubicBezTo>
                    <a:cubicBezTo>
                      <a:pt x="7930" y="7260"/>
                      <a:pt x="7763" y="7226"/>
                      <a:pt x="7630" y="7126"/>
                    </a:cubicBezTo>
                    <a:cubicBezTo>
                      <a:pt x="8631" y="6959"/>
                      <a:pt x="9631" y="6726"/>
                      <a:pt x="10632" y="6426"/>
                    </a:cubicBezTo>
                    <a:close/>
                    <a:moveTo>
                      <a:pt x="7230" y="7226"/>
                    </a:moveTo>
                    <a:cubicBezTo>
                      <a:pt x="8264" y="7727"/>
                      <a:pt x="9098" y="8427"/>
                      <a:pt x="9765" y="9361"/>
                    </a:cubicBezTo>
                    <a:cubicBezTo>
                      <a:pt x="9340" y="9399"/>
                      <a:pt x="8914" y="9417"/>
                      <a:pt x="8491" y="9417"/>
                    </a:cubicBezTo>
                    <a:cubicBezTo>
                      <a:pt x="7785" y="9417"/>
                      <a:pt x="7084" y="9365"/>
                      <a:pt x="6396" y="9261"/>
                    </a:cubicBezTo>
                    <a:cubicBezTo>
                      <a:pt x="6062" y="9194"/>
                      <a:pt x="5662" y="9128"/>
                      <a:pt x="5295" y="9061"/>
                    </a:cubicBezTo>
                    <a:cubicBezTo>
                      <a:pt x="5128" y="8527"/>
                      <a:pt x="4895" y="8060"/>
                      <a:pt x="4461" y="7693"/>
                    </a:cubicBezTo>
                    <a:cubicBezTo>
                      <a:pt x="4428" y="7593"/>
                      <a:pt x="4328" y="7560"/>
                      <a:pt x="4261" y="7526"/>
                    </a:cubicBezTo>
                    <a:cubicBezTo>
                      <a:pt x="5262" y="7460"/>
                      <a:pt x="6229" y="7393"/>
                      <a:pt x="7230" y="7226"/>
                    </a:cubicBezTo>
                    <a:close/>
                    <a:moveTo>
                      <a:pt x="15109" y="1"/>
                    </a:moveTo>
                    <a:cubicBezTo>
                      <a:pt x="9222" y="1"/>
                      <a:pt x="3170" y="1620"/>
                      <a:pt x="291" y="7126"/>
                    </a:cubicBezTo>
                    <a:cubicBezTo>
                      <a:pt x="282" y="7124"/>
                      <a:pt x="272" y="7123"/>
                      <a:pt x="263" y="7123"/>
                    </a:cubicBezTo>
                    <a:cubicBezTo>
                      <a:pt x="110" y="7123"/>
                      <a:pt x="1" y="7366"/>
                      <a:pt x="158" y="7460"/>
                    </a:cubicBezTo>
                    <a:cubicBezTo>
                      <a:pt x="1793" y="8694"/>
                      <a:pt x="3894" y="9128"/>
                      <a:pt x="5829" y="9528"/>
                    </a:cubicBezTo>
                    <a:cubicBezTo>
                      <a:pt x="6726" y="9685"/>
                      <a:pt x="7616" y="9783"/>
                      <a:pt x="8498" y="9783"/>
                    </a:cubicBezTo>
                    <a:cubicBezTo>
                      <a:pt x="9486" y="9783"/>
                      <a:pt x="10464" y="9661"/>
                      <a:pt x="11433" y="9361"/>
                    </a:cubicBezTo>
                    <a:cubicBezTo>
                      <a:pt x="15669" y="8027"/>
                      <a:pt x="18471" y="4224"/>
                      <a:pt x="20940" y="755"/>
                    </a:cubicBezTo>
                    <a:cubicBezTo>
                      <a:pt x="21006" y="622"/>
                      <a:pt x="20940" y="521"/>
                      <a:pt x="20806" y="455"/>
                    </a:cubicBezTo>
                    <a:cubicBezTo>
                      <a:pt x="19007" y="180"/>
                      <a:pt x="17067" y="1"/>
                      <a:pt x="15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 name="Google Shape;2917;p63"/>
          <p:cNvGrpSpPr/>
          <p:nvPr/>
        </p:nvGrpSpPr>
        <p:grpSpPr>
          <a:xfrm>
            <a:off x="1619672" y="4515966"/>
            <a:ext cx="339694" cy="348418"/>
            <a:chOff x="7390410" y="1714112"/>
            <a:chExt cx="339694" cy="348418"/>
          </a:xfrm>
        </p:grpSpPr>
        <p:sp>
          <p:nvSpPr>
            <p:cNvPr id="2918" name="Google Shape;2918;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2921;p63"/>
          <p:cNvGrpSpPr/>
          <p:nvPr/>
        </p:nvGrpSpPr>
        <p:grpSpPr>
          <a:xfrm>
            <a:off x="807647" y="4114760"/>
            <a:ext cx="476352" cy="488587"/>
            <a:chOff x="7390410" y="1714112"/>
            <a:chExt cx="339694" cy="348418"/>
          </a:xfrm>
        </p:grpSpPr>
        <p:sp>
          <p:nvSpPr>
            <p:cNvPr id="2922" name="Google Shape;2922;p63"/>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63"/>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63"/>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2925;p63"/>
          <p:cNvGrpSpPr/>
          <p:nvPr/>
        </p:nvGrpSpPr>
        <p:grpSpPr>
          <a:xfrm>
            <a:off x="179512" y="1779662"/>
            <a:ext cx="839035" cy="399100"/>
            <a:chOff x="5102400" y="2058675"/>
            <a:chExt cx="691076" cy="328748"/>
          </a:xfrm>
        </p:grpSpPr>
        <p:sp>
          <p:nvSpPr>
            <p:cNvPr id="2926" name="Google Shape;2926;p63"/>
            <p:cNvSpPr/>
            <p:nvPr/>
          </p:nvSpPr>
          <p:spPr>
            <a:xfrm>
              <a:off x="5102400" y="2058675"/>
              <a:ext cx="691076" cy="328748"/>
            </a:xfrm>
            <a:custGeom>
              <a:avLst/>
              <a:gdLst/>
              <a:ahLst/>
              <a:cxnLst/>
              <a:rect l="l" t="t" r="r" b="b"/>
              <a:pathLst>
                <a:path w="30931" h="14714" extrusionOk="0">
                  <a:moveTo>
                    <a:pt x="13329" y="0"/>
                  </a:moveTo>
                  <a:cubicBezTo>
                    <a:pt x="13102" y="0"/>
                    <a:pt x="12876" y="12"/>
                    <a:pt x="12651" y="36"/>
                  </a:cubicBezTo>
                  <a:cubicBezTo>
                    <a:pt x="9115" y="403"/>
                    <a:pt x="4979" y="4739"/>
                    <a:pt x="7414" y="8375"/>
                  </a:cubicBezTo>
                  <a:lnTo>
                    <a:pt x="7281" y="8442"/>
                  </a:lnTo>
                  <a:cubicBezTo>
                    <a:pt x="7281" y="8409"/>
                    <a:pt x="7247" y="8375"/>
                    <a:pt x="7214" y="8375"/>
                  </a:cubicBezTo>
                  <a:cubicBezTo>
                    <a:pt x="6705" y="8115"/>
                    <a:pt x="6151" y="7999"/>
                    <a:pt x="5596" y="7999"/>
                  </a:cubicBezTo>
                  <a:cubicBezTo>
                    <a:pt x="2807" y="7999"/>
                    <a:pt x="1" y="10931"/>
                    <a:pt x="2811" y="13212"/>
                  </a:cubicBezTo>
                  <a:cubicBezTo>
                    <a:pt x="4712" y="14713"/>
                    <a:pt x="8115" y="14313"/>
                    <a:pt x="10383" y="14446"/>
                  </a:cubicBezTo>
                  <a:cubicBezTo>
                    <a:pt x="11972" y="14525"/>
                    <a:pt x="13568" y="14589"/>
                    <a:pt x="15168" y="14589"/>
                  </a:cubicBezTo>
                  <a:cubicBezTo>
                    <a:pt x="16961" y="14589"/>
                    <a:pt x="18759" y="14509"/>
                    <a:pt x="20557" y="14280"/>
                  </a:cubicBezTo>
                  <a:cubicBezTo>
                    <a:pt x="23793" y="13879"/>
                    <a:pt x="30931" y="12945"/>
                    <a:pt x="29397" y="8042"/>
                  </a:cubicBezTo>
                  <a:cubicBezTo>
                    <a:pt x="28679" y="5745"/>
                    <a:pt x="26948" y="4838"/>
                    <a:pt x="25045" y="4838"/>
                  </a:cubicBezTo>
                  <a:cubicBezTo>
                    <a:pt x="23409" y="4838"/>
                    <a:pt x="21647" y="5508"/>
                    <a:pt x="20290" y="6541"/>
                  </a:cubicBezTo>
                  <a:cubicBezTo>
                    <a:pt x="20541" y="2873"/>
                    <a:pt x="16873" y="0"/>
                    <a:pt x="13329"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2927;p63"/>
            <p:cNvGrpSpPr/>
            <p:nvPr/>
          </p:nvGrpSpPr>
          <p:grpSpPr>
            <a:xfrm>
              <a:off x="5124114" y="2069130"/>
              <a:ext cx="647659" cy="307845"/>
              <a:chOff x="1436600" y="1088800"/>
              <a:chExt cx="771850" cy="366875"/>
            </a:xfrm>
          </p:grpSpPr>
          <p:sp>
            <p:nvSpPr>
              <p:cNvPr id="2928" name="Google Shape;2928;p63"/>
              <p:cNvSpPr/>
              <p:nvPr/>
            </p:nvSpPr>
            <p:spPr>
              <a:xfrm>
                <a:off x="1478725" y="1105400"/>
                <a:ext cx="682175" cy="329150"/>
              </a:xfrm>
              <a:custGeom>
                <a:avLst/>
                <a:gdLst/>
                <a:ahLst/>
                <a:cxnLst/>
                <a:rect l="l" t="t" r="r" b="b"/>
                <a:pathLst>
                  <a:path w="27287" h="13166" extrusionOk="0">
                    <a:moveTo>
                      <a:pt x="11638" y="0"/>
                    </a:moveTo>
                    <a:cubicBezTo>
                      <a:pt x="11617" y="0"/>
                      <a:pt x="11596" y="0"/>
                      <a:pt x="11576" y="1"/>
                    </a:cubicBezTo>
                    <a:cubicBezTo>
                      <a:pt x="9674" y="34"/>
                      <a:pt x="7906" y="935"/>
                      <a:pt x="6805" y="2436"/>
                    </a:cubicBezTo>
                    <a:cubicBezTo>
                      <a:pt x="5571" y="4170"/>
                      <a:pt x="5771" y="5705"/>
                      <a:pt x="6072" y="7639"/>
                    </a:cubicBezTo>
                    <a:cubicBezTo>
                      <a:pt x="6072" y="7753"/>
                      <a:pt x="5964" y="7820"/>
                      <a:pt x="5874" y="7820"/>
                    </a:cubicBezTo>
                    <a:cubicBezTo>
                      <a:pt x="5831" y="7820"/>
                      <a:pt x="5793" y="7805"/>
                      <a:pt x="5771" y="7773"/>
                    </a:cubicBezTo>
                    <a:cubicBezTo>
                      <a:pt x="5738" y="7706"/>
                      <a:pt x="5738" y="7673"/>
                      <a:pt x="5671" y="7639"/>
                    </a:cubicBezTo>
                    <a:lnTo>
                      <a:pt x="5571" y="7706"/>
                    </a:lnTo>
                    <a:cubicBezTo>
                      <a:pt x="5631" y="7857"/>
                      <a:pt x="5501" y="8116"/>
                      <a:pt x="5328" y="8116"/>
                    </a:cubicBezTo>
                    <a:cubicBezTo>
                      <a:pt x="5310" y="8116"/>
                      <a:pt x="5290" y="8113"/>
                      <a:pt x="5271" y="8106"/>
                    </a:cubicBezTo>
                    <a:cubicBezTo>
                      <a:pt x="4794" y="7963"/>
                      <a:pt x="4324" y="7881"/>
                      <a:pt x="3858" y="7881"/>
                    </a:cubicBezTo>
                    <a:cubicBezTo>
                      <a:pt x="3347" y="7881"/>
                      <a:pt x="2841" y="7980"/>
                      <a:pt x="2336" y="8206"/>
                    </a:cubicBezTo>
                    <a:cubicBezTo>
                      <a:pt x="1" y="9341"/>
                      <a:pt x="1001" y="11842"/>
                      <a:pt x="3336" y="12543"/>
                    </a:cubicBezTo>
                    <a:cubicBezTo>
                      <a:pt x="4837" y="13010"/>
                      <a:pt x="6739" y="12876"/>
                      <a:pt x="8273" y="12976"/>
                    </a:cubicBezTo>
                    <a:cubicBezTo>
                      <a:pt x="9993" y="13086"/>
                      <a:pt x="11703" y="13166"/>
                      <a:pt x="13414" y="13166"/>
                    </a:cubicBezTo>
                    <a:cubicBezTo>
                      <a:pt x="14822" y="13166"/>
                      <a:pt x="16231" y="13112"/>
                      <a:pt x="17647" y="12976"/>
                    </a:cubicBezTo>
                    <a:cubicBezTo>
                      <a:pt x="20215" y="12776"/>
                      <a:pt x="27287" y="12343"/>
                      <a:pt x="27087" y="8440"/>
                    </a:cubicBezTo>
                    <a:cubicBezTo>
                      <a:pt x="26987" y="6472"/>
                      <a:pt x="25252" y="4971"/>
                      <a:pt x="23417" y="4837"/>
                    </a:cubicBezTo>
                    <a:cubicBezTo>
                      <a:pt x="23303" y="4829"/>
                      <a:pt x="23189" y="4825"/>
                      <a:pt x="23076" y="4825"/>
                    </a:cubicBezTo>
                    <a:cubicBezTo>
                      <a:pt x="21323" y="4825"/>
                      <a:pt x="19830" y="5775"/>
                      <a:pt x="18514" y="6872"/>
                    </a:cubicBezTo>
                    <a:cubicBezTo>
                      <a:pt x="18480" y="6939"/>
                      <a:pt x="18414" y="6972"/>
                      <a:pt x="18347" y="6972"/>
                    </a:cubicBezTo>
                    <a:cubicBezTo>
                      <a:pt x="18293" y="7008"/>
                      <a:pt x="18233" y="7025"/>
                      <a:pt x="18172" y="7025"/>
                    </a:cubicBezTo>
                    <a:cubicBezTo>
                      <a:pt x="18008" y="7025"/>
                      <a:pt x="17847" y="6901"/>
                      <a:pt x="17847" y="6705"/>
                    </a:cubicBezTo>
                    <a:cubicBezTo>
                      <a:pt x="18112" y="2990"/>
                      <a:pt x="15408" y="0"/>
                      <a:pt x="116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rgbClr val="C400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63"/>
              <p:cNvSpPr/>
              <p:nvPr/>
            </p:nvSpPr>
            <p:spPr>
              <a:xfrm>
                <a:off x="1497075" y="1106200"/>
                <a:ext cx="428650" cy="286925"/>
              </a:xfrm>
              <a:custGeom>
                <a:avLst/>
                <a:gdLst/>
                <a:ahLst/>
                <a:cxnLst/>
                <a:rect l="l" t="t" r="r" b="b"/>
                <a:pathLst>
                  <a:path w="17146" h="11477" extrusionOk="0">
                    <a:moveTo>
                      <a:pt x="10968" y="1"/>
                    </a:moveTo>
                    <a:cubicBezTo>
                      <a:pt x="10926" y="1"/>
                      <a:pt x="10884" y="1"/>
                      <a:pt x="10842" y="2"/>
                    </a:cubicBezTo>
                    <a:cubicBezTo>
                      <a:pt x="8940" y="69"/>
                      <a:pt x="7139" y="903"/>
                      <a:pt x="6071" y="2437"/>
                    </a:cubicBezTo>
                    <a:cubicBezTo>
                      <a:pt x="4871" y="4172"/>
                      <a:pt x="5071" y="5739"/>
                      <a:pt x="5338" y="7674"/>
                    </a:cubicBezTo>
                    <a:cubicBezTo>
                      <a:pt x="5360" y="7787"/>
                      <a:pt x="5276" y="7869"/>
                      <a:pt x="5177" y="7869"/>
                    </a:cubicBezTo>
                    <a:cubicBezTo>
                      <a:pt x="5131" y="7869"/>
                      <a:pt x="5080" y="7851"/>
                      <a:pt x="5037" y="7807"/>
                    </a:cubicBezTo>
                    <a:cubicBezTo>
                      <a:pt x="5004" y="7774"/>
                      <a:pt x="5004" y="7707"/>
                      <a:pt x="4937" y="7674"/>
                    </a:cubicBezTo>
                    <a:lnTo>
                      <a:pt x="4837" y="7774"/>
                    </a:lnTo>
                    <a:cubicBezTo>
                      <a:pt x="4900" y="7930"/>
                      <a:pt x="4787" y="8144"/>
                      <a:pt x="4581" y="8144"/>
                    </a:cubicBezTo>
                    <a:cubicBezTo>
                      <a:pt x="4567" y="8144"/>
                      <a:pt x="4552" y="8143"/>
                      <a:pt x="4537" y="8141"/>
                    </a:cubicBezTo>
                    <a:cubicBezTo>
                      <a:pt x="4070" y="8001"/>
                      <a:pt x="3609" y="7919"/>
                      <a:pt x="3153" y="7919"/>
                    </a:cubicBezTo>
                    <a:cubicBezTo>
                      <a:pt x="2633" y="7919"/>
                      <a:pt x="2117" y="8026"/>
                      <a:pt x="1602" y="8274"/>
                    </a:cubicBezTo>
                    <a:cubicBezTo>
                      <a:pt x="34" y="9075"/>
                      <a:pt x="0" y="10443"/>
                      <a:pt x="868" y="11477"/>
                    </a:cubicBezTo>
                    <a:cubicBezTo>
                      <a:pt x="934" y="11243"/>
                      <a:pt x="1035" y="10976"/>
                      <a:pt x="1135" y="10743"/>
                    </a:cubicBezTo>
                    <a:cubicBezTo>
                      <a:pt x="1649" y="9780"/>
                      <a:pt x="2780" y="9208"/>
                      <a:pt x="3871" y="9208"/>
                    </a:cubicBezTo>
                    <a:cubicBezTo>
                      <a:pt x="4406" y="9208"/>
                      <a:pt x="4932" y="9346"/>
                      <a:pt x="5371" y="9642"/>
                    </a:cubicBezTo>
                    <a:cubicBezTo>
                      <a:pt x="5471" y="9742"/>
                      <a:pt x="5671" y="9842"/>
                      <a:pt x="5771" y="9942"/>
                    </a:cubicBezTo>
                    <a:cubicBezTo>
                      <a:pt x="5771" y="9309"/>
                      <a:pt x="5871" y="8741"/>
                      <a:pt x="6038" y="8141"/>
                    </a:cubicBezTo>
                    <a:cubicBezTo>
                      <a:pt x="6572" y="5773"/>
                      <a:pt x="8240" y="3471"/>
                      <a:pt x="10741" y="2971"/>
                    </a:cubicBezTo>
                    <a:cubicBezTo>
                      <a:pt x="11091" y="2899"/>
                      <a:pt x="11430" y="2865"/>
                      <a:pt x="11759" y="2865"/>
                    </a:cubicBezTo>
                    <a:cubicBezTo>
                      <a:pt x="13872" y="2865"/>
                      <a:pt x="15547" y="4265"/>
                      <a:pt x="16846" y="5939"/>
                    </a:cubicBezTo>
                    <a:cubicBezTo>
                      <a:pt x="16913" y="6040"/>
                      <a:pt x="17046" y="6173"/>
                      <a:pt x="17113" y="6306"/>
                    </a:cubicBezTo>
                    <a:cubicBezTo>
                      <a:pt x="17146" y="2811"/>
                      <a:pt x="14571" y="1"/>
                      <a:pt x="109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63"/>
              <p:cNvSpPr/>
              <p:nvPr/>
            </p:nvSpPr>
            <p:spPr>
              <a:xfrm>
                <a:off x="1936550" y="1226975"/>
                <a:ext cx="219350" cy="99450"/>
              </a:xfrm>
              <a:custGeom>
                <a:avLst/>
                <a:gdLst/>
                <a:ahLst/>
                <a:cxnLst/>
                <a:rect l="l" t="t" r="r" b="b"/>
                <a:pathLst>
                  <a:path w="8774" h="3978" extrusionOk="0">
                    <a:moveTo>
                      <a:pt x="4763" y="0"/>
                    </a:moveTo>
                    <a:cubicBezTo>
                      <a:pt x="3006" y="0"/>
                      <a:pt x="1436" y="902"/>
                      <a:pt x="167" y="2076"/>
                    </a:cubicBezTo>
                    <a:cubicBezTo>
                      <a:pt x="134" y="2109"/>
                      <a:pt x="34" y="2143"/>
                      <a:pt x="1" y="2143"/>
                    </a:cubicBezTo>
                    <a:cubicBezTo>
                      <a:pt x="368" y="2643"/>
                      <a:pt x="668" y="3177"/>
                      <a:pt x="901" y="3777"/>
                    </a:cubicBezTo>
                    <a:cubicBezTo>
                      <a:pt x="1635" y="3110"/>
                      <a:pt x="2436" y="2643"/>
                      <a:pt x="3336" y="2443"/>
                    </a:cubicBezTo>
                    <a:cubicBezTo>
                      <a:pt x="3803" y="2326"/>
                      <a:pt x="4289" y="2267"/>
                      <a:pt x="4776" y="2267"/>
                    </a:cubicBezTo>
                    <a:cubicBezTo>
                      <a:pt x="5823" y="2267"/>
                      <a:pt x="6875" y="2541"/>
                      <a:pt x="7740" y="3110"/>
                    </a:cubicBezTo>
                    <a:cubicBezTo>
                      <a:pt x="8140" y="3343"/>
                      <a:pt x="8473" y="3644"/>
                      <a:pt x="8774" y="3977"/>
                    </a:cubicBezTo>
                    <a:lnTo>
                      <a:pt x="8774" y="3610"/>
                    </a:lnTo>
                    <a:cubicBezTo>
                      <a:pt x="8640" y="1642"/>
                      <a:pt x="6906" y="141"/>
                      <a:pt x="5038" y="8"/>
                    </a:cubicBezTo>
                    <a:cubicBezTo>
                      <a:pt x="4946" y="3"/>
                      <a:pt x="4854" y="0"/>
                      <a:pt x="4763" y="0"/>
                    </a:cubicBezTo>
                    <a:close/>
                  </a:path>
                </a:pathLst>
              </a:custGeom>
              <a:solidFill>
                <a:srgbClr val="D8F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63"/>
              <p:cNvSpPr/>
              <p:nvPr/>
            </p:nvSpPr>
            <p:spPr>
              <a:xfrm>
                <a:off x="1436600" y="1088800"/>
                <a:ext cx="771850" cy="366875"/>
              </a:xfrm>
              <a:custGeom>
                <a:avLst/>
                <a:gdLst/>
                <a:ahLst/>
                <a:cxnLst/>
                <a:rect l="l" t="t" r="r" b="b"/>
                <a:pathLst>
                  <a:path w="30874" h="14675" extrusionOk="0">
                    <a:moveTo>
                      <a:pt x="13248" y="0"/>
                    </a:moveTo>
                    <a:cubicBezTo>
                      <a:pt x="13040" y="0"/>
                      <a:pt x="12833" y="10"/>
                      <a:pt x="12627" y="31"/>
                    </a:cubicBezTo>
                    <a:cubicBezTo>
                      <a:pt x="9091" y="431"/>
                      <a:pt x="4955" y="4801"/>
                      <a:pt x="7356" y="8370"/>
                    </a:cubicBezTo>
                    <a:cubicBezTo>
                      <a:pt x="7423" y="8437"/>
                      <a:pt x="7423" y="8470"/>
                      <a:pt x="7456" y="8503"/>
                    </a:cubicBezTo>
                    <a:cubicBezTo>
                      <a:pt x="7499" y="8547"/>
                      <a:pt x="7550" y="8565"/>
                      <a:pt x="7596" y="8565"/>
                    </a:cubicBezTo>
                    <a:cubicBezTo>
                      <a:pt x="7695" y="8565"/>
                      <a:pt x="7779" y="8483"/>
                      <a:pt x="7757" y="8370"/>
                    </a:cubicBezTo>
                    <a:cubicBezTo>
                      <a:pt x="7490" y="6435"/>
                      <a:pt x="7290" y="4868"/>
                      <a:pt x="8490" y="3133"/>
                    </a:cubicBezTo>
                    <a:cubicBezTo>
                      <a:pt x="9558" y="1599"/>
                      <a:pt x="11359" y="765"/>
                      <a:pt x="13261" y="698"/>
                    </a:cubicBezTo>
                    <a:cubicBezTo>
                      <a:pt x="13281" y="698"/>
                      <a:pt x="13302" y="698"/>
                      <a:pt x="13323" y="698"/>
                    </a:cubicBezTo>
                    <a:cubicBezTo>
                      <a:pt x="17093" y="698"/>
                      <a:pt x="19797" y="3720"/>
                      <a:pt x="19532" y="7436"/>
                    </a:cubicBezTo>
                    <a:cubicBezTo>
                      <a:pt x="19532" y="7623"/>
                      <a:pt x="19696" y="7728"/>
                      <a:pt x="19851" y="7728"/>
                    </a:cubicBezTo>
                    <a:cubicBezTo>
                      <a:pt x="19918" y="7728"/>
                      <a:pt x="19982" y="7709"/>
                      <a:pt x="20032" y="7670"/>
                    </a:cubicBezTo>
                    <a:cubicBezTo>
                      <a:pt x="20099" y="7670"/>
                      <a:pt x="20165" y="7636"/>
                      <a:pt x="20199" y="7603"/>
                    </a:cubicBezTo>
                    <a:cubicBezTo>
                      <a:pt x="21467" y="6429"/>
                      <a:pt x="23037" y="5527"/>
                      <a:pt x="24823" y="5527"/>
                    </a:cubicBezTo>
                    <a:cubicBezTo>
                      <a:pt x="24916" y="5527"/>
                      <a:pt x="25009" y="5530"/>
                      <a:pt x="25102" y="5535"/>
                    </a:cubicBezTo>
                    <a:cubicBezTo>
                      <a:pt x="26970" y="5668"/>
                      <a:pt x="28672" y="7169"/>
                      <a:pt x="28805" y="9137"/>
                    </a:cubicBezTo>
                    <a:cubicBezTo>
                      <a:pt x="29005" y="13040"/>
                      <a:pt x="21967" y="13474"/>
                      <a:pt x="19365" y="13674"/>
                    </a:cubicBezTo>
                    <a:cubicBezTo>
                      <a:pt x="17986" y="13792"/>
                      <a:pt x="16601" y="13839"/>
                      <a:pt x="15212" y="13839"/>
                    </a:cubicBezTo>
                    <a:cubicBezTo>
                      <a:pt x="13475" y="13839"/>
                      <a:pt x="11733" y="13766"/>
                      <a:pt x="9992" y="13674"/>
                    </a:cubicBezTo>
                    <a:cubicBezTo>
                      <a:pt x="8457" y="13607"/>
                      <a:pt x="6589" y="13674"/>
                      <a:pt x="5088" y="13274"/>
                    </a:cubicBezTo>
                    <a:cubicBezTo>
                      <a:pt x="2686" y="12540"/>
                      <a:pt x="1752" y="10038"/>
                      <a:pt x="4087" y="8937"/>
                    </a:cubicBezTo>
                    <a:cubicBezTo>
                      <a:pt x="4585" y="8688"/>
                      <a:pt x="5092" y="8581"/>
                      <a:pt x="5609" y="8581"/>
                    </a:cubicBezTo>
                    <a:cubicBezTo>
                      <a:pt x="6062" y="8581"/>
                      <a:pt x="6522" y="8663"/>
                      <a:pt x="6989" y="8804"/>
                    </a:cubicBezTo>
                    <a:cubicBezTo>
                      <a:pt x="7007" y="8806"/>
                      <a:pt x="7023" y="8807"/>
                      <a:pt x="7039" y="8807"/>
                    </a:cubicBezTo>
                    <a:cubicBezTo>
                      <a:pt x="7269" y="8807"/>
                      <a:pt x="7352" y="8593"/>
                      <a:pt x="7290" y="8437"/>
                    </a:cubicBezTo>
                    <a:cubicBezTo>
                      <a:pt x="7290" y="8370"/>
                      <a:pt x="7256" y="8337"/>
                      <a:pt x="7190" y="8337"/>
                    </a:cubicBezTo>
                    <a:cubicBezTo>
                      <a:pt x="6694" y="8086"/>
                      <a:pt x="6154" y="7974"/>
                      <a:pt x="5612" y="7974"/>
                    </a:cubicBezTo>
                    <a:cubicBezTo>
                      <a:pt x="2834" y="7974"/>
                      <a:pt x="1" y="10913"/>
                      <a:pt x="2820" y="13173"/>
                    </a:cubicBezTo>
                    <a:cubicBezTo>
                      <a:pt x="4688" y="14675"/>
                      <a:pt x="8124" y="14308"/>
                      <a:pt x="10358" y="14441"/>
                    </a:cubicBezTo>
                    <a:cubicBezTo>
                      <a:pt x="11854" y="14514"/>
                      <a:pt x="13338" y="14561"/>
                      <a:pt x="14814" y="14561"/>
                    </a:cubicBezTo>
                    <a:cubicBezTo>
                      <a:pt x="16728" y="14561"/>
                      <a:pt x="18630" y="14481"/>
                      <a:pt x="20532" y="14274"/>
                    </a:cubicBezTo>
                    <a:cubicBezTo>
                      <a:pt x="23735" y="13874"/>
                      <a:pt x="30873" y="12973"/>
                      <a:pt x="29339" y="8036"/>
                    </a:cubicBezTo>
                    <a:cubicBezTo>
                      <a:pt x="28620" y="5756"/>
                      <a:pt x="26878" y="4858"/>
                      <a:pt x="24974" y="4858"/>
                    </a:cubicBezTo>
                    <a:cubicBezTo>
                      <a:pt x="23341" y="4858"/>
                      <a:pt x="21590" y="5519"/>
                      <a:pt x="20266" y="6535"/>
                    </a:cubicBezTo>
                    <a:cubicBezTo>
                      <a:pt x="20486" y="2881"/>
                      <a:pt x="16779" y="0"/>
                      <a:pt x="1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86" name="Imagem 85" descr="transferir.png"/>
          <p:cNvPicPr>
            <a:picLocks noChangeAspect="1"/>
          </p:cNvPicPr>
          <p:nvPr/>
        </p:nvPicPr>
        <p:blipFill>
          <a:blip r:embed="rId3"/>
          <a:stretch>
            <a:fillRect/>
          </a:stretch>
        </p:blipFill>
        <p:spPr>
          <a:xfrm>
            <a:off x="8157051" y="4227934"/>
            <a:ext cx="951453" cy="699542"/>
          </a:xfrm>
          <a:prstGeom prst="rect">
            <a:avLst/>
          </a:prstGeom>
        </p:spPr>
      </p:pic>
      <p:sp>
        <p:nvSpPr>
          <p:cNvPr id="87" name="Google Shape;442;p37"/>
          <p:cNvSpPr txBox="1">
            <a:spLocks noGrp="1"/>
          </p:cNvSpPr>
          <p:nvPr>
            <p:ph type="title"/>
          </p:nvPr>
        </p:nvSpPr>
        <p:spPr>
          <a:xfrm>
            <a:off x="2123728" y="0"/>
            <a:ext cx="5616624" cy="555526"/>
          </a:xfrm>
          <a:prstGeom prst="rect">
            <a:avLst/>
          </a:prstGeom>
        </p:spPr>
        <p:txBody>
          <a:bodyPr spcFirstLastPara="1" wrap="square" lIns="91425" tIns="91425" rIns="91425" bIns="91425" anchor="t" anchorCtr="0">
            <a:noAutofit/>
          </a:bodyPr>
          <a:lstStyle/>
          <a:p>
            <a:pPr lvl="0" algn="l"/>
            <a:r>
              <a:rPr lang="pt-PT" sz="3200" dirty="0" smtClean="0"/>
              <a:t>Tripla crise planetária</a:t>
            </a:r>
            <a:r>
              <a:rPr lang="en" sz="3200" dirty="0" smtClean="0"/>
              <a:t> </a:t>
            </a:r>
            <a:endParaRPr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39"/>
        <p:cNvGrpSpPr/>
        <p:nvPr/>
      </p:nvGrpSpPr>
      <p:grpSpPr>
        <a:xfrm>
          <a:off x="0" y="0"/>
          <a:ext cx="0" cy="0"/>
          <a:chOff x="0" y="0"/>
          <a:chExt cx="0" cy="0"/>
        </a:xfrm>
      </p:grpSpPr>
      <p:sp>
        <p:nvSpPr>
          <p:cNvPr id="2240" name="Google Shape;2240;p57"/>
          <p:cNvSpPr txBox="1">
            <a:spLocks noGrp="1"/>
          </p:cNvSpPr>
          <p:nvPr>
            <p:ph type="title"/>
          </p:nvPr>
        </p:nvSpPr>
        <p:spPr>
          <a:xfrm>
            <a:off x="827584" y="0"/>
            <a:ext cx="7601416" cy="627534"/>
          </a:xfrm>
          <a:prstGeom prst="rect">
            <a:avLst/>
          </a:prstGeom>
        </p:spPr>
        <p:txBody>
          <a:bodyPr spcFirstLastPara="1" wrap="square" lIns="91425" tIns="91425" rIns="91425" bIns="91425" anchor="t" anchorCtr="0">
            <a:noAutofit/>
          </a:bodyPr>
          <a:lstStyle/>
          <a:p>
            <a:r>
              <a:rPr lang="pt-PT" sz="3200" i="1" dirty="0" smtClean="0"/>
              <a:t>O que está sendo feito para combatê-lo?</a:t>
            </a:r>
            <a:r>
              <a:rPr lang="pt-PT" b="1" i="1" dirty="0" smtClean="0"/>
              <a:t/>
            </a:r>
            <a:br>
              <a:rPr lang="pt-PT" b="1" i="1" dirty="0" smtClean="0"/>
            </a:br>
            <a:endParaRPr dirty="0"/>
          </a:p>
        </p:txBody>
      </p:sp>
      <p:grpSp>
        <p:nvGrpSpPr>
          <p:cNvPr id="2242" name="Google Shape;2242;p57"/>
          <p:cNvGrpSpPr/>
          <p:nvPr/>
        </p:nvGrpSpPr>
        <p:grpSpPr>
          <a:xfrm>
            <a:off x="8604448" y="483518"/>
            <a:ext cx="339694" cy="348418"/>
            <a:chOff x="7390410" y="1714112"/>
            <a:chExt cx="339694" cy="348418"/>
          </a:xfrm>
        </p:grpSpPr>
        <p:sp>
          <p:nvSpPr>
            <p:cNvPr id="2243" name="Google Shape;2243;p57"/>
            <p:cNvSpPr/>
            <p:nvPr/>
          </p:nvSpPr>
          <p:spPr>
            <a:xfrm>
              <a:off x="7390410" y="1714112"/>
              <a:ext cx="339694" cy="348418"/>
            </a:xfrm>
            <a:custGeom>
              <a:avLst/>
              <a:gdLst/>
              <a:ahLst/>
              <a:cxnLst/>
              <a:rect l="l" t="t" r="r" b="b"/>
              <a:pathLst>
                <a:path w="10036" h="10293" extrusionOk="0">
                  <a:moveTo>
                    <a:pt x="4529" y="1"/>
                  </a:moveTo>
                  <a:cubicBezTo>
                    <a:pt x="4408" y="1"/>
                    <a:pt x="4280" y="88"/>
                    <a:pt x="4237" y="218"/>
                  </a:cubicBezTo>
                  <a:cubicBezTo>
                    <a:pt x="4070" y="852"/>
                    <a:pt x="3870" y="1419"/>
                    <a:pt x="3703" y="2053"/>
                  </a:cubicBezTo>
                  <a:cubicBezTo>
                    <a:pt x="3570" y="2520"/>
                    <a:pt x="3370" y="3020"/>
                    <a:pt x="3336" y="3487"/>
                  </a:cubicBezTo>
                  <a:cubicBezTo>
                    <a:pt x="2869" y="3521"/>
                    <a:pt x="2469" y="3687"/>
                    <a:pt x="2002" y="3754"/>
                  </a:cubicBezTo>
                  <a:cubicBezTo>
                    <a:pt x="1402" y="3921"/>
                    <a:pt x="868" y="4054"/>
                    <a:pt x="301" y="4221"/>
                  </a:cubicBezTo>
                  <a:cubicBezTo>
                    <a:pt x="34" y="4321"/>
                    <a:pt x="1" y="4655"/>
                    <a:pt x="201" y="4755"/>
                  </a:cubicBezTo>
                  <a:cubicBezTo>
                    <a:pt x="734" y="5155"/>
                    <a:pt x="1302" y="5489"/>
                    <a:pt x="1835" y="5856"/>
                  </a:cubicBezTo>
                  <a:cubicBezTo>
                    <a:pt x="2169" y="6056"/>
                    <a:pt x="2502" y="6356"/>
                    <a:pt x="2869" y="6489"/>
                  </a:cubicBezTo>
                  <a:cubicBezTo>
                    <a:pt x="2636" y="7590"/>
                    <a:pt x="2636" y="8858"/>
                    <a:pt x="2502" y="10025"/>
                  </a:cubicBezTo>
                  <a:cubicBezTo>
                    <a:pt x="2502" y="10179"/>
                    <a:pt x="2639" y="10293"/>
                    <a:pt x="2779" y="10293"/>
                  </a:cubicBezTo>
                  <a:cubicBezTo>
                    <a:pt x="2821" y="10293"/>
                    <a:pt x="2864" y="10282"/>
                    <a:pt x="2903" y="10259"/>
                  </a:cubicBezTo>
                  <a:cubicBezTo>
                    <a:pt x="3503" y="9925"/>
                    <a:pt x="4037" y="9558"/>
                    <a:pt x="4571" y="9158"/>
                  </a:cubicBezTo>
                  <a:cubicBezTo>
                    <a:pt x="5004" y="8824"/>
                    <a:pt x="5471" y="8524"/>
                    <a:pt x="5871" y="8157"/>
                  </a:cubicBezTo>
                  <a:cubicBezTo>
                    <a:pt x="6805" y="8658"/>
                    <a:pt x="7873" y="8891"/>
                    <a:pt x="8907" y="9091"/>
                  </a:cubicBezTo>
                  <a:cubicBezTo>
                    <a:pt x="8974" y="9091"/>
                    <a:pt x="9040" y="9158"/>
                    <a:pt x="9074" y="9158"/>
                  </a:cubicBezTo>
                  <a:cubicBezTo>
                    <a:pt x="9091" y="9161"/>
                    <a:pt x="9109" y="9163"/>
                    <a:pt x="9126" y="9163"/>
                  </a:cubicBezTo>
                  <a:cubicBezTo>
                    <a:pt x="9275" y="9163"/>
                    <a:pt x="9414" y="9044"/>
                    <a:pt x="9474" y="8924"/>
                  </a:cubicBezTo>
                  <a:lnTo>
                    <a:pt x="9474" y="8758"/>
                  </a:lnTo>
                  <a:cubicBezTo>
                    <a:pt x="9241" y="8191"/>
                    <a:pt x="9040" y="7590"/>
                    <a:pt x="8807" y="7023"/>
                  </a:cubicBezTo>
                  <a:cubicBezTo>
                    <a:pt x="8640" y="6556"/>
                    <a:pt x="8473" y="6156"/>
                    <a:pt x="8240" y="5722"/>
                  </a:cubicBezTo>
                  <a:cubicBezTo>
                    <a:pt x="8240" y="5689"/>
                    <a:pt x="8206" y="5689"/>
                    <a:pt x="8206" y="5689"/>
                  </a:cubicBezTo>
                  <a:lnTo>
                    <a:pt x="8173" y="5655"/>
                  </a:lnTo>
                  <a:cubicBezTo>
                    <a:pt x="8340" y="5489"/>
                    <a:pt x="8473" y="5355"/>
                    <a:pt x="8540" y="5188"/>
                  </a:cubicBezTo>
                  <a:cubicBezTo>
                    <a:pt x="9107" y="4555"/>
                    <a:pt x="9474" y="3754"/>
                    <a:pt x="9941" y="3087"/>
                  </a:cubicBezTo>
                  <a:cubicBezTo>
                    <a:pt x="10035" y="2930"/>
                    <a:pt x="9893" y="2684"/>
                    <a:pt x="9709" y="2684"/>
                  </a:cubicBezTo>
                  <a:cubicBezTo>
                    <a:pt x="9697" y="2684"/>
                    <a:pt x="9686" y="2685"/>
                    <a:pt x="9674" y="2687"/>
                  </a:cubicBezTo>
                  <a:cubicBezTo>
                    <a:pt x="9507" y="2687"/>
                    <a:pt x="9341" y="2720"/>
                    <a:pt x="9174" y="2720"/>
                  </a:cubicBezTo>
                  <a:cubicBezTo>
                    <a:pt x="8573" y="2753"/>
                    <a:pt x="7973" y="2820"/>
                    <a:pt x="7373" y="2887"/>
                  </a:cubicBezTo>
                  <a:lnTo>
                    <a:pt x="6872" y="3020"/>
                  </a:lnTo>
                  <a:cubicBezTo>
                    <a:pt x="6872" y="2987"/>
                    <a:pt x="6872" y="2920"/>
                    <a:pt x="6839" y="2920"/>
                  </a:cubicBezTo>
                  <a:cubicBezTo>
                    <a:pt x="6205" y="1919"/>
                    <a:pt x="5471" y="1019"/>
                    <a:pt x="4704" y="85"/>
                  </a:cubicBezTo>
                  <a:cubicBezTo>
                    <a:pt x="4657" y="26"/>
                    <a:pt x="4594" y="1"/>
                    <a:pt x="4529" y="1"/>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57"/>
            <p:cNvSpPr/>
            <p:nvPr/>
          </p:nvSpPr>
          <p:spPr>
            <a:xfrm>
              <a:off x="7437188" y="1755616"/>
              <a:ext cx="251825" cy="268769"/>
            </a:xfrm>
            <a:custGeom>
              <a:avLst/>
              <a:gdLst/>
              <a:ahLst/>
              <a:cxnLst/>
              <a:rect l="l" t="t" r="r" b="b"/>
              <a:pathLst>
                <a:path w="7440" h="7940" extrusionOk="0">
                  <a:moveTo>
                    <a:pt x="3303" y="0"/>
                  </a:moveTo>
                  <a:cubicBezTo>
                    <a:pt x="3170" y="434"/>
                    <a:pt x="3036" y="801"/>
                    <a:pt x="2936" y="1234"/>
                  </a:cubicBezTo>
                  <a:cubicBezTo>
                    <a:pt x="2803" y="1668"/>
                    <a:pt x="2669" y="2135"/>
                    <a:pt x="2469" y="2569"/>
                  </a:cubicBezTo>
                  <a:cubicBezTo>
                    <a:pt x="2502" y="2635"/>
                    <a:pt x="2469" y="2769"/>
                    <a:pt x="2369" y="2802"/>
                  </a:cubicBezTo>
                  <a:cubicBezTo>
                    <a:pt x="1969" y="3069"/>
                    <a:pt x="1468" y="3136"/>
                    <a:pt x="1001" y="3269"/>
                  </a:cubicBezTo>
                  <a:lnTo>
                    <a:pt x="1" y="3503"/>
                  </a:lnTo>
                  <a:cubicBezTo>
                    <a:pt x="334" y="3736"/>
                    <a:pt x="668" y="3936"/>
                    <a:pt x="1001" y="4170"/>
                  </a:cubicBezTo>
                  <a:cubicBezTo>
                    <a:pt x="1302" y="4403"/>
                    <a:pt x="1635" y="4570"/>
                    <a:pt x="1869" y="4804"/>
                  </a:cubicBezTo>
                  <a:cubicBezTo>
                    <a:pt x="1892" y="4798"/>
                    <a:pt x="1914" y="4795"/>
                    <a:pt x="1937" y="4795"/>
                  </a:cubicBezTo>
                  <a:cubicBezTo>
                    <a:pt x="2044" y="4795"/>
                    <a:pt x="2136" y="4860"/>
                    <a:pt x="2136" y="4970"/>
                  </a:cubicBezTo>
                  <a:cubicBezTo>
                    <a:pt x="2202" y="5938"/>
                    <a:pt x="2035" y="6972"/>
                    <a:pt x="1969" y="7939"/>
                  </a:cubicBezTo>
                  <a:cubicBezTo>
                    <a:pt x="2769" y="7439"/>
                    <a:pt x="3503" y="6838"/>
                    <a:pt x="4204" y="6271"/>
                  </a:cubicBezTo>
                  <a:cubicBezTo>
                    <a:pt x="4252" y="6223"/>
                    <a:pt x="4304" y="6205"/>
                    <a:pt x="4356" y="6205"/>
                  </a:cubicBezTo>
                  <a:cubicBezTo>
                    <a:pt x="4448" y="6205"/>
                    <a:pt x="4540" y="6262"/>
                    <a:pt x="4604" y="6305"/>
                  </a:cubicBezTo>
                  <a:cubicBezTo>
                    <a:pt x="5438" y="6471"/>
                    <a:pt x="6205" y="6772"/>
                    <a:pt x="7039" y="6972"/>
                  </a:cubicBezTo>
                  <a:cubicBezTo>
                    <a:pt x="6772" y="6205"/>
                    <a:pt x="6505" y="5471"/>
                    <a:pt x="6172" y="4737"/>
                  </a:cubicBezTo>
                  <a:cubicBezTo>
                    <a:pt x="6138" y="4603"/>
                    <a:pt x="6172" y="4437"/>
                    <a:pt x="6272" y="4437"/>
                  </a:cubicBezTo>
                  <a:cubicBezTo>
                    <a:pt x="6505" y="3669"/>
                    <a:pt x="6972" y="2969"/>
                    <a:pt x="7439" y="2302"/>
                  </a:cubicBezTo>
                  <a:lnTo>
                    <a:pt x="7439" y="2302"/>
                  </a:lnTo>
                  <a:cubicBezTo>
                    <a:pt x="6872" y="2402"/>
                    <a:pt x="6305" y="2469"/>
                    <a:pt x="5771" y="2469"/>
                  </a:cubicBezTo>
                  <a:lnTo>
                    <a:pt x="5638" y="2469"/>
                  </a:lnTo>
                  <a:cubicBezTo>
                    <a:pt x="5438" y="2469"/>
                    <a:pt x="5304" y="2435"/>
                    <a:pt x="5104" y="2402"/>
                  </a:cubicBezTo>
                  <a:cubicBezTo>
                    <a:pt x="5038" y="2335"/>
                    <a:pt x="5004" y="2302"/>
                    <a:pt x="5004" y="2268"/>
                  </a:cubicBezTo>
                  <a:cubicBezTo>
                    <a:pt x="4971" y="2268"/>
                    <a:pt x="4938" y="2235"/>
                    <a:pt x="4871" y="2168"/>
                  </a:cubicBezTo>
                  <a:cubicBezTo>
                    <a:pt x="4437" y="1434"/>
                    <a:pt x="3903" y="734"/>
                    <a:pt x="330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57"/>
            <p:cNvSpPr/>
            <p:nvPr/>
          </p:nvSpPr>
          <p:spPr>
            <a:xfrm>
              <a:off x="7402189" y="1727554"/>
              <a:ext cx="316169" cy="321710"/>
            </a:xfrm>
            <a:custGeom>
              <a:avLst/>
              <a:gdLst/>
              <a:ahLst/>
              <a:cxnLst/>
              <a:rect l="l" t="t" r="r" b="b"/>
              <a:pathLst>
                <a:path w="9341" h="9504" extrusionOk="0">
                  <a:moveTo>
                    <a:pt x="4337" y="762"/>
                  </a:moveTo>
                  <a:cubicBezTo>
                    <a:pt x="4871" y="1463"/>
                    <a:pt x="5404" y="2197"/>
                    <a:pt x="5905" y="2931"/>
                  </a:cubicBezTo>
                  <a:cubicBezTo>
                    <a:pt x="5972" y="2964"/>
                    <a:pt x="6005" y="3031"/>
                    <a:pt x="6038" y="3031"/>
                  </a:cubicBezTo>
                  <a:cubicBezTo>
                    <a:pt x="6038" y="3064"/>
                    <a:pt x="6105" y="3131"/>
                    <a:pt x="6138" y="3131"/>
                  </a:cubicBezTo>
                  <a:cubicBezTo>
                    <a:pt x="6263" y="3206"/>
                    <a:pt x="6388" y="3243"/>
                    <a:pt x="6528" y="3243"/>
                  </a:cubicBezTo>
                  <a:cubicBezTo>
                    <a:pt x="6574" y="3243"/>
                    <a:pt x="6622" y="3239"/>
                    <a:pt x="6672" y="3231"/>
                  </a:cubicBezTo>
                  <a:lnTo>
                    <a:pt x="6805" y="3231"/>
                  </a:lnTo>
                  <a:cubicBezTo>
                    <a:pt x="7339" y="3231"/>
                    <a:pt x="7906" y="3131"/>
                    <a:pt x="8473" y="3064"/>
                  </a:cubicBezTo>
                  <a:lnTo>
                    <a:pt x="8473" y="3064"/>
                  </a:lnTo>
                  <a:cubicBezTo>
                    <a:pt x="8006" y="3731"/>
                    <a:pt x="7539" y="4432"/>
                    <a:pt x="7306" y="5199"/>
                  </a:cubicBezTo>
                  <a:cubicBezTo>
                    <a:pt x="7206" y="5266"/>
                    <a:pt x="7139" y="5432"/>
                    <a:pt x="7206" y="5566"/>
                  </a:cubicBezTo>
                  <a:cubicBezTo>
                    <a:pt x="7539" y="6300"/>
                    <a:pt x="7806" y="7067"/>
                    <a:pt x="8073" y="7801"/>
                  </a:cubicBezTo>
                  <a:cubicBezTo>
                    <a:pt x="7239" y="7567"/>
                    <a:pt x="6472" y="7267"/>
                    <a:pt x="5638" y="7067"/>
                  </a:cubicBezTo>
                  <a:cubicBezTo>
                    <a:pt x="5582" y="6992"/>
                    <a:pt x="5505" y="6949"/>
                    <a:pt x="5424" y="6949"/>
                  </a:cubicBezTo>
                  <a:cubicBezTo>
                    <a:pt x="5361" y="6949"/>
                    <a:pt x="5296" y="6975"/>
                    <a:pt x="5238" y="7034"/>
                  </a:cubicBezTo>
                  <a:cubicBezTo>
                    <a:pt x="4537" y="7634"/>
                    <a:pt x="3803" y="8201"/>
                    <a:pt x="3003" y="8701"/>
                  </a:cubicBezTo>
                  <a:cubicBezTo>
                    <a:pt x="3069" y="7734"/>
                    <a:pt x="3236" y="6700"/>
                    <a:pt x="3170" y="5733"/>
                  </a:cubicBezTo>
                  <a:cubicBezTo>
                    <a:pt x="3136" y="5599"/>
                    <a:pt x="3003" y="5566"/>
                    <a:pt x="2903" y="5566"/>
                  </a:cubicBezTo>
                  <a:cubicBezTo>
                    <a:pt x="2669" y="5299"/>
                    <a:pt x="2336" y="5132"/>
                    <a:pt x="2035" y="4932"/>
                  </a:cubicBezTo>
                  <a:cubicBezTo>
                    <a:pt x="1702" y="4732"/>
                    <a:pt x="1368" y="4465"/>
                    <a:pt x="1035" y="4265"/>
                  </a:cubicBezTo>
                  <a:lnTo>
                    <a:pt x="2035" y="4031"/>
                  </a:lnTo>
                  <a:cubicBezTo>
                    <a:pt x="2502" y="3898"/>
                    <a:pt x="3003" y="3798"/>
                    <a:pt x="3403" y="3564"/>
                  </a:cubicBezTo>
                  <a:cubicBezTo>
                    <a:pt x="3503" y="3464"/>
                    <a:pt x="3536" y="3398"/>
                    <a:pt x="3503" y="3298"/>
                  </a:cubicBezTo>
                  <a:cubicBezTo>
                    <a:pt x="3703" y="2897"/>
                    <a:pt x="3837" y="2430"/>
                    <a:pt x="3970" y="1963"/>
                  </a:cubicBezTo>
                  <a:cubicBezTo>
                    <a:pt x="4104" y="1596"/>
                    <a:pt x="4204" y="1196"/>
                    <a:pt x="4337" y="762"/>
                  </a:cubicBezTo>
                  <a:close/>
                  <a:moveTo>
                    <a:pt x="4185" y="0"/>
                  </a:moveTo>
                  <a:cubicBezTo>
                    <a:pt x="4070" y="0"/>
                    <a:pt x="3949" y="82"/>
                    <a:pt x="3903" y="195"/>
                  </a:cubicBezTo>
                  <a:cubicBezTo>
                    <a:pt x="3737" y="729"/>
                    <a:pt x="3603" y="1296"/>
                    <a:pt x="3403" y="1863"/>
                  </a:cubicBezTo>
                  <a:cubicBezTo>
                    <a:pt x="3303" y="2297"/>
                    <a:pt x="3136" y="2730"/>
                    <a:pt x="3069" y="3197"/>
                  </a:cubicBezTo>
                  <a:cubicBezTo>
                    <a:pt x="2669" y="3231"/>
                    <a:pt x="2302" y="3398"/>
                    <a:pt x="1869" y="3464"/>
                  </a:cubicBezTo>
                  <a:cubicBezTo>
                    <a:pt x="1335" y="3598"/>
                    <a:pt x="801" y="3765"/>
                    <a:pt x="301" y="3898"/>
                  </a:cubicBezTo>
                  <a:cubicBezTo>
                    <a:pt x="34" y="3965"/>
                    <a:pt x="1" y="4265"/>
                    <a:pt x="201" y="4398"/>
                  </a:cubicBezTo>
                  <a:lnTo>
                    <a:pt x="1702" y="5399"/>
                  </a:lnTo>
                  <a:cubicBezTo>
                    <a:pt x="2002" y="5599"/>
                    <a:pt x="2336" y="5866"/>
                    <a:pt x="2669" y="5966"/>
                  </a:cubicBezTo>
                  <a:cubicBezTo>
                    <a:pt x="2469" y="7067"/>
                    <a:pt x="2402" y="8201"/>
                    <a:pt x="2336" y="9268"/>
                  </a:cubicBezTo>
                  <a:cubicBezTo>
                    <a:pt x="2336" y="9395"/>
                    <a:pt x="2471" y="9503"/>
                    <a:pt x="2609" y="9503"/>
                  </a:cubicBezTo>
                  <a:cubicBezTo>
                    <a:pt x="2652" y="9503"/>
                    <a:pt x="2696" y="9493"/>
                    <a:pt x="2736" y="9469"/>
                  </a:cubicBezTo>
                  <a:cubicBezTo>
                    <a:pt x="3703" y="8902"/>
                    <a:pt x="4571" y="8234"/>
                    <a:pt x="5471" y="7534"/>
                  </a:cubicBezTo>
                  <a:cubicBezTo>
                    <a:pt x="6338" y="8034"/>
                    <a:pt x="7473" y="8234"/>
                    <a:pt x="8407" y="8435"/>
                  </a:cubicBezTo>
                  <a:cubicBezTo>
                    <a:pt x="8421" y="8437"/>
                    <a:pt x="8436" y="8439"/>
                    <a:pt x="8452" y="8439"/>
                  </a:cubicBezTo>
                  <a:cubicBezTo>
                    <a:pt x="8617" y="8439"/>
                    <a:pt x="8832" y="8284"/>
                    <a:pt x="8740" y="8101"/>
                  </a:cubicBezTo>
                  <a:cubicBezTo>
                    <a:pt x="8473" y="7134"/>
                    <a:pt x="8073" y="6200"/>
                    <a:pt x="7673" y="5266"/>
                  </a:cubicBezTo>
                  <a:cubicBezTo>
                    <a:pt x="7639" y="5232"/>
                    <a:pt x="7639" y="5199"/>
                    <a:pt x="7606" y="5199"/>
                  </a:cubicBezTo>
                  <a:cubicBezTo>
                    <a:pt x="8273" y="4532"/>
                    <a:pt x="8707" y="3631"/>
                    <a:pt x="9207" y="2864"/>
                  </a:cubicBezTo>
                  <a:cubicBezTo>
                    <a:pt x="9341" y="2730"/>
                    <a:pt x="9207" y="2464"/>
                    <a:pt x="9007" y="2464"/>
                  </a:cubicBezTo>
                  <a:cubicBezTo>
                    <a:pt x="8173" y="2564"/>
                    <a:pt x="7206" y="2530"/>
                    <a:pt x="6338" y="2730"/>
                  </a:cubicBezTo>
                  <a:cubicBezTo>
                    <a:pt x="6338" y="2697"/>
                    <a:pt x="6338" y="2697"/>
                    <a:pt x="6305" y="2630"/>
                  </a:cubicBezTo>
                  <a:cubicBezTo>
                    <a:pt x="5705" y="1763"/>
                    <a:pt x="5038" y="896"/>
                    <a:pt x="4337" y="62"/>
                  </a:cubicBezTo>
                  <a:cubicBezTo>
                    <a:pt x="4294" y="19"/>
                    <a:pt x="4240" y="0"/>
                    <a:pt x="41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6" name="Google Shape;2246;p57"/>
          <p:cNvGrpSpPr/>
          <p:nvPr/>
        </p:nvGrpSpPr>
        <p:grpSpPr>
          <a:xfrm>
            <a:off x="131611" y="3866361"/>
            <a:ext cx="846063" cy="1260706"/>
            <a:chOff x="1966273" y="3243386"/>
            <a:chExt cx="846064" cy="1260708"/>
          </a:xfrm>
        </p:grpSpPr>
        <p:sp>
          <p:nvSpPr>
            <p:cNvPr id="2247" name="Google Shape;2247;p57"/>
            <p:cNvSpPr/>
            <p:nvPr/>
          </p:nvSpPr>
          <p:spPr>
            <a:xfrm>
              <a:off x="1966273" y="3244274"/>
              <a:ext cx="846064" cy="1258936"/>
            </a:xfrm>
            <a:custGeom>
              <a:avLst/>
              <a:gdLst/>
              <a:ahLst/>
              <a:cxnLst/>
              <a:rect l="l" t="t" r="r" b="b"/>
              <a:pathLst>
                <a:path w="27521" h="40951" extrusionOk="0">
                  <a:moveTo>
                    <a:pt x="5704" y="0"/>
                  </a:moveTo>
                  <a:cubicBezTo>
                    <a:pt x="5638" y="0"/>
                    <a:pt x="5572" y="66"/>
                    <a:pt x="5572" y="171"/>
                  </a:cubicBezTo>
                  <a:lnTo>
                    <a:pt x="5672" y="1072"/>
                  </a:lnTo>
                  <a:lnTo>
                    <a:pt x="5672" y="1138"/>
                  </a:lnTo>
                  <a:cubicBezTo>
                    <a:pt x="5738" y="1505"/>
                    <a:pt x="5738" y="1839"/>
                    <a:pt x="5738" y="2239"/>
                  </a:cubicBezTo>
                  <a:lnTo>
                    <a:pt x="5738" y="3006"/>
                  </a:lnTo>
                  <a:lnTo>
                    <a:pt x="5738" y="3173"/>
                  </a:lnTo>
                  <a:lnTo>
                    <a:pt x="5738" y="3907"/>
                  </a:lnTo>
                  <a:lnTo>
                    <a:pt x="5738" y="4608"/>
                  </a:lnTo>
                  <a:lnTo>
                    <a:pt x="5738" y="4808"/>
                  </a:lnTo>
                  <a:cubicBezTo>
                    <a:pt x="5738" y="5075"/>
                    <a:pt x="5738" y="5308"/>
                    <a:pt x="5772" y="5575"/>
                  </a:cubicBezTo>
                  <a:cubicBezTo>
                    <a:pt x="5105" y="4808"/>
                    <a:pt x="4404" y="4074"/>
                    <a:pt x="3637" y="3407"/>
                  </a:cubicBezTo>
                  <a:cubicBezTo>
                    <a:pt x="3403" y="3140"/>
                    <a:pt x="3103" y="2906"/>
                    <a:pt x="2803" y="2673"/>
                  </a:cubicBezTo>
                  <a:cubicBezTo>
                    <a:pt x="2786" y="2656"/>
                    <a:pt x="2753" y="2648"/>
                    <a:pt x="2719" y="2648"/>
                  </a:cubicBezTo>
                  <a:cubicBezTo>
                    <a:pt x="2686" y="2648"/>
                    <a:pt x="2653" y="2656"/>
                    <a:pt x="2636" y="2673"/>
                  </a:cubicBezTo>
                  <a:cubicBezTo>
                    <a:pt x="2603" y="2740"/>
                    <a:pt x="2569" y="2773"/>
                    <a:pt x="2569" y="2840"/>
                  </a:cubicBezTo>
                  <a:cubicBezTo>
                    <a:pt x="2603" y="3073"/>
                    <a:pt x="2636" y="3240"/>
                    <a:pt x="2669" y="3440"/>
                  </a:cubicBezTo>
                  <a:cubicBezTo>
                    <a:pt x="2669" y="3507"/>
                    <a:pt x="2736" y="3574"/>
                    <a:pt x="2736" y="3640"/>
                  </a:cubicBezTo>
                  <a:cubicBezTo>
                    <a:pt x="2770" y="3774"/>
                    <a:pt x="2803" y="3907"/>
                    <a:pt x="2803" y="4007"/>
                  </a:cubicBezTo>
                  <a:cubicBezTo>
                    <a:pt x="2836" y="4107"/>
                    <a:pt x="2836" y="4174"/>
                    <a:pt x="2903" y="4274"/>
                  </a:cubicBezTo>
                  <a:cubicBezTo>
                    <a:pt x="2936" y="4407"/>
                    <a:pt x="2970" y="4474"/>
                    <a:pt x="2970" y="4608"/>
                  </a:cubicBezTo>
                  <a:cubicBezTo>
                    <a:pt x="3003" y="4674"/>
                    <a:pt x="3003" y="4774"/>
                    <a:pt x="3070" y="4908"/>
                  </a:cubicBezTo>
                  <a:cubicBezTo>
                    <a:pt x="3103" y="5008"/>
                    <a:pt x="3136" y="5108"/>
                    <a:pt x="3136" y="5241"/>
                  </a:cubicBezTo>
                  <a:cubicBezTo>
                    <a:pt x="3170" y="5308"/>
                    <a:pt x="3237" y="5442"/>
                    <a:pt x="3237" y="5508"/>
                  </a:cubicBezTo>
                  <a:cubicBezTo>
                    <a:pt x="3270" y="5608"/>
                    <a:pt x="3303" y="5742"/>
                    <a:pt x="3337" y="5808"/>
                  </a:cubicBezTo>
                  <a:cubicBezTo>
                    <a:pt x="3403" y="5909"/>
                    <a:pt x="3437" y="6009"/>
                    <a:pt x="3470" y="6109"/>
                  </a:cubicBezTo>
                  <a:cubicBezTo>
                    <a:pt x="3503" y="6175"/>
                    <a:pt x="3570" y="6309"/>
                    <a:pt x="3603" y="6409"/>
                  </a:cubicBezTo>
                  <a:cubicBezTo>
                    <a:pt x="3637" y="6476"/>
                    <a:pt x="3670" y="6609"/>
                    <a:pt x="3737" y="6676"/>
                  </a:cubicBezTo>
                  <a:lnTo>
                    <a:pt x="3837" y="6943"/>
                  </a:lnTo>
                  <a:cubicBezTo>
                    <a:pt x="3904" y="7009"/>
                    <a:pt x="3937" y="7143"/>
                    <a:pt x="3970" y="7243"/>
                  </a:cubicBezTo>
                  <a:lnTo>
                    <a:pt x="4104" y="7476"/>
                  </a:lnTo>
                  <a:cubicBezTo>
                    <a:pt x="4304" y="7843"/>
                    <a:pt x="4504" y="8244"/>
                    <a:pt x="4771" y="8611"/>
                  </a:cubicBezTo>
                  <a:cubicBezTo>
                    <a:pt x="4804" y="8677"/>
                    <a:pt x="4838" y="8744"/>
                    <a:pt x="4904" y="8811"/>
                  </a:cubicBezTo>
                  <a:cubicBezTo>
                    <a:pt x="4971" y="8911"/>
                    <a:pt x="5004" y="8977"/>
                    <a:pt x="5105" y="9111"/>
                  </a:cubicBezTo>
                  <a:cubicBezTo>
                    <a:pt x="5138" y="9178"/>
                    <a:pt x="5238" y="9244"/>
                    <a:pt x="5271" y="9311"/>
                  </a:cubicBezTo>
                  <a:cubicBezTo>
                    <a:pt x="5338" y="9411"/>
                    <a:pt x="5438" y="9478"/>
                    <a:pt x="5471" y="9578"/>
                  </a:cubicBezTo>
                  <a:cubicBezTo>
                    <a:pt x="5505" y="9645"/>
                    <a:pt x="5605" y="9678"/>
                    <a:pt x="5638" y="9778"/>
                  </a:cubicBezTo>
                  <a:lnTo>
                    <a:pt x="5905" y="10012"/>
                  </a:lnTo>
                  <a:cubicBezTo>
                    <a:pt x="5972" y="10112"/>
                    <a:pt x="6005" y="10145"/>
                    <a:pt x="6105" y="10178"/>
                  </a:cubicBezTo>
                  <a:cubicBezTo>
                    <a:pt x="6172" y="10278"/>
                    <a:pt x="6272" y="10345"/>
                    <a:pt x="6339" y="10412"/>
                  </a:cubicBezTo>
                  <a:cubicBezTo>
                    <a:pt x="6439" y="10445"/>
                    <a:pt x="6472" y="10512"/>
                    <a:pt x="6572" y="10579"/>
                  </a:cubicBezTo>
                  <a:cubicBezTo>
                    <a:pt x="6639" y="10645"/>
                    <a:pt x="6739" y="10679"/>
                    <a:pt x="6839" y="10779"/>
                  </a:cubicBezTo>
                  <a:cubicBezTo>
                    <a:pt x="6906" y="10779"/>
                    <a:pt x="6906" y="10812"/>
                    <a:pt x="6939" y="10812"/>
                  </a:cubicBezTo>
                  <a:cubicBezTo>
                    <a:pt x="7239" y="11012"/>
                    <a:pt x="7573" y="11179"/>
                    <a:pt x="7940" y="11346"/>
                  </a:cubicBezTo>
                  <a:cubicBezTo>
                    <a:pt x="8173" y="13848"/>
                    <a:pt x="8273" y="16349"/>
                    <a:pt x="8140" y="18851"/>
                  </a:cubicBezTo>
                  <a:cubicBezTo>
                    <a:pt x="7973" y="17083"/>
                    <a:pt x="7473" y="15282"/>
                    <a:pt x="6739" y="13614"/>
                  </a:cubicBezTo>
                  <a:lnTo>
                    <a:pt x="6739" y="13581"/>
                  </a:lnTo>
                  <a:cubicBezTo>
                    <a:pt x="6439" y="12947"/>
                    <a:pt x="6139" y="12347"/>
                    <a:pt x="5772" y="11746"/>
                  </a:cubicBezTo>
                  <a:cubicBezTo>
                    <a:pt x="5772" y="11679"/>
                    <a:pt x="5738" y="11679"/>
                    <a:pt x="5738" y="11646"/>
                  </a:cubicBezTo>
                  <a:lnTo>
                    <a:pt x="5238" y="10912"/>
                  </a:lnTo>
                  <a:cubicBezTo>
                    <a:pt x="5171" y="10845"/>
                    <a:pt x="5171" y="10812"/>
                    <a:pt x="5138" y="10779"/>
                  </a:cubicBezTo>
                  <a:cubicBezTo>
                    <a:pt x="4971" y="10512"/>
                    <a:pt x="4771" y="10245"/>
                    <a:pt x="4571" y="9978"/>
                  </a:cubicBezTo>
                  <a:cubicBezTo>
                    <a:pt x="4504" y="9945"/>
                    <a:pt x="4504" y="9911"/>
                    <a:pt x="4471" y="9911"/>
                  </a:cubicBezTo>
                  <a:lnTo>
                    <a:pt x="3970" y="9278"/>
                  </a:lnTo>
                  <a:cubicBezTo>
                    <a:pt x="3937" y="9244"/>
                    <a:pt x="3904" y="9144"/>
                    <a:pt x="3804" y="9111"/>
                  </a:cubicBezTo>
                  <a:cubicBezTo>
                    <a:pt x="3603" y="8844"/>
                    <a:pt x="3403" y="8644"/>
                    <a:pt x="3170" y="8410"/>
                  </a:cubicBezTo>
                  <a:cubicBezTo>
                    <a:pt x="3170" y="8344"/>
                    <a:pt x="3136" y="8310"/>
                    <a:pt x="3136" y="8310"/>
                  </a:cubicBezTo>
                  <a:cubicBezTo>
                    <a:pt x="3113" y="8287"/>
                    <a:pt x="3089" y="8263"/>
                    <a:pt x="3054" y="8263"/>
                  </a:cubicBezTo>
                  <a:cubicBezTo>
                    <a:pt x="3039" y="8263"/>
                    <a:pt x="3023" y="8267"/>
                    <a:pt x="3003" y="8277"/>
                  </a:cubicBezTo>
                  <a:cubicBezTo>
                    <a:pt x="2836" y="8110"/>
                    <a:pt x="2669" y="7943"/>
                    <a:pt x="2569" y="7777"/>
                  </a:cubicBezTo>
                  <a:cubicBezTo>
                    <a:pt x="2536" y="7760"/>
                    <a:pt x="2503" y="7752"/>
                    <a:pt x="2473" y="7752"/>
                  </a:cubicBezTo>
                  <a:cubicBezTo>
                    <a:pt x="2444" y="7752"/>
                    <a:pt x="2419" y="7760"/>
                    <a:pt x="2403" y="7777"/>
                  </a:cubicBezTo>
                  <a:cubicBezTo>
                    <a:pt x="2336" y="7810"/>
                    <a:pt x="2303" y="7843"/>
                    <a:pt x="2303" y="7943"/>
                  </a:cubicBezTo>
                  <a:cubicBezTo>
                    <a:pt x="2603" y="8677"/>
                    <a:pt x="2736" y="9478"/>
                    <a:pt x="2836" y="10278"/>
                  </a:cubicBezTo>
                  <a:cubicBezTo>
                    <a:pt x="2936" y="10779"/>
                    <a:pt x="2970" y="11312"/>
                    <a:pt x="3003" y="11813"/>
                  </a:cubicBezTo>
                  <a:cubicBezTo>
                    <a:pt x="3070" y="12313"/>
                    <a:pt x="3103" y="12814"/>
                    <a:pt x="3170" y="13314"/>
                  </a:cubicBezTo>
                  <a:cubicBezTo>
                    <a:pt x="3303" y="14148"/>
                    <a:pt x="3437" y="14948"/>
                    <a:pt x="3737" y="15749"/>
                  </a:cubicBezTo>
                  <a:cubicBezTo>
                    <a:pt x="3904" y="16183"/>
                    <a:pt x="4070" y="16616"/>
                    <a:pt x="4271" y="17017"/>
                  </a:cubicBezTo>
                  <a:cubicBezTo>
                    <a:pt x="4904" y="18284"/>
                    <a:pt x="5672" y="19418"/>
                    <a:pt x="6606" y="20452"/>
                  </a:cubicBezTo>
                  <a:cubicBezTo>
                    <a:pt x="6806" y="20686"/>
                    <a:pt x="7006" y="20953"/>
                    <a:pt x="7273" y="21153"/>
                  </a:cubicBezTo>
                  <a:cubicBezTo>
                    <a:pt x="7473" y="21353"/>
                    <a:pt x="7673" y="21586"/>
                    <a:pt x="7840" y="21787"/>
                  </a:cubicBezTo>
                  <a:cubicBezTo>
                    <a:pt x="7806" y="22087"/>
                    <a:pt x="7773" y="22320"/>
                    <a:pt x="7740" y="22621"/>
                  </a:cubicBezTo>
                  <a:cubicBezTo>
                    <a:pt x="7640" y="23288"/>
                    <a:pt x="7573" y="23921"/>
                    <a:pt x="7440" y="24589"/>
                  </a:cubicBezTo>
                  <a:cubicBezTo>
                    <a:pt x="7273" y="25523"/>
                    <a:pt x="7073" y="26457"/>
                    <a:pt x="6806" y="27357"/>
                  </a:cubicBezTo>
                  <a:cubicBezTo>
                    <a:pt x="6572" y="28291"/>
                    <a:pt x="6272" y="29192"/>
                    <a:pt x="5972" y="30126"/>
                  </a:cubicBezTo>
                  <a:cubicBezTo>
                    <a:pt x="5972" y="29826"/>
                    <a:pt x="5938" y="29592"/>
                    <a:pt x="5938" y="29292"/>
                  </a:cubicBezTo>
                  <a:cubicBezTo>
                    <a:pt x="5572" y="24655"/>
                    <a:pt x="3337" y="20152"/>
                    <a:pt x="301" y="16750"/>
                  </a:cubicBezTo>
                  <a:cubicBezTo>
                    <a:pt x="281" y="16710"/>
                    <a:pt x="246" y="16694"/>
                    <a:pt x="206" y="16694"/>
                  </a:cubicBezTo>
                  <a:cubicBezTo>
                    <a:pt x="115" y="16694"/>
                    <a:pt x="1" y="16780"/>
                    <a:pt x="1" y="16850"/>
                  </a:cubicBezTo>
                  <a:lnTo>
                    <a:pt x="1" y="16950"/>
                  </a:lnTo>
                  <a:cubicBezTo>
                    <a:pt x="134" y="18518"/>
                    <a:pt x="301" y="20152"/>
                    <a:pt x="601" y="21753"/>
                  </a:cubicBezTo>
                  <a:cubicBezTo>
                    <a:pt x="768" y="22687"/>
                    <a:pt x="1002" y="23655"/>
                    <a:pt x="1335" y="24589"/>
                  </a:cubicBezTo>
                  <a:cubicBezTo>
                    <a:pt x="1569" y="25189"/>
                    <a:pt x="1836" y="25789"/>
                    <a:pt x="2136" y="26357"/>
                  </a:cubicBezTo>
                  <a:cubicBezTo>
                    <a:pt x="2436" y="26924"/>
                    <a:pt x="2803" y="27457"/>
                    <a:pt x="3170" y="27991"/>
                  </a:cubicBezTo>
                  <a:cubicBezTo>
                    <a:pt x="3570" y="28491"/>
                    <a:pt x="3970" y="28992"/>
                    <a:pt x="4404" y="29492"/>
                  </a:cubicBezTo>
                  <a:cubicBezTo>
                    <a:pt x="4804" y="29992"/>
                    <a:pt x="5271" y="30459"/>
                    <a:pt x="5738" y="30926"/>
                  </a:cubicBezTo>
                  <a:cubicBezTo>
                    <a:pt x="5672" y="31027"/>
                    <a:pt x="5638" y="31127"/>
                    <a:pt x="5605" y="31260"/>
                  </a:cubicBezTo>
                  <a:cubicBezTo>
                    <a:pt x="5572" y="31327"/>
                    <a:pt x="5572" y="31427"/>
                    <a:pt x="5505" y="31494"/>
                  </a:cubicBezTo>
                  <a:cubicBezTo>
                    <a:pt x="5238" y="32261"/>
                    <a:pt x="4904" y="32995"/>
                    <a:pt x="4504" y="33762"/>
                  </a:cubicBezTo>
                  <a:lnTo>
                    <a:pt x="4137" y="34496"/>
                  </a:lnTo>
                  <a:cubicBezTo>
                    <a:pt x="3637" y="35463"/>
                    <a:pt x="3136" y="36464"/>
                    <a:pt x="2736" y="37464"/>
                  </a:cubicBezTo>
                  <a:cubicBezTo>
                    <a:pt x="2403" y="37464"/>
                    <a:pt x="2002" y="37464"/>
                    <a:pt x="1669" y="37431"/>
                  </a:cubicBezTo>
                  <a:cubicBezTo>
                    <a:pt x="1635" y="37431"/>
                    <a:pt x="1602" y="37431"/>
                    <a:pt x="1569" y="37464"/>
                  </a:cubicBezTo>
                  <a:cubicBezTo>
                    <a:pt x="1502" y="37498"/>
                    <a:pt x="1502" y="37531"/>
                    <a:pt x="1502" y="37598"/>
                  </a:cubicBezTo>
                  <a:cubicBezTo>
                    <a:pt x="1502" y="37665"/>
                    <a:pt x="1569" y="37765"/>
                    <a:pt x="1635" y="37765"/>
                  </a:cubicBezTo>
                  <a:cubicBezTo>
                    <a:pt x="2236" y="37798"/>
                    <a:pt x="2770" y="37831"/>
                    <a:pt x="3337" y="37831"/>
                  </a:cubicBezTo>
                  <a:cubicBezTo>
                    <a:pt x="5071" y="37831"/>
                    <a:pt x="6806" y="37631"/>
                    <a:pt x="8474" y="37298"/>
                  </a:cubicBezTo>
                  <a:cubicBezTo>
                    <a:pt x="10633" y="39724"/>
                    <a:pt x="13817" y="40951"/>
                    <a:pt x="16998" y="40951"/>
                  </a:cubicBezTo>
                  <a:cubicBezTo>
                    <a:pt x="18189" y="40951"/>
                    <a:pt x="19379" y="40779"/>
                    <a:pt x="20516" y="40433"/>
                  </a:cubicBezTo>
                  <a:cubicBezTo>
                    <a:pt x="20649" y="40367"/>
                    <a:pt x="20682" y="40166"/>
                    <a:pt x="20582" y="40100"/>
                  </a:cubicBezTo>
                  <a:cubicBezTo>
                    <a:pt x="17980" y="38499"/>
                    <a:pt x="15312" y="37031"/>
                    <a:pt x="12410" y="36764"/>
                  </a:cubicBezTo>
                  <a:cubicBezTo>
                    <a:pt x="12143" y="36697"/>
                    <a:pt x="11843" y="36697"/>
                    <a:pt x="11609" y="36697"/>
                  </a:cubicBezTo>
                  <a:lnTo>
                    <a:pt x="10675" y="36697"/>
                  </a:lnTo>
                  <a:cubicBezTo>
                    <a:pt x="12243" y="36197"/>
                    <a:pt x="13744" y="35596"/>
                    <a:pt x="15145" y="34796"/>
                  </a:cubicBezTo>
                  <a:cubicBezTo>
                    <a:pt x="15278" y="34863"/>
                    <a:pt x="15412" y="34996"/>
                    <a:pt x="15512" y="35096"/>
                  </a:cubicBezTo>
                  <a:cubicBezTo>
                    <a:pt x="16732" y="35928"/>
                    <a:pt x="18130" y="36329"/>
                    <a:pt x="19530" y="36329"/>
                  </a:cubicBezTo>
                  <a:cubicBezTo>
                    <a:pt x="21384" y="36329"/>
                    <a:pt x="23241" y="35626"/>
                    <a:pt x="24685" y="34296"/>
                  </a:cubicBezTo>
                  <a:cubicBezTo>
                    <a:pt x="24785" y="34195"/>
                    <a:pt x="24752" y="34029"/>
                    <a:pt x="24618" y="33995"/>
                  </a:cubicBezTo>
                  <a:cubicBezTo>
                    <a:pt x="22896" y="33638"/>
                    <a:pt x="21046" y="33027"/>
                    <a:pt x="19286" y="33027"/>
                  </a:cubicBezTo>
                  <a:cubicBezTo>
                    <a:pt x="19240" y="33027"/>
                    <a:pt x="19194" y="33027"/>
                    <a:pt x="19148" y="33028"/>
                  </a:cubicBezTo>
                  <a:cubicBezTo>
                    <a:pt x="18514" y="33095"/>
                    <a:pt x="17947" y="33195"/>
                    <a:pt x="17347" y="33428"/>
                  </a:cubicBezTo>
                  <a:cubicBezTo>
                    <a:pt x="17747" y="33161"/>
                    <a:pt x="18080" y="32861"/>
                    <a:pt x="18447" y="32628"/>
                  </a:cubicBezTo>
                  <a:cubicBezTo>
                    <a:pt x="18581" y="32528"/>
                    <a:pt x="18681" y="32428"/>
                    <a:pt x="18781" y="32327"/>
                  </a:cubicBezTo>
                  <a:cubicBezTo>
                    <a:pt x="18914" y="32261"/>
                    <a:pt x="18981" y="32161"/>
                    <a:pt x="19115" y="32094"/>
                  </a:cubicBezTo>
                  <a:cubicBezTo>
                    <a:pt x="19148" y="32027"/>
                    <a:pt x="19148" y="31994"/>
                    <a:pt x="19181" y="31994"/>
                  </a:cubicBezTo>
                  <a:cubicBezTo>
                    <a:pt x="19348" y="31827"/>
                    <a:pt x="19582" y="31694"/>
                    <a:pt x="19748" y="31527"/>
                  </a:cubicBezTo>
                  <a:lnTo>
                    <a:pt x="19915" y="31527"/>
                  </a:lnTo>
                  <a:cubicBezTo>
                    <a:pt x="20597" y="31815"/>
                    <a:pt x="21316" y="31950"/>
                    <a:pt x="22033" y="31950"/>
                  </a:cubicBezTo>
                  <a:cubicBezTo>
                    <a:pt x="24051" y="31950"/>
                    <a:pt x="26055" y="30881"/>
                    <a:pt x="27187" y="29159"/>
                  </a:cubicBezTo>
                  <a:cubicBezTo>
                    <a:pt x="27521" y="28992"/>
                    <a:pt x="27487" y="28892"/>
                    <a:pt x="27354" y="28892"/>
                  </a:cubicBezTo>
                  <a:cubicBezTo>
                    <a:pt x="27083" y="28872"/>
                    <a:pt x="26814" y="28862"/>
                    <a:pt x="26546" y="28862"/>
                  </a:cubicBezTo>
                  <a:cubicBezTo>
                    <a:pt x="24571" y="28862"/>
                    <a:pt x="22686" y="29402"/>
                    <a:pt x="20983" y="30459"/>
                  </a:cubicBezTo>
                  <a:cubicBezTo>
                    <a:pt x="21483" y="29926"/>
                    <a:pt x="21983" y="29392"/>
                    <a:pt x="22450" y="28825"/>
                  </a:cubicBezTo>
                  <a:cubicBezTo>
                    <a:pt x="22484" y="28825"/>
                    <a:pt x="22484" y="28825"/>
                    <a:pt x="22484" y="28792"/>
                  </a:cubicBezTo>
                  <a:lnTo>
                    <a:pt x="22517" y="28758"/>
                  </a:lnTo>
                  <a:lnTo>
                    <a:pt x="22584" y="28758"/>
                  </a:lnTo>
                  <a:cubicBezTo>
                    <a:pt x="25853" y="27657"/>
                    <a:pt x="26520" y="23955"/>
                    <a:pt x="26920" y="20919"/>
                  </a:cubicBezTo>
                  <a:cubicBezTo>
                    <a:pt x="26920" y="20786"/>
                    <a:pt x="26820" y="20753"/>
                    <a:pt x="26753" y="20753"/>
                  </a:cubicBezTo>
                  <a:cubicBezTo>
                    <a:pt x="26687" y="20753"/>
                    <a:pt x="26687" y="20786"/>
                    <a:pt x="26653" y="20786"/>
                  </a:cubicBezTo>
                  <a:lnTo>
                    <a:pt x="26520" y="20919"/>
                  </a:lnTo>
                  <a:cubicBezTo>
                    <a:pt x="25786" y="21720"/>
                    <a:pt x="24985" y="22487"/>
                    <a:pt x="24318" y="23388"/>
                  </a:cubicBezTo>
                  <a:cubicBezTo>
                    <a:pt x="24185" y="23488"/>
                    <a:pt x="24118" y="23655"/>
                    <a:pt x="23985" y="23788"/>
                  </a:cubicBezTo>
                  <a:lnTo>
                    <a:pt x="23951" y="23821"/>
                  </a:lnTo>
                  <a:cubicBezTo>
                    <a:pt x="23851" y="23955"/>
                    <a:pt x="23718" y="24088"/>
                    <a:pt x="23651" y="24255"/>
                  </a:cubicBezTo>
                  <a:cubicBezTo>
                    <a:pt x="23651" y="24288"/>
                    <a:pt x="23618" y="24288"/>
                    <a:pt x="23618" y="24322"/>
                  </a:cubicBezTo>
                  <a:lnTo>
                    <a:pt x="23351" y="24722"/>
                  </a:lnTo>
                  <a:cubicBezTo>
                    <a:pt x="23351" y="24755"/>
                    <a:pt x="23318" y="24755"/>
                    <a:pt x="23318" y="24789"/>
                  </a:cubicBezTo>
                  <a:cubicBezTo>
                    <a:pt x="23251" y="24922"/>
                    <a:pt x="23151" y="25056"/>
                    <a:pt x="23117" y="25156"/>
                  </a:cubicBezTo>
                  <a:cubicBezTo>
                    <a:pt x="23117" y="25222"/>
                    <a:pt x="23084" y="25256"/>
                    <a:pt x="23084" y="25256"/>
                  </a:cubicBezTo>
                  <a:cubicBezTo>
                    <a:pt x="22984" y="25389"/>
                    <a:pt x="22951" y="25489"/>
                    <a:pt x="22917" y="25623"/>
                  </a:cubicBezTo>
                  <a:cubicBezTo>
                    <a:pt x="22917" y="25656"/>
                    <a:pt x="22851" y="25689"/>
                    <a:pt x="22851" y="25756"/>
                  </a:cubicBezTo>
                  <a:cubicBezTo>
                    <a:pt x="22817" y="25856"/>
                    <a:pt x="22784" y="25990"/>
                    <a:pt x="22684" y="26156"/>
                  </a:cubicBezTo>
                  <a:cubicBezTo>
                    <a:pt x="22684" y="26223"/>
                    <a:pt x="22650" y="26256"/>
                    <a:pt x="22650" y="26290"/>
                  </a:cubicBezTo>
                  <a:cubicBezTo>
                    <a:pt x="22617" y="26423"/>
                    <a:pt x="22584" y="26557"/>
                    <a:pt x="22517" y="26690"/>
                  </a:cubicBezTo>
                  <a:cubicBezTo>
                    <a:pt x="22517" y="26757"/>
                    <a:pt x="22484" y="26790"/>
                    <a:pt x="22484" y="26857"/>
                  </a:cubicBezTo>
                  <a:cubicBezTo>
                    <a:pt x="22450" y="26990"/>
                    <a:pt x="22450" y="27124"/>
                    <a:pt x="22417" y="27291"/>
                  </a:cubicBezTo>
                  <a:cubicBezTo>
                    <a:pt x="22417" y="27324"/>
                    <a:pt x="22417" y="27424"/>
                    <a:pt x="22350" y="27457"/>
                  </a:cubicBezTo>
                  <a:cubicBezTo>
                    <a:pt x="22350" y="27591"/>
                    <a:pt x="22317" y="27691"/>
                    <a:pt x="22317" y="27858"/>
                  </a:cubicBezTo>
                  <a:lnTo>
                    <a:pt x="22317" y="28024"/>
                  </a:lnTo>
                  <a:lnTo>
                    <a:pt x="22317" y="28458"/>
                  </a:lnTo>
                  <a:lnTo>
                    <a:pt x="22317" y="28625"/>
                  </a:lnTo>
                  <a:lnTo>
                    <a:pt x="22317" y="28758"/>
                  </a:lnTo>
                  <a:cubicBezTo>
                    <a:pt x="22317" y="28792"/>
                    <a:pt x="22317" y="28792"/>
                    <a:pt x="22350" y="28792"/>
                  </a:cubicBezTo>
                  <a:cubicBezTo>
                    <a:pt x="21983" y="29192"/>
                    <a:pt x="21616" y="29592"/>
                    <a:pt x="21249" y="29959"/>
                  </a:cubicBezTo>
                  <a:cubicBezTo>
                    <a:pt x="20983" y="30193"/>
                    <a:pt x="20682" y="30459"/>
                    <a:pt x="20415" y="30693"/>
                  </a:cubicBezTo>
                  <a:cubicBezTo>
                    <a:pt x="20482" y="30593"/>
                    <a:pt x="20582" y="30426"/>
                    <a:pt x="20616" y="30293"/>
                  </a:cubicBezTo>
                  <a:cubicBezTo>
                    <a:pt x="21416" y="28692"/>
                    <a:pt x="21850" y="26957"/>
                    <a:pt x="21850" y="25189"/>
                  </a:cubicBezTo>
                  <a:lnTo>
                    <a:pt x="21850" y="24755"/>
                  </a:lnTo>
                  <a:cubicBezTo>
                    <a:pt x="21816" y="24288"/>
                    <a:pt x="21783" y="23788"/>
                    <a:pt x="21650" y="23321"/>
                  </a:cubicBezTo>
                  <a:lnTo>
                    <a:pt x="21650" y="23254"/>
                  </a:lnTo>
                  <a:cubicBezTo>
                    <a:pt x="21650" y="23188"/>
                    <a:pt x="21650" y="23154"/>
                    <a:pt x="21683" y="23121"/>
                  </a:cubicBezTo>
                  <a:lnTo>
                    <a:pt x="21683" y="23088"/>
                  </a:lnTo>
                  <a:lnTo>
                    <a:pt x="21683" y="23021"/>
                  </a:lnTo>
                  <a:cubicBezTo>
                    <a:pt x="21683" y="22987"/>
                    <a:pt x="21616" y="22954"/>
                    <a:pt x="21583" y="22954"/>
                  </a:cubicBezTo>
                  <a:cubicBezTo>
                    <a:pt x="21583" y="22921"/>
                    <a:pt x="21516" y="22821"/>
                    <a:pt x="21516" y="22787"/>
                  </a:cubicBezTo>
                  <a:cubicBezTo>
                    <a:pt x="21516" y="22687"/>
                    <a:pt x="21450" y="22654"/>
                    <a:pt x="21416" y="22654"/>
                  </a:cubicBezTo>
                  <a:lnTo>
                    <a:pt x="21316" y="22654"/>
                  </a:lnTo>
                  <a:cubicBezTo>
                    <a:pt x="21283" y="22654"/>
                    <a:pt x="21283" y="22687"/>
                    <a:pt x="21283" y="22754"/>
                  </a:cubicBezTo>
                  <a:cubicBezTo>
                    <a:pt x="21083" y="23421"/>
                    <a:pt x="20749" y="24088"/>
                    <a:pt x="20449" y="24755"/>
                  </a:cubicBezTo>
                  <a:cubicBezTo>
                    <a:pt x="20282" y="25089"/>
                    <a:pt x="20115" y="25456"/>
                    <a:pt x="19982" y="25789"/>
                  </a:cubicBezTo>
                  <a:cubicBezTo>
                    <a:pt x="19615" y="26657"/>
                    <a:pt x="19315" y="27524"/>
                    <a:pt x="19181" y="28425"/>
                  </a:cubicBezTo>
                  <a:cubicBezTo>
                    <a:pt x="19148" y="28792"/>
                    <a:pt x="19148" y="29125"/>
                    <a:pt x="19181" y="29459"/>
                  </a:cubicBezTo>
                  <a:cubicBezTo>
                    <a:pt x="19281" y="29992"/>
                    <a:pt x="19448" y="30493"/>
                    <a:pt x="19748" y="31027"/>
                  </a:cubicBezTo>
                  <a:lnTo>
                    <a:pt x="19815" y="31127"/>
                  </a:lnTo>
                  <a:cubicBezTo>
                    <a:pt x="18614" y="32127"/>
                    <a:pt x="17347" y="33028"/>
                    <a:pt x="15979" y="33829"/>
                  </a:cubicBezTo>
                  <a:cubicBezTo>
                    <a:pt x="16646" y="33095"/>
                    <a:pt x="17180" y="32194"/>
                    <a:pt x="17613" y="31293"/>
                  </a:cubicBezTo>
                  <a:cubicBezTo>
                    <a:pt x="17680" y="31127"/>
                    <a:pt x="17780" y="30993"/>
                    <a:pt x="17814" y="30826"/>
                  </a:cubicBezTo>
                  <a:cubicBezTo>
                    <a:pt x="18481" y="29259"/>
                    <a:pt x="18848" y="27524"/>
                    <a:pt x="18914" y="25823"/>
                  </a:cubicBezTo>
                  <a:cubicBezTo>
                    <a:pt x="18914" y="25156"/>
                    <a:pt x="18848" y="24489"/>
                    <a:pt x="18814" y="23821"/>
                  </a:cubicBezTo>
                  <a:cubicBezTo>
                    <a:pt x="18814" y="23755"/>
                    <a:pt x="18748" y="23688"/>
                    <a:pt x="18681" y="23688"/>
                  </a:cubicBezTo>
                  <a:lnTo>
                    <a:pt x="18614" y="23688"/>
                  </a:lnTo>
                  <a:cubicBezTo>
                    <a:pt x="18581" y="23688"/>
                    <a:pt x="18581" y="23755"/>
                    <a:pt x="18514" y="23788"/>
                  </a:cubicBezTo>
                  <a:cubicBezTo>
                    <a:pt x="18481" y="23955"/>
                    <a:pt x="18414" y="24088"/>
                    <a:pt x="18314" y="24255"/>
                  </a:cubicBezTo>
                  <a:cubicBezTo>
                    <a:pt x="17814" y="25289"/>
                    <a:pt x="17013" y="26123"/>
                    <a:pt x="16413" y="27090"/>
                  </a:cubicBezTo>
                  <a:cubicBezTo>
                    <a:pt x="16279" y="27291"/>
                    <a:pt x="16146" y="27457"/>
                    <a:pt x="16012" y="27657"/>
                  </a:cubicBezTo>
                  <a:cubicBezTo>
                    <a:pt x="15679" y="28258"/>
                    <a:pt x="15345" y="28858"/>
                    <a:pt x="15112" y="29525"/>
                  </a:cubicBezTo>
                  <a:cubicBezTo>
                    <a:pt x="15078" y="29659"/>
                    <a:pt x="15012" y="29792"/>
                    <a:pt x="14945" y="29959"/>
                  </a:cubicBezTo>
                  <a:cubicBezTo>
                    <a:pt x="14411" y="31427"/>
                    <a:pt x="14178" y="32961"/>
                    <a:pt x="14912" y="34429"/>
                  </a:cubicBezTo>
                  <a:cubicBezTo>
                    <a:pt x="14645" y="34529"/>
                    <a:pt x="14445" y="34629"/>
                    <a:pt x="14178" y="34763"/>
                  </a:cubicBezTo>
                  <a:cubicBezTo>
                    <a:pt x="13477" y="35096"/>
                    <a:pt x="12777" y="35430"/>
                    <a:pt x="12009" y="35663"/>
                  </a:cubicBezTo>
                  <a:cubicBezTo>
                    <a:pt x="11009" y="36030"/>
                    <a:pt x="10008" y="36330"/>
                    <a:pt x="9007" y="36597"/>
                  </a:cubicBezTo>
                  <a:cubicBezTo>
                    <a:pt x="10442" y="35663"/>
                    <a:pt x="11509" y="34462"/>
                    <a:pt x="12410" y="33028"/>
                  </a:cubicBezTo>
                  <a:cubicBezTo>
                    <a:pt x="13277" y="31627"/>
                    <a:pt x="13911" y="30093"/>
                    <a:pt x="14411" y="28458"/>
                  </a:cubicBezTo>
                  <a:cubicBezTo>
                    <a:pt x="14745" y="27357"/>
                    <a:pt x="14978" y="26323"/>
                    <a:pt x="15245" y="25289"/>
                  </a:cubicBezTo>
                  <a:cubicBezTo>
                    <a:pt x="15245" y="25189"/>
                    <a:pt x="15178" y="25156"/>
                    <a:pt x="15145" y="25122"/>
                  </a:cubicBezTo>
                  <a:cubicBezTo>
                    <a:pt x="15128" y="25106"/>
                    <a:pt x="15095" y="25097"/>
                    <a:pt x="15062" y="25097"/>
                  </a:cubicBezTo>
                  <a:cubicBezTo>
                    <a:pt x="15028" y="25097"/>
                    <a:pt x="14995" y="25106"/>
                    <a:pt x="14978" y="25122"/>
                  </a:cubicBezTo>
                  <a:cubicBezTo>
                    <a:pt x="14144" y="25856"/>
                    <a:pt x="13310" y="26657"/>
                    <a:pt x="12510" y="27457"/>
                  </a:cubicBezTo>
                  <a:cubicBezTo>
                    <a:pt x="11743" y="28291"/>
                    <a:pt x="11009" y="29159"/>
                    <a:pt x="10408" y="30126"/>
                  </a:cubicBezTo>
                  <a:cubicBezTo>
                    <a:pt x="9174" y="32094"/>
                    <a:pt x="8674" y="34329"/>
                    <a:pt x="8273" y="36597"/>
                  </a:cubicBezTo>
                  <a:cubicBezTo>
                    <a:pt x="8273" y="36631"/>
                    <a:pt x="8273" y="36664"/>
                    <a:pt x="8307" y="36697"/>
                  </a:cubicBezTo>
                  <a:cubicBezTo>
                    <a:pt x="8073" y="36764"/>
                    <a:pt x="7773" y="36831"/>
                    <a:pt x="7506" y="36864"/>
                  </a:cubicBezTo>
                  <a:cubicBezTo>
                    <a:pt x="6105" y="37131"/>
                    <a:pt x="4671" y="37264"/>
                    <a:pt x="3237" y="37264"/>
                  </a:cubicBezTo>
                  <a:cubicBezTo>
                    <a:pt x="4504" y="35463"/>
                    <a:pt x="5405" y="33195"/>
                    <a:pt x="6172" y="31127"/>
                  </a:cubicBezTo>
                  <a:cubicBezTo>
                    <a:pt x="6172" y="31093"/>
                    <a:pt x="6239" y="31027"/>
                    <a:pt x="6239" y="30993"/>
                  </a:cubicBezTo>
                  <a:cubicBezTo>
                    <a:pt x="6305" y="30993"/>
                    <a:pt x="6405" y="30960"/>
                    <a:pt x="6472" y="30960"/>
                  </a:cubicBezTo>
                  <a:cubicBezTo>
                    <a:pt x="11075" y="29792"/>
                    <a:pt x="14678" y="25456"/>
                    <a:pt x="16079" y="21119"/>
                  </a:cubicBezTo>
                  <a:cubicBezTo>
                    <a:pt x="16104" y="21019"/>
                    <a:pt x="16015" y="20918"/>
                    <a:pt x="15912" y="20918"/>
                  </a:cubicBezTo>
                  <a:cubicBezTo>
                    <a:pt x="15879" y="20918"/>
                    <a:pt x="15845" y="20928"/>
                    <a:pt x="15812" y="20953"/>
                  </a:cubicBezTo>
                  <a:cubicBezTo>
                    <a:pt x="13644" y="22187"/>
                    <a:pt x="11142" y="23321"/>
                    <a:pt x="9274" y="25089"/>
                  </a:cubicBezTo>
                  <a:cubicBezTo>
                    <a:pt x="8474" y="25823"/>
                    <a:pt x="7806" y="26690"/>
                    <a:pt x="7306" y="27657"/>
                  </a:cubicBezTo>
                  <a:cubicBezTo>
                    <a:pt x="7606" y="26657"/>
                    <a:pt x="7806" y="25623"/>
                    <a:pt x="8007" y="24589"/>
                  </a:cubicBezTo>
                  <a:cubicBezTo>
                    <a:pt x="8173" y="23621"/>
                    <a:pt x="8340" y="22654"/>
                    <a:pt x="8440" y="21687"/>
                  </a:cubicBezTo>
                  <a:cubicBezTo>
                    <a:pt x="8455" y="21717"/>
                    <a:pt x="8484" y="21733"/>
                    <a:pt x="8514" y="21733"/>
                  </a:cubicBezTo>
                  <a:cubicBezTo>
                    <a:pt x="8550" y="21733"/>
                    <a:pt x="8589" y="21708"/>
                    <a:pt x="8607" y="21653"/>
                  </a:cubicBezTo>
                  <a:cubicBezTo>
                    <a:pt x="8640" y="21620"/>
                    <a:pt x="8674" y="21586"/>
                    <a:pt x="8674" y="21520"/>
                  </a:cubicBezTo>
                  <a:cubicBezTo>
                    <a:pt x="13177" y="20419"/>
                    <a:pt x="16679" y="16950"/>
                    <a:pt x="16679" y="12113"/>
                  </a:cubicBezTo>
                  <a:cubicBezTo>
                    <a:pt x="16679" y="12015"/>
                    <a:pt x="16590" y="11953"/>
                    <a:pt x="16516" y="11953"/>
                  </a:cubicBezTo>
                  <a:cubicBezTo>
                    <a:pt x="16489" y="11953"/>
                    <a:pt x="16464" y="11962"/>
                    <a:pt x="16446" y="11980"/>
                  </a:cubicBezTo>
                  <a:cubicBezTo>
                    <a:pt x="14611" y="13447"/>
                    <a:pt x="12343" y="14448"/>
                    <a:pt x="10675" y="16116"/>
                  </a:cubicBezTo>
                  <a:cubicBezTo>
                    <a:pt x="9241" y="17617"/>
                    <a:pt x="9074" y="19185"/>
                    <a:pt x="8507" y="21019"/>
                  </a:cubicBezTo>
                  <a:cubicBezTo>
                    <a:pt x="8774" y="18584"/>
                    <a:pt x="8774" y="16083"/>
                    <a:pt x="8474" y="13647"/>
                  </a:cubicBezTo>
                  <a:lnTo>
                    <a:pt x="8507" y="13647"/>
                  </a:lnTo>
                  <a:cubicBezTo>
                    <a:pt x="10175" y="12647"/>
                    <a:pt x="11676" y="11246"/>
                    <a:pt x="12610" y="9478"/>
                  </a:cubicBezTo>
                  <a:cubicBezTo>
                    <a:pt x="13577" y="7610"/>
                    <a:pt x="13477" y="5675"/>
                    <a:pt x="13277" y="3674"/>
                  </a:cubicBezTo>
                  <a:cubicBezTo>
                    <a:pt x="13277" y="3576"/>
                    <a:pt x="13209" y="3525"/>
                    <a:pt x="13133" y="3525"/>
                  </a:cubicBezTo>
                  <a:cubicBezTo>
                    <a:pt x="13078" y="3525"/>
                    <a:pt x="13019" y="3551"/>
                    <a:pt x="12977" y="3607"/>
                  </a:cubicBezTo>
                  <a:cubicBezTo>
                    <a:pt x="12143" y="5275"/>
                    <a:pt x="10608" y="6442"/>
                    <a:pt x="9775" y="8110"/>
                  </a:cubicBezTo>
                  <a:cubicBezTo>
                    <a:pt x="9007" y="9645"/>
                    <a:pt x="8807" y="11479"/>
                    <a:pt x="8440" y="13114"/>
                  </a:cubicBezTo>
                  <a:lnTo>
                    <a:pt x="8440" y="13147"/>
                  </a:lnTo>
                  <a:cubicBezTo>
                    <a:pt x="8340" y="12447"/>
                    <a:pt x="8240" y="11779"/>
                    <a:pt x="8107" y="11112"/>
                  </a:cubicBezTo>
                  <a:lnTo>
                    <a:pt x="8107" y="11079"/>
                  </a:lnTo>
                  <a:lnTo>
                    <a:pt x="8107" y="10912"/>
                  </a:lnTo>
                  <a:cubicBezTo>
                    <a:pt x="8140" y="10912"/>
                    <a:pt x="8140" y="10912"/>
                    <a:pt x="8140" y="10845"/>
                  </a:cubicBezTo>
                  <a:cubicBezTo>
                    <a:pt x="9741" y="7143"/>
                    <a:pt x="7606" y="3240"/>
                    <a:pt x="5805" y="71"/>
                  </a:cubicBezTo>
                  <a:cubicBezTo>
                    <a:pt x="5781" y="22"/>
                    <a:pt x="5743" y="0"/>
                    <a:pt x="5704" y="0"/>
                  </a:cubicBezTo>
                  <a:close/>
                </a:path>
              </a:pathLst>
            </a:custGeom>
            <a:solidFill>
              <a:schemeClr val="accent6"/>
            </a:solidFill>
            <a:ln w="76200" cap="flat" cmpd="sng">
              <a:solidFill>
                <a:schemeClr val="accent6"/>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48" name="Google Shape;2248;p57"/>
            <p:cNvGrpSpPr/>
            <p:nvPr/>
          </p:nvGrpSpPr>
          <p:grpSpPr>
            <a:xfrm>
              <a:off x="1968839" y="3243386"/>
              <a:ext cx="840930" cy="1260708"/>
              <a:chOff x="1923214" y="3568411"/>
              <a:chExt cx="840930" cy="1260708"/>
            </a:xfrm>
          </p:grpSpPr>
          <p:sp>
            <p:nvSpPr>
              <p:cNvPr id="2249" name="Google Shape;2249;p57"/>
              <p:cNvSpPr/>
              <p:nvPr/>
            </p:nvSpPr>
            <p:spPr>
              <a:xfrm>
                <a:off x="2191868" y="4705279"/>
                <a:ext cx="321013" cy="105385"/>
              </a:xfrm>
              <a:custGeom>
                <a:avLst/>
                <a:gdLst/>
                <a:ahLst/>
                <a:cxnLst/>
                <a:rect l="l" t="t" r="r" b="b"/>
                <a:pathLst>
                  <a:path w="10442" h="3428" extrusionOk="0">
                    <a:moveTo>
                      <a:pt x="434" y="1"/>
                    </a:moveTo>
                    <a:cubicBezTo>
                      <a:pt x="301" y="68"/>
                      <a:pt x="134" y="101"/>
                      <a:pt x="1" y="101"/>
                    </a:cubicBezTo>
                    <a:cubicBezTo>
                      <a:pt x="2343" y="2198"/>
                      <a:pt x="5284" y="3428"/>
                      <a:pt x="8355" y="3428"/>
                    </a:cubicBezTo>
                    <a:cubicBezTo>
                      <a:pt x="9046" y="3428"/>
                      <a:pt x="9743" y="3365"/>
                      <a:pt x="10442" y="3237"/>
                    </a:cubicBezTo>
                    <a:cubicBezTo>
                      <a:pt x="6972" y="2770"/>
                      <a:pt x="3770" y="1469"/>
                      <a:pt x="534" y="101"/>
                    </a:cubicBezTo>
                    <a:cubicBezTo>
                      <a:pt x="468" y="101"/>
                      <a:pt x="434" y="68"/>
                      <a:pt x="4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57"/>
              <p:cNvSpPr/>
              <p:nvPr/>
            </p:nvSpPr>
            <p:spPr>
              <a:xfrm>
                <a:off x="2189839" y="4372005"/>
                <a:ext cx="174341" cy="300508"/>
              </a:xfrm>
              <a:custGeom>
                <a:avLst/>
                <a:gdLst/>
                <a:ahLst/>
                <a:cxnLst/>
                <a:rect l="l" t="t" r="r" b="b"/>
                <a:pathLst>
                  <a:path w="5671" h="9775" extrusionOk="0">
                    <a:moveTo>
                      <a:pt x="5671" y="1"/>
                    </a:moveTo>
                    <a:lnTo>
                      <a:pt x="5671" y="1"/>
                    </a:lnTo>
                    <a:cubicBezTo>
                      <a:pt x="4370" y="1235"/>
                      <a:pt x="3069" y="2436"/>
                      <a:pt x="2102" y="3904"/>
                    </a:cubicBezTo>
                    <a:cubicBezTo>
                      <a:pt x="934" y="5672"/>
                      <a:pt x="400" y="7740"/>
                      <a:pt x="0" y="9774"/>
                    </a:cubicBezTo>
                    <a:cubicBezTo>
                      <a:pt x="2102" y="6639"/>
                      <a:pt x="4003" y="3403"/>
                      <a:pt x="567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57"/>
              <p:cNvSpPr/>
              <p:nvPr/>
            </p:nvSpPr>
            <p:spPr>
              <a:xfrm>
                <a:off x="2185720" y="4384333"/>
                <a:ext cx="183594" cy="310745"/>
              </a:xfrm>
              <a:custGeom>
                <a:avLst/>
                <a:gdLst/>
                <a:ahLst/>
                <a:cxnLst/>
                <a:rect l="l" t="t" r="r" b="b"/>
                <a:pathLst>
                  <a:path w="5972" h="10108" extrusionOk="0">
                    <a:moveTo>
                      <a:pt x="5972" y="0"/>
                    </a:moveTo>
                    <a:lnTo>
                      <a:pt x="5972" y="0"/>
                    </a:lnTo>
                    <a:cubicBezTo>
                      <a:pt x="4237" y="3536"/>
                      <a:pt x="2236" y="6905"/>
                      <a:pt x="1" y="10107"/>
                    </a:cubicBezTo>
                    <a:cubicBezTo>
                      <a:pt x="3370" y="7572"/>
                      <a:pt x="4971" y="3936"/>
                      <a:pt x="5972" y="0"/>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57"/>
              <p:cNvSpPr/>
              <p:nvPr/>
            </p:nvSpPr>
            <p:spPr>
              <a:xfrm>
                <a:off x="2227775" y="4702081"/>
                <a:ext cx="303551" cy="93488"/>
              </a:xfrm>
              <a:custGeom>
                <a:avLst/>
                <a:gdLst/>
                <a:ahLst/>
                <a:cxnLst/>
                <a:rect l="l" t="t" r="r" b="b"/>
                <a:pathLst>
                  <a:path w="9874" h="3041" extrusionOk="0">
                    <a:moveTo>
                      <a:pt x="1434" y="1"/>
                    </a:moveTo>
                    <a:cubicBezTo>
                      <a:pt x="965" y="1"/>
                      <a:pt x="487" y="34"/>
                      <a:pt x="0" y="105"/>
                    </a:cubicBezTo>
                    <a:cubicBezTo>
                      <a:pt x="3169" y="1439"/>
                      <a:pt x="6438" y="2707"/>
                      <a:pt x="9874" y="3040"/>
                    </a:cubicBezTo>
                    <a:cubicBezTo>
                      <a:pt x="7212" y="1420"/>
                      <a:pt x="4501" y="1"/>
                      <a:pt x="14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57"/>
              <p:cNvSpPr/>
              <p:nvPr/>
            </p:nvSpPr>
            <p:spPr>
              <a:xfrm>
                <a:off x="2367220" y="4338189"/>
                <a:ext cx="112856" cy="273823"/>
              </a:xfrm>
              <a:custGeom>
                <a:avLst/>
                <a:gdLst/>
                <a:ahLst/>
                <a:cxnLst/>
                <a:rect l="l" t="t" r="r" b="b"/>
                <a:pathLst>
                  <a:path w="3671" h="8907" extrusionOk="0">
                    <a:moveTo>
                      <a:pt x="3670" y="0"/>
                    </a:moveTo>
                    <a:cubicBezTo>
                      <a:pt x="3070" y="1034"/>
                      <a:pt x="2169" y="1935"/>
                      <a:pt x="1635" y="3036"/>
                    </a:cubicBezTo>
                    <a:cubicBezTo>
                      <a:pt x="835" y="4503"/>
                      <a:pt x="1" y="6338"/>
                      <a:pt x="268" y="8039"/>
                    </a:cubicBezTo>
                    <a:cubicBezTo>
                      <a:pt x="301" y="8339"/>
                      <a:pt x="334" y="8906"/>
                      <a:pt x="601" y="8906"/>
                    </a:cubicBezTo>
                    <a:cubicBezTo>
                      <a:pt x="735" y="8906"/>
                      <a:pt x="1102" y="7906"/>
                      <a:pt x="1168" y="7772"/>
                    </a:cubicBezTo>
                    <a:cubicBezTo>
                      <a:pt x="1602" y="6938"/>
                      <a:pt x="1936" y="6104"/>
                      <a:pt x="2269" y="5237"/>
                    </a:cubicBezTo>
                    <a:cubicBezTo>
                      <a:pt x="2870" y="3536"/>
                      <a:pt x="3337" y="1768"/>
                      <a:pt x="3670"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57"/>
              <p:cNvSpPr/>
              <p:nvPr/>
            </p:nvSpPr>
            <p:spPr>
              <a:xfrm>
                <a:off x="2391844" y="4333055"/>
                <a:ext cx="105662" cy="287166"/>
              </a:xfrm>
              <a:custGeom>
                <a:avLst/>
                <a:gdLst/>
                <a:ahLst/>
                <a:cxnLst/>
                <a:rect l="l" t="t" r="r" b="b"/>
                <a:pathLst>
                  <a:path w="3437" h="9341" extrusionOk="0">
                    <a:moveTo>
                      <a:pt x="3203" y="0"/>
                    </a:moveTo>
                    <a:lnTo>
                      <a:pt x="3203" y="0"/>
                    </a:lnTo>
                    <a:cubicBezTo>
                      <a:pt x="2603" y="3268"/>
                      <a:pt x="1503" y="6402"/>
                      <a:pt x="3" y="9336"/>
                    </a:cubicBezTo>
                    <a:lnTo>
                      <a:pt x="3" y="9336"/>
                    </a:lnTo>
                    <a:cubicBezTo>
                      <a:pt x="35" y="9274"/>
                      <a:pt x="69" y="9273"/>
                      <a:pt x="167" y="9240"/>
                    </a:cubicBezTo>
                    <a:cubicBezTo>
                      <a:pt x="2269" y="6505"/>
                      <a:pt x="3436" y="3403"/>
                      <a:pt x="3203" y="0"/>
                    </a:cubicBezTo>
                    <a:close/>
                    <a:moveTo>
                      <a:pt x="3" y="9336"/>
                    </a:moveTo>
                    <a:cubicBezTo>
                      <a:pt x="2" y="9337"/>
                      <a:pt x="1" y="9339"/>
                      <a:pt x="0" y="9340"/>
                    </a:cubicBezTo>
                    <a:cubicBezTo>
                      <a:pt x="1" y="9339"/>
                      <a:pt x="2" y="9337"/>
                      <a:pt x="3" y="9336"/>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 name="Google Shape;2255;p57"/>
              <p:cNvSpPr/>
              <p:nvPr/>
            </p:nvSpPr>
            <p:spPr>
              <a:xfrm>
                <a:off x="2407215" y="4589965"/>
                <a:ext cx="251289" cy="43439"/>
              </a:xfrm>
              <a:custGeom>
                <a:avLst/>
                <a:gdLst/>
                <a:ahLst/>
                <a:cxnLst/>
                <a:rect l="l" t="t" r="r" b="b"/>
                <a:pathLst>
                  <a:path w="8174" h="1413" extrusionOk="0">
                    <a:moveTo>
                      <a:pt x="3736" y="0"/>
                    </a:moveTo>
                    <a:cubicBezTo>
                      <a:pt x="2879" y="0"/>
                      <a:pt x="2065" y="187"/>
                      <a:pt x="1268" y="550"/>
                    </a:cubicBezTo>
                    <a:cubicBezTo>
                      <a:pt x="1135" y="583"/>
                      <a:pt x="1" y="1083"/>
                      <a:pt x="34" y="1183"/>
                    </a:cubicBezTo>
                    <a:cubicBezTo>
                      <a:pt x="34" y="1217"/>
                      <a:pt x="1368" y="1317"/>
                      <a:pt x="1502" y="1317"/>
                    </a:cubicBezTo>
                    <a:cubicBezTo>
                      <a:pt x="2285" y="1374"/>
                      <a:pt x="3064" y="1412"/>
                      <a:pt x="3837" y="1412"/>
                    </a:cubicBezTo>
                    <a:cubicBezTo>
                      <a:pt x="5305" y="1412"/>
                      <a:pt x="6753" y="1276"/>
                      <a:pt x="8173" y="883"/>
                    </a:cubicBezTo>
                    <a:cubicBezTo>
                      <a:pt x="8140" y="850"/>
                      <a:pt x="8107" y="850"/>
                      <a:pt x="8040" y="816"/>
                    </a:cubicBezTo>
                    <a:cubicBezTo>
                      <a:pt x="7606" y="516"/>
                      <a:pt x="6672" y="516"/>
                      <a:pt x="6172" y="383"/>
                    </a:cubicBezTo>
                    <a:cubicBezTo>
                      <a:pt x="5705" y="316"/>
                      <a:pt x="5204" y="183"/>
                      <a:pt x="4737" y="83"/>
                    </a:cubicBezTo>
                    <a:cubicBezTo>
                      <a:pt x="4397" y="27"/>
                      <a:pt x="4063" y="0"/>
                      <a:pt x="37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 name="Google Shape;2256;p57"/>
              <p:cNvSpPr/>
              <p:nvPr/>
            </p:nvSpPr>
            <p:spPr>
              <a:xfrm>
                <a:off x="2510785" y="4286911"/>
                <a:ext cx="62592" cy="226234"/>
              </a:xfrm>
              <a:custGeom>
                <a:avLst/>
                <a:gdLst/>
                <a:ahLst/>
                <a:cxnLst/>
                <a:rect l="l" t="t" r="r" b="b"/>
                <a:pathLst>
                  <a:path w="2036" h="7359" extrusionOk="0">
                    <a:moveTo>
                      <a:pt x="2036" y="0"/>
                    </a:moveTo>
                    <a:cubicBezTo>
                      <a:pt x="2002" y="0"/>
                      <a:pt x="1969" y="34"/>
                      <a:pt x="1936" y="200"/>
                    </a:cubicBezTo>
                    <a:cubicBezTo>
                      <a:pt x="1835" y="400"/>
                      <a:pt x="1769" y="667"/>
                      <a:pt x="1635" y="867"/>
                    </a:cubicBezTo>
                    <a:cubicBezTo>
                      <a:pt x="1335" y="1701"/>
                      <a:pt x="935" y="2502"/>
                      <a:pt x="601" y="3336"/>
                    </a:cubicBezTo>
                    <a:cubicBezTo>
                      <a:pt x="268" y="4237"/>
                      <a:pt x="1" y="5237"/>
                      <a:pt x="134" y="6238"/>
                    </a:cubicBezTo>
                    <a:cubicBezTo>
                      <a:pt x="168" y="6371"/>
                      <a:pt x="168" y="6505"/>
                      <a:pt x="234" y="6605"/>
                    </a:cubicBezTo>
                    <a:cubicBezTo>
                      <a:pt x="279" y="7114"/>
                      <a:pt x="352" y="7359"/>
                      <a:pt x="416" y="7359"/>
                    </a:cubicBezTo>
                    <a:cubicBezTo>
                      <a:pt x="449" y="7359"/>
                      <a:pt x="479" y="7296"/>
                      <a:pt x="501" y="7172"/>
                    </a:cubicBezTo>
                    <a:cubicBezTo>
                      <a:pt x="668" y="7072"/>
                      <a:pt x="768" y="6004"/>
                      <a:pt x="801" y="5838"/>
                    </a:cubicBezTo>
                    <a:cubicBezTo>
                      <a:pt x="1202" y="3870"/>
                      <a:pt x="1635" y="1935"/>
                      <a:pt x="2036"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 name="Google Shape;2257;p57"/>
              <p:cNvSpPr/>
              <p:nvPr/>
            </p:nvSpPr>
            <p:spPr>
              <a:xfrm>
                <a:off x="2400052" y="4623259"/>
                <a:ext cx="262541" cy="49127"/>
              </a:xfrm>
              <a:custGeom>
                <a:avLst/>
                <a:gdLst/>
                <a:ahLst/>
                <a:cxnLst/>
                <a:rect l="l" t="t" r="r" b="b"/>
                <a:pathLst>
                  <a:path w="8540" h="1598" extrusionOk="0">
                    <a:moveTo>
                      <a:pt x="8540" y="0"/>
                    </a:moveTo>
                    <a:cubicBezTo>
                      <a:pt x="7049" y="426"/>
                      <a:pt x="5539" y="569"/>
                      <a:pt x="4020" y="569"/>
                    </a:cubicBezTo>
                    <a:cubicBezTo>
                      <a:pt x="2684" y="569"/>
                      <a:pt x="1342" y="459"/>
                      <a:pt x="0" y="334"/>
                    </a:cubicBezTo>
                    <a:lnTo>
                      <a:pt x="0" y="334"/>
                    </a:lnTo>
                    <a:cubicBezTo>
                      <a:pt x="1254" y="1134"/>
                      <a:pt x="2663" y="1598"/>
                      <a:pt x="4116" y="1598"/>
                    </a:cubicBezTo>
                    <a:cubicBezTo>
                      <a:pt x="4905" y="1598"/>
                      <a:pt x="5707" y="1461"/>
                      <a:pt x="6505" y="1168"/>
                    </a:cubicBezTo>
                    <a:cubicBezTo>
                      <a:pt x="7039" y="968"/>
                      <a:pt x="7539" y="734"/>
                      <a:pt x="8006" y="401"/>
                    </a:cubicBezTo>
                    <a:cubicBezTo>
                      <a:pt x="8273" y="167"/>
                      <a:pt x="8473" y="100"/>
                      <a:pt x="854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 name="Google Shape;2258;p57"/>
              <p:cNvSpPr/>
              <p:nvPr/>
            </p:nvSpPr>
            <p:spPr>
              <a:xfrm>
                <a:off x="2531290" y="4303297"/>
                <a:ext cx="51309" cy="219501"/>
              </a:xfrm>
              <a:custGeom>
                <a:avLst/>
                <a:gdLst/>
                <a:ahLst/>
                <a:cxnLst/>
                <a:rect l="l" t="t" r="r" b="b"/>
                <a:pathLst>
                  <a:path w="1669" h="7140" extrusionOk="0">
                    <a:moveTo>
                      <a:pt x="1535" y="1"/>
                    </a:moveTo>
                    <a:cubicBezTo>
                      <a:pt x="1068" y="2369"/>
                      <a:pt x="501" y="4738"/>
                      <a:pt x="1" y="7139"/>
                    </a:cubicBezTo>
                    <a:cubicBezTo>
                      <a:pt x="34" y="7139"/>
                      <a:pt x="34" y="7073"/>
                      <a:pt x="101" y="7073"/>
                    </a:cubicBezTo>
                    <a:cubicBezTo>
                      <a:pt x="935" y="5371"/>
                      <a:pt x="1602" y="3570"/>
                      <a:pt x="1635" y="1669"/>
                    </a:cubicBezTo>
                    <a:cubicBezTo>
                      <a:pt x="1635" y="1202"/>
                      <a:pt x="1669" y="501"/>
                      <a:pt x="1535"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57"/>
              <p:cNvSpPr/>
              <p:nvPr/>
            </p:nvSpPr>
            <p:spPr>
              <a:xfrm>
                <a:off x="2545646" y="4459066"/>
                <a:ext cx="201025" cy="65789"/>
              </a:xfrm>
              <a:custGeom>
                <a:avLst/>
                <a:gdLst/>
                <a:ahLst/>
                <a:cxnLst/>
                <a:rect l="l" t="t" r="r" b="b"/>
                <a:pathLst>
                  <a:path w="6539" h="2140" extrusionOk="0">
                    <a:moveTo>
                      <a:pt x="5928" y="0"/>
                    </a:moveTo>
                    <a:cubicBezTo>
                      <a:pt x="5273" y="0"/>
                      <a:pt x="4337" y="201"/>
                      <a:pt x="4104" y="271"/>
                    </a:cubicBezTo>
                    <a:cubicBezTo>
                      <a:pt x="3170" y="438"/>
                      <a:pt x="2303" y="771"/>
                      <a:pt x="1469" y="1172"/>
                    </a:cubicBezTo>
                    <a:cubicBezTo>
                      <a:pt x="1302" y="1305"/>
                      <a:pt x="134" y="2139"/>
                      <a:pt x="1" y="2139"/>
                    </a:cubicBezTo>
                    <a:cubicBezTo>
                      <a:pt x="68" y="2139"/>
                      <a:pt x="635" y="2006"/>
                      <a:pt x="802" y="1972"/>
                    </a:cubicBezTo>
                    <a:cubicBezTo>
                      <a:pt x="2803" y="1605"/>
                      <a:pt x="4671" y="905"/>
                      <a:pt x="6539" y="138"/>
                    </a:cubicBezTo>
                    <a:cubicBezTo>
                      <a:pt x="6439" y="37"/>
                      <a:pt x="6209" y="0"/>
                      <a:pt x="59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57"/>
              <p:cNvSpPr/>
              <p:nvPr/>
            </p:nvSpPr>
            <p:spPr>
              <a:xfrm>
                <a:off x="2553854" y="4472500"/>
                <a:ext cx="192817" cy="64559"/>
              </a:xfrm>
              <a:custGeom>
                <a:avLst/>
                <a:gdLst/>
                <a:ahLst/>
                <a:cxnLst/>
                <a:rect l="l" t="t" r="r" b="b"/>
                <a:pathLst>
                  <a:path w="6272" h="2100" extrusionOk="0">
                    <a:moveTo>
                      <a:pt x="6272" y="1"/>
                    </a:moveTo>
                    <a:lnTo>
                      <a:pt x="6272" y="1"/>
                    </a:lnTo>
                    <a:cubicBezTo>
                      <a:pt x="4337" y="1002"/>
                      <a:pt x="2102" y="1569"/>
                      <a:pt x="1" y="1902"/>
                    </a:cubicBezTo>
                    <a:cubicBezTo>
                      <a:pt x="541" y="2031"/>
                      <a:pt x="1086" y="2100"/>
                      <a:pt x="1629" y="2100"/>
                    </a:cubicBezTo>
                    <a:cubicBezTo>
                      <a:pt x="2493" y="2100"/>
                      <a:pt x="3351" y="1925"/>
                      <a:pt x="4170" y="1535"/>
                    </a:cubicBezTo>
                    <a:cubicBezTo>
                      <a:pt x="4337" y="1469"/>
                      <a:pt x="5938" y="535"/>
                      <a:pt x="62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 name="Google Shape;2261;p57"/>
              <p:cNvSpPr/>
              <p:nvPr/>
            </p:nvSpPr>
            <p:spPr>
              <a:xfrm>
                <a:off x="2608206" y="4224351"/>
                <a:ext cx="123093" cy="213814"/>
              </a:xfrm>
              <a:custGeom>
                <a:avLst/>
                <a:gdLst/>
                <a:ahLst/>
                <a:cxnLst/>
                <a:rect l="l" t="t" r="r" b="b"/>
                <a:pathLst>
                  <a:path w="4004" h="6955" extrusionOk="0">
                    <a:moveTo>
                      <a:pt x="4004" y="0"/>
                    </a:moveTo>
                    <a:cubicBezTo>
                      <a:pt x="3904" y="100"/>
                      <a:pt x="3570" y="467"/>
                      <a:pt x="3437" y="601"/>
                    </a:cubicBezTo>
                    <a:cubicBezTo>
                      <a:pt x="2803" y="1268"/>
                      <a:pt x="2136" y="1935"/>
                      <a:pt x="1602" y="2669"/>
                    </a:cubicBezTo>
                    <a:cubicBezTo>
                      <a:pt x="935" y="3603"/>
                      <a:pt x="234" y="4770"/>
                      <a:pt x="101" y="5971"/>
                    </a:cubicBezTo>
                    <a:cubicBezTo>
                      <a:pt x="1" y="6238"/>
                      <a:pt x="1" y="6438"/>
                      <a:pt x="101" y="6705"/>
                    </a:cubicBezTo>
                    <a:cubicBezTo>
                      <a:pt x="116" y="6870"/>
                      <a:pt x="151" y="6954"/>
                      <a:pt x="204" y="6954"/>
                    </a:cubicBezTo>
                    <a:cubicBezTo>
                      <a:pt x="268" y="6954"/>
                      <a:pt x="358" y="6829"/>
                      <a:pt x="468" y="6572"/>
                    </a:cubicBezTo>
                    <a:cubicBezTo>
                      <a:pt x="801" y="6305"/>
                      <a:pt x="1068" y="5805"/>
                      <a:pt x="1302" y="5471"/>
                    </a:cubicBezTo>
                    <a:cubicBezTo>
                      <a:pt x="2503" y="3803"/>
                      <a:pt x="3403" y="1968"/>
                      <a:pt x="40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 name="Google Shape;2262;p57"/>
              <p:cNvSpPr/>
              <p:nvPr/>
            </p:nvSpPr>
            <p:spPr>
              <a:xfrm>
                <a:off x="2621548" y="4241782"/>
                <a:ext cx="112825" cy="195891"/>
              </a:xfrm>
              <a:custGeom>
                <a:avLst/>
                <a:gdLst/>
                <a:ahLst/>
                <a:cxnLst/>
                <a:rect l="l" t="t" r="r" b="b"/>
                <a:pathLst>
                  <a:path w="3670" h="6372" extrusionOk="0">
                    <a:moveTo>
                      <a:pt x="3670" y="0"/>
                    </a:moveTo>
                    <a:lnTo>
                      <a:pt x="3670" y="0"/>
                    </a:lnTo>
                    <a:cubicBezTo>
                      <a:pt x="2836" y="2335"/>
                      <a:pt x="1635" y="4504"/>
                      <a:pt x="0" y="6372"/>
                    </a:cubicBezTo>
                    <a:cubicBezTo>
                      <a:pt x="2035" y="5404"/>
                      <a:pt x="3003" y="3370"/>
                      <a:pt x="3403" y="1201"/>
                    </a:cubicBezTo>
                    <a:cubicBezTo>
                      <a:pt x="3403" y="1135"/>
                      <a:pt x="3570" y="501"/>
                      <a:pt x="36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 name="Google Shape;2263;p57"/>
              <p:cNvSpPr/>
              <p:nvPr/>
            </p:nvSpPr>
            <p:spPr>
              <a:xfrm>
                <a:off x="2189839" y="4372005"/>
                <a:ext cx="174341" cy="300508"/>
              </a:xfrm>
              <a:custGeom>
                <a:avLst/>
                <a:gdLst/>
                <a:ahLst/>
                <a:cxnLst/>
                <a:rect l="l" t="t" r="r" b="b"/>
                <a:pathLst>
                  <a:path w="5671" h="9775" extrusionOk="0">
                    <a:moveTo>
                      <a:pt x="5671" y="1"/>
                    </a:moveTo>
                    <a:lnTo>
                      <a:pt x="5671" y="1"/>
                    </a:lnTo>
                    <a:cubicBezTo>
                      <a:pt x="4370" y="1235"/>
                      <a:pt x="3069" y="2436"/>
                      <a:pt x="2102" y="3904"/>
                    </a:cubicBezTo>
                    <a:cubicBezTo>
                      <a:pt x="934" y="5672"/>
                      <a:pt x="400" y="7740"/>
                      <a:pt x="0" y="9774"/>
                    </a:cubicBezTo>
                    <a:cubicBezTo>
                      <a:pt x="2102" y="6639"/>
                      <a:pt x="4003" y="3403"/>
                      <a:pt x="56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 name="Google Shape;2264;p57"/>
              <p:cNvSpPr/>
              <p:nvPr/>
            </p:nvSpPr>
            <p:spPr>
              <a:xfrm>
                <a:off x="2185720" y="4384333"/>
                <a:ext cx="183594" cy="310745"/>
              </a:xfrm>
              <a:custGeom>
                <a:avLst/>
                <a:gdLst/>
                <a:ahLst/>
                <a:cxnLst/>
                <a:rect l="l" t="t" r="r" b="b"/>
                <a:pathLst>
                  <a:path w="5972" h="10108" extrusionOk="0">
                    <a:moveTo>
                      <a:pt x="5972" y="0"/>
                    </a:moveTo>
                    <a:lnTo>
                      <a:pt x="5972" y="0"/>
                    </a:lnTo>
                    <a:cubicBezTo>
                      <a:pt x="4237" y="3536"/>
                      <a:pt x="2236" y="6905"/>
                      <a:pt x="1" y="10107"/>
                    </a:cubicBezTo>
                    <a:cubicBezTo>
                      <a:pt x="3370" y="7572"/>
                      <a:pt x="4971" y="3936"/>
                      <a:pt x="59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 name="Google Shape;2265;p57"/>
              <p:cNvSpPr/>
              <p:nvPr/>
            </p:nvSpPr>
            <p:spPr>
              <a:xfrm>
                <a:off x="2367220" y="4338189"/>
                <a:ext cx="112856" cy="273823"/>
              </a:xfrm>
              <a:custGeom>
                <a:avLst/>
                <a:gdLst/>
                <a:ahLst/>
                <a:cxnLst/>
                <a:rect l="l" t="t" r="r" b="b"/>
                <a:pathLst>
                  <a:path w="3671" h="8907" extrusionOk="0">
                    <a:moveTo>
                      <a:pt x="3670" y="0"/>
                    </a:moveTo>
                    <a:cubicBezTo>
                      <a:pt x="3070" y="1034"/>
                      <a:pt x="2169" y="1935"/>
                      <a:pt x="1635" y="3036"/>
                    </a:cubicBezTo>
                    <a:cubicBezTo>
                      <a:pt x="835" y="4503"/>
                      <a:pt x="1" y="6338"/>
                      <a:pt x="268" y="8039"/>
                    </a:cubicBezTo>
                    <a:cubicBezTo>
                      <a:pt x="301" y="8339"/>
                      <a:pt x="334" y="8906"/>
                      <a:pt x="601" y="8906"/>
                    </a:cubicBezTo>
                    <a:cubicBezTo>
                      <a:pt x="735" y="8906"/>
                      <a:pt x="1102" y="7906"/>
                      <a:pt x="1168" y="7772"/>
                    </a:cubicBezTo>
                    <a:cubicBezTo>
                      <a:pt x="1602" y="6938"/>
                      <a:pt x="1936" y="6104"/>
                      <a:pt x="2269" y="5237"/>
                    </a:cubicBezTo>
                    <a:cubicBezTo>
                      <a:pt x="2870" y="3536"/>
                      <a:pt x="3337" y="1768"/>
                      <a:pt x="36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57"/>
              <p:cNvSpPr/>
              <p:nvPr/>
            </p:nvSpPr>
            <p:spPr>
              <a:xfrm>
                <a:off x="2391844" y="4333055"/>
                <a:ext cx="105662" cy="287166"/>
              </a:xfrm>
              <a:custGeom>
                <a:avLst/>
                <a:gdLst/>
                <a:ahLst/>
                <a:cxnLst/>
                <a:rect l="l" t="t" r="r" b="b"/>
                <a:pathLst>
                  <a:path w="3437" h="9341" extrusionOk="0">
                    <a:moveTo>
                      <a:pt x="3203" y="0"/>
                    </a:moveTo>
                    <a:lnTo>
                      <a:pt x="3203" y="0"/>
                    </a:lnTo>
                    <a:cubicBezTo>
                      <a:pt x="2603" y="3268"/>
                      <a:pt x="1503" y="6402"/>
                      <a:pt x="3" y="9336"/>
                    </a:cubicBezTo>
                    <a:lnTo>
                      <a:pt x="3" y="9336"/>
                    </a:lnTo>
                    <a:cubicBezTo>
                      <a:pt x="35" y="9274"/>
                      <a:pt x="69" y="9273"/>
                      <a:pt x="167" y="9240"/>
                    </a:cubicBezTo>
                    <a:cubicBezTo>
                      <a:pt x="2269" y="6505"/>
                      <a:pt x="3436" y="3403"/>
                      <a:pt x="3203" y="0"/>
                    </a:cubicBezTo>
                    <a:close/>
                    <a:moveTo>
                      <a:pt x="3" y="9336"/>
                    </a:moveTo>
                    <a:cubicBezTo>
                      <a:pt x="2" y="9337"/>
                      <a:pt x="1" y="9339"/>
                      <a:pt x="0" y="9340"/>
                    </a:cubicBezTo>
                    <a:cubicBezTo>
                      <a:pt x="1" y="9339"/>
                      <a:pt x="2" y="9337"/>
                      <a:pt x="3" y="933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57"/>
              <p:cNvSpPr/>
              <p:nvPr/>
            </p:nvSpPr>
            <p:spPr>
              <a:xfrm>
                <a:off x="2510785" y="4286911"/>
                <a:ext cx="62592" cy="226234"/>
              </a:xfrm>
              <a:custGeom>
                <a:avLst/>
                <a:gdLst/>
                <a:ahLst/>
                <a:cxnLst/>
                <a:rect l="l" t="t" r="r" b="b"/>
                <a:pathLst>
                  <a:path w="2036" h="7359" extrusionOk="0">
                    <a:moveTo>
                      <a:pt x="2036" y="0"/>
                    </a:moveTo>
                    <a:cubicBezTo>
                      <a:pt x="2002" y="0"/>
                      <a:pt x="1969" y="34"/>
                      <a:pt x="1936" y="200"/>
                    </a:cubicBezTo>
                    <a:cubicBezTo>
                      <a:pt x="1835" y="400"/>
                      <a:pt x="1769" y="667"/>
                      <a:pt x="1635" y="867"/>
                    </a:cubicBezTo>
                    <a:cubicBezTo>
                      <a:pt x="1335" y="1701"/>
                      <a:pt x="935" y="2502"/>
                      <a:pt x="601" y="3336"/>
                    </a:cubicBezTo>
                    <a:cubicBezTo>
                      <a:pt x="268" y="4237"/>
                      <a:pt x="1" y="5237"/>
                      <a:pt x="134" y="6238"/>
                    </a:cubicBezTo>
                    <a:cubicBezTo>
                      <a:pt x="168" y="6371"/>
                      <a:pt x="168" y="6505"/>
                      <a:pt x="234" y="6605"/>
                    </a:cubicBezTo>
                    <a:cubicBezTo>
                      <a:pt x="279" y="7114"/>
                      <a:pt x="352" y="7359"/>
                      <a:pt x="416" y="7359"/>
                    </a:cubicBezTo>
                    <a:cubicBezTo>
                      <a:pt x="449" y="7359"/>
                      <a:pt x="479" y="7296"/>
                      <a:pt x="501" y="7172"/>
                    </a:cubicBezTo>
                    <a:cubicBezTo>
                      <a:pt x="668" y="7072"/>
                      <a:pt x="768" y="6004"/>
                      <a:pt x="801" y="5838"/>
                    </a:cubicBezTo>
                    <a:cubicBezTo>
                      <a:pt x="1202" y="3870"/>
                      <a:pt x="1635" y="1935"/>
                      <a:pt x="20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57"/>
              <p:cNvSpPr/>
              <p:nvPr/>
            </p:nvSpPr>
            <p:spPr>
              <a:xfrm>
                <a:off x="2531290" y="4303297"/>
                <a:ext cx="51309" cy="219501"/>
              </a:xfrm>
              <a:custGeom>
                <a:avLst/>
                <a:gdLst/>
                <a:ahLst/>
                <a:cxnLst/>
                <a:rect l="l" t="t" r="r" b="b"/>
                <a:pathLst>
                  <a:path w="1669" h="7140" extrusionOk="0">
                    <a:moveTo>
                      <a:pt x="1535" y="1"/>
                    </a:moveTo>
                    <a:cubicBezTo>
                      <a:pt x="1068" y="2369"/>
                      <a:pt x="501" y="4738"/>
                      <a:pt x="1" y="7139"/>
                    </a:cubicBezTo>
                    <a:cubicBezTo>
                      <a:pt x="34" y="7139"/>
                      <a:pt x="34" y="7073"/>
                      <a:pt x="101" y="7073"/>
                    </a:cubicBezTo>
                    <a:cubicBezTo>
                      <a:pt x="935" y="5371"/>
                      <a:pt x="1602" y="3570"/>
                      <a:pt x="1635" y="1669"/>
                    </a:cubicBezTo>
                    <a:cubicBezTo>
                      <a:pt x="1635" y="1202"/>
                      <a:pt x="1669" y="501"/>
                      <a:pt x="15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57"/>
              <p:cNvSpPr/>
              <p:nvPr/>
            </p:nvSpPr>
            <p:spPr>
              <a:xfrm>
                <a:off x="1966284" y="4205937"/>
                <a:ext cx="797860" cy="623181"/>
              </a:xfrm>
              <a:custGeom>
                <a:avLst/>
                <a:gdLst/>
                <a:ahLst/>
                <a:cxnLst/>
                <a:rect l="l" t="t" r="r" b="b"/>
                <a:pathLst>
                  <a:path w="25953" h="20271" extrusionOk="0">
                    <a:moveTo>
                      <a:pt x="24885" y="599"/>
                    </a:moveTo>
                    <a:lnTo>
                      <a:pt x="24885" y="599"/>
                    </a:lnTo>
                    <a:cubicBezTo>
                      <a:pt x="24284" y="2567"/>
                      <a:pt x="23384" y="4402"/>
                      <a:pt x="22183" y="6070"/>
                    </a:cubicBezTo>
                    <a:cubicBezTo>
                      <a:pt x="21949" y="6404"/>
                      <a:pt x="21682" y="6904"/>
                      <a:pt x="21349" y="7171"/>
                    </a:cubicBezTo>
                    <a:cubicBezTo>
                      <a:pt x="21241" y="7422"/>
                      <a:pt x="21153" y="7548"/>
                      <a:pt x="21078" y="7548"/>
                    </a:cubicBezTo>
                    <a:cubicBezTo>
                      <a:pt x="21015" y="7548"/>
                      <a:pt x="20961" y="7456"/>
                      <a:pt x="20915" y="7271"/>
                    </a:cubicBezTo>
                    <a:cubicBezTo>
                      <a:pt x="20848" y="7037"/>
                      <a:pt x="20848" y="6837"/>
                      <a:pt x="20915" y="6570"/>
                    </a:cubicBezTo>
                    <a:cubicBezTo>
                      <a:pt x="21049" y="5369"/>
                      <a:pt x="21749" y="4202"/>
                      <a:pt x="22483" y="3268"/>
                    </a:cubicBezTo>
                    <a:cubicBezTo>
                      <a:pt x="23017" y="2534"/>
                      <a:pt x="23684" y="1867"/>
                      <a:pt x="24318" y="1200"/>
                    </a:cubicBezTo>
                    <a:cubicBezTo>
                      <a:pt x="24451" y="1066"/>
                      <a:pt x="24751" y="699"/>
                      <a:pt x="24885" y="599"/>
                    </a:cubicBezTo>
                    <a:close/>
                    <a:moveTo>
                      <a:pt x="24985" y="1200"/>
                    </a:moveTo>
                    <a:lnTo>
                      <a:pt x="24985" y="1200"/>
                    </a:lnTo>
                    <a:cubicBezTo>
                      <a:pt x="24885" y="1667"/>
                      <a:pt x="24785" y="2301"/>
                      <a:pt x="24718" y="2401"/>
                    </a:cubicBezTo>
                    <a:cubicBezTo>
                      <a:pt x="24284" y="4536"/>
                      <a:pt x="23317" y="6637"/>
                      <a:pt x="21315" y="7571"/>
                    </a:cubicBezTo>
                    <a:cubicBezTo>
                      <a:pt x="22950" y="5703"/>
                      <a:pt x="24151" y="3535"/>
                      <a:pt x="24985" y="1200"/>
                    </a:cubicBezTo>
                    <a:close/>
                    <a:moveTo>
                      <a:pt x="19748" y="2634"/>
                    </a:moveTo>
                    <a:cubicBezTo>
                      <a:pt x="19347" y="4569"/>
                      <a:pt x="18914" y="6504"/>
                      <a:pt x="18513" y="8472"/>
                    </a:cubicBezTo>
                    <a:cubicBezTo>
                      <a:pt x="18480" y="8638"/>
                      <a:pt x="18380" y="9706"/>
                      <a:pt x="18213" y="9806"/>
                    </a:cubicBezTo>
                    <a:cubicBezTo>
                      <a:pt x="18191" y="9930"/>
                      <a:pt x="18161" y="9993"/>
                      <a:pt x="18128" y="9993"/>
                    </a:cubicBezTo>
                    <a:cubicBezTo>
                      <a:pt x="18064" y="9993"/>
                      <a:pt x="17991" y="9748"/>
                      <a:pt x="17946" y="9239"/>
                    </a:cubicBezTo>
                    <a:cubicBezTo>
                      <a:pt x="17946" y="9072"/>
                      <a:pt x="17880" y="8972"/>
                      <a:pt x="17813" y="8872"/>
                    </a:cubicBezTo>
                    <a:cubicBezTo>
                      <a:pt x="17679" y="7871"/>
                      <a:pt x="17913" y="6871"/>
                      <a:pt x="18247" y="5970"/>
                    </a:cubicBezTo>
                    <a:cubicBezTo>
                      <a:pt x="18547" y="5069"/>
                      <a:pt x="19014" y="4335"/>
                      <a:pt x="19347" y="3501"/>
                    </a:cubicBezTo>
                    <a:cubicBezTo>
                      <a:pt x="19481" y="3301"/>
                      <a:pt x="19547" y="3034"/>
                      <a:pt x="19648" y="2834"/>
                    </a:cubicBezTo>
                    <a:cubicBezTo>
                      <a:pt x="19681" y="2668"/>
                      <a:pt x="19714" y="2634"/>
                      <a:pt x="19748" y="2634"/>
                    </a:cubicBezTo>
                    <a:close/>
                    <a:moveTo>
                      <a:pt x="19948" y="3168"/>
                    </a:moveTo>
                    <a:cubicBezTo>
                      <a:pt x="20048" y="3668"/>
                      <a:pt x="20014" y="4369"/>
                      <a:pt x="20014" y="4836"/>
                    </a:cubicBezTo>
                    <a:cubicBezTo>
                      <a:pt x="19981" y="6737"/>
                      <a:pt x="19314" y="8538"/>
                      <a:pt x="18480" y="10240"/>
                    </a:cubicBezTo>
                    <a:cubicBezTo>
                      <a:pt x="18413" y="10240"/>
                      <a:pt x="18413" y="10306"/>
                      <a:pt x="18380" y="10306"/>
                    </a:cubicBezTo>
                    <a:cubicBezTo>
                      <a:pt x="18947" y="7905"/>
                      <a:pt x="19447" y="5536"/>
                      <a:pt x="19948" y="3168"/>
                    </a:cubicBezTo>
                    <a:close/>
                    <a:moveTo>
                      <a:pt x="24774" y="8234"/>
                    </a:moveTo>
                    <a:cubicBezTo>
                      <a:pt x="25055" y="8234"/>
                      <a:pt x="25285" y="8271"/>
                      <a:pt x="25385" y="8372"/>
                    </a:cubicBezTo>
                    <a:cubicBezTo>
                      <a:pt x="23517" y="9139"/>
                      <a:pt x="21649" y="9839"/>
                      <a:pt x="19648" y="10206"/>
                    </a:cubicBezTo>
                    <a:cubicBezTo>
                      <a:pt x="19499" y="10236"/>
                      <a:pt x="19060" y="10345"/>
                      <a:pt x="18918" y="10345"/>
                    </a:cubicBezTo>
                    <a:cubicBezTo>
                      <a:pt x="18901" y="10345"/>
                      <a:pt x="18888" y="10343"/>
                      <a:pt x="18880" y="10340"/>
                    </a:cubicBezTo>
                    <a:cubicBezTo>
                      <a:pt x="18980" y="10340"/>
                      <a:pt x="20181" y="9506"/>
                      <a:pt x="20315" y="9406"/>
                    </a:cubicBezTo>
                    <a:cubicBezTo>
                      <a:pt x="21149" y="9005"/>
                      <a:pt x="22016" y="8672"/>
                      <a:pt x="22950" y="8505"/>
                    </a:cubicBezTo>
                    <a:cubicBezTo>
                      <a:pt x="23183" y="8435"/>
                      <a:pt x="24119" y="8234"/>
                      <a:pt x="24774" y="8234"/>
                    </a:cubicBezTo>
                    <a:close/>
                    <a:moveTo>
                      <a:pt x="25385" y="8672"/>
                    </a:moveTo>
                    <a:lnTo>
                      <a:pt x="25385" y="8672"/>
                    </a:lnTo>
                    <a:cubicBezTo>
                      <a:pt x="25018" y="9172"/>
                      <a:pt x="23450" y="10140"/>
                      <a:pt x="23283" y="10206"/>
                    </a:cubicBezTo>
                    <a:cubicBezTo>
                      <a:pt x="22464" y="10596"/>
                      <a:pt x="21606" y="10771"/>
                      <a:pt x="20742" y="10771"/>
                    </a:cubicBezTo>
                    <a:cubicBezTo>
                      <a:pt x="20199" y="10771"/>
                      <a:pt x="19654" y="10702"/>
                      <a:pt x="19114" y="10573"/>
                    </a:cubicBezTo>
                    <a:cubicBezTo>
                      <a:pt x="21282" y="10240"/>
                      <a:pt x="23450" y="9673"/>
                      <a:pt x="25385" y="8672"/>
                    </a:cubicBezTo>
                    <a:close/>
                    <a:moveTo>
                      <a:pt x="16712" y="4235"/>
                    </a:moveTo>
                    <a:lnTo>
                      <a:pt x="16712" y="4235"/>
                    </a:lnTo>
                    <a:cubicBezTo>
                      <a:pt x="16379" y="6037"/>
                      <a:pt x="15912" y="7805"/>
                      <a:pt x="15311" y="9506"/>
                    </a:cubicBezTo>
                    <a:cubicBezTo>
                      <a:pt x="14978" y="10373"/>
                      <a:pt x="14644" y="11207"/>
                      <a:pt x="14210" y="12041"/>
                    </a:cubicBezTo>
                    <a:cubicBezTo>
                      <a:pt x="14144" y="12174"/>
                      <a:pt x="13777" y="13175"/>
                      <a:pt x="13643" y="13175"/>
                    </a:cubicBezTo>
                    <a:cubicBezTo>
                      <a:pt x="13635" y="13176"/>
                      <a:pt x="13626" y="13176"/>
                      <a:pt x="13618" y="13176"/>
                    </a:cubicBezTo>
                    <a:cubicBezTo>
                      <a:pt x="13343" y="13176"/>
                      <a:pt x="13342" y="12632"/>
                      <a:pt x="13310" y="12308"/>
                    </a:cubicBezTo>
                    <a:cubicBezTo>
                      <a:pt x="13043" y="10573"/>
                      <a:pt x="13877" y="8739"/>
                      <a:pt x="14677" y="7304"/>
                    </a:cubicBezTo>
                    <a:cubicBezTo>
                      <a:pt x="15278" y="6203"/>
                      <a:pt x="16112" y="5303"/>
                      <a:pt x="16712" y="4235"/>
                    </a:cubicBezTo>
                    <a:close/>
                    <a:moveTo>
                      <a:pt x="17012" y="4169"/>
                    </a:moveTo>
                    <a:lnTo>
                      <a:pt x="17012" y="4169"/>
                    </a:lnTo>
                    <a:cubicBezTo>
                      <a:pt x="17212" y="7538"/>
                      <a:pt x="16045" y="10673"/>
                      <a:pt x="13977" y="13409"/>
                    </a:cubicBezTo>
                    <a:cubicBezTo>
                      <a:pt x="13880" y="13441"/>
                      <a:pt x="13846" y="13442"/>
                      <a:pt x="13813" y="13502"/>
                    </a:cubicBezTo>
                    <a:lnTo>
                      <a:pt x="13813" y="13502"/>
                    </a:lnTo>
                    <a:cubicBezTo>
                      <a:pt x="15346" y="10536"/>
                      <a:pt x="16446" y="7469"/>
                      <a:pt x="17012" y="4169"/>
                    </a:cubicBezTo>
                    <a:close/>
                    <a:moveTo>
                      <a:pt x="18065" y="12459"/>
                    </a:moveTo>
                    <a:cubicBezTo>
                      <a:pt x="18389" y="12459"/>
                      <a:pt x="18715" y="12486"/>
                      <a:pt x="19047" y="12541"/>
                    </a:cubicBezTo>
                    <a:cubicBezTo>
                      <a:pt x="19514" y="12641"/>
                      <a:pt x="20014" y="12741"/>
                      <a:pt x="20481" y="12841"/>
                    </a:cubicBezTo>
                    <a:cubicBezTo>
                      <a:pt x="20982" y="12975"/>
                      <a:pt x="21882" y="12975"/>
                      <a:pt x="22349" y="13242"/>
                    </a:cubicBezTo>
                    <a:cubicBezTo>
                      <a:pt x="22383" y="13308"/>
                      <a:pt x="22450" y="13308"/>
                      <a:pt x="22483" y="13342"/>
                    </a:cubicBezTo>
                    <a:cubicBezTo>
                      <a:pt x="21077" y="13710"/>
                      <a:pt x="19629" y="13839"/>
                      <a:pt x="18176" y="13839"/>
                    </a:cubicBezTo>
                    <a:cubicBezTo>
                      <a:pt x="17387" y="13839"/>
                      <a:pt x="16597" y="13801"/>
                      <a:pt x="15811" y="13742"/>
                    </a:cubicBezTo>
                    <a:cubicBezTo>
                      <a:pt x="15711" y="13742"/>
                      <a:pt x="14377" y="13709"/>
                      <a:pt x="14344" y="13642"/>
                    </a:cubicBezTo>
                    <a:cubicBezTo>
                      <a:pt x="14310" y="13542"/>
                      <a:pt x="15411" y="13042"/>
                      <a:pt x="15545" y="13008"/>
                    </a:cubicBezTo>
                    <a:cubicBezTo>
                      <a:pt x="16390" y="12646"/>
                      <a:pt x="17217" y="12459"/>
                      <a:pt x="18065" y="12459"/>
                    </a:cubicBezTo>
                    <a:close/>
                    <a:moveTo>
                      <a:pt x="22650" y="13575"/>
                    </a:moveTo>
                    <a:cubicBezTo>
                      <a:pt x="22583" y="13675"/>
                      <a:pt x="22383" y="13742"/>
                      <a:pt x="22116" y="13976"/>
                    </a:cubicBezTo>
                    <a:cubicBezTo>
                      <a:pt x="21649" y="14309"/>
                      <a:pt x="21149" y="14543"/>
                      <a:pt x="20615" y="14709"/>
                    </a:cubicBezTo>
                    <a:cubicBezTo>
                      <a:pt x="19828" y="14999"/>
                      <a:pt x="19038" y="15131"/>
                      <a:pt x="18260" y="15131"/>
                    </a:cubicBezTo>
                    <a:cubicBezTo>
                      <a:pt x="16795" y="15131"/>
                      <a:pt x="15374" y="14660"/>
                      <a:pt x="14110" y="13876"/>
                    </a:cubicBezTo>
                    <a:lnTo>
                      <a:pt x="14110" y="13876"/>
                    </a:lnTo>
                    <a:cubicBezTo>
                      <a:pt x="15478" y="14019"/>
                      <a:pt x="16846" y="14139"/>
                      <a:pt x="18207" y="14139"/>
                    </a:cubicBezTo>
                    <a:cubicBezTo>
                      <a:pt x="19700" y="14139"/>
                      <a:pt x="21184" y="13994"/>
                      <a:pt x="22650" y="13575"/>
                    </a:cubicBezTo>
                    <a:close/>
                    <a:moveTo>
                      <a:pt x="12876" y="5403"/>
                    </a:moveTo>
                    <a:lnTo>
                      <a:pt x="12876" y="5403"/>
                    </a:lnTo>
                    <a:cubicBezTo>
                      <a:pt x="11275" y="8839"/>
                      <a:pt x="9374" y="12074"/>
                      <a:pt x="7272" y="15176"/>
                    </a:cubicBezTo>
                    <a:cubicBezTo>
                      <a:pt x="7672" y="13142"/>
                      <a:pt x="8206" y="11074"/>
                      <a:pt x="9374" y="9306"/>
                    </a:cubicBezTo>
                    <a:cubicBezTo>
                      <a:pt x="10341" y="7838"/>
                      <a:pt x="11608" y="6570"/>
                      <a:pt x="12876" y="5403"/>
                    </a:cubicBezTo>
                    <a:close/>
                    <a:moveTo>
                      <a:pt x="13110" y="5803"/>
                    </a:moveTo>
                    <a:lnTo>
                      <a:pt x="13110" y="5803"/>
                    </a:lnTo>
                    <a:cubicBezTo>
                      <a:pt x="12109" y="9739"/>
                      <a:pt x="10508" y="13375"/>
                      <a:pt x="7139" y="15910"/>
                    </a:cubicBezTo>
                    <a:cubicBezTo>
                      <a:pt x="9374" y="12708"/>
                      <a:pt x="11375" y="9339"/>
                      <a:pt x="13110" y="5803"/>
                    </a:cubicBezTo>
                    <a:close/>
                    <a:moveTo>
                      <a:pt x="9940" y="16140"/>
                    </a:moveTo>
                    <a:cubicBezTo>
                      <a:pt x="13007" y="16140"/>
                      <a:pt x="15718" y="17559"/>
                      <a:pt x="18380" y="19179"/>
                    </a:cubicBezTo>
                    <a:cubicBezTo>
                      <a:pt x="14944" y="18846"/>
                      <a:pt x="11675" y="17578"/>
                      <a:pt x="8506" y="16244"/>
                    </a:cubicBezTo>
                    <a:cubicBezTo>
                      <a:pt x="8993" y="16173"/>
                      <a:pt x="9471" y="16140"/>
                      <a:pt x="9940" y="16140"/>
                    </a:cubicBezTo>
                    <a:close/>
                    <a:moveTo>
                      <a:pt x="7772" y="16244"/>
                    </a:moveTo>
                    <a:cubicBezTo>
                      <a:pt x="7772" y="16277"/>
                      <a:pt x="7806" y="16344"/>
                      <a:pt x="7839" y="16344"/>
                    </a:cubicBezTo>
                    <a:cubicBezTo>
                      <a:pt x="11041" y="17712"/>
                      <a:pt x="14244" y="19013"/>
                      <a:pt x="17713" y="19480"/>
                    </a:cubicBezTo>
                    <a:cubicBezTo>
                      <a:pt x="17008" y="19612"/>
                      <a:pt x="16303" y="19676"/>
                      <a:pt x="15602" y="19676"/>
                    </a:cubicBezTo>
                    <a:cubicBezTo>
                      <a:pt x="12587" y="19676"/>
                      <a:pt x="9666" y="18482"/>
                      <a:pt x="7339" y="16344"/>
                    </a:cubicBezTo>
                    <a:cubicBezTo>
                      <a:pt x="7472" y="16344"/>
                      <a:pt x="7639" y="16311"/>
                      <a:pt x="7772" y="16244"/>
                    </a:cubicBezTo>
                    <a:close/>
                    <a:moveTo>
                      <a:pt x="25166" y="0"/>
                    </a:moveTo>
                    <a:cubicBezTo>
                      <a:pt x="25125" y="0"/>
                      <a:pt x="25083" y="11"/>
                      <a:pt x="25051" y="32"/>
                    </a:cubicBezTo>
                    <a:cubicBezTo>
                      <a:pt x="22983" y="2301"/>
                      <a:pt x="20381" y="4569"/>
                      <a:pt x="20715" y="7971"/>
                    </a:cubicBezTo>
                    <a:lnTo>
                      <a:pt x="20748" y="8005"/>
                    </a:lnTo>
                    <a:cubicBezTo>
                      <a:pt x="20148" y="8672"/>
                      <a:pt x="19481" y="9306"/>
                      <a:pt x="18814" y="9906"/>
                    </a:cubicBezTo>
                    <a:cubicBezTo>
                      <a:pt x="20048" y="7638"/>
                      <a:pt x="20648" y="5036"/>
                      <a:pt x="20048" y="2501"/>
                    </a:cubicBezTo>
                    <a:cubicBezTo>
                      <a:pt x="20048" y="2467"/>
                      <a:pt x="20081" y="2367"/>
                      <a:pt x="20081" y="2334"/>
                    </a:cubicBezTo>
                    <a:cubicBezTo>
                      <a:pt x="20081" y="2234"/>
                      <a:pt x="20048" y="2201"/>
                      <a:pt x="19981" y="2201"/>
                    </a:cubicBezTo>
                    <a:cubicBezTo>
                      <a:pt x="19981" y="2167"/>
                      <a:pt x="19914" y="2067"/>
                      <a:pt x="19914" y="2034"/>
                    </a:cubicBezTo>
                    <a:cubicBezTo>
                      <a:pt x="19895" y="1956"/>
                      <a:pt x="19820" y="1901"/>
                      <a:pt x="19753" y="1901"/>
                    </a:cubicBezTo>
                    <a:cubicBezTo>
                      <a:pt x="19705" y="1901"/>
                      <a:pt x="19662" y="1930"/>
                      <a:pt x="19648" y="2000"/>
                    </a:cubicBezTo>
                    <a:cubicBezTo>
                      <a:pt x="18747" y="4636"/>
                      <a:pt x="16479" y="7538"/>
                      <a:pt x="18146" y="10340"/>
                    </a:cubicBezTo>
                    <a:cubicBezTo>
                      <a:pt x="18146" y="10373"/>
                      <a:pt x="18180" y="10406"/>
                      <a:pt x="18213" y="10406"/>
                    </a:cubicBezTo>
                    <a:cubicBezTo>
                      <a:pt x="17012" y="11474"/>
                      <a:pt x="15711" y="12341"/>
                      <a:pt x="14377" y="13142"/>
                    </a:cubicBezTo>
                    <a:cubicBezTo>
                      <a:pt x="16745" y="10406"/>
                      <a:pt x="17679" y="6670"/>
                      <a:pt x="17212" y="3135"/>
                    </a:cubicBezTo>
                    <a:cubicBezTo>
                      <a:pt x="17194" y="3041"/>
                      <a:pt x="17122" y="3000"/>
                      <a:pt x="17057" y="3000"/>
                    </a:cubicBezTo>
                    <a:cubicBezTo>
                      <a:pt x="17006" y="3000"/>
                      <a:pt x="16960" y="3024"/>
                      <a:pt x="16946" y="3068"/>
                    </a:cubicBezTo>
                    <a:cubicBezTo>
                      <a:pt x="16479" y="4335"/>
                      <a:pt x="15545" y="5236"/>
                      <a:pt x="14844" y="6370"/>
                    </a:cubicBezTo>
                    <a:cubicBezTo>
                      <a:pt x="14377" y="7171"/>
                      <a:pt x="13943" y="8005"/>
                      <a:pt x="13610" y="8839"/>
                    </a:cubicBezTo>
                    <a:cubicBezTo>
                      <a:pt x="12976" y="10406"/>
                      <a:pt x="12643" y="12141"/>
                      <a:pt x="13376" y="13709"/>
                    </a:cubicBezTo>
                    <a:cubicBezTo>
                      <a:pt x="11508" y="14676"/>
                      <a:pt x="9540" y="15410"/>
                      <a:pt x="7506" y="16144"/>
                    </a:cubicBezTo>
                    <a:cubicBezTo>
                      <a:pt x="11308" y="13709"/>
                      <a:pt x="12743" y="9005"/>
                      <a:pt x="13710" y="4836"/>
                    </a:cubicBezTo>
                    <a:cubicBezTo>
                      <a:pt x="13734" y="4715"/>
                      <a:pt x="13636" y="4629"/>
                      <a:pt x="13554" y="4629"/>
                    </a:cubicBezTo>
                    <a:cubicBezTo>
                      <a:pt x="13523" y="4629"/>
                      <a:pt x="13495" y="4641"/>
                      <a:pt x="13476" y="4669"/>
                    </a:cubicBezTo>
                    <a:cubicBezTo>
                      <a:pt x="11809" y="6170"/>
                      <a:pt x="10074" y="7738"/>
                      <a:pt x="8873" y="9673"/>
                    </a:cubicBezTo>
                    <a:cubicBezTo>
                      <a:pt x="7672" y="11641"/>
                      <a:pt x="7172" y="13876"/>
                      <a:pt x="6738" y="16144"/>
                    </a:cubicBezTo>
                    <a:cubicBezTo>
                      <a:pt x="6738" y="16177"/>
                      <a:pt x="6738" y="16211"/>
                      <a:pt x="6805" y="16244"/>
                    </a:cubicBezTo>
                    <a:cubicBezTo>
                      <a:pt x="5111" y="16588"/>
                      <a:pt x="3396" y="16785"/>
                      <a:pt x="1626" y="16785"/>
                    </a:cubicBezTo>
                    <a:cubicBezTo>
                      <a:pt x="1166" y="16785"/>
                      <a:pt x="702" y="16772"/>
                      <a:pt x="234" y="16744"/>
                    </a:cubicBezTo>
                    <a:cubicBezTo>
                      <a:pt x="34" y="16744"/>
                      <a:pt x="0" y="17078"/>
                      <a:pt x="200" y="17078"/>
                    </a:cubicBezTo>
                    <a:cubicBezTo>
                      <a:pt x="776" y="17120"/>
                      <a:pt x="1353" y="17140"/>
                      <a:pt x="1931" y="17140"/>
                    </a:cubicBezTo>
                    <a:cubicBezTo>
                      <a:pt x="3663" y="17140"/>
                      <a:pt x="5396" y="16953"/>
                      <a:pt x="7072" y="16577"/>
                    </a:cubicBezTo>
                    <a:cubicBezTo>
                      <a:pt x="9213" y="19031"/>
                      <a:pt x="12343" y="20270"/>
                      <a:pt x="15510" y="20270"/>
                    </a:cubicBezTo>
                    <a:cubicBezTo>
                      <a:pt x="16735" y="20270"/>
                      <a:pt x="17966" y="20085"/>
                      <a:pt x="19147" y="19713"/>
                    </a:cubicBezTo>
                    <a:cubicBezTo>
                      <a:pt x="19247" y="19680"/>
                      <a:pt x="19314" y="19480"/>
                      <a:pt x="19181" y="19379"/>
                    </a:cubicBezTo>
                    <a:cubicBezTo>
                      <a:pt x="16320" y="17638"/>
                      <a:pt x="13343" y="15984"/>
                      <a:pt x="10034" y="15984"/>
                    </a:cubicBezTo>
                    <a:cubicBezTo>
                      <a:pt x="9793" y="15984"/>
                      <a:pt x="9551" y="15992"/>
                      <a:pt x="9307" y="16010"/>
                    </a:cubicBezTo>
                    <a:cubicBezTo>
                      <a:pt x="10841" y="15510"/>
                      <a:pt x="12342" y="14876"/>
                      <a:pt x="13743" y="14076"/>
                    </a:cubicBezTo>
                    <a:cubicBezTo>
                      <a:pt x="15058" y="15118"/>
                      <a:pt x="16606" y="15614"/>
                      <a:pt x="18150" y="15614"/>
                    </a:cubicBezTo>
                    <a:cubicBezTo>
                      <a:pt x="20015" y="15614"/>
                      <a:pt x="21876" y="14892"/>
                      <a:pt x="23317" y="13542"/>
                    </a:cubicBezTo>
                    <a:cubicBezTo>
                      <a:pt x="23384" y="13409"/>
                      <a:pt x="23350" y="13308"/>
                      <a:pt x="23217" y="13242"/>
                    </a:cubicBezTo>
                    <a:cubicBezTo>
                      <a:pt x="21601" y="12900"/>
                      <a:pt x="19811" y="12298"/>
                      <a:pt x="18145" y="12298"/>
                    </a:cubicBezTo>
                    <a:cubicBezTo>
                      <a:pt x="18022" y="12298"/>
                      <a:pt x="17901" y="12301"/>
                      <a:pt x="17780" y="12308"/>
                    </a:cubicBezTo>
                    <a:cubicBezTo>
                      <a:pt x="17146" y="12308"/>
                      <a:pt x="16545" y="12475"/>
                      <a:pt x="15978" y="12675"/>
                    </a:cubicBezTo>
                    <a:cubicBezTo>
                      <a:pt x="16846" y="12074"/>
                      <a:pt x="17646" y="11407"/>
                      <a:pt x="18380" y="10740"/>
                    </a:cubicBezTo>
                    <a:lnTo>
                      <a:pt x="18547" y="10740"/>
                    </a:lnTo>
                    <a:cubicBezTo>
                      <a:pt x="19234" y="11018"/>
                      <a:pt x="19951" y="11149"/>
                      <a:pt x="20663" y="11149"/>
                    </a:cubicBezTo>
                    <a:cubicBezTo>
                      <a:pt x="22683" y="11149"/>
                      <a:pt x="24668" y="10098"/>
                      <a:pt x="25852" y="8372"/>
                    </a:cubicBezTo>
                    <a:cubicBezTo>
                      <a:pt x="25952" y="8238"/>
                      <a:pt x="25885" y="8138"/>
                      <a:pt x="25785" y="8138"/>
                    </a:cubicBezTo>
                    <a:cubicBezTo>
                      <a:pt x="25510" y="8118"/>
                      <a:pt x="25237" y="8108"/>
                      <a:pt x="24964" y="8108"/>
                    </a:cubicBezTo>
                    <a:cubicBezTo>
                      <a:pt x="22955" y="8108"/>
                      <a:pt x="21026" y="8648"/>
                      <a:pt x="19381" y="9706"/>
                    </a:cubicBezTo>
                    <a:cubicBezTo>
                      <a:pt x="19881" y="9206"/>
                      <a:pt x="20381" y="8672"/>
                      <a:pt x="20848" y="8071"/>
                    </a:cubicBezTo>
                    <a:lnTo>
                      <a:pt x="20882" y="8038"/>
                    </a:lnTo>
                    <a:lnTo>
                      <a:pt x="20915" y="8005"/>
                    </a:lnTo>
                    <a:lnTo>
                      <a:pt x="20982" y="8005"/>
                    </a:lnTo>
                    <a:cubicBezTo>
                      <a:pt x="24318" y="6871"/>
                      <a:pt x="24918" y="3168"/>
                      <a:pt x="25318" y="166"/>
                    </a:cubicBezTo>
                    <a:cubicBezTo>
                      <a:pt x="25341" y="52"/>
                      <a:pt x="25255" y="0"/>
                      <a:pt x="251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 name="Google Shape;2270;p57"/>
              <p:cNvSpPr/>
              <p:nvPr/>
            </p:nvSpPr>
            <p:spPr>
              <a:xfrm>
                <a:off x="2124205" y="4230500"/>
                <a:ext cx="273823" cy="282032"/>
              </a:xfrm>
              <a:custGeom>
                <a:avLst/>
                <a:gdLst/>
                <a:ahLst/>
                <a:cxnLst/>
                <a:rect l="l" t="t" r="r" b="b"/>
                <a:pathLst>
                  <a:path w="8907" h="9174" extrusionOk="0">
                    <a:moveTo>
                      <a:pt x="8873" y="1"/>
                    </a:moveTo>
                    <a:cubicBezTo>
                      <a:pt x="6905" y="3903"/>
                      <a:pt x="2902" y="6072"/>
                      <a:pt x="0" y="9174"/>
                    </a:cubicBezTo>
                    <a:cubicBezTo>
                      <a:pt x="1968" y="8240"/>
                      <a:pt x="3736" y="7272"/>
                      <a:pt x="5337" y="5705"/>
                    </a:cubicBezTo>
                    <a:cubicBezTo>
                      <a:pt x="6972" y="4070"/>
                      <a:pt x="8173" y="2169"/>
                      <a:pt x="89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 name="Google Shape;2271;p57"/>
              <p:cNvSpPr/>
              <p:nvPr/>
            </p:nvSpPr>
            <p:spPr>
              <a:xfrm>
                <a:off x="2194942" y="3976172"/>
                <a:ext cx="228724" cy="247200"/>
              </a:xfrm>
              <a:custGeom>
                <a:avLst/>
                <a:gdLst/>
                <a:ahLst/>
                <a:cxnLst/>
                <a:rect l="l" t="t" r="r" b="b"/>
                <a:pathLst>
                  <a:path w="7440" h="8041" extrusionOk="0">
                    <a:moveTo>
                      <a:pt x="7439" y="1"/>
                    </a:moveTo>
                    <a:lnTo>
                      <a:pt x="7439" y="1"/>
                    </a:lnTo>
                    <a:cubicBezTo>
                      <a:pt x="7273" y="268"/>
                      <a:pt x="7073" y="501"/>
                      <a:pt x="6939" y="668"/>
                    </a:cubicBezTo>
                    <a:cubicBezTo>
                      <a:pt x="6339" y="1535"/>
                      <a:pt x="5672" y="2336"/>
                      <a:pt x="4904" y="3103"/>
                    </a:cubicBezTo>
                    <a:cubicBezTo>
                      <a:pt x="3236" y="4771"/>
                      <a:pt x="1435" y="6205"/>
                      <a:pt x="1" y="8040"/>
                    </a:cubicBezTo>
                    <a:cubicBezTo>
                      <a:pt x="1769" y="7440"/>
                      <a:pt x="3537" y="6606"/>
                      <a:pt x="4904" y="5205"/>
                    </a:cubicBezTo>
                    <a:cubicBezTo>
                      <a:pt x="5605" y="4504"/>
                      <a:pt x="6205" y="3637"/>
                      <a:pt x="6639" y="2703"/>
                    </a:cubicBezTo>
                    <a:cubicBezTo>
                      <a:pt x="6739" y="2536"/>
                      <a:pt x="7273" y="902"/>
                      <a:pt x="74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 name="Google Shape;2272;p57"/>
              <p:cNvSpPr/>
              <p:nvPr/>
            </p:nvSpPr>
            <p:spPr>
              <a:xfrm>
                <a:off x="2177511" y="3713666"/>
                <a:ext cx="146672" cy="270749"/>
              </a:xfrm>
              <a:custGeom>
                <a:avLst/>
                <a:gdLst/>
                <a:ahLst/>
                <a:cxnLst/>
                <a:rect l="l" t="t" r="r" b="b"/>
                <a:pathLst>
                  <a:path w="4771" h="8807" extrusionOk="0">
                    <a:moveTo>
                      <a:pt x="1" y="8507"/>
                    </a:moveTo>
                    <a:cubicBezTo>
                      <a:pt x="1" y="8510"/>
                      <a:pt x="1" y="8513"/>
                      <a:pt x="1" y="8516"/>
                    </a:cubicBezTo>
                    <a:lnTo>
                      <a:pt x="1" y="8516"/>
                    </a:lnTo>
                    <a:cubicBezTo>
                      <a:pt x="1" y="8513"/>
                      <a:pt x="1" y="8510"/>
                      <a:pt x="1" y="8507"/>
                    </a:cubicBezTo>
                    <a:close/>
                    <a:moveTo>
                      <a:pt x="4637" y="0"/>
                    </a:moveTo>
                    <a:lnTo>
                      <a:pt x="4637" y="0"/>
                    </a:lnTo>
                    <a:cubicBezTo>
                      <a:pt x="3470" y="3003"/>
                      <a:pt x="2002" y="5838"/>
                      <a:pt x="301" y="8540"/>
                    </a:cubicBezTo>
                    <a:cubicBezTo>
                      <a:pt x="272" y="8598"/>
                      <a:pt x="210" y="8625"/>
                      <a:pt x="151" y="8625"/>
                    </a:cubicBezTo>
                    <a:cubicBezTo>
                      <a:pt x="77" y="8625"/>
                      <a:pt x="7" y="8585"/>
                      <a:pt x="1" y="8516"/>
                    </a:cubicBezTo>
                    <a:lnTo>
                      <a:pt x="1" y="8516"/>
                    </a:lnTo>
                    <a:cubicBezTo>
                      <a:pt x="6" y="8585"/>
                      <a:pt x="67" y="8711"/>
                      <a:pt x="67" y="8807"/>
                    </a:cubicBezTo>
                    <a:cubicBezTo>
                      <a:pt x="1602" y="7639"/>
                      <a:pt x="3003" y="6372"/>
                      <a:pt x="3937" y="4671"/>
                    </a:cubicBezTo>
                    <a:cubicBezTo>
                      <a:pt x="4671" y="3169"/>
                      <a:pt x="4771" y="1568"/>
                      <a:pt x="46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 name="Google Shape;2273;p57"/>
              <p:cNvSpPr/>
              <p:nvPr/>
            </p:nvSpPr>
            <p:spPr>
              <a:xfrm>
                <a:off x="2096506" y="3586518"/>
                <a:ext cx="90260" cy="306626"/>
              </a:xfrm>
              <a:custGeom>
                <a:avLst/>
                <a:gdLst/>
                <a:ahLst/>
                <a:cxnLst/>
                <a:rect l="l" t="t" r="r" b="b"/>
                <a:pathLst>
                  <a:path w="2936" h="9974" extrusionOk="0">
                    <a:moveTo>
                      <a:pt x="101" y="0"/>
                    </a:moveTo>
                    <a:cubicBezTo>
                      <a:pt x="67" y="100"/>
                      <a:pt x="67" y="200"/>
                      <a:pt x="67" y="367"/>
                    </a:cubicBezTo>
                    <a:cubicBezTo>
                      <a:pt x="67" y="367"/>
                      <a:pt x="101" y="367"/>
                      <a:pt x="101" y="434"/>
                    </a:cubicBezTo>
                    <a:cubicBezTo>
                      <a:pt x="1768" y="3136"/>
                      <a:pt x="2035" y="6838"/>
                      <a:pt x="2269" y="9974"/>
                    </a:cubicBezTo>
                    <a:cubicBezTo>
                      <a:pt x="2936" y="7439"/>
                      <a:pt x="2469" y="4970"/>
                      <a:pt x="1368" y="2535"/>
                    </a:cubicBezTo>
                    <a:cubicBezTo>
                      <a:pt x="1135" y="2102"/>
                      <a:pt x="1" y="367"/>
                      <a:pt x="1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 name="Google Shape;2274;p57"/>
              <p:cNvSpPr/>
              <p:nvPr/>
            </p:nvSpPr>
            <p:spPr>
              <a:xfrm>
                <a:off x="2017561" y="3669582"/>
                <a:ext cx="121033" cy="203054"/>
              </a:xfrm>
              <a:custGeom>
                <a:avLst/>
                <a:gdLst/>
                <a:ahLst/>
                <a:cxnLst/>
                <a:rect l="l" t="t" r="r" b="b"/>
                <a:pathLst>
                  <a:path w="3937" h="6605" extrusionOk="0">
                    <a:moveTo>
                      <a:pt x="0" y="0"/>
                    </a:moveTo>
                    <a:lnTo>
                      <a:pt x="0" y="0"/>
                    </a:lnTo>
                    <a:cubicBezTo>
                      <a:pt x="1134" y="2335"/>
                      <a:pt x="2368" y="4503"/>
                      <a:pt x="3936" y="6605"/>
                    </a:cubicBezTo>
                    <a:cubicBezTo>
                      <a:pt x="3336" y="5504"/>
                      <a:pt x="2835" y="4337"/>
                      <a:pt x="2669" y="3102"/>
                    </a:cubicBezTo>
                    <a:cubicBezTo>
                      <a:pt x="2635" y="2936"/>
                      <a:pt x="2635" y="2802"/>
                      <a:pt x="2635" y="2635"/>
                    </a:cubicBezTo>
                    <a:cubicBezTo>
                      <a:pt x="1801" y="1735"/>
                      <a:pt x="934" y="834"/>
                      <a:pt x="0" y="0"/>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 name="Google Shape;2275;p57"/>
              <p:cNvSpPr/>
              <p:nvPr/>
            </p:nvSpPr>
            <p:spPr>
              <a:xfrm>
                <a:off x="2033947" y="3854157"/>
                <a:ext cx="133361" cy="358949"/>
              </a:xfrm>
              <a:custGeom>
                <a:avLst/>
                <a:gdLst/>
                <a:ahLst/>
                <a:cxnLst/>
                <a:rect l="l" t="t" r="r" b="b"/>
                <a:pathLst>
                  <a:path w="4338" h="11676" extrusionOk="0">
                    <a:moveTo>
                      <a:pt x="1" y="0"/>
                    </a:moveTo>
                    <a:cubicBezTo>
                      <a:pt x="1735" y="3803"/>
                      <a:pt x="3170" y="7673"/>
                      <a:pt x="4304" y="11675"/>
                    </a:cubicBezTo>
                    <a:cubicBezTo>
                      <a:pt x="4304" y="11609"/>
                      <a:pt x="4304" y="11475"/>
                      <a:pt x="4337" y="11409"/>
                    </a:cubicBezTo>
                    <a:cubicBezTo>
                      <a:pt x="4004" y="7139"/>
                      <a:pt x="2769" y="3269"/>
                      <a:pt x="1" y="0"/>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 name="Google Shape;2276;p57"/>
              <p:cNvSpPr/>
              <p:nvPr/>
            </p:nvSpPr>
            <p:spPr>
              <a:xfrm>
                <a:off x="1939599" y="4105380"/>
                <a:ext cx="157955" cy="374351"/>
              </a:xfrm>
              <a:custGeom>
                <a:avLst/>
                <a:gdLst/>
                <a:ahLst/>
                <a:cxnLst/>
                <a:rect l="l" t="t" r="r" b="b"/>
                <a:pathLst>
                  <a:path w="5138" h="12177" extrusionOk="0">
                    <a:moveTo>
                      <a:pt x="1" y="1"/>
                    </a:moveTo>
                    <a:lnTo>
                      <a:pt x="1" y="1"/>
                    </a:lnTo>
                    <a:cubicBezTo>
                      <a:pt x="1902" y="3970"/>
                      <a:pt x="3637" y="8007"/>
                      <a:pt x="5138" y="12176"/>
                    </a:cubicBezTo>
                    <a:cubicBezTo>
                      <a:pt x="4471" y="7673"/>
                      <a:pt x="2970" y="3570"/>
                      <a:pt x="1" y="1"/>
                    </a:cubicBezTo>
                    <a:close/>
                  </a:path>
                </a:pathLst>
              </a:custGeom>
              <a:solidFill>
                <a:srgbClr val="79A4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 name="Google Shape;2277;p57"/>
              <p:cNvSpPr/>
              <p:nvPr/>
            </p:nvSpPr>
            <p:spPr>
              <a:xfrm>
                <a:off x="1935511" y="4125916"/>
                <a:ext cx="153866" cy="368172"/>
              </a:xfrm>
              <a:custGeom>
                <a:avLst/>
                <a:gdLst/>
                <a:ahLst/>
                <a:cxnLst/>
                <a:rect l="l" t="t" r="r" b="b"/>
                <a:pathLst>
                  <a:path w="5005" h="11976" extrusionOk="0">
                    <a:moveTo>
                      <a:pt x="0" y="0"/>
                    </a:moveTo>
                    <a:lnTo>
                      <a:pt x="0" y="0"/>
                    </a:lnTo>
                    <a:cubicBezTo>
                      <a:pt x="267" y="1968"/>
                      <a:pt x="501" y="3970"/>
                      <a:pt x="1101" y="5904"/>
                    </a:cubicBezTo>
                    <a:cubicBezTo>
                      <a:pt x="1868" y="8306"/>
                      <a:pt x="3303" y="10141"/>
                      <a:pt x="5004" y="11975"/>
                    </a:cubicBezTo>
                    <a:cubicBezTo>
                      <a:pt x="3536" y="7906"/>
                      <a:pt x="1868" y="3903"/>
                      <a:pt x="0" y="0"/>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 name="Google Shape;2278;p57"/>
              <p:cNvSpPr/>
              <p:nvPr/>
            </p:nvSpPr>
            <p:spPr>
              <a:xfrm>
                <a:off x="2124205" y="4240768"/>
                <a:ext cx="256392" cy="257407"/>
              </a:xfrm>
              <a:custGeom>
                <a:avLst/>
                <a:gdLst/>
                <a:ahLst/>
                <a:cxnLst/>
                <a:rect l="l" t="t" r="r" b="b"/>
                <a:pathLst>
                  <a:path w="8340" h="8373" extrusionOk="0">
                    <a:moveTo>
                      <a:pt x="8339" y="0"/>
                    </a:moveTo>
                    <a:cubicBezTo>
                      <a:pt x="6705" y="901"/>
                      <a:pt x="5004" y="1768"/>
                      <a:pt x="3503" y="2902"/>
                    </a:cubicBezTo>
                    <a:cubicBezTo>
                      <a:pt x="1701" y="4270"/>
                      <a:pt x="534" y="6205"/>
                      <a:pt x="0" y="8373"/>
                    </a:cubicBezTo>
                    <a:cubicBezTo>
                      <a:pt x="2735" y="5537"/>
                      <a:pt x="6338" y="3436"/>
                      <a:pt x="833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 name="Google Shape;2279;p57"/>
              <p:cNvSpPr/>
              <p:nvPr/>
            </p:nvSpPr>
            <p:spPr>
              <a:xfrm>
                <a:off x="2008308" y="3826458"/>
                <a:ext cx="152759" cy="400267"/>
              </a:xfrm>
              <a:custGeom>
                <a:avLst/>
                <a:gdLst/>
                <a:ahLst/>
                <a:cxnLst/>
                <a:rect l="l" t="t" r="r" b="b"/>
                <a:pathLst>
                  <a:path w="4969" h="13020" extrusionOk="0">
                    <a:moveTo>
                      <a:pt x="1" y="1"/>
                    </a:moveTo>
                    <a:lnTo>
                      <a:pt x="1" y="1"/>
                    </a:lnTo>
                    <a:cubicBezTo>
                      <a:pt x="501" y="1869"/>
                      <a:pt x="468" y="3837"/>
                      <a:pt x="835" y="5705"/>
                    </a:cubicBezTo>
                    <a:cubicBezTo>
                      <a:pt x="1302" y="8240"/>
                      <a:pt x="2769" y="10408"/>
                      <a:pt x="4437" y="12343"/>
                    </a:cubicBezTo>
                    <a:cubicBezTo>
                      <a:pt x="4667" y="12636"/>
                      <a:pt x="4858" y="13020"/>
                      <a:pt x="4927" y="13020"/>
                    </a:cubicBezTo>
                    <a:cubicBezTo>
                      <a:pt x="4968" y="13020"/>
                      <a:pt x="4967" y="12883"/>
                      <a:pt x="4904" y="12510"/>
                    </a:cubicBezTo>
                    <a:cubicBezTo>
                      <a:pt x="4804" y="12043"/>
                      <a:pt x="4604" y="11542"/>
                      <a:pt x="4471" y="11075"/>
                    </a:cubicBezTo>
                    <a:cubicBezTo>
                      <a:pt x="4104" y="9841"/>
                      <a:pt x="3670" y="8574"/>
                      <a:pt x="3236" y="7339"/>
                    </a:cubicBezTo>
                    <a:cubicBezTo>
                      <a:pt x="2336" y="4971"/>
                      <a:pt x="1335" y="2636"/>
                      <a:pt x="268" y="301"/>
                    </a:cubicBezTo>
                    <a:cubicBezTo>
                      <a:pt x="168" y="201"/>
                      <a:pt x="101" y="134"/>
                      <a:pt x="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 name="Google Shape;2280;p57"/>
              <p:cNvSpPr/>
              <p:nvPr/>
            </p:nvSpPr>
            <p:spPr>
              <a:xfrm>
                <a:off x="2191868" y="3958680"/>
                <a:ext cx="229739" cy="252365"/>
              </a:xfrm>
              <a:custGeom>
                <a:avLst/>
                <a:gdLst/>
                <a:ahLst/>
                <a:cxnLst/>
                <a:rect l="l" t="t" r="r" b="b"/>
                <a:pathLst>
                  <a:path w="7473" h="8209" extrusionOk="0">
                    <a:moveTo>
                      <a:pt x="7341" y="0"/>
                    </a:moveTo>
                    <a:cubicBezTo>
                      <a:pt x="6897" y="0"/>
                      <a:pt x="5427" y="1244"/>
                      <a:pt x="5004" y="1504"/>
                    </a:cubicBezTo>
                    <a:cubicBezTo>
                      <a:pt x="4037" y="2071"/>
                      <a:pt x="3136" y="2671"/>
                      <a:pt x="2336" y="3405"/>
                    </a:cubicBezTo>
                    <a:cubicBezTo>
                      <a:pt x="1502" y="4173"/>
                      <a:pt x="835" y="5040"/>
                      <a:pt x="468" y="6107"/>
                    </a:cubicBezTo>
                    <a:cubicBezTo>
                      <a:pt x="301" y="6774"/>
                      <a:pt x="168" y="7508"/>
                      <a:pt x="1" y="8209"/>
                    </a:cubicBezTo>
                    <a:cubicBezTo>
                      <a:pt x="1035" y="6908"/>
                      <a:pt x="2302" y="5774"/>
                      <a:pt x="3503" y="4606"/>
                    </a:cubicBezTo>
                    <a:cubicBezTo>
                      <a:pt x="4204" y="3939"/>
                      <a:pt x="4938" y="3272"/>
                      <a:pt x="5538" y="2571"/>
                    </a:cubicBezTo>
                    <a:cubicBezTo>
                      <a:pt x="5872" y="2238"/>
                      <a:pt x="6138" y="1871"/>
                      <a:pt x="6439" y="1504"/>
                    </a:cubicBezTo>
                    <a:cubicBezTo>
                      <a:pt x="6505" y="1371"/>
                      <a:pt x="7173" y="503"/>
                      <a:pt x="7473" y="36"/>
                    </a:cubicBezTo>
                    <a:cubicBezTo>
                      <a:pt x="7473" y="3"/>
                      <a:pt x="7439" y="3"/>
                      <a:pt x="7373" y="3"/>
                    </a:cubicBezTo>
                    <a:cubicBezTo>
                      <a:pt x="7363" y="1"/>
                      <a:pt x="7352" y="0"/>
                      <a:pt x="73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57"/>
              <p:cNvSpPr/>
              <p:nvPr/>
            </p:nvSpPr>
            <p:spPr>
              <a:xfrm>
                <a:off x="2013442" y="3677760"/>
                <a:ext cx="143598" cy="229739"/>
              </a:xfrm>
              <a:custGeom>
                <a:avLst/>
                <a:gdLst/>
                <a:ahLst/>
                <a:cxnLst/>
                <a:rect l="l" t="t" r="r" b="b"/>
                <a:pathLst>
                  <a:path w="4671" h="7473" extrusionOk="0">
                    <a:moveTo>
                      <a:pt x="1" y="1"/>
                    </a:moveTo>
                    <a:lnTo>
                      <a:pt x="1" y="1"/>
                    </a:lnTo>
                    <a:cubicBezTo>
                      <a:pt x="801" y="3003"/>
                      <a:pt x="2002" y="5705"/>
                      <a:pt x="4671" y="7473"/>
                    </a:cubicBezTo>
                    <a:cubicBezTo>
                      <a:pt x="4671" y="7406"/>
                      <a:pt x="4637" y="7373"/>
                      <a:pt x="4637" y="7373"/>
                    </a:cubicBezTo>
                    <a:cubicBezTo>
                      <a:pt x="4604" y="7373"/>
                      <a:pt x="4604" y="7373"/>
                      <a:pt x="4571" y="7340"/>
                    </a:cubicBezTo>
                    <a:cubicBezTo>
                      <a:pt x="2736" y="5205"/>
                      <a:pt x="1135" y="2670"/>
                      <a:pt x="1" y="1"/>
                    </a:cubicBezTo>
                    <a:close/>
                  </a:path>
                </a:pathLst>
              </a:custGeom>
              <a:solidFill>
                <a:srgbClr val="5E8F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 name="Google Shape;2282;p57"/>
              <p:cNvSpPr/>
              <p:nvPr/>
            </p:nvSpPr>
            <p:spPr>
              <a:xfrm>
                <a:off x="2102655" y="3617259"/>
                <a:ext cx="57458" cy="272809"/>
              </a:xfrm>
              <a:custGeom>
                <a:avLst/>
                <a:gdLst/>
                <a:ahLst/>
                <a:cxnLst/>
                <a:rect l="l" t="t" r="r" b="b"/>
                <a:pathLst>
                  <a:path w="1869" h="8874" extrusionOk="0">
                    <a:moveTo>
                      <a:pt x="1" y="1"/>
                    </a:moveTo>
                    <a:cubicBezTo>
                      <a:pt x="34" y="334"/>
                      <a:pt x="67" y="635"/>
                      <a:pt x="101" y="801"/>
                    </a:cubicBezTo>
                    <a:lnTo>
                      <a:pt x="101" y="2803"/>
                    </a:lnTo>
                    <a:cubicBezTo>
                      <a:pt x="101" y="4171"/>
                      <a:pt x="268" y="5505"/>
                      <a:pt x="768" y="6772"/>
                    </a:cubicBezTo>
                    <a:cubicBezTo>
                      <a:pt x="1001" y="7373"/>
                      <a:pt x="1268" y="8340"/>
                      <a:pt x="1769" y="8841"/>
                    </a:cubicBezTo>
                    <a:lnTo>
                      <a:pt x="1835" y="8874"/>
                    </a:lnTo>
                    <a:lnTo>
                      <a:pt x="1835" y="8807"/>
                    </a:lnTo>
                    <a:cubicBezTo>
                      <a:pt x="1869" y="8507"/>
                      <a:pt x="1735" y="8140"/>
                      <a:pt x="1735" y="7840"/>
                    </a:cubicBezTo>
                    <a:cubicBezTo>
                      <a:pt x="1435" y="5305"/>
                      <a:pt x="1235" y="2336"/>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57"/>
              <p:cNvSpPr/>
              <p:nvPr/>
            </p:nvSpPr>
            <p:spPr>
              <a:xfrm>
                <a:off x="2191868" y="3712652"/>
                <a:ext cx="116944" cy="236902"/>
              </a:xfrm>
              <a:custGeom>
                <a:avLst/>
                <a:gdLst/>
                <a:ahLst/>
                <a:cxnLst/>
                <a:rect l="l" t="t" r="r" b="b"/>
                <a:pathLst>
                  <a:path w="3804" h="7706" extrusionOk="0">
                    <a:moveTo>
                      <a:pt x="3803" y="0"/>
                    </a:moveTo>
                    <a:lnTo>
                      <a:pt x="3803" y="0"/>
                    </a:lnTo>
                    <a:cubicBezTo>
                      <a:pt x="3103" y="1068"/>
                      <a:pt x="2102" y="2035"/>
                      <a:pt x="1368" y="3202"/>
                    </a:cubicBezTo>
                    <a:cubicBezTo>
                      <a:pt x="601" y="4503"/>
                      <a:pt x="334" y="6171"/>
                      <a:pt x="1" y="7706"/>
                    </a:cubicBezTo>
                    <a:cubicBezTo>
                      <a:pt x="1502" y="5237"/>
                      <a:pt x="2769" y="2669"/>
                      <a:pt x="38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57"/>
              <p:cNvSpPr/>
              <p:nvPr/>
            </p:nvSpPr>
            <p:spPr>
              <a:xfrm>
                <a:off x="2017561" y="3669582"/>
                <a:ext cx="111780" cy="188697"/>
              </a:xfrm>
              <a:custGeom>
                <a:avLst/>
                <a:gdLst/>
                <a:ahLst/>
                <a:cxnLst/>
                <a:rect l="l" t="t" r="r" b="b"/>
                <a:pathLst>
                  <a:path w="3636" h="6138" extrusionOk="0">
                    <a:moveTo>
                      <a:pt x="0" y="0"/>
                    </a:moveTo>
                    <a:lnTo>
                      <a:pt x="0" y="0"/>
                    </a:lnTo>
                    <a:cubicBezTo>
                      <a:pt x="1101" y="2168"/>
                      <a:pt x="2268" y="4170"/>
                      <a:pt x="3636" y="6138"/>
                    </a:cubicBezTo>
                    <a:cubicBezTo>
                      <a:pt x="3636" y="6071"/>
                      <a:pt x="3603" y="5971"/>
                      <a:pt x="3603" y="5904"/>
                    </a:cubicBezTo>
                    <a:cubicBezTo>
                      <a:pt x="3169" y="5004"/>
                      <a:pt x="2835" y="4103"/>
                      <a:pt x="2669" y="3102"/>
                    </a:cubicBezTo>
                    <a:cubicBezTo>
                      <a:pt x="2635" y="2936"/>
                      <a:pt x="2635" y="2802"/>
                      <a:pt x="2635" y="2635"/>
                    </a:cubicBezTo>
                    <a:cubicBezTo>
                      <a:pt x="1835" y="1668"/>
                      <a:pt x="934" y="83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57"/>
              <p:cNvSpPr/>
              <p:nvPr/>
            </p:nvSpPr>
            <p:spPr>
              <a:xfrm>
                <a:off x="2033947" y="3856217"/>
                <a:ext cx="131301" cy="351756"/>
              </a:xfrm>
              <a:custGeom>
                <a:avLst/>
                <a:gdLst/>
                <a:ahLst/>
                <a:cxnLst/>
                <a:rect l="l" t="t" r="r" b="b"/>
                <a:pathLst>
                  <a:path w="4271" h="11442" extrusionOk="0">
                    <a:moveTo>
                      <a:pt x="1" y="0"/>
                    </a:moveTo>
                    <a:lnTo>
                      <a:pt x="1" y="0"/>
                    </a:lnTo>
                    <a:cubicBezTo>
                      <a:pt x="1735" y="3703"/>
                      <a:pt x="3136" y="7539"/>
                      <a:pt x="4270" y="11442"/>
                    </a:cubicBezTo>
                    <a:cubicBezTo>
                      <a:pt x="4237" y="10708"/>
                      <a:pt x="4137" y="9941"/>
                      <a:pt x="4104" y="9240"/>
                    </a:cubicBezTo>
                    <a:cubicBezTo>
                      <a:pt x="3570" y="5838"/>
                      <a:pt x="2269" y="2635"/>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57"/>
              <p:cNvSpPr/>
              <p:nvPr/>
            </p:nvSpPr>
            <p:spPr>
              <a:xfrm>
                <a:off x="1939599" y="4105380"/>
                <a:ext cx="157955" cy="374351"/>
              </a:xfrm>
              <a:custGeom>
                <a:avLst/>
                <a:gdLst/>
                <a:ahLst/>
                <a:cxnLst/>
                <a:rect l="l" t="t" r="r" b="b"/>
                <a:pathLst>
                  <a:path w="5138" h="12177" extrusionOk="0">
                    <a:moveTo>
                      <a:pt x="1" y="1"/>
                    </a:moveTo>
                    <a:lnTo>
                      <a:pt x="1" y="1"/>
                    </a:lnTo>
                    <a:cubicBezTo>
                      <a:pt x="1902" y="3970"/>
                      <a:pt x="3637" y="8007"/>
                      <a:pt x="5138" y="12176"/>
                    </a:cubicBezTo>
                    <a:cubicBezTo>
                      <a:pt x="4471" y="7673"/>
                      <a:pt x="2970" y="3570"/>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57"/>
              <p:cNvSpPr/>
              <p:nvPr/>
            </p:nvSpPr>
            <p:spPr>
              <a:xfrm>
                <a:off x="1935511" y="4125916"/>
                <a:ext cx="153866" cy="368172"/>
              </a:xfrm>
              <a:custGeom>
                <a:avLst/>
                <a:gdLst/>
                <a:ahLst/>
                <a:cxnLst/>
                <a:rect l="l" t="t" r="r" b="b"/>
                <a:pathLst>
                  <a:path w="5005" h="11976" extrusionOk="0">
                    <a:moveTo>
                      <a:pt x="0" y="0"/>
                    </a:moveTo>
                    <a:lnTo>
                      <a:pt x="0" y="0"/>
                    </a:lnTo>
                    <a:cubicBezTo>
                      <a:pt x="267" y="1968"/>
                      <a:pt x="501" y="3970"/>
                      <a:pt x="1101" y="5904"/>
                    </a:cubicBezTo>
                    <a:cubicBezTo>
                      <a:pt x="1868" y="8306"/>
                      <a:pt x="3303" y="10141"/>
                      <a:pt x="5004" y="11975"/>
                    </a:cubicBezTo>
                    <a:cubicBezTo>
                      <a:pt x="3536" y="7906"/>
                      <a:pt x="1868" y="390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57"/>
              <p:cNvSpPr/>
              <p:nvPr/>
            </p:nvSpPr>
            <p:spPr>
              <a:xfrm>
                <a:off x="2008308" y="3826458"/>
                <a:ext cx="152759" cy="400267"/>
              </a:xfrm>
              <a:custGeom>
                <a:avLst/>
                <a:gdLst/>
                <a:ahLst/>
                <a:cxnLst/>
                <a:rect l="l" t="t" r="r" b="b"/>
                <a:pathLst>
                  <a:path w="4969" h="13020" extrusionOk="0">
                    <a:moveTo>
                      <a:pt x="1" y="1"/>
                    </a:moveTo>
                    <a:lnTo>
                      <a:pt x="1" y="1"/>
                    </a:lnTo>
                    <a:cubicBezTo>
                      <a:pt x="501" y="1869"/>
                      <a:pt x="468" y="3837"/>
                      <a:pt x="835" y="5705"/>
                    </a:cubicBezTo>
                    <a:cubicBezTo>
                      <a:pt x="1302" y="8240"/>
                      <a:pt x="2769" y="10408"/>
                      <a:pt x="4437" y="12343"/>
                    </a:cubicBezTo>
                    <a:cubicBezTo>
                      <a:pt x="4667" y="12636"/>
                      <a:pt x="4858" y="13020"/>
                      <a:pt x="4927" y="13020"/>
                    </a:cubicBezTo>
                    <a:cubicBezTo>
                      <a:pt x="4968" y="13020"/>
                      <a:pt x="4967" y="12883"/>
                      <a:pt x="4904" y="12510"/>
                    </a:cubicBezTo>
                    <a:cubicBezTo>
                      <a:pt x="4804" y="12043"/>
                      <a:pt x="4604" y="11542"/>
                      <a:pt x="4471" y="11075"/>
                    </a:cubicBezTo>
                    <a:cubicBezTo>
                      <a:pt x="4104" y="9841"/>
                      <a:pt x="3670" y="8574"/>
                      <a:pt x="3236" y="7339"/>
                    </a:cubicBezTo>
                    <a:cubicBezTo>
                      <a:pt x="2336" y="4971"/>
                      <a:pt x="1335" y="2636"/>
                      <a:pt x="268" y="301"/>
                    </a:cubicBezTo>
                    <a:cubicBezTo>
                      <a:pt x="168" y="201"/>
                      <a:pt x="101" y="134"/>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57"/>
              <p:cNvSpPr/>
              <p:nvPr/>
            </p:nvSpPr>
            <p:spPr>
              <a:xfrm>
                <a:off x="2013442" y="3678805"/>
                <a:ext cx="117959" cy="210248"/>
              </a:xfrm>
              <a:custGeom>
                <a:avLst/>
                <a:gdLst/>
                <a:ahLst/>
                <a:cxnLst/>
                <a:rect l="l" t="t" r="r" b="b"/>
                <a:pathLst>
                  <a:path w="3837" h="6839" extrusionOk="0">
                    <a:moveTo>
                      <a:pt x="1" y="0"/>
                    </a:moveTo>
                    <a:lnTo>
                      <a:pt x="1" y="0"/>
                    </a:lnTo>
                    <a:cubicBezTo>
                      <a:pt x="734" y="2669"/>
                      <a:pt x="1769" y="5104"/>
                      <a:pt x="3837" y="6839"/>
                    </a:cubicBezTo>
                    <a:cubicBezTo>
                      <a:pt x="3837" y="6672"/>
                      <a:pt x="3837" y="6538"/>
                      <a:pt x="3803" y="6438"/>
                    </a:cubicBezTo>
                    <a:cubicBezTo>
                      <a:pt x="2269" y="4470"/>
                      <a:pt x="935" y="2302"/>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57"/>
              <p:cNvSpPr/>
              <p:nvPr/>
            </p:nvSpPr>
            <p:spPr>
              <a:xfrm>
                <a:off x="1923214" y="3568411"/>
                <a:ext cx="508665" cy="1153213"/>
              </a:xfrm>
              <a:custGeom>
                <a:avLst/>
                <a:gdLst/>
                <a:ahLst/>
                <a:cxnLst/>
                <a:rect l="l" t="t" r="r" b="b"/>
                <a:pathLst>
                  <a:path w="16546" h="37512" extrusionOk="0">
                    <a:moveTo>
                      <a:pt x="3036" y="3291"/>
                    </a:moveTo>
                    <a:lnTo>
                      <a:pt x="3036" y="3291"/>
                    </a:lnTo>
                    <a:cubicBezTo>
                      <a:pt x="3936" y="4125"/>
                      <a:pt x="4837" y="5026"/>
                      <a:pt x="5671" y="5926"/>
                    </a:cubicBezTo>
                    <a:cubicBezTo>
                      <a:pt x="5704" y="6093"/>
                      <a:pt x="5704" y="6227"/>
                      <a:pt x="5738" y="6393"/>
                    </a:cubicBezTo>
                    <a:cubicBezTo>
                      <a:pt x="5904" y="7628"/>
                      <a:pt x="6405" y="8795"/>
                      <a:pt x="7005" y="9896"/>
                    </a:cubicBezTo>
                    <a:cubicBezTo>
                      <a:pt x="5437" y="7794"/>
                      <a:pt x="4203" y="5626"/>
                      <a:pt x="3036" y="3291"/>
                    </a:cubicBezTo>
                    <a:close/>
                    <a:moveTo>
                      <a:pt x="5838" y="1590"/>
                    </a:moveTo>
                    <a:lnTo>
                      <a:pt x="5838" y="1590"/>
                    </a:lnTo>
                    <a:cubicBezTo>
                      <a:pt x="7072" y="3925"/>
                      <a:pt x="7272" y="6894"/>
                      <a:pt x="7572" y="9429"/>
                    </a:cubicBezTo>
                    <a:cubicBezTo>
                      <a:pt x="7572" y="9729"/>
                      <a:pt x="7706" y="10096"/>
                      <a:pt x="7672" y="10396"/>
                    </a:cubicBezTo>
                    <a:cubicBezTo>
                      <a:pt x="7672" y="10417"/>
                      <a:pt x="7647" y="10425"/>
                      <a:pt x="7651" y="10436"/>
                    </a:cubicBezTo>
                    <a:lnTo>
                      <a:pt x="7651" y="10436"/>
                    </a:lnTo>
                    <a:lnTo>
                      <a:pt x="7639" y="10430"/>
                    </a:lnTo>
                    <a:cubicBezTo>
                      <a:pt x="7205" y="9929"/>
                      <a:pt x="6872" y="8962"/>
                      <a:pt x="6605" y="8328"/>
                    </a:cubicBezTo>
                    <a:cubicBezTo>
                      <a:pt x="6105" y="7094"/>
                      <a:pt x="5938" y="5760"/>
                      <a:pt x="5938" y="4392"/>
                    </a:cubicBezTo>
                    <a:lnTo>
                      <a:pt x="5938" y="2390"/>
                    </a:lnTo>
                    <a:cubicBezTo>
                      <a:pt x="5904" y="2224"/>
                      <a:pt x="5871" y="1923"/>
                      <a:pt x="5838" y="1590"/>
                    </a:cubicBezTo>
                    <a:close/>
                    <a:moveTo>
                      <a:pt x="5738" y="668"/>
                    </a:moveTo>
                    <a:lnTo>
                      <a:pt x="5738" y="668"/>
                    </a:lnTo>
                    <a:cubicBezTo>
                      <a:pt x="5798" y="1153"/>
                      <a:pt x="6785" y="2685"/>
                      <a:pt x="7005" y="3124"/>
                    </a:cubicBezTo>
                    <a:cubicBezTo>
                      <a:pt x="8106" y="5559"/>
                      <a:pt x="8573" y="7994"/>
                      <a:pt x="7906" y="10563"/>
                    </a:cubicBezTo>
                    <a:cubicBezTo>
                      <a:pt x="7672" y="7427"/>
                      <a:pt x="7405" y="3725"/>
                      <a:pt x="5738" y="1023"/>
                    </a:cubicBezTo>
                    <a:lnTo>
                      <a:pt x="5738" y="668"/>
                    </a:lnTo>
                    <a:close/>
                    <a:moveTo>
                      <a:pt x="2936" y="3558"/>
                    </a:moveTo>
                    <a:cubicBezTo>
                      <a:pt x="4036" y="6227"/>
                      <a:pt x="5604" y="8728"/>
                      <a:pt x="7506" y="10897"/>
                    </a:cubicBezTo>
                    <a:cubicBezTo>
                      <a:pt x="7539" y="10930"/>
                      <a:pt x="7539" y="10930"/>
                      <a:pt x="7572" y="10930"/>
                    </a:cubicBezTo>
                    <a:cubicBezTo>
                      <a:pt x="7591" y="10949"/>
                      <a:pt x="7599" y="10979"/>
                      <a:pt x="7603" y="10995"/>
                    </a:cubicBezTo>
                    <a:lnTo>
                      <a:pt x="7603" y="10995"/>
                    </a:lnTo>
                    <a:cubicBezTo>
                      <a:pt x="4936" y="9260"/>
                      <a:pt x="3736" y="6559"/>
                      <a:pt x="2936" y="3558"/>
                    </a:cubicBezTo>
                    <a:close/>
                    <a:moveTo>
                      <a:pt x="12576" y="4692"/>
                    </a:moveTo>
                    <a:lnTo>
                      <a:pt x="12576" y="4692"/>
                    </a:lnTo>
                    <a:cubicBezTo>
                      <a:pt x="11542" y="7361"/>
                      <a:pt x="10241" y="9929"/>
                      <a:pt x="8740" y="12431"/>
                    </a:cubicBezTo>
                    <a:cubicBezTo>
                      <a:pt x="9073" y="10897"/>
                      <a:pt x="9340" y="9229"/>
                      <a:pt x="10107" y="7928"/>
                    </a:cubicBezTo>
                    <a:cubicBezTo>
                      <a:pt x="10841" y="6727"/>
                      <a:pt x="11842" y="5793"/>
                      <a:pt x="12576" y="4692"/>
                    </a:cubicBezTo>
                    <a:close/>
                    <a:moveTo>
                      <a:pt x="12909" y="4625"/>
                    </a:moveTo>
                    <a:cubicBezTo>
                      <a:pt x="13043" y="6227"/>
                      <a:pt x="12943" y="7794"/>
                      <a:pt x="12209" y="9295"/>
                    </a:cubicBezTo>
                    <a:cubicBezTo>
                      <a:pt x="11275" y="11030"/>
                      <a:pt x="9874" y="12264"/>
                      <a:pt x="8306" y="13432"/>
                    </a:cubicBezTo>
                    <a:cubicBezTo>
                      <a:pt x="8306" y="13365"/>
                      <a:pt x="8273" y="13232"/>
                      <a:pt x="8273" y="13132"/>
                    </a:cubicBezTo>
                    <a:lnTo>
                      <a:pt x="8273" y="13132"/>
                    </a:lnTo>
                    <a:cubicBezTo>
                      <a:pt x="8273" y="13212"/>
                      <a:pt x="8346" y="13256"/>
                      <a:pt x="8426" y="13256"/>
                    </a:cubicBezTo>
                    <a:cubicBezTo>
                      <a:pt x="8478" y="13256"/>
                      <a:pt x="8533" y="13238"/>
                      <a:pt x="8573" y="13198"/>
                    </a:cubicBezTo>
                    <a:cubicBezTo>
                      <a:pt x="10274" y="10463"/>
                      <a:pt x="11742" y="7628"/>
                      <a:pt x="12909" y="4625"/>
                    </a:cubicBezTo>
                    <a:close/>
                    <a:moveTo>
                      <a:pt x="16144" y="12695"/>
                    </a:moveTo>
                    <a:cubicBezTo>
                      <a:pt x="16156" y="12695"/>
                      <a:pt x="16168" y="12696"/>
                      <a:pt x="16178" y="12698"/>
                    </a:cubicBezTo>
                    <a:cubicBezTo>
                      <a:pt x="16212" y="12698"/>
                      <a:pt x="16245" y="12698"/>
                      <a:pt x="16245" y="12731"/>
                    </a:cubicBezTo>
                    <a:cubicBezTo>
                      <a:pt x="15945" y="13198"/>
                      <a:pt x="15278" y="14066"/>
                      <a:pt x="15211" y="14199"/>
                    </a:cubicBezTo>
                    <a:cubicBezTo>
                      <a:pt x="14911" y="14566"/>
                      <a:pt x="14677" y="14933"/>
                      <a:pt x="14344" y="15266"/>
                    </a:cubicBezTo>
                    <a:cubicBezTo>
                      <a:pt x="13677" y="15967"/>
                      <a:pt x="13009" y="16634"/>
                      <a:pt x="12242" y="17301"/>
                    </a:cubicBezTo>
                    <a:cubicBezTo>
                      <a:pt x="11041" y="18469"/>
                      <a:pt x="9774" y="19603"/>
                      <a:pt x="8740" y="20904"/>
                    </a:cubicBezTo>
                    <a:cubicBezTo>
                      <a:pt x="8907" y="20203"/>
                      <a:pt x="9007" y="19469"/>
                      <a:pt x="9240" y="18802"/>
                    </a:cubicBezTo>
                    <a:cubicBezTo>
                      <a:pt x="9607" y="17735"/>
                      <a:pt x="10274" y="16868"/>
                      <a:pt x="11108" y="16100"/>
                    </a:cubicBezTo>
                    <a:cubicBezTo>
                      <a:pt x="11909" y="15366"/>
                      <a:pt x="12843" y="14766"/>
                      <a:pt x="13777" y="14199"/>
                    </a:cubicBezTo>
                    <a:cubicBezTo>
                      <a:pt x="14199" y="13939"/>
                      <a:pt x="15669" y="12695"/>
                      <a:pt x="16144" y="12695"/>
                    </a:cubicBezTo>
                    <a:close/>
                    <a:moveTo>
                      <a:pt x="3603" y="9295"/>
                    </a:moveTo>
                    <a:cubicBezTo>
                      <a:pt x="6338" y="12564"/>
                      <a:pt x="7606" y="16434"/>
                      <a:pt x="7939" y="20704"/>
                    </a:cubicBezTo>
                    <a:cubicBezTo>
                      <a:pt x="7906" y="20770"/>
                      <a:pt x="7906" y="20904"/>
                      <a:pt x="7906" y="20970"/>
                    </a:cubicBezTo>
                    <a:cubicBezTo>
                      <a:pt x="6772" y="16968"/>
                      <a:pt x="5371" y="13065"/>
                      <a:pt x="3603" y="9295"/>
                    </a:cubicBezTo>
                    <a:close/>
                    <a:moveTo>
                      <a:pt x="16278" y="13265"/>
                    </a:moveTo>
                    <a:cubicBezTo>
                      <a:pt x="16112" y="14199"/>
                      <a:pt x="15578" y="15800"/>
                      <a:pt x="15478" y="15967"/>
                    </a:cubicBezTo>
                    <a:cubicBezTo>
                      <a:pt x="15044" y="16901"/>
                      <a:pt x="14444" y="17768"/>
                      <a:pt x="13743" y="18469"/>
                    </a:cubicBezTo>
                    <a:cubicBezTo>
                      <a:pt x="12376" y="19870"/>
                      <a:pt x="10608" y="20704"/>
                      <a:pt x="8840" y="21304"/>
                    </a:cubicBezTo>
                    <a:cubicBezTo>
                      <a:pt x="10274" y="19469"/>
                      <a:pt x="12075" y="18035"/>
                      <a:pt x="13743" y="16367"/>
                    </a:cubicBezTo>
                    <a:cubicBezTo>
                      <a:pt x="14511" y="15600"/>
                      <a:pt x="15211" y="14799"/>
                      <a:pt x="15778" y="13932"/>
                    </a:cubicBezTo>
                    <a:cubicBezTo>
                      <a:pt x="15912" y="13765"/>
                      <a:pt x="16112" y="13532"/>
                      <a:pt x="16278" y="13265"/>
                    </a:cubicBezTo>
                    <a:close/>
                    <a:moveTo>
                      <a:pt x="2769" y="8395"/>
                    </a:moveTo>
                    <a:lnTo>
                      <a:pt x="2769" y="8395"/>
                    </a:lnTo>
                    <a:cubicBezTo>
                      <a:pt x="2869" y="8528"/>
                      <a:pt x="2936" y="8595"/>
                      <a:pt x="3036" y="8695"/>
                    </a:cubicBezTo>
                    <a:cubicBezTo>
                      <a:pt x="4103" y="11030"/>
                      <a:pt x="5104" y="13365"/>
                      <a:pt x="6004" y="15733"/>
                    </a:cubicBezTo>
                    <a:cubicBezTo>
                      <a:pt x="6438" y="16968"/>
                      <a:pt x="6872" y="18235"/>
                      <a:pt x="7239" y="19469"/>
                    </a:cubicBezTo>
                    <a:cubicBezTo>
                      <a:pt x="7372" y="19903"/>
                      <a:pt x="7572" y="20437"/>
                      <a:pt x="7672" y="20870"/>
                    </a:cubicBezTo>
                    <a:cubicBezTo>
                      <a:pt x="7734" y="21238"/>
                      <a:pt x="7736" y="21372"/>
                      <a:pt x="7697" y="21372"/>
                    </a:cubicBezTo>
                    <a:cubicBezTo>
                      <a:pt x="7629" y="21372"/>
                      <a:pt x="7437" y="20978"/>
                      <a:pt x="7205" y="20704"/>
                    </a:cubicBezTo>
                    <a:cubicBezTo>
                      <a:pt x="5537" y="18769"/>
                      <a:pt x="4103" y="16634"/>
                      <a:pt x="3603" y="14099"/>
                    </a:cubicBezTo>
                    <a:cubicBezTo>
                      <a:pt x="3236" y="12231"/>
                      <a:pt x="3269" y="10263"/>
                      <a:pt x="2769" y="8395"/>
                    </a:cubicBezTo>
                    <a:close/>
                    <a:moveTo>
                      <a:pt x="534" y="17468"/>
                    </a:moveTo>
                    <a:lnTo>
                      <a:pt x="534" y="17468"/>
                    </a:lnTo>
                    <a:cubicBezTo>
                      <a:pt x="3503" y="21037"/>
                      <a:pt x="5004" y="25140"/>
                      <a:pt x="5671" y="29643"/>
                    </a:cubicBezTo>
                    <a:cubicBezTo>
                      <a:pt x="4170" y="25474"/>
                      <a:pt x="2435" y="21437"/>
                      <a:pt x="534" y="17468"/>
                    </a:cubicBezTo>
                    <a:close/>
                    <a:moveTo>
                      <a:pt x="434" y="18102"/>
                    </a:moveTo>
                    <a:cubicBezTo>
                      <a:pt x="2335" y="22038"/>
                      <a:pt x="4003" y="26041"/>
                      <a:pt x="5404" y="30110"/>
                    </a:cubicBezTo>
                    <a:cubicBezTo>
                      <a:pt x="3703" y="28276"/>
                      <a:pt x="2268" y="26441"/>
                      <a:pt x="1501" y="24039"/>
                    </a:cubicBezTo>
                    <a:cubicBezTo>
                      <a:pt x="901" y="22105"/>
                      <a:pt x="601" y="20103"/>
                      <a:pt x="434" y="18102"/>
                    </a:cubicBezTo>
                    <a:close/>
                    <a:moveTo>
                      <a:pt x="14911" y="21871"/>
                    </a:moveTo>
                    <a:cubicBezTo>
                      <a:pt x="12876" y="25307"/>
                      <a:pt x="9273" y="27408"/>
                      <a:pt x="6572" y="30244"/>
                    </a:cubicBezTo>
                    <a:cubicBezTo>
                      <a:pt x="7105" y="28076"/>
                      <a:pt x="8273" y="26141"/>
                      <a:pt x="10074" y="24773"/>
                    </a:cubicBezTo>
                    <a:cubicBezTo>
                      <a:pt x="11542" y="23639"/>
                      <a:pt x="13243" y="22772"/>
                      <a:pt x="14911" y="21871"/>
                    </a:cubicBezTo>
                    <a:close/>
                    <a:moveTo>
                      <a:pt x="15511" y="21571"/>
                    </a:moveTo>
                    <a:lnTo>
                      <a:pt x="15511" y="21571"/>
                    </a:lnTo>
                    <a:cubicBezTo>
                      <a:pt x="14711" y="23706"/>
                      <a:pt x="13510" y="25640"/>
                      <a:pt x="11875" y="27275"/>
                    </a:cubicBezTo>
                    <a:cubicBezTo>
                      <a:pt x="10274" y="28876"/>
                      <a:pt x="8506" y="29810"/>
                      <a:pt x="6538" y="30744"/>
                    </a:cubicBezTo>
                    <a:cubicBezTo>
                      <a:pt x="9507" y="27609"/>
                      <a:pt x="13443" y="25474"/>
                      <a:pt x="15511" y="21571"/>
                    </a:cubicBezTo>
                    <a:close/>
                    <a:moveTo>
                      <a:pt x="5554" y="0"/>
                    </a:moveTo>
                    <a:cubicBezTo>
                      <a:pt x="5474" y="0"/>
                      <a:pt x="5380" y="95"/>
                      <a:pt x="5404" y="189"/>
                    </a:cubicBezTo>
                    <a:cubicBezTo>
                      <a:pt x="5471" y="456"/>
                      <a:pt x="5471" y="756"/>
                      <a:pt x="5537" y="1056"/>
                    </a:cubicBezTo>
                    <a:lnTo>
                      <a:pt x="5537" y="1123"/>
                    </a:lnTo>
                    <a:cubicBezTo>
                      <a:pt x="5638" y="2557"/>
                      <a:pt x="5537" y="4025"/>
                      <a:pt x="5604" y="5459"/>
                    </a:cubicBezTo>
                    <a:cubicBezTo>
                      <a:pt x="4704" y="4392"/>
                      <a:pt x="3736" y="3425"/>
                      <a:pt x="2635" y="2557"/>
                    </a:cubicBezTo>
                    <a:cubicBezTo>
                      <a:pt x="2608" y="2530"/>
                      <a:pt x="2575" y="2517"/>
                      <a:pt x="2543" y="2517"/>
                    </a:cubicBezTo>
                    <a:cubicBezTo>
                      <a:pt x="2459" y="2517"/>
                      <a:pt x="2378" y="2603"/>
                      <a:pt x="2402" y="2724"/>
                    </a:cubicBezTo>
                    <a:cubicBezTo>
                      <a:pt x="3236" y="6026"/>
                      <a:pt x="4437" y="9863"/>
                      <a:pt x="7806" y="11297"/>
                    </a:cubicBezTo>
                    <a:cubicBezTo>
                      <a:pt x="8073" y="13799"/>
                      <a:pt x="8139" y="16300"/>
                      <a:pt x="8039" y="18802"/>
                    </a:cubicBezTo>
                    <a:cubicBezTo>
                      <a:pt x="7706" y="14933"/>
                      <a:pt x="5804" y="11130"/>
                      <a:pt x="3136" y="8361"/>
                    </a:cubicBezTo>
                    <a:cubicBezTo>
                      <a:pt x="3136" y="8361"/>
                      <a:pt x="3102" y="8295"/>
                      <a:pt x="3102" y="8261"/>
                    </a:cubicBezTo>
                    <a:cubicBezTo>
                      <a:pt x="3069" y="8228"/>
                      <a:pt x="3036" y="8228"/>
                      <a:pt x="2969" y="8228"/>
                    </a:cubicBezTo>
                    <a:cubicBezTo>
                      <a:pt x="2869" y="8061"/>
                      <a:pt x="2702" y="7894"/>
                      <a:pt x="2535" y="7728"/>
                    </a:cubicBezTo>
                    <a:cubicBezTo>
                      <a:pt x="2503" y="7703"/>
                      <a:pt x="2468" y="7693"/>
                      <a:pt x="2435" y="7693"/>
                    </a:cubicBezTo>
                    <a:cubicBezTo>
                      <a:pt x="2332" y="7693"/>
                      <a:pt x="2243" y="7794"/>
                      <a:pt x="2268" y="7894"/>
                    </a:cubicBezTo>
                    <a:cubicBezTo>
                      <a:pt x="3169" y="10396"/>
                      <a:pt x="2836" y="13132"/>
                      <a:pt x="3703" y="15700"/>
                    </a:cubicBezTo>
                    <a:cubicBezTo>
                      <a:pt x="4537" y="18068"/>
                      <a:pt x="6105" y="19936"/>
                      <a:pt x="7839" y="21738"/>
                    </a:cubicBezTo>
                    <a:cubicBezTo>
                      <a:pt x="7706" y="22705"/>
                      <a:pt x="7572" y="23606"/>
                      <a:pt x="7405" y="24540"/>
                    </a:cubicBezTo>
                    <a:cubicBezTo>
                      <a:pt x="7072" y="26408"/>
                      <a:pt x="6572" y="28276"/>
                      <a:pt x="5938" y="30077"/>
                    </a:cubicBezTo>
                    <a:cubicBezTo>
                      <a:pt x="5771" y="25140"/>
                      <a:pt x="3503" y="20303"/>
                      <a:pt x="267" y="16701"/>
                    </a:cubicBezTo>
                    <a:cubicBezTo>
                      <a:pt x="237" y="16661"/>
                      <a:pt x="201" y="16645"/>
                      <a:pt x="165" y="16645"/>
                    </a:cubicBezTo>
                    <a:cubicBezTo>
                      <a:pt x="82" y="16645"/>
                      <a:pt x="0" y="16731"/>
                      <a:pt x="0" y="16801"/>
                    </a:cubicBezTo>
                    <a:cubicBezTo>
                      <a:pt x="200" y="19403"/>
                      <a:pt x="400" y="22071"/>
                      <a:pt x="1268" y="24540"/>
                    </a:cubicBezTo>
                    <a:cubicBezTo>
                      <a:pt x="2168" y="27041"/>
                      <a:pt x="3836" y="28943"/>
                      <a:pt x="5671" y="30811"/>
                    </a:cubicBezTo>
                    <a:cubicBezTo>
                      <a:pt x="5571" y="31044"/>
                      <a:pt x="5537" y="31211"/>
                      <a:pt x="5437" y="31411"/>
                    </a:cubicBezTo>
                    <a:cubicBezTo>
                      <a:pt x="4704" y="33479"/>
                      <a:pt x="3569" y="35314"/>
                      <a:pt x="2635" y="37249"/>
                    </a:cubicBezTo>
                    <a:cubicBezTo>
                      <a:pt x="2586" y="37371"/>
                      <a:pt x="2699" y="37512"/>
                      <a:pt x="2815" y="37512"/>
                    </a:cubicBezTo>
                    <a:cubicBezTo>
                      <a:pt x="2858" y="37512"/>
                      <a:pt x="2900" y="37493"/>
                      <a:pt x="2936" y="37449"/>
                    </a:cubicBezTo>
                    <a:cubicBezTo>
                      <a:pt x="4303" y="35581"/>
                      <a:pt x="5237" y="33246"/>
                      <a:pt x="6038" y="31111"/>
                    </a:cubicBezTo>
                    <a:cubicBezTo>
                      <a:pt x="6038" y="31078"/>
                      <a:pt x="6071" y="31044"/>
                      <a:pt x="6071" y="30978"/>
                    </a:cubicBezTo>
                    <a:cubicBezTo>
                      <a:pt x="10741" y="29944"/>
                      <a:pt x="14477" y="25540"/>
                      <a:pt x="15912" y="21104"/>
                    </a:cubicBezTo>
                    <a:cubicBezTo>
                      <a:pt x="15938" y="21000"/>
                      <a:pt x="15842" y="20916"/>
                      <a:pt x="15735" y="20916"/>
                    </a:cubicBezTo>
                    <a:cubicBezTo>
                      <a:pt x="15705" y="20916"/>
                      <a:pt x="15674" y="20922"/>
                      <a:pt x="15645" y="20937"/>
                    </a:cubicBezTo>
                    <a:cubicBezTo>
                      <a:pt x="13476" y="22238"/>
                      <a:pt x="10975" y="23305"/>
                      <a:pt x="9107" y="25073"/>
                    </a:cubicBezTo>
                    <a:cubicBezTo>
                      <a:pt x="8306" y="25807"/>
                      <a:pt x="7639" y="26708"/>
                      <a:pt x="7139" y="27642"/>
                    </a:cubicBezTo>
                    <a:cubicBezTo>
                      <a:pt x="7439" y="26608"/>
                      <a:pt x="7639" y="25607"/>
                      <a:pt x="7872" y="24573"/>
                    </a:cubicBezTo>
                    <a:cubicBezTo>
                      <a:pt x="8039" y="23606"/>
                      <a:pt x="8139" y="22638"/>
                      <a:pt x="8273" y="21704"/>
                    </a:cubicBezTo>
                    <a:cubicBezTo>
                      <a:pt x="8306" y="21704"/>
                      <a:pt x="8406" y="21704"/>
                      <a:pt x="8440" y="21638"/>
                    </a:cubicBezTo>
                    <a:cubicBezTo>
                      <a:pt x="8440" y="21604"/>
                      <a:pt x="8473" y="21571"/>
                      <a:pt x="8540" y="21538"/>
                    </a:cubicBezTo>
                    <a:cubicBezTo>
                      <a:pt x="13076" y="20403"/>
                      <a:pt x="16545" y="16934"/>
                      <a:pt x="16545" y="12097"/>
                    </a:cubicBezTo>
                    <a:cubicBezTo>
                      <a:pt x="16545" y="12043"/>
                      <a:pt x="16436" y="11946"/>
                      <a:pt x="16341" y="11946"/>
                    </a:cubicBezTo>
                    <a:cubicBezTo>
                      <a:pt x="16319" y="11946"/>
                      <a:pt x="16298" y="11951"/>
                      <a:pt x="16278" y="11964"/>
                    </a:cubicBezTo>
                    <a:cubicBezTo>
                      <a:pt x="14444" y="13432"/>
                      <a:pt x="12209" y="14399"/>
                      <a:pt x="10541" y="16100"/>
                    </a:cubicBezTo>
                    <a:cubicBezTo>
                      <a:pt x="9073" y="17568"/>
                      <a:pt x="8907" y="19203"/>
                      <a:pt x="8373" y="21037"/>
                    </a:cubicBezTo>
                    <a:cubicBezTo>
                      <a:pt x="8606" y="18569"/>
                      <a:pt x="8606" y="16100"/>
                      <a:pt x="8306" y="13632"/>
                    </a:cubicBezTo>
                    <a:lnTo>
                      <a:pt x="8373" y="13632"/>
                    </a:lnTo>
                    <a:cubicBezTo>
                      <a:pt x="10041" y="12631"/>
                      <a:pt x="11542" y="11230"/>
                      <a:pt x="12442" y="9462"/>
                    </a:cubicBezTo>
                    <a:cubicBezTo>
                      <a:pt x="13410" y="7628"/>
                      <a:pt x="13310" y="5693"/>
                      <a:pt x="13110" y="3691"/>
                    </a:cubicBezTo>
                    <a:cubicBezTo>
                      <a:pt x="13110" y="3585"/>
                      <a:pt x="13028" y="3506"/>
                      <a:pt x="12943" y="3506"/>
                    </a:cubicBezTo>
                    <a:cubicBezTo>
                      <a:pt x="12895" y="3506"/>
                      <a:pt x="12845" y="3531"/>
                      <a:pt x="12809" y="3591"/>
                    </a:cubicBezTo>
                    <a:cubicBezTo>
                      <a:pt x="11942" y="5259"/>
                      <a:pt x="10441" y="6427"/>
                      <a:pt x="9607" y="8095"/>
                    </a:cubicBezTo>
                    <a:cubicBezTo>
                      <a:pt x="8873" y="9629"/>
                      <a:pt x="8640" y="11464"/>
                      <a:pt x="8273" y="13098"/>
                    </a:cubicBezTo>
                    <a:lnTo>
                      <a:pt x="8273" y="13132"/>
                    </a:lnTo>
                    <a:cubicBezTo>
                      <a:pt x="8206" y="12464"/>
                      <a:pt x="8073" y="11764"/>
                      <a:pt x="7939" y="11097"/>
                    </a:cubicBezTo>
                    <a:lnTo>
                      <a:pt x="7939" y="11063"/>
                    </a:lnTo>
                    <a:lnTo>
                      <a:pt x="7939" y="10897"/>
                    </a:lnTo>
                    <a:cubicBezTo>
                      <a:pt x="7939" y="10897"/>
                      <a:pt x="7973" y="10897"/>
                      <a:pt x="7973" y="10863"/>
                    </a:cubicBezTo>
                    <a:cubicBezTo>
                      <a:pt x="9574" y="7194"/>
                      <a:pt x="7439" y="3224"/>
                      <a:pt x="5638" y="55"/>
                    </a:cubicBezTo>
                    <a:cubicBezTo>
                      <a:pt x="5618" y="16"/>
                      <a:pt x="5587" y="0"/>
                      <a:pt x="55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3" name="Google Shape;2851;p63"/>
          <p:cNvSpPr txBox="1">
            <a:spLocks/>
          </p:cNvSpPr>
          <p:nvPr/>
        </p:nvSpPr>
        <p:spPr>
          <a:xfrm>
            <a:off x="1331640" y="699542"/>
            <a:ext cx="7488832" cy="396044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PT" sz="1400" b="0" i="0" u="none" strike="noStrike" kern="0" cap="none" spc="0" normalizeH="0" baseline="0" noProof="0" dirty="0" smtClean="0">
                <a:ln>
                  <a:noFill/>
                </a:ln>
                <a:solidFill>
                  <a:srgbClr val="000000"/>
                </a:solidFill>
                <a:effectLst/>
                <a:uLnTx/>
                <a:uFillTx/>
                <a:latin typeface="Arial"/>
                <a:ea typeface="Arial"/>
                <a:cs typeface="Arial"/>
                <a:sym typeface="Arial"/>
              </a:rPr>
              <a:t>	</a:t>
            </a:r>
            <a:br>
              <a:rPr kumimoji="0" lang="pt-PT" sz="1400" b="0" i="0" u="none" strike="noStrike" kern="0" cap="none" spc="0" normalizeH="0" baseline="0" noProof="0" dirty="0" smtClean="0">
                <a:ln>
                  <a:noFill/>
                </a:ln>
                <a:solidFill>
                  <a:srgbClr val="000000"/>
                </a:solidFill>
                <a:effectLst/>
                <a:uLnTx/>
                <a:uFillTx/>
                <a:latin typeface="Arial"/>
                <a:ea typeface="Arial"/>
                <a:cs typeface="Arial"/>
                <a:sym typeface="Arial"/>
              </a:rPr>
            </a:br>
            <a:r>
              <a:rPr kumimoji="0" lang="pt-PT" sz="1400" b="0" i="0" u="none" strike="noStrike" kern="0" cap="none" spc="0" normalizeH="0" baseline="0" noProof="0" dirty="0" smtClean="0">
                <a:ln>
                  <a:noFill/>
                </a:ln>
                <a:solidFill>
                  <a:srgbClr val="000000"/>
                </a:solidFill>
                <a:effectLst/>
                <a:uLnTx/>
                <a:uFillTx/>
                <a:latin typeface="Arial"/>
                <a:ea typeface="Arial"/>
                <a:cs typeface="Arial"/>
                <a:sym typeface="Arial"/>
              </a:rPr>
              <a:t>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PT"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5" name="Google Shape;2851;p63"/>
          <p:cNvSpPr txBox="1">
            <a:spLocks/>
          </p:cNvSpPr>
          <p:nvPr/>
        </p:nvSpPr>
        <p:spPr>
          <a:xfrm>
            <a:off x="1284000" y="555526"/>
            <a:ext cx="6888400" cy="3960440"/>
          </a:xfrm>
          <a:prstGeom prst="rect">
            <a:avLst/>
          </a:prstGeom>
        </p:spPr>
        <p:txBody>
          <a:bodyPr spcFirstLastPara="1" wrap="square" lIns="91425" tIns="91425" rIns="91425" bIns="91425" anchor="t" anchorCtr="0">
            <a:noAutofit/>
          </a:bodyPr>
          <a:lstStyle/>
          <a:p>
            <a:r>
              <a:rPr kumimoji="0" lang="pt-PT" sz="1600" b="0" i="0" u="none" strike="noStrike" kern="0" cap="none" spc="0" normalizeH="0" baseline="0" noProof="0" dirty="0" smtClean="0">
                <a:ln>
                  <a:noFill/>
                </a:ln>
                <a:solidFill>
                  <a:srgbClr val="000000"/>
                </a:solidFill>
                <a:effectLst/>
                <a:uLnTx/>
                <a:uFillTx/>
                <a:latin typeface="Questrial" charset="0"/>
                <a:sym typeface="Arial"/>
              </a:rPr>
              <a:t>A </a:t>
            </a:r>
            <a:r>
              <a:rPr lang="pt-PT" sz="1600" dirty="0" smtClean="0">
                <a:latin typeface="Questrial" charset="0"/>
              </a:rPr>
              <a:t>Existem agências da ONU dedicadas a cada uma das crises planetárias:</a:t>
            </a:r>
          </a:p>
          <a:p>
            <a:endParaRPr lang="pt-PT" sz="1600" dirty="0" smtClean="0">
              <a:latin typeface="Questrial" charset="0"/>
            </a:endParaRPr>
          </a:p>
          <a:p>
            <a:pPr>
              <a:buBlip>
                <a:blip r:embed="rId3"/>
              </a:buBlip>
            </a:pPr>
            <a:r>
              <a:rPr lang="pt-PT" sz="1600" dirty="0" smtClean="0">
                <a:latin typeface="Questrial" charset="0"/>
              </a:rPr>
              <a:t>Mudanças Climática da ONU (somos nós!)  aborda as mudanças climáticas;     </a:t>
            </a:r>
            <a:r>
              <a:rPr lang="pt-PT" sz="1600" b="1" dirty="0" smtClean="0">
                <a:latin typeface="Questrial" charset="0"/>
              </a:rPr>
              <a:t>Acordo de Paris</a:t>
            </a:r>
          </a:p>
          <a:p>
            <a:pPr>
              <a:buBlip>
                <a:blip r:embed="rId3"/>
              </a:buBlip>
            </a:pPr>
            <a:r>
              <a:rPr lang="pt-PT" sz="1600" dirty="0" smtClean="0">
                <a:latin typeface="Questrial" charset="0"/>
              </a:rPr>
              <a:t>ONU Meio Ambiente combate a poluição;</a:t>
            </a:r>
            <a:r>
              <a:rPr lang="pt-PT" sz="1600" b="1" dirty="0" smtClean="0">
                <a:latin typeface="Questrial" charset="0"/>
              </a:rPr>
              <a:t> PNUMA </a:t>
            </a:r>
            <a:r>
              <a:rPr lang="pt-PT" sz="1600" dirty="0" smtClean="0">
                <a:latin typeface="Questrial" charset="0"/>
              </a:rPr>
              <a:t>(Programa das Nações Unidas para o Meio Ambiente);</a:t>
            </a:r>
          </a:p>
          <a:p>
            <a:pPr>
              <a:buBlip>
                <a:blip r:embed="rId3"/>
              </a:buBlip>
            </a:pPr>
            <a:r>
              <a:rPr lang="pt-PT" sz="1600" dirty="0" smtClean="0">
                <a:latin typeface="Questrial" charset="0"/>
              </a:rPr>
              <a:t>Biodiversidade da ONU  concentra-se na biodiversidade; </a:t>
            </a:r>
            <a:r>
              <a:rPr lang="pt-PT" sz="1600" b="1" dirty="0" smtClean="0">
                <a:latin typeface="Questrial" charset="0"/>
              </a:rPr>
              <a:t>UNCBD ou ONU Biodiversidade</a:t>
            </a:r>
            <a:r>
              <a:rPr lang="pt-PT" sz="1600" dirty="0" smtClean="0">
                <a:latin typeface="Questrial" charset="0"/>
              </a:rPr>
              <a:t> (Convenção das Nações Unidas sobre Diversidade Biológica);</a:t>
            </a:r>
          </a:p>
          <a:p>
            <a:pPr>
              <a:buBlip>
                <a:blip r:embed="rId3"/>
              </a:buBlip>
            </a:pPr>
            <a:r>
              <a:rPr lang="pt-PT" sz="1600" dirty="0" smtClean="0">
                <a:latin typeface="Questrial" charset="0"/>
              </a:rPr>
              <a:t>Convenção da ONU de Combate á Desertificação centra-se na terra e mitigar os efeitos da seca. </a:t>
            </a:r>
            <a:r>
              <a:rPr lang="pt-PT" sz="1600" b="1" dirty="0" smtClean="0">
                <a:latin typeface="Questrial" charset="0"/>
              </a:rPr>
              <a:t> UNCCD </a:t>
            </a:r>
            <a:r>
              <a:rPr lang="pt-PT" sz="1600" dirty="0" smtClean="0">
                <a:latin typeface="Questrial" charset="0"/>
              </a:rPr>
              <a:t>(Convenção das Nações Unidas para Combater a Desertificação)</a:t>
            </a:r>
            <a:r>
              <a:rPr lang="pt-PT" sz="1600" dirty="0" smtClean="0"/>
              <a:t>.  </a:t>
            </a:r>
          </a:p>
          <a:p>
            <a:pPr>
              <a:buBlip>
                <a:blip r:embed="rId3"/>
              </a:buBlip>
            </a:pPr>
            <a:r>
              <a:rPr lang="pt-PT" sz="1600" dirty="0" smtClean="0">
                <a:latin typeface="Questrial" charset="0"/>
              </a:rPr>
              <a:t>O Roteiro para a Neutralidade Carbónica 2050 (RNC2050) estabelece a visão e as trajetórias para que Portugal. (Lei de Base do Clima Lei n.º 98/2021).</a:t>
            </a:r>
          </a:p>
          <a:p>
            <a:pPr>
              <a:buBlip>
                <a:blip r:embed="rId3"/>
              </a:buBlip>
            </a:pPr>
            <a:endParaRPr lang="pt-PT" sz="1600" dirty="0" smtClean="0"/>
          </a:p>
          <a:p>
            <a:pPr>
              <a:buBlip>
                <a:blip r:embed="rId3"/>
              </a:buBlip>
            </a:pPr>
            <a:endParaRPr lang="pt-PT" sz="1600" dirty="0" smtClean="0">
              <a:latin typeface="Questrial" charset="0"/>
            </a:endParaRPr>
          </a:p>
          <a:p>
            <a:endParaRPr lang="pt-PT" sz="1600" dirty="0" smtClean="0">
              <a:latin typeface="Questrial" charset="0"/>
            </a:endParaRPr>
          </a:p>
          <a:p>
            <a:r>
              <a:rPr lang="pt-PT" sz="1600" dirty="0" smtClean="0">
                <a:latin typeface="Questrial" charset="0"/>
              </a:rPr>
              <a:t> </a:t>
            </a:r>
            <a:endParaRPr kumimoji="0" lang="pt-PT" sz="1600" b="0" i="0" u="none" strike="noStrike" kern="0" cap="none" spc="0" normalizeH="0" baseline="0" noProof="0" dirty="0" smtClean="0">
              <a:ln>
                <a:noFill/>
              </a:ln>
              <a:solidFill>
                <a:srgbClr val="000000"/>
              </a:solidFill>
              <a:effectLst/>
              <a:uLnTx/>
              <a:uFillTx/>
              <a:latin typeface="Questrial" charset="0"/>
              <a:sym typeface="Arial"/>
            </a:endParaRPr>
          </a:p>
        </p:txBody>
      </p:sp>
    </p:spTree>
  </p:cSld>
  <p:clrMapOvr>
    <a:masterClrMapping/>
  </p:clrMapOvr>
</p:sld>
</file>

<file path=ppt/theme/theme1.xml><?xml version="1.0" encoding="utf-8"?>
<a:theme xmlns:a="http://schemas.openxmlformats.org/drawingml/2006/main" name="Cute Climate Change Stickers for Marketing Newsletter by Slidesgo">
  <a:themeElements>
    <a:clrScheme name="Simple Light">
      <a:dk1>
        <a:srgbClr val="08242C"/>
      </a:dk1>
      <a:lt1>
        <a:srgbClr val="CFF3F4"/>
      </a:lt1>
      <a:dk2>
        <a:srgbClr val="04663A"/>
      </a:dk2>
      <a:lt2>
        <a:srgbClr val="B1EAEB"/>
      </a:lt2>
      <a:accent1>
        <a:srgbClr val="009D77"/>
      </a:accent1>
      <a:accent2>
        <a:srgbClr val="4EBD9F"/>
      </a:accent2>
      <a:accent3>
        <a:srgbClr val="FA894D"/>
      </a:accent3>
      <a:accent4>
        <a:srgbClr val="FEAA7E"/>
      </a:accent4>
      <a:accent5>
        <a:srgbClr val="FCE760"/>
      </a:accent5>
      <a:accent6>
        <a:srgbClr val="FFFFFF"/>
      </a:accent6>
      <a:hlink>
        <a:srgbClr val="04663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TotalTime>
  <Words>237</Words>
  <Application>Microsoft Office PowerPoint</Application>
  <PresentationFormat>Apresentação no Ecrã (16:9)</PresentationFormat>
  <Paragraphs>88</Paragraphs>
  <Slides>11</Slides>
  <Notes>11</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11</vt:i4>
      </vt:variant>
    </vt:vector>
  </HeadingPairs>
  <TitlesOfParts>
    <vt:vector size="16" baseType="lpstr">
      <vt:lpstr>Arial</vt:lpstr>
      <vt:lpstr>Jua</vt:lpstr>
      <vt:lpstr>Questrial</vt:lpstr>
      <vt:lpstr>Varela Round</vt:lpstr>
      <vt:lpstr>Cute Climate Change Stickers for Marketing Newsletter by Slidesgo</vt:lpstr>
      <vt:lpstr>Alteração Climática</vt:lpstr>
      <vt:lpstr>Terra</vt:lpstr>
      <vt:lpstr>Terra e Alterações  Climáticas</vt:lpstr>
      <vt:lpstr>Oceano </vt:lpstr>
      <vt:lpstr>Oceano e Alterações Climáticas</vt:lpstr>
      <vt:lpstr>Biodiversidade</vt:lpstr>
      <vt:lpstr>Biodiversidade e Altercações Climáticas</vt:lpstr>
      <vt:lpstr>Tripla crise planetária </vt:lpstr>
      <vt:lpstr>O que está sendo feito para combatê-lo? </vt:lpstr>
      <vt:lpstr>Comunicação sobre Alteração Climatica</vt:lpstr>
      <vt:lpstr>Obrigado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Cute Climate Change Stickers for Marketing Newsletter</dc:title>
  <dc:creator>Ana</dc:creator>
  <cp:lastModifiedBy>A</cp:lastModifiedBy>
  <cp:revision>68</cp:revision>
  <dcterms:modified xsi:type="dcterms:W3CDTF">2022-11-14T16:55:23Z</dcterms:modified>
</cp:coreProperties>
</file>