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8"/>
  </p:notesMasterIdLst>
  <p:sldIdLst>
    <p:sldId id="262" r:id="rId2"/>
    <p:sldId id="263" r:id="rId3"/>
    <p:sldId id="312" r:id="rId4"/>
    <p:sldId id="264" r:id="rId5"/>
    <p:sldId id="265" r:id="rId6"/>
    <p:sldId id="268" r:id="rId7"/>
  </p:sldIdLst>
  <p:sldSz cx="9144000" cy="5143500" type="screen16x9"/>
  <p:notesSz cx="6858000" cy="9144000"/>
  <p:embeddedFontLst>
    <p:embeddedFont>
      <p:font typeface="Jua" charset="-127"/>
      <p:regular r:id="rId9"/>
    </p:embeddedFont>
    <p:embeddedFont>
      <p:font typeface="Questrial" charset="0"/>
      <p:regular r:id="rId10"/>
    </p:embeddedFont>
    <p:embeddedFont>
      <p:font typeface="Bebas Neue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B887CE4F-A1C4-4C72-A956-52D22ADE4A63}">
  <a:tblStyle styleId="{B887CE4F-A1C4-4C72-A956-52D22ADE4A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3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1201707d15e_0_6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1201707d15e_0_6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1201707d15e_0_4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1201707d15e_0_4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1201707d15e_0_4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1201707d15e_0_4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136140f8167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136140f8167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1201707d15e_0_3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1201707d15e_0_3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1201707d15e_0_6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1201707d15e_0_6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5" name="Google Shape;55;p8"/>
          <p:cNvSpPr/>
          <p:nvPr/>
        </p:nvSpPr>
        <p:spPr>
          <a:xfrm rot="10800000">
            <a:off x="4260101" y="-1549676"/>
            <a:ext cx="5046598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/>
          <p:nvPr/>
        </p:nvSpPr>
        <p:spPr>
          <a:xfrm rot="1425165">
            <a:off x="5220839" y="4103219"/>
            <a:ext cx="12813773" cy="4406893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/>
          <p:nvPr/>
        </p:nvSpPr>
        <p:spPr>
          <a:xfrm rot="10800000">
            <a:off x="-4804409" y="-133620"/>
            <a:ext cx="7527458" cy="4950371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lt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/>
          <p:nvPr/>
        </p:nvSpPr>
        <p:spPr>
          <a:xfrm rot="10800000">
            <a:off x="-2541424" y="-647176"/>
            <a:ext cx="5046598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/>
          <p:nvPr/>
        </p:nvSpPr>
        <p:spPr>
          <a:xfrm rot="1425165">
            <a:off x="1699014" y="4079019"/>
            <a:ext cx="12813773" cy="4406893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715100" y="2324025"/>
            <a:ext cx="4921200" cy="12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2" hasCustomPrompt="1"/>
          </p:nvPr>
        </p:nvSpPr>
        <p:spPr>
          <a:xfrm>
            <a:off x="777275" y="850450"/>
            <a:ext cx="134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"/>
          </p:nvPr>
        </p:nvSpPr>
        <p:spPr>
          <a:xfrm>
            <a:off x="715100" y="3580725"/>
            <a:ext cx="4921200" cy="5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/>
          <p:nvPr/>
        </p:nvSpPr>
        <p:spPr>
          <a:xfrm rot="10800000" flipH="1">
            <a:off x="5216101" y="-350764"/>
            <a:ext cx="6722414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 rot="5970565">
            <a:off x="-689544" y="2268390"/>
            <a:ext cx="3099000" cy="4339138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"/>
          <p:cNvSpPr/>
          <p:nvPr/>
        </p:nvSpPr>
        <p:spPr>
          <a:xfrm rot="-5400000">
            <a:off x="3576348" y="-1603727"/>
            <a:ext cx="3054940" cy="4277446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715100" y="2982125"/>
            <a:ext cx="42054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ubTitle" idx="1"/>
          </p:nvPr>
        </p:nvSpPr>
        <p:spPr>
          <a:xfrm>
            <a:off x="715100" y="1494025"/>
            <a:ext cx="5397900" cy="143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" name="Google Shape;126;p18"/>
          <p:cNvSpPr/>
          <p:nvPr/>
        </p:nvSpPr>
        <p:spPr>
          <a:xfrm rot="3390796">
            <a:off x="5204281" y="2958245"/>
            <a:ext cx="3099035" cy="4339186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 rot="5400000" flipH="1">
            <a:off x="5244924" y="468790"/>
            <a:ext cx="4178132" cy="6293313"/>
          </a:xfrm>
          <a:custGeom>
            <a:avLst/>
            <a:gdLst/>
            <a:ahLst/>
            <a:cxnLst/>
            <a:rect l="l" t="t" r="r" b="b"/>
            <a:pathLst>
              <a:path w="81880" h="78353" extrusionOk="0">
                <a:moveTo>
                  <a:pt x="1" y="1"/>
                </a:moveTo>
                <a:lnTo>
                  <a:pt x="1" y="77093"/>
                </a:lnTo>
                <a:cubicBezTo>
                  <a:pt x="2631" y="77957"/>
                  <a:pt x="5436" y="78352"/>
                  <a:pt x="8264" y="78352"/>
                </a:cubicBezTo>
                <a:cubicBezTo>
                  <a:pt x="9917" y="78352"/>
                  <a:pt x="11578" y="78217"/>
                  <a:pt x="13217" y="77962"/>
                </a:cubicBezTo>
                <a:cubicBezTo>
                  <a:pt x="19075" y="77022"/>
                  <a:pt x="24647" y="74510"/>
                  <a:pt x="28457" y="71021"/>
                </a:cubicBezTo>
                <a:cubicBezTo>
                  <a:pt x="38875" y="61532"/>
                  <a:pt x="32445" y="50673"/>
                  <a:pt x="35112" y="39672"/>
                </a:cubicBezTo>
                <a:cubicBezTo>
                  <a:pt x="37279" y="30707"/>
                  <a:pt x="46316" y="26361"/>
                  <a:pt x="56996" y="25301"/>
                </a:cubicBezTo>
                <a:cubicBezTo>
                  <a:pt x="63330" y="24682"/>
                  <a:pt x="69617" y="24087"/>
                  <a:pt x="74320" y="20301"/>
                </a:cubicBezTo>
                <a:cubicBezTo>
                  <a:pt x="81332" y="14669"/>
                  <a:pt x="81880" y="7120"/>
                  <a:pt x="785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0"/>
          <p:cNvSpPr/>
          <p:nvPr/>
        </p:nvSpPr>
        <p:spPr>
          <a:xfrm rot="-7384164">
            <a:off x="-12336" y="-1466027"/>
            <a:ext cx="3395233" cy="4753916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1"/>
          </p:nvPr>
        </p:nvSpPr>
        <p:spPr>
          <a:xfrm>
            <a:off x="4984550" y="3153775"/>
            <a:ext cx="3444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ubTitle" idx="2"/>
          </p:nvPr>
        </p:nvSpPr>
        <p:spPr>
          <a:xfrm>
            <a:off x="4984550" y="1462425"/>
            <a:ext cx="3444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3"/>
          </p:nvPr>
        </p:nvSpPr>
        <p:spPr>
          <a:xfrm>
            <a:off x="4984550" y="3726475"/>
            <a:ext cx="34443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4"/>
          </p:nvPr>
        </p:nvSpPr>
        <p:spPr>
          <a:xfrm>
            <a:off x="4984550" y="2035125"/>
            <a:ext cx="34443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grpSp>
        <p:nvGrpSpPr>
          <p:cNvPr id="140" name="Google Shape;140;p20"/>
          <p:cNvGrpSpPr/>
          <p:nvPr/>
        </p:nvGrpSpPr>
        <p:grpSpPr>
          <a:xfrm>
            <a:off x="6684649" y="192342"/>
            <a:ext cx="408957" cy="419426"/>
            <a:chOff x="7390410" y="1714112"/>
            <a:chExt cx="339694" cy="348418"/>
          </a:xfrm>
        </p:grpSpPr>
        <p:sp>
          <p:nvSpPr>
            <p:cNvPr id="141" name="Google Shape;141;p2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20"/>
          <p:cNvGrpSpPr/>
          <p:nvPr/>
        </p:nvGrpSpPr>
        <p:grpSpPr>
          <a:xfrm rot="-1785717">
            <a:off x="8612063" y="3883960"/>
            <a:ext cx="296925" cy="304551"/>
            <a:chOff x="7390410" y="1714112"/>
            <a:chExt cx="339694" cy="348418"/>
          </a:xfrm>
        </p:grpSpPr>
        <p:sp>
          <p:nvSpPr>
            <p:cNvPr id="145" name="Google Shape;145;p2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/>
          <p:nvPr/>
        </p:nvSpPr>
        <p:spPr>
          <a:xfrm>
            <a:off x="4175298" y="-2024950"/>
            <a:ext cx="6010941" cy="4106585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subTitle" idx="1"/>
          </p:nvPr>
        </p:nvSpPr>
        <p:spPr>
          <a:xfrm>
            <a:off x="715300" y="2469925"/>
            <a:ext cx="37137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title"/>
          </p:nvPr>
        </p:nvSpPr>
        <p:spPr>
          <a:xfrm>
            <a:off x="715100" y="1309575"/>
            <a:ext cx="3713700" cy="107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9"/>
          <p:cNvSpPr/>
          <p:nvPr/>
        </p:nvSpPr>
        <p:spPr>
          <a:xfrm rot="-10360232">
            <a:off x="-3207084" y="2223932"/>
            <a:ext cx="4631335" cy="3358372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9"/>
          <p:cNvSpPr/>
          <p:nvPr/>
        </p:nvSpPr>
        <p:spPr>
          <a:xfrm rot="-10360221" flipH="1">
            <a:off x="4420782" y="4182055"/>
            <a:ext cx="5098828" cy="3358372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accent2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/>
          <p:nvPr/>
        </p:nvSpPr>
        <p:spPr>
          <a:xfrm rot="-5620880">
            <a:off x="4171191" y="-2907160"/>
            <a:ext cx="3352154" cy="6391394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rgbClr val="FFFFFF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1"/>
          <p:cNvSpPr/>
          <p:nvPr/>
        </p:nvSpPr>
        <p:spPr>
          <a:xfrm rot="10800000">
            <a:off x="-1600684" y="3497054"/>
            <a:ext cx="6343870" cy="5213483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FFFFFF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5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/>
          <p:nvPr/>
        </p:nvSpPr>
        <p:spPr>
          <a:xfrm>
            <a:off x="4175298" y="-2024950"/>
            <a:ext cx="6010941" cy="4106585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FFFFFF">
              <a:alpha val="3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2"/>
          <p:cNvSpPr/>
          <p:nvPr/>
        </p:nvSpPr>
        <p:spPr>
          <a:xfrm rot="-10360232">
            <a:off x="-2093659" y="2816932"/>
            <a:ext cx="4631335" cy="3358372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FFFFFF">
              <a:alpha val="3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2"/>
          <p:cNvSpPr/>
          <p:nvPr/>
        </p:nvSpPr>
        <p:spPr>
          <a:xfrm rot="-10360221" flipH="1">
            <a:off x="6441882" y="3903705"/>
            <a:ext cx="5098828" cy="3358372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FFFFFF">
              <a:alpha val="3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FF3F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●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○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■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●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○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■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●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○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estrial"/>
              <a:buChar char="■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59" r:id="rId3"/>
    <p:sldLayoutId id="2147483664" r:id="rId4"/>
    <p:sldLayoutId id="2147483666" r:id="rId5"/>
    <p:sldLayoutId id="2147483675" r:id="rId6"/>
    <p:sldLayoutId id="2147483677" r:id="rId7"/>
    <p:sldLayoutId id="214748367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L%C3%ADngua_frances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42"/>
          <p:cNvSpPr txBox="1">
            <a:spLocks noGrp="1"/>
          </p:cNvSpPr>
          <p:nvPr>
            <p:ph type="title"/>
          </p:nvPr>
        </p:nvSpPr>
        <p:spPr>
          <a:xfrm>
            <a:off x="2411760" y="195486"/>
            <a:ext cx="5688632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000" dirty="0" smtClean="0"/>
              <a:t>—</a:t>
            </a:r>
            <a:r>
              <a:rPr lang="pt-PT" sz="4000" dirty="0" smtClean="0"/>
              <a:t>Adaptação Climática</a:t>
            </a:r>
            <a:r>
              <a:rPr lang="pt-PT" dirty="0" smtClean="0"/>
              <a:t/>
            </a:r>
            <a:br>
              <a:rPr lang="pt-PT" dirty="0" smtClean="0"/>
            </a:br>
            <a:endParaRPr dirty="0"/>
          </a:p>
        </p:txBody>
      </p:sp>
      <p:sp>
        <p:nvSpPr>
          <p:cNvPr id="871" name="Google Shape;871;p42"/>
          <p:cNvSpPr txBox="1">
            <a:spLocks noGrp="1"/>
          </p:cNvSpPr>
          <p:nvPr>
            <p:ph type="subTitle" idx="1"/>
          </p:nvPr>
        </p:nvSpPr>
        <p:spPr>
          <a:xfrm>
            <a:off x="1115616" y="1419622"/>
            <a:ext cx="5357424" cy="25922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" dirty="0" smtClean="0"/>
              <a:t>“</a:t>
            </a:r>
            <a:r>
              <a:rPr lang="pt-PT" b="1" dirty="0" smtClean="0"/>
              <a:t>Por um clima habitável:</a:t>
            </a:r>
            <a:br>
              <a:rPr lang="pt-PT" b="1" dirty="0" smtClean="0"/>
            </a:br>
            <a:r>
              <a:rPr lang="pt-PT" b="1" dirty="0" smtClean="0"/>
              <a:t>Compromissos net-zero devem ser apoiados por ações credíveis</a:t>
            </a:r>
            <a:r>
              <a:rPr lang="en" dirty="0" smtClean="0"/>
              <a:t>.”</a:t>
            </a:r>
          </a:p>
          <a:p>
            <a:pPr marL="0" indent="0"/>
            <a:endParaRPr lang="en" dirty="0" smtClean="0"/>
          </a:p>
          <a:p>
            <a:pPr marL="0" indent="0">
              <a:buBlip>
                <a:blip r:embed="rId3"/>
              </a:buBlip>
            </a:pPr>
            <a:r>
              <a:rPr lang="pt-PT" sz="1800" dirty="0" smtClean="0"/>
              <a:t>Acordo Paris </a:t>
            </a:r>
          </a:p>
          <a:p>
            <a:pPr marL="0" indent="0">
              <a:buBlip>
                <a:blip r:embed="rId3"/>
              </a:buBlip>
            </a:pPr>
            <a:r>
              <a:rPr lang="pt-PT" sz="1800" dirty="0" smtClean="0"/>
              <a:t>Lei Base Clima (Lei n.º 98/2021)  Portugal</a:t>
            </a:r>
          </a:p>
          <a:p>
            <a:pPr marL="0" lvl="0" indent="0">
              <a:buBlip>
                <a:blip r:embed="rId3"/>
              </a:buBlip>
            </a:pPr>
            <a:r>
              <a:rPr lang="pt-PT" sz="1800" dirty="0" smtClean="0"/>
              <a:t> Net Zero</a:t>
            </a:r>
          </a:p>
        </p:txBody>
      </p:sp>
      <p:grpSp>
        <p:nvGrpSpPr>
          <p:cNvPr id="872" name="Google Shape;872;p42"/>
          <p:cNvGrpSpPr/>
          <p:nvPr/>
        </p:nvGrpSpPr>
        <p:grpSpPr>
          <a:xfrm>
            <a:off x="4427984" y="3939902"/>
            <a:ext cx="1296144" cy="514068"/>
            <a:chOff x="2807000" y="3546850"/>
            <a:chExt cx="1351464" cy="631349"/>
          </a:xfrm>
        </p:grpSpPr>
        <p:sp>
          <p:nvSpPr>
            <p:cNvPr id="873" name="Google Shape;873;p42"/>
            <p:cNvSpPr/>
            <p:nvPr/>
          </p:nvSpPr>
          <p:spPr>
            <a:xfrm>
              <a:off x="2807000" y="3546850"/>
              <a:ext cx="1351464" cy="631349"/>
            </a:xfrm>
            <a:custGeom>
              <a:avLst/>
              <a:gdLst/>
              <a:ahLst/>
              <a:cxnLst/>
              <a:rect l="l" t="t" r="r" b="b"/>
              <a:pathLst>
                <a:path w="22707" h="9700" extrusionOk="0">
                  <a:moveTo>
                    <a:pt x="14429" y="0"/>
                  </a:moveTo>
                  <a:cubicBezTo>
                    <a:pt x="14372" y="0"/>
                    <a:pt x="14314" y="1"/>
                    <a:pt x="14256" y="3"/>
                  </a:cubicBezTo>
                  <a:cubicBezTo>
                    <a:pt x="14044" y="3"/>
                    <a:pt x="13861" y="64"/>
                    <a:pt x="13618" y="64"/>
                  </a:cubicBezTo>
                  <a:cubicBezTo>
                    <a:pt x="12372" y="216"/>
                    <a:pt x="11247" y="763"/>
                    <a:pt x="10396" y="1584"/>
                  </a:cubicBezTo>
                  <a:cubicBezTo>
                    <a:pt x="9059" y="2799"/>
                    <a:pt x="8177" y="4532"/>
                    <a:pt x="7904" y="6356"/>
                  </a:cubicBezTo>
                  <a:cubicBezTo>
                    <a:pt x="7843" y="6234"/>
                    <a:pt x="7782" y="6143"/>
                    <a:pt x="7691" y="6052"/>
                  </a:cubicBezTo>
                  <a:cubicBezTo>
                    <a:pt x="7265" y="5565"/>
                    <a:pt x="6627" y="5261"/>
                    <a:pt x="5989" y="5231"/>
                  </a:cubicBezTo>
                  <a:lnTo>
                    <a:pt x="5928" y="5231"/>
                  </a:lnTo>
                  <a:cubicBezTo>
                    <a:pt x="5685" y="5231"/>
                    <a:pt x="5411" y="5261"/>
                    <a:pt x="5168" y="5322"/>
                  </a:cubicBezTo>
                  <a:cubicBezTo>
                    <a:pt x="5016" y="5383"/>
                    <a:pt x="4864" y="5444"/>
                    <a:pt x="4773" y="5535"/>
                  </a:cubicBezTo>
                  <a:cubicBezTo>
                    <a:pt x="3861" y="6052"/>
                    <a:pt x="3405" y="7207"/>
                    <a:pt x="3466" y="8271"/>
                  </a:cubicBezTo>
                  <a:cubicBezTo>
                    <a:pt x="3040" y="7967"/>
                    <a:pt x="2554" y="7845"/>
                    <a:pt x="2068" y="7845"/>
                  </a:cubicBezTo>
                  <a:cubicBezTo>
                    <a:pt x="1642" y="7845"/>
                    <a:pt x="1277" y="7997"/>
                    <a:pt x="913" y="8210"/>
                  </a:cubicBezTo>
                  <a:cubicBezTo>
                    <a:pt x="852" y="8271"/>
                    <a:pt x="761" y="8301"/>
                    <a:pt x="730" y="8362"/>
                  </a:cubicBezTo>
                  <a:cubicBezTo>
                    <a:pt x="609" y="8483"/>
                    <a:pt x="518" y="8605"/>
                    <a:pt x="396" y="8757"/>
                  </a:cubicBezTo>
                  <a:cubicBezTo>
                    <a:pt x="274" y="8909"/>
                    <a:pt x="214" y="9061"/>
                    <a:pt x="122" y="9213"/>
                  </a:cubicBezTo>
                  <a:cubicBezTo>
                    <a:pt x="92" y="9274"/>
                    <a:pt x="153" y="9365"/>
                    <a:pt x="244" y="9365"/>
                  </a:cubicBezTo>
                  <a:lnTo>
                    <a:pt x="122" y="9365"/>
                  </a:lnTo>
                  <a:cubicBezTo>
                    <a:pt x="62" y="9365"/>
                    <a:pt x="1" y="9517"/>
                    <a:pt x="122" y="9517"/>
                  </a:cubicBezTo>
                  <a:cubicBezTo>
                    <a:pt x="274" y="9517"/>
                    <a:pt x="426" y="9517"/>
                    <a:pt x="578" y="9547"/>
                  </a:cubicBezTo>
                  <a:cubicBezTo>
                    <a:pt x="1004" y="9562"/>
                    <a:pt x="1431" y="9568"/>
                    <a:pt x="1860" y="9568"/>
                  </a:cubicBezTo>
                  <a:cubicBezTo>
                    <a:pt x="3145" y="9568"/>
                    <a:pt x="4439" y="9517"/>
                    <a:pt x="5715" y="9517"/>
                  </a:cubicBezTo>
                  <a:lnTo>
                    <a:pt x="11308" y="9517"/>
                  </a:lnTo>
                  <a:cubicBezTo>
                    <a:pt x="13193" y="9517"/>
                    <a:pt x="15047" y="9547"/>
                    <a:pt x="16962" y="9608"/>
                  </a:cubicBezTo>
                  <a:lnTo>
                    <a:pt x="17174" y="9608"/>
                  </a:lnTo>
                  <a:cubicBezTo>
                    <a:pt x="18025" y="9669"/>
                    <a:pt x="18816" y="9669"/>
                    <a:pt x="19667" y="9669"/>
                  </a:cubicBezTo>
                  <a:cubicBezTo>
                    <a:pt x="20579" y="9699"/>
                    <a:pt x="21521" y="9699"/>
                    <a:pt x="22433" y="9699"/>
                  </a:cubicBezTo>
                  <a:cubicBezTo>
                    <a:pt x="22463" y="9699"/>
                    <a:pt x="22494" y="9699"/>
                    <a:pt x="22554" y="9669"/>
                  </a:cubicBezTo>
                  <a:cubicBezTo>
                    <a:pt x="22615" y="9669"/>
                    <a:pt x="22706" y="9578"/>
                    <a:pt x="22706" y="9517"/>
                  </a:cubicBezTo>
                  <a:cubicBezTo>
                    <a:pt x="22623" y="8242"/>
                    <a:pt x="21580" y="7270"/>
                    <a:pt x="20405" y="7270"/>
                  </a:cubicBezTo>
                  <a:cubicBezTo>
                    <a:pt x="20292" y="7270"/>
                    <a:pt x="20177" y="7279"/>
                    <a:pt x="20062" y="7298"/>
                  </a:cubicBezTo>
                  <a:lnTo>
                    <a:pt x="20062" y="6599"/>
                  </a:lnTo>
                  <a:lnTo>
                    <a:pt x="20062" y="6204"/>
                  </a:lnTo>
                  <a:cubicBezTo>
                    <a:pt x="20001" y="4623"/>
                    <a:pt x="19728" y="3012"/>
                    <a:pt x="18664" y="1796"/>
                  </a:cubicBezTo>
                  <a:cubicBezTo>
                    <a:pt x="18238" y="1340"/>
                    <a:pt x="17752" y="976"/>
                    <a:pt x="17235" y="702"/>
                  </a:cubicBezTo>
                  <a:cubicBezTo>
                    <a:pt x="16374" y="243"/>
                    <a:pt x="15405" y="0"/>
                    <a:pt x="14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4" name="Google Shape;874;p42"/>
            <p:cNvGrpSpPr/>
            <p:nvPr/>
          </p:nvGrpSpPr>
          <p:grpSpPr>
            <a:xfrm>
              <a:off x="2904767" y="3625432"/>
              <a:ext cx="1155903" cy="492802"/>
              <a:chOff x="2904700" y="3414825"/>
              <a:chExt cx="566925" cy="241700"/>
            </a:xfrm>
          </p:grpSpPr>
          <p:sp>
            <p:nvSpPr>
              <p:cNvPr id="875" name="Google Shape;875;p42"/>
              <p:cNvSpPr/>
              <p:nvPr/>
            </p:nvSpPr>
            <p:spPr>
              <a:xfrm>
                <a:off x="2911550" y="3423950"/>
                <a:ext cx="551700" cy="224975"/>
              </a:xfrm>
              <a:custGeom>
                <a:avLst/>
                <a:gdLst/>
                <a:ahLst/>
                <a:cxnLst/>
                <a:rect l="l" t="t" r="r" b="b"/>
                <a:pathLst>
                  <a:path w="22068" h="8999" extrusionOk="0">
                    <a:moveTo>
                      <a:pt x="6" y="8998"/>
                    </a:moveTo>
                    <a:lnTo>
                      <a:pt x="6" y="8998"/>
                    </a:lnTo>
                    <a:cubicBezTo>
                      <a:pt x="4" y="8999"/>
                      <a:pt x="2" y="8999"/>
                      <a:pt x="1" y="8999"/>
                    </a:cubicBezTo>
                    <a:cubicBezTo>
                      <a:pt x="2" y="8999"/>
                      <a:pt x="4" y="8999"/>
                      <a:pt x="6" y="8998"/>
                    </a:cubicBezTo>
                    <a:close/>
                    <a:moveTo>
                      <a:pt x="14122" y="1"/>
                    </a:moveTo>
                    <a:cubicBezTo>
                      <a:pt x="14085" y="1"/>
                      <a:pt x="14049" y="1"/>
                      <a:pt x="14013" y="2"/>
                    </a:cubicBezTo>
                    <a:cubicBezTo>
                      <a:pt x="10517" y="63"/>
                      <a:pt x="8147" y="3345"/>
                      <a:pt x="7903" y="6628"/>
                    </a:cubicBezTo>
                    <a:cubicBezTo>
                      <a:pt x="7870" y="6712"/>
                      <a:pt x="7791" y="6758"/>
                      <a:pt x="7721" y="6758"/>
                    </a:cubicBezTo>
                    <a:cubicBezTo>
                      <a:pt x="7664" y="6758"/>
                      <a:pt x="7613" y="6727"/>
                      <a:pt x="7599" y="6658"/>
                    </a:cubicBezTo>
                    <a:cubicBezTo>
                      <a:pt x="7362" y="5731"/>
                      <a:pt x="6509" y="5194"/>
                      <a:pt x="5625" y="5194"/>
                    </a:cubicBezTo>
                    <a:cubicBezTo>
                      <a:pt x="5380" y="5194"/>
                      <a:pt x="5132" y="5235"/>
                      <a:pt x="4894" y="5321"/>
                    </a:cubicBezTo>
                    <a:cubicBezTo>
                      <a:pt x="3739" y="5807"/>
                      <a:pt x="3344" y="7084"/>
                      <a:pt x="3496" y="8209"/>
                    </a:cubicBezTo>
                    <a:cubicBezTo>
                      <a:pt x="3496" y="8295"/>
                      <a:pt x="3435" y="8381"/>
                      <a:pt x="3357" y="8381"/>
                    </a:cubicBezTo>
                    <a:cubicBezTo>
                      <a:pt x="3324" y="8381"/>
                      <a:pt x="3288" y="8366"/>
                      <a:pt x="3253" y="8330"/>
                    </a:cubicBezTo>
                    <a:cubicBezTo>
                      <a:pt x="2880" y="7945"/>
                      <a:pt x="2393" y="7765"/>
                      <a:pt x="1904" y="7765"/>
                    </a:cubicBezTo>
                    <a:cubicBezTo>
                      <a:pt x="1159" y="7765"/>
                      <a:pt x="410" y="8185"/>
                      <a:pt x="61" y="8938"/>
                    </a:cubicBezTo>
                    <a:cubicBezTo>
                      <a:pt x="33" y="8938"/>
                      <a:pt x="31" y="8992"/>
                      <a:pt x="6" y="8998"/>
                    </a:cubicBezTo>
                    <a:lnTo>
                      <a:pt x="6" y="8998"/>
                    </a:lnTo>
                    <a:cubicBezTo>
                      <a:pt x="1085" y="8868"/>
                      <a:pt x="2210" y="8852"/>
                      <a:pt x="3325" y="8852"/>
                    </a:cubicBezTo>
                    <a:cubicBezTo>
                      <a:pt x="3693" y="8852"/>
                      <a:pt x="4060" y="8854"/>
                      <a:pt x="4423" y="8854"/>
                    </a:cubicBezTo>
                    <a:cubicBezTo>
                      <a:pt x="4756" y="8854"/>
                      <a:pt x="5085" y="8853"/>
                      <a:pt x="5411" y="8847"/>
                    </a:cubicBezTo>
                    <a:cubicBezTo>
                      <a:pt x="7295" y="8786"/>
                      <a:pt x="9150" y="8786"/>
                      <a:pt x="11004" y="8786"/>
                    </a:cubicBezTo>
                    <a:cubicBezTo>
                      <a:pt x="14682" y="8786"/>
                      <a:pt x="18390" y="8786"/>
                      <a:pt x="22068" y="8999"/>
                    </a:cubicBezTo>
                    <a:cubicBezTo>
                      <a:pt x="21990" y="8013"/>
                      <a:pt x="21180" y="7292"/>
                      <a:pt x="20245" y="7292"/>
                    </a:cubicBezTo>
                    <a:cubicBezTo>
                      <a:pt x="20085" y="7292"/>
                      <a:pt x="19922" y="7313"/>
                      <a:pt x="19758" y="7358"/>
                    </a:cubicBezTo>
                    <a:cubicBezTo>
                      <a:pt x="19736" y="7363"/>
                      <a:pt x="19715" y="7365"/>
                      <a:pt x="19694" y="7365"/>
                    </a:cubicBezTo>
                    <a:cubicBezTo>
                      <a:pt x="19597" y="7365"/>
                      <a:pt x="19515" y="7311"/>
                      <a:pt x="19515" y="7236"/>
                    </a:cubicBezTo>
                    <a:cubicBezTo>
                      <a:pt x="19515" y="5321"/>
                      <a:pt x="19515" y="3193"/>
                      <a:pt x="18177" y="1734"/>
                    </a:cubicBezTo>
                    <a:cubicBezTo>
                      <a:pt x="17139" y="607"/>
                      <a:pt x="15608" y="1"/>
                      <a:pt x="14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2"/>
              <p:cNvSpPr/>
              <p:nvPr/>
            </p:nvSpPr>
            <p:spPr>
              <a:xfrm>
                <a:off x="3109875" y="3423200"/>
                <a:ext cx="354150" cy="226500"/>
              </a:xfrm>
              <a:custGeom>
                <a:avLst/>
                <a:gdLst/>
                <a:ahLst/>
                <a:cxnLst/>
                <a:rect l="l" t="t" r="r" b="b"/>
                <a:pathLst>
                  <a:path w="14166" h="9060" extrusionOk="0">
                    <a:moveTo>
                      <a:pt x="6227" y="0"/>
                    </a:moveTo>
                    <a:cubicBezTo>
                      <a:pt x="6188" y="0"/>
                      <a:pt x="6149" y="1"/>
                      <a:pt x="6110" y="1"/>
                    </a:cubicBezTo>
                    <a:cubicBezTo>
                      <a:pt x="2645" y="62"/>
                      <a:pt x="335" y="3223"/>
                      <a:pt x="1" y="6476"/>
                    </a:cubicBezTo>
                    <a:cubicBezTo>
                      <a:pt x="305" y="5381"/>
                      <a:pt x="1034" y="4409"/>
                      <a:pt x="2189" y="3892"/>
                    </a:cubicBezTo>
                    <a:cubicBezTo>
                      <a:pt x="2991" y="3526"/>
                      <a:pt x="3911" y="3330"/>
                      <a:pt x="4826" y="3330"/>
                    </a:cubicBezTo>
                    <a:cubicBezTo>
                      <a:pt x="5889" y="3330"/>
                      <a:pt x="6947" y="3594"/>
                      <a:pt x="7812" y="4166"/>
                    </a:cubicBezTo>
                    <a:cubicBezTo>
                      <a:pt x="9484" y="5260"/>
                      <a:pt x="9727" y="7144"/>
                      <a:pt x="8968" y="8907"/>
                    </a:cubicBezTo>
                    <a:cubicBezTo>
                      <a:pt x="10700" y="8938"/>
                      <a:pt x="12433" y="8968"/>
                      <a:pt x="14165" y="9059"/>
                    </a:cubicBezTo>
                    <a:cubicBezTo>
                      <a:pt x="14061" y="8073"/>
                      <a:pt x="13248" y="7353"/>
                      <a:pt x="12331" y="7353"/>
                    </a:cubicBezTo>
                    <a:cubicBezTo>
                      <a:pt x="12175" y="7353"/>
                      <a:pt x="12015" y="7374"/>
                      <a:pt x="11855" y="7418"/>
                    </a:cubicBezTo>
                    <a:cubicBezTo>
                      <a:pt x="11835" y="7423"/>
                      <a:pt x="11815" y="7426"/>
                      <a:pt x="11795" y="7426"/>
                    </a:cubicBezTo>
                    <a:cubicBezTo>
                      <a:pt x="11696" y="7426"/>
                      <a:pt x="11612" y="7362"/>
                      <a:pt x="11612" y="7236"/>
                    </a:cubicBezTo>
                    <a:cubicBezTo>
                      <a:pt x="11612" y="5321"/>
                      <a:pt x="11612" y="3223"/>
                      <a:pt x="10275" y="1704"/>
                    </a:cubicBezTo>
                    <a:cubicBezTo>
                      <a:pt x="9297" y="577"/>
                      <a:pt x="7741" y="0"/>
                      <a:pt x="6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2"/>
              <p:cNvSpPr/>
              <p:nvPr/>
            </p:nvSpPr>
            <p:spPr>
              <a:xfrm>
                <a:off x="2912300" y="3554150"/>
                <a:ext cx="196850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3791" extrusionOk="0">
                    <a:moveTo>
                      <a:pt x="5661" y="0"/>
                    </a:moveTo>
                    <a:cubicBezTo>
                      <a:pt x="5404" y="0"/>
                      <a:pt x="5144" y="47"/>
                      <a:pt x="4895" y="143"/>
                    </a:cubicBezTo>
                    <a:cubicBezTo>
                      <a:pt x="3770" y="599"/>
                      <a:pt x="3344" y="1876"/>
                      <a:pt x="3496" y="3031"/>
                    </a:cubicBezTo>
                    <a:cubicBezTo>
                      <a:pt x="3496" y="3095"/>
                      <a:pt x="3437" y="3173"/>
                      <a:pt x="3360" y="3173"/>
                    </a:cubicBezTo>
                    <a:cubicBezTo>
                      <a:pt x="3326" y="3173"/>
                      <a:pt x="3290" y="3159"/>
                      <a:pt x="3253" y="3122"/>
                    </a:cubicBezTo>
                    <a:cubicBezTo>
                      <a:pt x="2880" y="2737"/>
                      <a:pt x="2388" y="2557"/>
                      <a:pt x="1896" y="2557"/>
                    </a:cubicBezTo>
                    <a:cubicBezTo>
                      <a:pt x="1145" y="2557"/>
                      <a:pt x="392" y="2977"/>
                      <a:pt x="62" y="3730"/>
                    </a:cubicBezTo>
                    <a:cubicBezTo>
                      <a:pt x="62" y="3784"/>
                      <a:pt x="38" y="3790"/>
                      <a:pt x="12" y="3791"/>
                    </a:cubicBezTo>
                    <a:lnTo>
                      <a:pt x="12" y="3791"/>
                    </a:lnTo>
                    <a:cubicBezTo>
                      <a:pt x="160" y="3788"/>
                      <a:pt x="308" y="3730"/>
                      <a:pt x="457" y="3730"/>
                    </a:cubicBezTo>
                    <a:cubicBezTo>
                      <a:pt x="827" y="3254"/>
                      <a:pt x="1381" y="2916"/>
                      <a:pt x="2019" y="2916"/>
                    </a:cubicBezTo>
                    <a:cubicBezTo>
                      <a:pt x="2114" y="2916"/>
                      <a:pt x="2212" y="2924"/>
                      <a:pt x="2311" y="2940"/>
                    </a:cubicBezTo>
                    <a:cubicBezTo>
                      <a:pt x="2828" y="3031"/>
                      <a:pt x="3314" y="3274"/>
                      <a:pt x="3679" y="3669"/>
                    </a:cubicBezTo>
                    <a:lnTo>
                      <a:pt x="3770" y="3669"/>
                    </a:lnTo>
                    <a:cubicBezTo>
                      <a:pt x="3800" y="3031"/>
                      <a:pt x="3983" y="2362"/>
                      <a:pt x="4469" y="1876"/>
                    </a:cubicBezTo>
                    <a:cubicBezTo>
                      <a:pt x="4896" y="1449"/>
                      <a:pt x="5489" y="1205"/>
                      <a:pt x="6089" y="1205"/>
                    </a:cubicBezTo>
                    <a:cubicBezTo>
                      <a:pt x="6300" y="1205"/>
                      <a:pt x="6512" y="1235"/>
                      <a:pt x="6718" y="1298"/>
                    </a:cubicBezTo>
                    <a:cubicBezTo>
                      <a:pt x="7144" y="1450"/>
                      <a:pt x="7478" y="1694"/>
                      <a:pt x="7752" y="1967"/>
                    </a:cubicBezTo>
                    <a:lnTo>
                      <a:pt x="7873" y="1511"/>
                    </a:lnTo>
                    <a:lnTo>
                      <a:pt x="7873" y="1511"/>
                    </a:lnTo>
                    <a:cubicBezTo>
                      <a:pt x="7836" y="1536"/>
                      <a:pt x="7787" y="1551"/>
                      <a:pt x="7742" y="1551"/>
                    </a:cubicBezTo>
                    <a:cubicBezTo>
                      <a:pt x="7677" y="1551"/>
                      <a:pt x="7618" y="1522"/>
                      <a:pt x="7600" y="1450"/>
                    </a:cubicBezTo>
                    <a:cubicBezTo>
                      <a:pt x="7365" y="535"/>
                      <a:pt x="6532" y="0"/>
                      <a:pt x="5661" y="0"/>
                    </a:cubicBezTo>
                    <a:close/>
                    <a:moveTo>
                      <a:pt x="12" y="3791"/>
                    </a:moveTo>
                    <a:lnTo>
                      <a:pt x="12" y="3791"/>
                    </a:lnTo>
                    <a:cubicBezTo>
                      <a:pt x="8" y="3791"/>
                      <a:pt x="4" y="3791"/>
                      <a:pt x="1" y="3791"/>
                    </a:cubicBezTo>
                    <a:cubicBezTo>
                      <a:pt x="4" y="3791"/>
                      <a:pt x="8" y="3791"/>
                      <a:pt x="12" y="379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2"/>
              <p:cNvSpPr/>
              <p:nvPr/>
            </p:nvSpPr>
            <p:spPr>
              <a:xfrm>
                <a:off x="2904700" y="3414825"/>
                <a:ext cx="566925" cy="241700"/>
              </a:xfrm>
              <a:custGeom>
                <a:avLst/>
                <a:gdLst/>
                <a:ahLst/>
                <a:cxnLst/>
                <a:rect l="l" t="t" r="r" b="b"/>
                <a:pathLst>
                  <a:path w="22677" h="9668" extrusionOk="0">
                    <a:moveTo>
                      <a:pt x="14434" y="305"/>
                    </a:moveTo>
                    <a:cubicBezTo>
                      <a:pt x="15948" y="305"/>
                      <a:pt x="17504" y="882"/>
                      <a:pt x="18482" y="2008"/>
                    </a:cubicBezTo>
                    <a:cubicBezTo>
                      <a:pt x="19819" y="3528"/>
                      <a:pt x="19819" y="5625"/>
                      <a:pt x="19819" y="7540"/>
                    </a:cubicBezTo>
                    <a:cubicBezTo>
                      <a:pt x="19819" y="7667"/>
                      <a:pt x="19903" y="7730"/>
                      <a:pt x="20002" y="7730"/>
                    </a:cubicBezTo>
                    <a:cubicBezTo>
                      <a:pt x="20022" y="7730"/>
                      <a:pt x="20042" y="7728"/>
                      <a:pt x="20062" y="7723"/>
                    </a:cubicBezTo>
                    <a:cubicBezTo>
                      <a:pt x="20222" y="7678"/>
                      <a:pt x="20382" y="7657"/>
                      <a:pt x="20538" y="7657"/>
                    </a:cubicBezTo>
                    <a:cubicBezTo>
                      <a:pt x="21455" y="7657"/>
                      <a:pt x="22268" y="8378"/>
                      <a:pt x="22372" y="9364"/>
                    </a:cubicBezTo>
                    <a:cubicBezTo>
                      <a:pt x="18694" y="9151"/>
                      <a:pt x="14986" y="9151"/>
                      <a:pt x="11308" y="9151"/>
                    </a:cubicBezTo>
                    <a:cubicBezTo>
                      <a:pt x="9454" y="9151"/>
                      <a:pt x="7600" y="9151"/>
                      <a:pt x="5715" y="9212"/>
                    </a:cubicBezTo>
                    <a:cubicBezTo>
                      <a:pt x="5390" y="9218"/>
                      <a:pt x="5061" y="9219"/>
                      <a:pt x="4730" y="9219"/>
                    </a:cubicBezTo>
                    <a:cubicBezTo>
                      <a:pt x="4368" y="9219"/>
                      <a:pt x="4004" y="9217"/>
                      <a:pt x="3638" y="9217"/>
                    </a:cubicBezTo>
                    <a:cubicBezTo>
                      <a:pt x="2529" y="9217"/>
                      <a:pt x="1408" y="9233"/>
                      <a:pt x="310" y="9363"/>
                    </a:cubicBezTo>
                    <a:lnTo>
                      <a:pt x="310" y="9363"/>
                    </a:lnTo>
                    <a:cubicBezTo>
                      <a:pt x="335" y="9357"/>
                      <a:pt x="337" y="9300"/>
                      <a:pt x="366" y="9242"/>
                    </a:cubicBezTo>
                    <a:cubicBezTo>
                      <a:pt x="697" y="8488"/>
                      <a:pt x="1452" y="8056"/>
                      <a:pt x="2206" y="8056"/>
                    </a:cubicBezTo>
                    <a:cubicBezTo>
                      <a:pt x="2696" y="8056"/>
                      <a:pt x="3186" y="8239"/>
                      <a:pt x="3557" y="8634"/>
                    </a:cubicBezTo>
                    <a:cubicBezTo>
                      <a:pt x="3593" y="8670"/>
                      <a:pt x="3628" y="8685"/>
                      <a:pt x="3661" y="8685"/>
                    </a:cubicBezTo>
                    <a:cubicBezTo>
                      <a:pt x="3740" y="8685"/>
                      <a:pt x="3800" y="8599"/>
                      <a:pt x="3800" y="8513"/>
                    </a:cubicBezTo>
                    <a:cubicBezTo>
                      <a:pt x="3648" y="7388"/>
                      <a:pt x="4044" y="6081"/>
                      <a:pt x="5199" y="5625"/>
                    </a:cubicBezTo>
                    <a:cubicBezTo>
                      <a:pt x="5441" y="5531"/>
                      <a:pt x="5695" y="5486"/>
                      <a:pt x="5945" y="5486"/>
                    </a:cubicBezTo>
                    <a:cubicBezTo>
                      <a:pt x="6823" y="5486"/>
                      <a:pt x="7667" y="6040"/>
                      <a:pt x="7904" y="6963"/>
                    </a:cubicBezTo>
                    <a:cubicBezTo>
                      <a:pt x="7916" y="7037"/>
                      <a:pt x="7969" y="7066"/>
                      <a:pt x="8027" y="7066"/>
                    </a:cubicBezTo>
                    <a:cubicBezTo>
                      <a:pt x="8112" y="7066"/>
                      <a:pt x="8208" y="7004"/>
                      <a:pt x="8208" y="6932"/>
                    </a:cubicBezTo>
                    <a:cubicBezTo>
                      <a:pt x="8451" y="3680"/>
                      <a:pt x="10791" y="336"/>
                      <a:pt x="14317" y="306"/>
                    </a:cubicBezTo>
                    <a:cubicBezTo>
                      <a:pt x="14356" y="305"/>
                      <a:pt x="14395" y="305"/>
                      <a:pt x="14434" y="305"/>
                    </a:cubicBezTo>
                    <a:close/>
                    <a:moveTo>
                      <a:pt x="14404" y="1"/>
                    </a:moveTo>
                    <a:cubicBezTo>
                      <a:pt x="14365" y="1"/>
                      <a:pt x="14326" y="1"/>
                      <a:pt x="14287" y="2"/>
                    </a:cubicBezTo>
                    <a:cubicBezTo>
                      <a:pt x="10822" y="93"/>
                      <a:pt x="8421" y="3163"/>
                      <a:pt x="7934" y="6385"/>
                    </a:cubicBezTo>
                    <a:cubicBezTo>
                      <a:pt x="7532" y="5676"/>
                      <a:pt x="6725" y="5242"/>
                      <a:pt x="5900" y="5242"/>
                    </a:cubicBezTo>
                    <a:cubicBezTo>
                      <a:pt x="5665" y="5242"/>
                      <a:pt x="5428" y="5277"/>
                      <a:pt x="5199" y="5352"/>
                    </a:cubicBezTo>
                    <a:cubicBezTo>
                      <a:pt x="3983" y="5777"/>
                      <a:pt x="3405" y="7084"/>
                      <a:pt x="3496" y="8300"/>
                    </a:cubicBezTo>
                    <a:cubicBezTo>
                      <a:pt x="3101" y="8012"/>
                      <a:pt x="2635" y="7873"/>
                      <a:pt x="2173" y="7873"/>
                    </a:cubicBezTo>
                    <a:cubicBezTo>
                      <a:pt x="1322" y="7873"/>
                      <a:pt x="488" y="8344"/>
                      <a:pt x="153" y="9212"/>
                    </a:cubicBezTo>
                    <a:cubicBezTo>
                      <a:pt x="123" y="9273"/>
                      <a:pt x="183" y="9364"/>
                      <a:pt x="275" y="9364"/>
                    </a:cubicBezTo>
                    <a:lnTo>
                      <a:pt x="123" y="9364"/>
                    </a:lnTo>
                    <a:cubicBezTo>
                      <a:pt x="31" y="9364"/>
                      <a:pt x="1" y="9516"/>
                      <a:pt x="123" y="9516"/>
                    </a:cubicBezTo>
                    <a:cubicBezTo>
                      <a:pt x="550" y="9537"/>
                      <a:pt x="978" y="9545"/>
                      <a:pt x="1406" y="9545"/>
                    </a:cubicBezTo>
                    <a:cubicBezTo>
                      <a:pt x="2832" y="9545"/>
                      <a:pt x="4259" y="9455"/>
                      <a:pt x="5685" y="9455"/>
                    </a:cubicBezTo>
                    <a:lnTo>
                      <a:pt x="11278" y="9455"/>
                    </a:lnTo>
                    <a:cubicBezTo>
                      <a:pt x="15016" y="9455"/>
                      <a:pt x="18694" y="9607"/>
                      <a:pt x="22403" y="9668"/>
                    </a:cubicBezTo>
                    <a:cubicBezTo>
                      <a:pt x="22463" y="9668"/>
                      <a:pt x="22494" y="9668"/>
                      <a:pt x="22524" y="9607"/>
                    </a:cubicBezTo>
                    <a:cubicBezTo>
                      <a:pt x="22615" y="9607"/>
                      <a:pt x="22676" y="9577"/>
                      <a:pt x="22676" y="9455"/>
                    </a:cubicBezTo>
                    <a:cubicBezTo>
                      <a:pt x="22676" y="8211"/>
                      <a:pt x="21645" y="7268"/>
                      <a:pt x="20475" y="7268"/>
                    </a:cubicBezTo>
                    <a:cubicBezTo>
                      <a:pt x="20359" y="7268"/>
                      <a:pt x="20241" y="7278"/>
                      <a:pt x="20123" y="7297"/>
                    </a:cubicBezTo>
                    <a:cubicBezTo>
                      <a:pt x="20123" y="5352"/>
                      <a:pt x="20062" y="3315"/>
                      <a:pt x="18694" y="1795"/>
                    </a:cubicBezTo>
                    <a:cubicBezTo>
                      <a:pt x="17596" y="609"/>
                      <a:pt x="16006" y="1"/>
                      <a:pt x="14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9" name="Google Shape;879;p42"/>
          <p:cNvGrpSpPr/>
          <p:nvPr/>
        </p:nvGrpSpPr>
        <p:grpSpPr>
          <a:xfrm flipH="1">
            <a:off x="6660232" y="1203598"/>
            <a:ext cx="2175544" cy="2067441"/>
            <a:chOff x="1124725" y="2730575"/>
            <a:chExt cx="1078176" cy="1024601"/>
          </a:xfrm>
        </p:grpSpPr>
        <p:sp>
          <p:nvSpPr>
            <p:cNvPr id="880" name="Google Shape;880;p42"/>
            <p:cNvSpPr/>
            <p:nvPr/>
          </p:nvSpPr>
          <p:spPr>
            <a:xfrm>
              <a:off x="1124725" y="2730575"/>
              <a:ext cx="1078176" cy="1024601"/>
            </a:xfrm>
            <a:custGeom>
              <a:avLst/>
              <a:gdLst/>
              <a:ahLst/>
              <a:cxnLst/>
              <a:rect l="l" t="t" r="r" b="b"/>
              <a:pathLst>
                <a:path w="39029" h="37093" extrusionOk="0">
                  <a:moveTo>
                    <a:pt x="19515" y="0"/>
                  </a:moveTo>
                  <a:cubicBezTo>
                    <a:pt x="16549" y="0"/>
                    <a:pt x="13586" y="649"/>
                    <a:pt x="10973" y="1955"/>
                  </a:cubicBezTo>
                  <a:cubicBezTo>
                    <a:pt x="4104" y="5390"/>
                    <a:pt x="0" y="12989"/>
                    <a:pt x="882" y="20588"/>
                  </a:cubicBezTo>
                  <a:cubicBezTo>
                    <a:pt x="1429" y="25451"/>
                    <a:pt x="3952" y="29767"/>
                    <a:pt x="7569" y="32746"/>
                  </a:cubicBezTo>
                  <a:cubicBezTo>
                    <a:pt x="7630" y="32807"/>
                    <a:pt x="7751" y="32898"/>
                    <a:pt x="7873" y="32959"/>
                  </a:cubicBezTo>
                  <a:cubicBezTo>
                    <a:pt x="7964" y="33050"/>
                    <a:pt x="8055" y="33111"/>
                    <a:pt x="8177" y="33202"/>
                  </a:cubicBezTo>
                  <a:cubicBezTo>
                    <a:pt x="8268" y="33262"/>
                    <a:pt x="8359" y="33354"/>
                    <a:pt x="8481" y="33414"/>
                  </a:cubicBezTo>
                  <a:cubicBezTo>
                    <a:pt x="8572" y="33506"/>
                    <a:pt x="8663" y="33566"/>
                    <a:pt x="8785" y="33658"/>
                  </a:cubicBezTo>
                  <a:cubicBezTo>
                    <a:pt x="8876" y="33718"/>
                    <a:pt x="8967" y="33810"/>
                    <a:pt x="9089" y="33870"/>
                  </a:cubicBezTo>
                  <a:cubicBezTo>
                    <a:pt x="9180" y="33962"/>
                    <a:pt x="9271" y="34022"/>
                    <a:pt x="9393" y="34053"/>
                  </a:cubicBezTo>
                  <a:cubicBezTo>
                    <a:pt x="9484" y="34144"/>
                    <a:pt x="9606" y="34174"/>
                    <a:pt x="9697" y="34266"/>
                  </a:cubicBezTo>
                  <a:cubicBezTo>
                    <a:pt x="9788" y="34326"/>
                    <a:pt x="9909" y="34357"/>
                    <a:pt x="10001" y="34448"/>
                  </a:cubicBezTo>
                  <a:cubicBezTo>
                    <a:pt x="10092" y="34509"/>
                    <a:pt x="10213" y="34569"/>
                    <a:pt x="10305" y="34630"/>
                  </a:cubicBezTo>
                  <a:cubicBezTo>
                    <a:pt x="10396" y="34721"/>
                    <a:pt x="10517" y="34752"/>
                    <a:pt x="10639" y="34813"/>
                  </a:cubicBezTo>
                  <a:cubicBezTo>
                    <a:pt x="10761" y="34873"/>
                    <a:pt x="10821" y="34934"/>
                    <a:pt x="10943" y="34965"/>
                  </a:cubicBezTo>
                  <a:cubicBezTo>
                    <a:pt x="11064" y="35056"/>
                    <a:pt x="11216" y="35086"/>
                    <a:pt x="11308" y="35177"/>
                  </a:cubicBezTo>
                  <a:cubicBezTo>
                    <a:pt x="11399" y="35208"/>
                    <a:pt x="11520" y="35238"/>
                    <a:pt x="11581" y="35329"/>
                  </a:cubicBezTo>
                  <a:cubicBezTo>
                    <a:pt x="11824" y="35421"/>
                    <a:pt x="12037" y="35512"/>
                    <a:pt x="12220" y="35633"/>
                  </a:cubicBezTo>
                  <a:cubicBezTo>
                    <a:pt x="12311" y="35664"/>
                    <a:pt x="12372" y="35664"/>
                    <a:pt x="12432" y="35694"/>
                  </a:cubicBezTo>
                  <a:cubicBezTo>
                    <a:pt x="12584" y="35785"/>
                    <a:pt x="12767" y="35816"/>
                    <a:pt x="12919" y="35877"/>
                  </a:cubicBezTo>
                  <a:cubicBezTo>
                    <a:pt x="12979" y="35937"/>
                    <a:pt x="13101" y="35968"/>
                    <a:pt x="13192" y="35998"/>
                  </a:cubicBezTo>
                  <a:cubicBezTo>
                    <a:pt x="13344" y="36028"/>
                    <a:pt x="13496" y="36120"/>
                    <a:pt x="13587" y="36150"/>
                  </a:cubicBezTo>
                  <a:cubicBezTo>
                    <a:pt x="13709" y="36180"/>
                    <a:pt x="13800" y="36241"/>
                    <a:pt x="13891" y="36241"/>
                  </a:cubicBezTo>
                  <a:cubicBezTo>
                    <a:pt x="14043" y="36272"/>
                    <a:pt x="14165" y="36302"/>
                    <a:pt x="14317" y="36332"/>
                  </a:cubicBezTo>
                  <a:cubicBezTo>
                    <a:pt x="14438" y="36393"/>
                    <a:pt x="14499" y="36393"/>
                    <a:pt x="14621" y="36424"/>
                  </a:cubicBezTo>
                  <a:cubicBezTo>
                    <a:pt x="14773" y="36454"/>
                    <a:pt x="14925" y="36484"/>
                    <a:pt x="15046" y="36545"/>
                  </a:cubicBezTo>
                  <a:cubicBezTo>
                    <a:pt x="15168" y="36576"/>
                    <a:pt x="15229" y="36576"/>
                    <a:pt x="15350" y="36606"/>
                  </a:cubicBezTo>
                  <a:cubicBezTo>
                    <a:pt x="15502" y="36636"/>
                    <a:pt x="15654" y="36697"/>
                    <a:pt x="15806" y="36697"/>
                  </a:cubicBezTo>
                  <a:cubicBezTo>
                    <a:pt x="15928" y="36697"/>
                    <a:pt x="15989" y="36728"/>
                    <a:pt x="16110" y="36728"/>
                  </a:cubicBezTo>
                  <a:cubicBezTo>
                    <a:pt x="16262" y="36758"/>
                    <a:pt x="16445" y="36758"/>
                    <a:pt x="16597" y="36788"/>
                  </a:cubicBezTo>
                  <a:cubicBezTo>
                    <a:pt x="16688" y="36788"/>
                    <a:pt x="16748" y="36849"/>
                    <a:pt x="16870" y="36849"/>
                  </a:cubicBezTo>
                  <a:cubicBezTo>
                    <a:pt x="17144" y="36880"/>
                    <a:pt x="17356" y="36880"/>
                    <a:pt x="17630" y="36910"/>
                  </a:cubicBezTo>
                  <a:cubicBezTo>
                    <a:pt x="17630" y="37001"/>
                    <a:pt x="17691" y="37062"/>
                    <a:pt x="17782" y="37062"/>
                  </a:cubicBezTo>
                  <a:cubicBezTo>
                    <a:pt x="18126" y="37082"/>
                    <a:pt x="18471" y="37093"/>
                    <a:pt x="18817" y="37093"/>
                  </a:cubicBezTo>
                  <a:cubicBezTo>
                    <a:pt x="20515" y="37093"/>
                    <a:pt x="22219" y="36848"/>
                    <a:pt x="23861" y="36393"/>
                  </a:cubicBezTo>
                  <a:cubicBezTo>
                    <a:pt x="24317" y="36272"/>
                    <a:pt x="24743" y="36120"/>
                    <a:pt x="25138" y="35968"/>
                  </a:cubicBezTo>
                  <a:cubicBezTo>
                    <a:pt x="25806" y="35725"/>
                    <a:pt x="26445" y="35481"/>
                    <a:pt x="27053" y="35177"/>
                  </a:cubicBezTo>
                  <a:cubicBezTo>
                    <a:pt x="30548" y="33506"/>
                    <a:pt x="33557" y="30800"/>
                    <a:pt x="35411" y="27366"/>
                  </a:cubicBezTo>
                  <a:cubicBezTo>
                    <a:pt x="35533" y="27183"/>
                    <a:pt x="35624" y="26971"/>
                    <a:pt x="35746" y="26758"/>
                  </a:cubicBezTo>
                  <a:cubicBezTo>
                    <a:pt x="39029" y="20314"/>
                    <a:pt x="38056" y="12016"/>
                    <a:pt x="33557" y="6393"/>
                  </a:cubicBezTo>
                  <a:cubicBezTo>
                    <a:pt x="33557" y="6058"/>
                    <a:pt x="33345" y="5785"/>
                    <a:pt x="33132" y="5572"/>
                  </a:cubicBezTo>
                  <a:lnTo>
                    <a:pt x="32949" y="5390"/>
                  </a:lnTo>
                  <a:cubicBezTo>
                    <a:pt x="32797" y="5177"/>
                    <a:pt x="32585" y="5025"/>
                    <a:pt x="32402" y="4843"/>
                  </a:cubicBezTo>
                  <a:cubicBezTo>
                    <a:pt x="32341" y="4812"/>
                    <a:pt x="32281" y="4721"/>
                    <a:pt x="32220" y="4691"/>
                  </a:cubicBezTo>
                  <a:cubicBezTo>
                    <a:pt x="31977" y="4478"/>
                    <a:pt x="31764" y="4265"/>
                    <a:pt x="31490" y="4052"/>
                  </a:cubicBezTo>
                  <a:cubicBezTo>
                    <a:pt x="31278" y="3870"/>
                    <a:pt x="31004" y="3657"/>
                    <a:pt x="30731" y="3475"/>
                  </a:cubicBezTo>
                  <a:cubicBezTo>
                    <a:pt x="30700" y="3444"/>
                    <a:pt x="30609" y="3414"/>
                    <a:pt x="30579" y="3353"/>
                  </a:cubicBezTo>
                  <a:cubicBezTo>
                    <a:pt x="30366" y="3201"/>
                    <a:pt x="30123" y="3019"/>
                    <a:pt x="29849" y="2867"/>
                  </a:cubicBezTo>
                  <a:cubicBezTo>
                    <a:pt x="29819" y="2837"/>
                    <a:pt x="29788" y="2837"/>
                    <a:pt x="29758" y="2806"/>
                  </a:cubicBezTo>
                  <a:cubicBezTo>
                    <a:pt x="29180" y="2441"/>
                    <a:pt x="28603" y="2107"/>
                    <a:pt x="27995" y="1833"/>
                  </a:cubicBezTo>
                  <a:cubicBezTo>
                    <a:pt x="27965" y="1833"/>
                    <a:pt x="27934" y="1803"/>
                    <a:pt x="27873" y="1803"/>
                  </a:cubicBezTo>
                  <a:cubicBezTo>
                    <a:pt x="27569" y="1651"/>
                    <a:pt x="27265" y="1530"/>
                    <a:pt x="26961" y="1438"/>
                  </a:cubicBezTo>
                  <a:cubicBezTo>
                    <a:pt x="24626" y="482"/>
                    <a:pt x="22070" y="0"/>
                    <a:pt x="19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1" name="Google Shape;881;p42"/>
            <p:cNvGrpSpPr/>
            <p:nvPr/>
          </p:nvGrpSpPr>
          <p:grpSpPr>
            <a:xfrm>
              <a:off x="1173675" y="2780725"/>
              <a:ext cx="980275" cy="924325"/>
              <a:chOff x="1173675" y="2780725"/>
              <a:chExt cx="980275" cy="924325"/>
            </a:xfrm>
          </p:grpSpPr>
          <p:sp>
            <p:nvSpPr>
              <p:cNvPr id="882" name="Google Shape;882;p42"/>
              <p:cNvSpPr/>
              <p:nvPr/>
            </p:nvSpPr>
            <p:spPr>
              <a:xfrm>
                <a:off x="1745125" y="3107100"/>
                <a:ext cx="373875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14955" h="22737" extrusionOk="0">
                    <a:moveTo>
                      <a:pt x="13891" y="1"/>
                    </a:moveTo>
                    <a:cubicBezTo>
                      <a:pt x="13891" y="1"/>
                      <a:pt x="13861" y="31"/>
                      <a:pt x="13830" y="31"/>
                    </a:cubicBezTo>
                    <a:cubicBezTo>
                      <a:pt x="13652" y="19"/>
                      <a:pt x="13471" y="13"/>
                      <a:pt x="13290" y="13"/>
                    </a:cubicBezTo>
                    <a:cubicBezTo>
                      <a:pt x="10723" y="13"/>
                      <a:pt x="7958" y="1229"/>
                      <a:pt x="7447" y="3983"/>
                    </a:cubicBezTo>
                    <a:cubicBezTo>
                      <a:pt x="7022" y="6323"/>
                      <a:pt x="8724" y="8451"/>
                      <a:pt x="7903" y="10791"/>
                    </a:cubicBezTo>
                    <a:cubicBezTo>
                      <a:pt x="7173" y="12858"/>
                      <a:pt x="5411" y="14226"/>
                      <a:pt x="3860" y="15624"/>
                    </a:cubicBezTo>
                    <a:cubicBezTo>
                      <a:pt x="1976" y="17357"/>
                      <a:pt x="0" y="20062"/>
                      <a:pt x="1581" y="22646"/>
                    </a:cubicBezTo>
                    <a:lnTo>
                      <a:pt x="1581" y="22737"/>
                    </a:lnTo>
                    <a:cubicBezTo>
                      <a:pt x="7052" y="21004"/>
                      <a:pt x="11763" y="16840"/>
                      <a:pt x="13678" y="11338"/>
                    </a:cubicBezTo>
                    <a:cubicBezTo>
                      <a:pt x="14894" y="7691"/>
                      <a:pt x="14955" y="3679"/>
                      <a:pt x="13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42"/>
              <p:cNvSpPr/>
              <p:nvPr/>
            </p:nvSpPr>
            <p:spPr>
              <a:xfrm>
                <a:off x="1293750" y="2798600"/>
                <a:ext cx="797150" cy="896400"/>
              </a:xfrm>
              <a:custGeom>
                <a:avLst/>
                <a:gdLst/>
                <a:ahLst/>
                <a:cxnLst/>
                <a:rect l="l" t="t" r="r" b="b"/>
                <a:pathLst>
                  <a:path w="31886" h="35856" extrusionOk="0">
                    <a:moveTo>
                      <a:pt x="18876" y="0"/>
                    </a:moveTo>
                    <a:lnTo>
                      <a:pt x="18876" y="0"/>
                    </a:lnTo>
                    <a:cubicBezTo>
                      <a:pt x="19453" y="760"/>
                      <a:pt x="17660" y="1520"/>
                      <a:pt x="17113" y="1550"/>
                    </a:cubicBezTo>
                    <a:cubicBezTo>
                      <a:pt x="17069" y="1552"/>
                      <a:pt x="17024" y="1552"/>
                      <a:pt x="16980" y="1552"/>
                    </a:cubicBezTo>
                    <a:cubicBezTo>
                      <a:pt x="16155" y="1552"/>
                      <a:pt x="15361" y="1347"/>
                      <a:pt x="14547" y="1347"/>
                    </a:cubicBezTo>
                    <a:cubicBezTo>
                      <a:pt x="14330" y="1347"/>
                      <a:pt x="14112" y="1362"/>
                      <a:pt x="13891" y="1398"/>
                    </a:cubicBezTo>
                    <a:cubicBezTo>
                      <a:pt x="12675" y="1581"/>
                      <a:pt x="11794" y="2219"/>
                      <a:pt x="11155" y="3253"/>
                    </a:cubicBezTo>
                    <a:cubicBezTo>
                      <a:pt x="10472" y="4303"/>
                      <a:pt x="9790" y="5240"/>
                      <a:pt x="8558" y="5240"/>
                    </a:cubicBezTo>
                    <a:cubicBezTo>
                      <a:pt x="8364" y="5240"/>
                      <a:pt x="8156" y="5217"/>
                      <a:pt x="7933" y="5168"/>
                    </a:cubicBezTo>
                    <a:cubicBezTo>
                      <a:pt x="6474" y="4803"/>
                      <a:pt x="5380" y="3678"/>
                      <a:pt x="4894" y="2341"/>
                    </a:cubicBezTo>
                    <a:lnTo>
                      <a:pt x="4894" y="2310"/>
                    </a:lnTo>
                    <a:lnTo>
                      <a:pt x="4195" y="2766"/>
                    </a:lnTo>
                    <a:cubicBezTo>
                      <a:pt x="2523" y="3861"/>
                      <a:pt x="1125" y="5228"/>
                      <a:pt x="0" y="6778"/>
                    </a:cubicBezTo>
                    <a:cubicBezTo>
                      <a:pt x="2614" y="7934"/>
                      <a:pt x="3860" y="11034"/>
                      <a:pt x="2462" y="13617"/>
                    </a:cubicBezTo>
                    <a:cubicBezTo>
                      <a:pt x="2310" y="13891"/>
                      <a:pt x="2158" y="14165"/>
                      <a:pt x="1976" y="14377"/>
                    </a:cubicBezTo>
                    <a:cubicBezTo>
                      <a:pt x="1763" y="14590"/>
                      <a:pt x="1246" y="14955"/>
                      <a:pt x="1125" y="15198"/>
                    </a:cubicBezTo>
                    <a:cubicBezTo>
                      <a:pt x="912" y="15684"/>
                      <a:pt x="2006" y="16171"/>
                      <a:pt x="2371" y="16444"/>
                    </a:cubicBezTo>
                    <a:cubicBezTo>
                      <a:pt x="3100" y="16931"/>
                      <a:pt x="3951" y="17812"/>
                      <a:pt x="3526" y="18724"/>
                    </a:cubicBezTo>
                    <a:cubicBezTo>
                      <a:pt x="3252" y="19332"/>
                      <a:pt x="2492" y="19453"/>
                      <a:pt x="2067" y="19909"/>
                    </a:cubicBezTo>
                    <a:cubicBezTo>
                      <a:pt x="1277" y="20791"/>
                      <a:pt x="1824" y="22037"/>
                      <a:pt x="2492" y="22797"/>
                    </a:cubicBezTo>
                    <a:cubicBezTo>
                      <a:pt x="3496" y="23861"/>
                      <a:pt x="4924" y="24317"/>
                      <a:pt x="6262" y="24742"/>
                    </a:cubicBezTo>
                    <a:cubicBezTo>
                      <a:pt x="8572" y="25411"/>
                      <a:pt x="11125" y="26140"/>
                      <a:pt x="12158" y="28603"/>
                    </a:cubicBezTo>
                    <a:cubicBezTo>
                      <a:pt x="13222" y="31125"/>
                      <a:pt x="12098" y="33952"/>
                      <a:pt x="9666" y="35138"/>
                    </a:cubicBezTo>
                    <a:cubicBezTo>
                      <a:pt x="10821" y="35472"/>
                      <a:pt x="12037" y="35715"/>
                      <a:pt x="13253" y="35837"/>
                    </a:cubicBezTo>
                    <a:cubicBezTo>
                      <a:pt x="13537" y="35849"/>
                      <a:pt x="13821" y="35855"/>
                      <a:pt x="14104" y="35855"/>
                    </a:cubicBezTo>
                    <a:cubicBezTo>
                      <a:pt x="15910" y="35855"/>
                      <a:pt x="17693" y="35602"/>
                      <a:pt x="19453" y="35077"/>
                    </a:cubicBezTo>
                    <a:lnTo>
                      <a:pt x="19393" y="35077"/>
                    </a:lnTo>
                    <a:cubicBezTo>
                      <a:pt x="18025" y="33162"/>
                      <a:pt x="18906" y="30730"/>
                      <a:pt x="20274" y="29089"/>
                    </a:cubicBezTo>
                    <a:cubicBezTo>
                      <a:pt x="22098" y="26931"/>
                      <a:pt x="25137" y="25411"/>
                      <a:pt x="25745" y="22402"/>
                    </a:cubicBezTo>
                    <a:cubicBezTo>
                      <a:pt x="26049" y="20821"/>
                      <a:pt x="25320" y="19362"/>
                      <a:pt x="25107" y="17842"/>
                    </a:cubicBezTo>
                    <a:cubicBezTo>
                      <a:pt x="24955" y="16748"/>
                      <a:pt x="25107" y="15684"/>
                      <a:pt x="25684" y="14742"/>
                    </a:cubicBezTo>
                    <a:cubicBezTo>
                      <a:pt x="26790" y="12827"/>
                      <a:pt x="28925" y="11965"/>
                      <a:pt x="31070" y="11965"/>
                    </a:cubicBezTo>
                    <a:cubicBezTo>
                      <a:pt x="31342" y="11965"/>
                      <a:pt x="31615" y="11979"/>
                      <a:pt x="31885" y="12007"/>
                    </a:cubicBezTo>
                    <a:cubicBezTo>
                      <a:pt x="30973" y="8967"/>
                      <a:pt x="29241" y="6140"/>
                      <a:pt x="26931" y="3982"/>
                    </a:cubicBezTo>
                    <a:cubicBezTo>
                      <a:pt x="24681" y="1885"/>
                      <a:pt x="21885" y="608"/>
                      <a:pt x="18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42"/>
              <p:cNvSpPr/>
              <p:nvPr/>
            </p:nvSpPr>
            <p:spPr>
              <a:xfrm>
                <a:off x="1419125" y="2789350"/>
                <a:ext cx="338175" cy="134650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5386" extrusionOk="0">
                    <a:moveTo>
                      <a:pt x="9926" y="1"/>
                    </a:moveTo>
                    <a:cubicBezTo>
                      <a:pt x="6412" y="1"/>
                      <a:pt x="2891" y="913"/>
                      <a:pt x="0" y="2711"/>
                    </a:cubicBezTo>
                    <a:lnTo>
                      <a:pt x="31" y="2741"/>
                    </a:lnTo>
                    <a:cubicBezTo>
                      <a:pt x="730" y="4048"/>
                      <a:pt x="2006" y="5386"/>
                      <a:pt x="3557" y="5386"/>
                    </a:cubicBezTo>
                    <a:cubicBezTo>
                      <a:pt x="5168" y="5386"/>
                      <a:pt x="5502" y="3653"/>
                      <a:pt x="6414" y="2680"/>
                    </a:cubicBezTo>
                    <a:cubicBezTo>
                      <a:pt x="7052" y="1981"/>
                      <a:pt x="7934" y="1616"/>
                      <a:pt x="8845" y="1465"/>
                    </a:cubicBezTo>
                    <a:cubicBezTo>
                      <a:pt x="9069" y="1431"/>
                      <a:pt x="9292" y="1418"/>
                      <a:pt x="9517" y="1418"/>
                    </a:cubicBezTo>
                    <a:cubicBezTo>
                      <a:pt x="9904" y="1418"/>
                      <a:pt x="10296" y="1456"/>
                      <a:pt x="10700" y="1495"/>
                    </a:cubicBezTo>
                    <a:cubicBezTo>
                      <a:pt x="11095" y="1525"/>
                      <a:pt x="11520" y="1616"/>
                      <a:pt x="11885" y="1616"/>
                    </a:cubicBezTo>
                    <a:cubicBezTo>
                      <a:pt x="12067" y="1586"/>
                      <a:pt x="12311" y="1586"/>
                      <a:pt x="12493" y="1525"/>
                    </a:cubicBezTo>
                    <a:cubicBezTo>
                      <a:pt x="13010" y="1434"/>
                      <a:pt x="13374" y="1069"/>
                      <a:pt x="13526" y="522"/>
                    </a:cubicBezTo>
                    <a:lnTo>
                      <a:pt x="13526" y="522"/>
                    </a:lnTo>
                    <a:cubicBezTo>
                      <a:pt x="13516" y="525"/>
                      <a:pt x="13506" y="526"/>
                      <a:pt x="13496" y="526"/>
                    </a:cubicBezTo>
                    <a:cubicBezTo>
                      <a:pt x="13400" y="526"/>
                      <a:pt x="13380" y="393"/>
                      <a:pt x="13435" y="309"/>
                    </a:cubicBezTo>
                    <a:cubicBezTo>
                      <a:pt x="12282" y="103"/>
                      <a:pt x="11105" y="1"/>
                      <a:pt x="99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42"/>
              <p:cNvSpPr/>
              <p:nvPr/>
            </p:nvSpPr>
            <p:spPr>
              <a:xfrm>
                <a:off x="1180525" y="2978700"/>
                <a:ext cx="443025" cy="699100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27964" extrusionOk="0">
                    <a:moveTo>
                      <a:pt x="4255" y="0"/>
                    </a:moveTo>
                    <a:cubicBezTo>
                      <a:pt x="1186" y="4316"/>
                      <a:pt x="0" y="9879"/>
                      <a:pt x="1398" y="15198"/>
                    </a:cubicBezTo>
                    <a:cubicBezTo>
                      <a:pt x="3040" y="21429"/>
                      <a:pt x="7903" y="26140"/>
                      <a:pt x="13861" y="27964"/>
                    </a:cubicBezTo>
                    <a:cubicBezTo>
                      <a:pt x="13861" y="27934"/>
                      <a:pt x="13921" y="27903"/>
                      <a:pt x="13952" y="27873"/>
                    </a:cubicBezTo>
                    <a:cubicBezTo>
                      <a:pt x="16870" y="26292"/>
                      <a:pt x="17721" y="22280"/>
                      <a:pt x="15137" y="19970"/>
                    </a:cubicBezTo>
                    <a:cubicBezTo>
                      <a:pt x="13405" y="18389"/>
                      <a:pt x="10912" y="18207"/>
                      <a:pt x="8784" y="17386"/>
                    </a:cubicBezTo>
                    <a:cubicBezTo>
                      <a:pt x="7295" y="16778"/>
                      <a:pt x="5441" y="15319"/>
                      <a:pt x="5806" y="13465"/>
                    </a:cubicBezTo>
                    <a:cubicBezTo>
                      <a:pt x="5897" y="13070"/>
                      <a:pt x="6049" y="12736"/>
                      <a:pt x="6353" y="12462"/>
                    </a:cubicBezTo>
                    <a:cubicBezTo>
                      <a:pt x="6930" y="11945"/>
                      <a:pt x="8207" y="11915"/>
                      <a:pt x="7599" y="10578"/>
                    </a:cubicBezTo>
                    <a:cubicBezTo>
                      <a:pt x="7113" y="9514"/>
                      <a:pt x="5654" y="9331"/>
                      <a:pt x="5107" y="8268"/>
                    </a:cubicBezTo>
                    <a:cubicBezTo>
                      <a:pt x="5046" y="8176"/>
                      <a:pt x="5107" y="8116"/>
                      <a:pt x="5167" y="8024"/>
                    </a:cubicBezTo>
                    <a:cubicBezTo>
                      <a:pt x="8177" y="5897"/>
                      <a:pt x="7629" y="1368"/>
                      <a:pt x="4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42"/>
              <p:cNvSpPr/>
              <p:nvPr/>
            </p:nvSpPr>
            <p:spPr>
              <a:xfrm>
                <a:off x="1742825" y="3107100"/>
                <a:ext cx="376175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22737" extrusionOk="0">
                    <a:moveTo>
                      <a:pt x="13983" y="1"/>
                    </a:moveTo>
                    <a:lnTo>
                      <a:pt x="13983" y="1"/>
                    </a:lnTo>
                    <a:cubicBezTo>
                      <a:pt x="13953" y="31"/>
                      <a:pt x="13922" y="31"/>
                      <a:pt x="13861" y="31"/>
                    </a:cubicBezTo>
                    <a:cubicBezTo>
                      <a:pt x="13646" y="12"/>
                      <a:pt x="13428" y="3"/>
                      <a:pt x="13209" y="3"/>
                    </a:cubicBezTo>
                    <a:cubicBezTo>
                      <a:pt x="11663" y="3"/>
                      <a:pt x="10055" y="475"/>
                      <a:pt x="8937" y="1460"/>
                    </a:cubicBezTo>
                    <a:cubicBezTo>
                      <a:pt x="8907" y="3588"/>
                      <a:pt x="8542" y="5715"/>
                      <a:pt x="7934" y="7752"/>
                    </a:cubicBezTo>
                    <a:cubicBezTo>
                      <a:pt x="8177" y="8755"/>
                      <a:pt x="8299" y="9727"/>
                      <a:pt x="7934" y="10791"/>
                    </a:cubicBezTo>
                    <a:cubicBezTo>
                      <a:pt x="7235" y="12858"/>
                      <a:pt x="5472" y="14226"/>
                      <a:pt x="3922" y="15624"/>
                    </a:cubicBezTo>
                    <a:cubicBezTo>
                      <a:pt x="2007" y="17357"/>
                      <a:pt x="1" y="20032"/>
                      <a:pt x="1642" y="22646"/>
                    </a:cubicBezTo>
                    <a:cubicBezTo>
                      <a:pt x="1668" y="22672"/>
                      <a:pt x="1672" y="22720"/>
                      <a:pt x="1654" y="22733"/>
                    </a:cubicBezTo>
                    <a:lnTo>
                      <a:pt x="1654" y="22733"/>
                    </a:lnTo>
                    <a:cubicBezTo>
                      <a:pt x="7120" y="20998"/>
                      <a:pt x="11826" y="16836"/>
                      <a:pt x="13709" y="11338"/>
                    </a:cubicBezTo>
                    <a:cubicBezTo>
                      <a:pt x="15016" y="7691"/>
                      <a:pt x="15047" y="3679"/>
                      <a:pt x="13983" y="1"/>
                    </a:cubicBezTo>
                    <a:close/>
                    <a:moveTo>
                      <a:pt x="1654" y="22733"/>
                    </a:moveTo>
                    <a:lnTo>
                      <a:pt x="1654" y="22733"/>
                    </a:lnTo>
                    <a:cubicBezTo>
                      <a:pt x="1650" y="22734"/>
                      <a:pt x="1646" y="22736"/>
                      <a:pt x="1642" y="22737"/>
                    </a:cubicBezTo>
                    <a:cubicBezTo>
                      <a:pt x="1647" y="22737"/>
                      <a:pt x="1651" y="22735"/>
                      <a:pt x="1654" y="227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2"/>
              <p:cNvSpPr/>
              <p:nvPr/>
            </p:nvSpPr>
            <p:spPr>
              <a:xfrm>
                <a:off x="1387975" y="3607125"/>
                <a:ext cx="192275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27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72" y="1216"/>
                      <a:pt x="3556" y="2158"/>
                      <a:pt x="5623" y="2797"/>
                    </a:cubicBezTo>
                    <a:cubicBezTo>
                      <a:pt x="5623" y="2766"/>
                      <a:pt x="5623" y="2736"/>
                      <a:pt x="5684" y="2675"/>
                    </a:cubicBezTo>
                    <a:cubicBezTo>
                      <a:pt x="6566" y="2219"/>
                      <a:pt x="7204" y="1581"/>
                      <a:pt x="7690" y="790"/>
                    </a:cubicBezTo>
                    <a:lnTo>
                      <a:pt x="7690" y="790"/>
                    </a:lnTo>
                    <a:cubicBezTo>
                      <a:pt x="7062" y="857"/>
                      <a:pt x="6432" y="889"/>
                      <a:pt x="5803" y="889"/>
                    </a:cubicBezTo>
                    <a:cubicBezTo>
                      <a:pt x="3843" y="889"/>
                      <a:pt x="1887" y="575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2"/>
              <p:cNvSpPr/>
              <p:nvPr/>
            </p:nvSpPr>
            <p:spPr>
              <a:xfrm>
                <a:off x="1229900" y="2901100"/>
                <a:ext cx="213400" cy="366950"/>
              </a:xfrm>
              <a:custGeom>
                <a:avLst/>
                <a:gdLst/>
                <a:ahLst/>
                <a:cxnLst/>
                <a:rect l="l" t="t" r="r" b="b"/>
                <a:pathLst>
                  <a:path w="8536" h="14678" extrusionOk="0">
                    <a:moveTo>
                      <a:pt x="7550" y="0"/>
                    </a:moveTo>
                    <a:cubicBezTo>
                      <a:pt x="7430" y="0"/>
                      <a:pt x="7303" y="38"/>
                      <a:pt x="7174" y="125"/>
                    </a:cubicBezTo>
                    <a:cubicBezTo>
                      <a:pt x="2584" y="3256"/>
                      <a:pt x="1" y="9001"/>
                      <a:pt x="578" y="14563"/>
                    </a:cubicBezTo>
                    <a:cubicBezTo>
                      <a:pt x="578" y="14639"/>
                      <a:pt x="632" y="14677"/>
                      <a:pt x="685" y="14677"/>
                    </a:cubicBezTo>
                    <a:cubicBezTo>
                      <a:pt x="738" y="14677"/>
                      <a:pt x="791" y="14639"/>
                      <a:pt x="791" y="14563"/>
                    </a:cubicBezTo>
                    <a:cubicBezTo>
                      <a:pt x="791" y="9183"/>
                      <a:pt x="3527" y="4381"/>
                      <a:pt x="7904" y="1371"/>
                    </a:cubicBezTo>
                    <a:cubicBezTo>
                      <a:pt x="8535" y="917"/>
                      <a:pt x="8138" y="0"/>
                      <a:pt x="75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2"/>
              <p:cNvSpPr/>
              <p:nvPr/>
            </p:nvSpPr>
            <p:spPr>
              <a:xfrm>
                <a:off x="1173675" y="2780725"/>
                <a:ext cx="980275" cy="924325"/>
              </a:xfrm>
              <a:custGeom>
                <a:avLst/>
                <a:gdLst/>
                <a:ahLst/>
                <a:cxnLst/>
                <a:rect l="l" t="t" r="r" b="b"/>
                <a:pathLst>
                  <a:path w="39211" h="36973" extrusionOk="0">
                    <a:moveTo>
                      <a:pt x="19744" y="345"/>
                    </a:moveTo>
                    <a:cubicBezTo>
                      <a:pt x="20921" y="345"/>
                      <a:pt x="22098" y="448"/>
                      <a:pt x="23253" y="654"/>
                    </a:cubicBezTo>
                    <a:cubicBezTo>
                      <a:pt x="23192" y="715"/>
                      <a:pt x="23223" y="867"/>
                      <a:pt x="23344" y="867"/>
                    </a:cubicBezTo>
                    <a:cubicBezTo>
                      <a:pt x="23192" y="1414"/>
                      <a:pt x="22828" y="1779"/>
                      <a:pt x="22311" y="1840"/>
                    </a:cubicBezTo>
                    <a:cubicBezTo>
                      <a:pt x="22129" y="1870"/>
                      <a:pt x="21885" y="1870"/>
                      <a:pt x="21703" y="1931"/>
                    </a:cubicBezTo>
                    <a:cubicBezTo>
                      <a:pt x="21663" y="1934"/>
                      <a:pt x="21622" y="1936"/>
                      <a:pt x="21581" y="1936"/>
                    </a:cubicBezTo>
                    <a:cubicBezTo>
                      <a:pt x="21245" y="1936"/>
                      <a:pt x="20869" y="1837"/>
                      <a:pt x="20518" y="1810"/>
                    </a:cubicBezTo>
                    <a:cubicBezTo>
                      <a:pt x="20164" y="1757"/>
                      <a:pt x="19811" y="1724"/>
                      <a:pt x="19452" y="1724"/>
                    </a:cubicBezTo>
                    <a:cubicBezTo>
                      <a:pt x="19193" y="1724"/>
                      <a:pt x="18931" y="1741"/>
                      <a:pt x="18663" y="1779"/>
                    </a:cubicBezTo>
                    <a:cubicBezTo>
                      <a:pt x="17752" y="1931"/>
                      <a:pt x="16870" y="2296"/>
                      <a:pt x="16232" y="2995"/>
                    </a:cubicBezTo>
                    <a:cubicBezTo>
                      <a:pt x="15350" y="3968"/>
                      <a:pt x="14986" y="5670"/>
                      <a:pt x="13375" y="5670"/>
                    </a:cubicBezTo>
                    <a:cubicBezTo>
                      <a:pt x="11824" y="5670"/>
                      <a:pt x="10548" y="4363"/>
                      <a:pt x="9849" y="3056"/>
                    </a:cubicBezTo>
                    <a:cubicBezTo>
                      <a:pt x="9849" y="3025"/>
                      <a:pt x="9818" y="3025"/>
                      <a:pt x="9818" y="3025"/>
                    </a:cubicBezTo>
                    <a:cubicBezTo>
                      <a:pt x="12752" y="1251"/>
                      <a:pt x="16248" y="345"/>
                      <a:pt x="19744" y="345"/>
                    </a:cubicBezTo>
                    <a:close/>
                    <a:moveTo>
                      <a:pt x="36749" y="13025"/>
                    </a:moveTo>
                    <a:lnTo>
                      <a:pt x="36749" y="13025"/>
                    </a:lnTo>
                    <a:cubicBezTo>
                      <a:pt x="37813" y="16703"/>
                      <a:pt x="37782" y="20746"/>
                      <a:pt x="36536" y="24333"/>
                    </a:cubicBezTo>
                    <a:cubicBezTo>
                      <a:pt x="34623" y="29889"/>
                      <a:pt x="29920" y="34051"/>
                      <a:pt x="24425" y="35726"/>
                    </a:cubicBezTo>
                    <a:lnTo>
                      <a:pt x="24425" y="35726"/>
                    </a:lnTo>
                    <a:cubicBezTo>
                      <a:pt x="24437" y="35716"/>
                      <a:pt x="24431" y="35693"/>
                      <a:pt x="24408" y="35670"/>
                    </a:cubicBezTo>
                    <a:cubicBezTo>
                      <a:pt x="22767" y="33056"/>
                      <a:pt x="24773" y="30381"/>
                      <a:pt x="26688" y="28618"/>
                    </a:cubicBezTo>
                    <a:cubicBezTo>
                      <a:pt x="28238" y="27220"/>
                      <a:pt x="29971" y="25852"/>
                      <a:pt x="30700" y="23816"/>
                    </a:cubicBezTo>
                    <a:cubicBezTo>
                      <a:pt x="31490" y="21445"/>
                      <a:pt x="29819" y="19317"/>
                      <a:pt x="30244" y="17007"/>
                    </a:cubicBezTo>
                    <a:cubicBezTo>
                      <a:pt x="30779" y="14277"/>
                      <a:pt x="33478" y="13032"/>
                      <a:pt x="36022" y="13032"/>
                    </a:cubicBezTo>
                    <a:cubicBezTo>
                      <a:pt x="36225" y="13032"/>
                      <a:pt x="36427" y="13040"/>
                      <a:pt x="36627" y="13056"/>
                    </a:cubicBezTo>
                    <a:cubicBezTo>
                      <a:pt x="36688" y="13056"/>
                      <a:pt x="36719" y="13056"/>
                      <a:pt x="36749" y="13025"/>
                    </a:cubicBezTo>
                    <a:close/>
                    <a:moveTo>
                      <a:pt x="4560" y="7858"/>
                    </a:moveTo>
                    <a:cubicBezTo>
                      <a:pt x="7964" y="9256"/>
                      <a:pt x="8481" y="13785"/>
                      <a:pt x="5472" y="15852"/>
                    </a:cubicBezTo>
                    <a:cubicBezTo>
                      <a:pt x="5411" y="15913"/>
                      <a:pt x="5381" y="16004"/>
                      <a:pt x="5411" y="16095"/>
                    </a:cubicBezTo>
                    <a:cubicBezTo>
                      <a:pt x="5988" y="17159"/>
                      <a:pt x="7447" y="17342"/>
                      <a:pt x="7903" y="18405"/>
                    </a:cubicBezTo>
                    <a:cubicBezTo>
                      <a:pt x="8481" y="19743"/>
                      <a:pt x="7235" y="19773"/>
                      <a:pt x="6657" y="20320"/>
                    </a:cubicBezTo>
                    <a:cubicBezTo>
                      <a:pt x="6384" y="20594"/>
                      <a:pt x="6201" y="20928"/>
                      <a:pt x="6140" y="21293"/>
                    </a:cubicBezTo>
                    <a:cubicBezTo>
                      <a:pt x="5745" y="23178"/>
                      <a:pt x="7599" y="24576"/>
                      <a:pt x="9089" y="25214"/>
                    </a:cubicBezTo>
                    <a:cubicBezTo>
                      <a:pt x="11156" y="26096"/>
                      <a:pt x="13679" y="26278"/>
                      <a:pt x="15411" y="27828"/>
                    </a:cubicBezTo>
                    <a:cubicBezTo>
                      <a:pt x="17995" y="30199"/>
                      <a:pt x="17144" y="34181"/>
                      <a:pt x="14226" y="35731"/>
                    </a:cubicBezTo>
                    <a:cubicBezTo>
                      <a:pt x="14195" y="35792"/>
                      <a:pt x="14195" y="35822"/>
                      <a:pt x="14195" y="35822"/>
                    </a:cubicBezTo>
                    <a:cubicBezTo>
                      <a:pt x="8207" y="33998"/>
                      <a:pt x="3344" y="29287"/>
                      <a:pt x="1733" y="23056"/>
                    </a:cubicBezTo>
                    <a:cubicBezTo>
                      <a:pt x="304" y="17737"/>
                      <a:pt x="1460" y="12174"/>
                      <a:pt x="4560" y="7858"/>
                    </a:cubicBezTo>
                    <a:close/>
                    <a:moveTo>
                      <a:pt x="23679" y="715"/>
                    </a:moveTo>
                    <a:lnTo>
                      <a:pt x="23679" y="715"/>
                    </a:lnTo>
                    <a:cubicBezTo>
                      <a:pt x="26688" y="1323"/>
                      <a:pt x="29484" y="2661"/>
                      <a:pt x="31734" y="4697"/>
                    </a:cubicBezTo>
                    <a:cubicBezTo>
                      <a:pt x="34074" y="6855"/>
                      <a:pt x="35776" y="9682"/>
                      <a:pt x="36688" y="12722"/>
                    </a:cubicBezTo>
                    <a:cubicBezTo>
                      <a:pt x="36461" y="12704"/>
                      <a:pt x="36232" y="12695"/>
                      <a:pt x="36004" y="12695"/>
                    </a:cubicBezTo>
                    <a:cubicBezTo>
                      <a:pt x="33815" y="12695"/>
                      <a:pt x="31616" y="13503"/>
                      <a:pt x="30487" y="15457"/>
                    </a:cubicBezTo>
                    <a:cubicBezTo>
                      <a:pt x="29910" y="16399"/>
                      <a:pt x="29758" y="17463"/>
                      <a:pt x="29910" y="18557"/>
                    </a:cubicBezTo>
                    <a:cubicBezTo>
                      <a:pt x="30153" y="20077"/>
                      <a:pt x="30913" y="21536"/>
                      <a:pt x="30548" y="23117"/>
                    </a:cubicBezTo>
                    <a:cubicBezTo>
                      <a:pt x="29940" y="26096"/>
                      <a:pt x="26901" y="27646"/>
                      <a:pt x="25077" y="29804"/>
                    </a:cubicBezTo>
                    <a:cubicBezTo>
                      <a:pt x="23709" y="31445"/>
                      <a:pt x="22858" y="33877"/>
                      <a:pt x="24226" y="35792"/>
                    </a:cubicBezTo>
                    <a:lnTo>
                      <a:pt x="24256" y="35792"/>
                    </a:lnTo>
                    <a:cubicBezTo>
                      <a:pt x="22548" y="36317"/>
                      <a:pt x="20727" y="36570"/>
                      <a:pt x="18910" y="36570"/>
                    </a:cubicBezTo>
                    <a:cubicBezTo>
                      <a:pt x="18625" y="36570"/>
                      <a:pt x="18340" y="36564"/>
                      <a:pt x="18056" y="36552"/>
                    </a:cubicBezTo>
                    <a:cubicBezTo>
                      <a:pt x="16840" y="36430"/>
                      <a:pt x="15624" y="36187"/>
                      <a:pt x="14499" y="35853"/>
                    </a:cubicBezTo>
                    <a:cubicBezTo>
                      <a:pt x="16870" y="34667"/>
                      <a:pt x="18025" y="31840"/>
                      <a:pt x="16961" y="29318"/>
                    </a:cubicBezTo>
                    <a:cubicBezTo>
                      <a:pt x="15928" y="26855"/>
                      <a:pt x="13375" y="26156"/>
                      <a:pt x="11065" y="25457"/>
                    </a:cubicBezTo>
                    <a:cubicBezTo>
                      <a:pt x="9697" y="25032"/>
                      <a:pt x="8268" y="24576"/>
                      <a:pt x="7295" y="23512"/>
                    </a:cubicBezTo>
                    <a:cubicBezTo>
                      <a:pt x="6596" y="22752"/>
                      <a:pt x="6080" y="21506"/>
                      <a:pt x="6900" y="20624"/>
                    </a:cubicBezTo>
                    <a:cubicBezTo>
                      <a:pt x="7295" y="20168"/>
                      <a:pt x="8025" y="20047"/>
                      <a:pt x="8329" y="19439"/>
                    </a:cubicBezTo>
                    <a:cubicBezTo>
                      <a:pt x="8754" y="18497"/>
                      <a:pt x="7873" y="17615"/>
                      <a:pt x="7204" y="17159"/>
                    </a:cubicBezTo>
                    <a:cubicBezTo>
                      <a:pt x="6809" y="16886"/>
                      <a:pt x="5715" y="16399"/>
                      <a:pt x="5928" y="15913"/>
                    </a:cubicBezTo>
                    <a:cubicBezTo>
                      <a:pt x="6049" y="15670"/>
                      <a:pt x="6596" y="15336"/>
                      <a:pt x="6779" y="15123"/>
                    </a:cubicBezTo>
                    <a:cubicBezTo>
                      <a:pt x="6961" y="14880"/>
                      <a:pt x="7113" y="14606"/>
                      <a:pt x="7265" y="14363"/>
                    </a:cubicBezTo>
                    <a:cubicBezTo>
                      <a:pt x="8663" y="11779"/>
                      <a:pt x="7447" y="8649"/>
                      <a:pt x="4803" y="7524"/>
                    </a:cubicBezTo>
                    <a:cubicBezTo>
                      <a:pt x="5988" y="6004"/>
                      <a:pt x="7387" y="4636"/>
                      <a:pt x="9028" y="3481"/>
                    </a:cubicBezTo>
                    <a:lnTo>
                      <a:pt x="9697" y="3025"/>
                    </a:lnTo>
                    <a:lnTo>
                      <a:pt x="9697" y="3056"/>
                    </a:lnTo>
                    <a:cubicBezTo>
                      <a:pt x="10183" y="4393"/>
                      <a:pt x="11338" y="5548"/>
                      <a:pt x="12736" y="5883"/>
                    </a:cubicBezTo>
                    <a:cubicBezTo>
                      <a:pt x="12978" y="5945"/>
                      <a:pt x="13203" y="5974"/>
                      <a:pt x="13411" y="5974"/>
                    </a:cubicBezTo>
                    <a:cubicBezTo>
                      <a:pt x="14618" y="5974"/>
                      <a:pt x="15310" y="5004"/>
                      <a:pt x="15958" y="3968"/>
                    </a:cubicBezTo>
                    <a:cubicBezTo>
                      <a:pt x="16627" y="2965"/>
                      <a:pt x="17478" y="2296"/>
                      <a:pt x="18694" y="2113"/>
                    </a:cubicBezTo>
                    <a:cubicBezTo>
                      <a:pt x="18879" y="2088"/>
                      <a:pt x="19060" y="2078"/>
                      <a:pt x="19240" y="2078"/>
                    </a:cubicBezTo>
                    <a:cubicBezTo>
                      <a:pt x="20036" y="2078"/>
                      <a:pt x="20790" y="2279"/>
                      <a:pt x="21594" y="2279"/>
                    </a:cubicBezTo>
                    <a:cubicBezTo>
                      <a:pt x="21710" y="2279"/>
                      <a:pt x="21827" y="2275"/>
                      <a:pt x="21946" y="2265"/>
                    </a:cubicBezTo>
                    <a:cubicBezTo>
                      <a:pt x="22463" y="2235"/>
                      <a:pt x="24256" y="1475"/>
                      <a:pt x="23679" y="715"/>
                    </a:cubicBezTo>
                    <a:close/>
                    <a:moveTo>
                      <a:pt x="19569" y="0"/>
                    </a:moveTo>
                    <a:cubicBezTo>
                      <a:pt x="16603" y="0"/>
                      <a:pt x="13645" y="651"/>
                      <a:pt x="11034" y="1961"/>
                    </a:cubicBezTo>
                    <a:cubicBezTo>
                      <a:pt x="4165" y="5396"/>
                      <a:pt x="1" y="12995"/>
                      <a:pt x="912" y="20594"/>
                    </a:cubicBezTo>
                    <a:cubicBezTo>
                      <a:pt x="1946" y="29196"/>
                      <a:pt x="9089" y="36187"/>
                      <a:pt x="17782" y="36795"/>
                    </a:cubicBezTo>
                    <a:cubicBezTo>
                      <a:pt x="17782" y="36886"/>
                      <a:pt x="17843" y="36947"/>
                      <a:pt x="17934" y="36947"/>
                    </a:cubicBezTo>
                    <a:cubicBezTo>
                      <a:pt x="18258" y="36964"/>
                      <a:pt x="18581" y="36973"/>
                      <a:pt x="18905" y="36973"/>
                    </a:cubicBezTo>
                    <a:cubicBezTo>
                      <a:pt x="25876" y="36973"/>
                      <a:pt x="32762" y="32947"/>
                      <a:pt x="35928" y="26673"/>
                    </a:cubicBezTo>
                    <a:cubicBezTo>
                      <a:pt x="39211" y="20199"/>
                      <a:pt x="38269" y="11931"/>
                      <a:pt x="33709" y="6308"/>
                    </a:cubicBezTo>
                    <a:cubicBezTo>
                      <a:pt x="30305" y="2122"/>
                      <a:pt x="24925" y="0"/>
                      <a:pt x="195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2"/>
              <p:cNvSpPr/>
              <p:nvPr/>
            </p:nvSpPr>
            <p:spPr>
              <a:xfrm>
                <a:off x="1655450" y="3147600"/>
                <a:ext cx="93500" cy="69625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2785" extrusionOk="0">
                    <a:moveTo>
                      <a:pt x="3158" y="1"/>
                    </a:moveTo>
                    <a:cubicBezTo>
                      <a:pt x="3055" y="1"/>
                      <a:pt x="2947" y="111"/>
                      <a:pt x="3010" y="235"/>
                    </a:cubicBezTo>
                    <a:cubicBezTo>
                      <a:pt x="3374" y="995"/>
                      <a:pt x="3131" y="1998"/>
                      <a:pt x="2371" y="2363"/>
                    </a:cubicBezTo>
                    <a:cubicBezTo>
                      <a:pt x="2168" y="2468"/>
                      <a:pt x="1957" y="2515"/>
                      <a:pt x="1748" y="2515"/>
                    </a:cubicBezTo>
                    <a:cubicBezTo>
                      <a:pt x="1051" y="2515"/>
                      <a:pt x="379" y="1991"/>
                      <a:pt x="122" y="1360"/>
                    </a:cubicBezTo>
                    <a:cubicBezTo>
                      <a:pt x="109" y="1321"/>
                      <a:pt x="86" y="1305"/>
                      <a:pt x="63" y="1305"/>
                    </a:cubicBezTo>
                    <a:cubicBezTo>
                      <a:pt x="31" y="1305"/>
                      <a:pt x="0" y="1337"/>
                      <a:pt x="0" y="1390"/>
                    </a:cubicBezTo>
                    <a:cubicBezTo>
                      <a:pt x="146" y="2213"/>
                      <a:pt x="926" y="2785"/>
                      <a:pt x="1745" y="2785"/>
                    </a:cubicBezTo>
                    <a:cubicBezTo>
                      <a:pt x="1954" y="2785"/>
                      <a:pt x="2167" y="2747"/>
                      <a:pt x="2371" y="2667"/>
                    </a:cubicBezTo>
                    <a:cubicBezTo>
                      <a:pt x="3374" y="2272"/>
                      <a:pt x="3739" y="995"/>
                      <a:pt x="3283" y="83"/>
                    </a:cubicBezTo>
                    <a:cubicBezTo>
                      <a:pt x="3254" y="25"/>
                      <a:pt x="3206" y="1"/>
                      <a:pt x="3158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2"/>
              <p:cNvSpPr/>
              <p:nvPr/>
            </p:nvSpPr>
            <p:spPr>
              <a:xfrm>
                <a:off x="1419125" y="2963425"/>
                <a:ext cx="4157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805" extrusionOk="0">
                    <a:moveTo>
                      <a:pt x="1426" y="1"/>
                    </a:moveTo>
                    <a:cubicBezTo>
                      <a:pt x="1417" y="1"/>
                      <a:pt x="1408" y="2"/>
                      <a:pt x="1399" y="3"/>
                    </a:cubicBezTo>
                    <a:cubicBezTo>
                      <a:pt x="608" y="155"/>
                      <a:pt x="0" y="915"/>
                      <a:pt x="92" y="1736"/>
                    </a:cubicBezTo>
                    <a:cubicBezTo>
                      <a:pt x="92" y="1781"/>
                      <a:pt x="137" y="1804"/>
                      <a:pt x="183" y="1804"/>
                    </a:cubicBezTo>
                    <a:cubicBezTo>
                      <a:pt x="228" y="1804"/>
                      <a:pt x="274" y="1781"/>
                      <a:pt x="274" y="1736"/>
                    </a:cubicBezTo>
                    <a:cubicBezTo>
                      <a:pt x="274" y="1037"/>
                      <a:pt x="791" y="398"/>
                      <a:pt x="1490" y="277"/>
                    </a:cubicBezTo>
                    <a:cubicBezTo>
                      <a:pt x="1663" y="248"/>
                      <a:pt x="1590" y="1"/>
                      <a:pt x="1426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2"/>
              <p:cNvSpPr/>
              <p:nvPr/>
            </p:nvSpPr>
            <p:spPr>
              <a:xfrm>
                <a:off x="1655450" y="3147600"/>
                <a:ext cx="93500" cy="69625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2785" extrusionOk="0">
                    <a:moveTo>
                      <a:pt x="3158" y="1"/>
                    </a:moveTo>
                    <a:cubicBezTo>
                      <a:pt x="3055" y="1"/>
                      <a:pt x="2947" y="111"/>
                      <a:pt x="3010" y="235"/>
                    </a:cubicBezTo>
                    <a:cubicBezTo>
                      <a:pt x="3374" y="995"/>
                      <a:pt x="3131" y="1998"/>
                      <a:pt x="2371" y="2363"/>
                    </a:cubicBezTo>
                    <a:cubicBezTo>
                      <a:pt x="2168" y="2468"/>
                      <a:pt x="1957" y="2515"/>
                      <a:pt x="1748" y="2515"/>
                    </a:cubicBezTo>
                    <a:cubicBezTo>
                      <a:pt x="1051" y="2515"/>
                      <a:pt x="379" y="1991"/>
                      <a:pt x="122" y="1360"/>
                    </a:cubicBezTo>
                    <a:cubicBezTo>
                      <a:pt x="109" y="1321"/>
                      <a:pt x="86" y="1305"/>
                      <a:pt x="63" y="1305"/>
                    </a:cubicBezTo>
                    <a:cubicBezTo>
                      <a:pt x="31" y="1305"/>
                      <a:pt x="0" y="1337"/>
                      <a:pt x="0" y="1390"/>
                    </a:cubicBezTo>
                    <a:cubicBezTo>
                      <a:pt x="146" y="2213"/>
                      <a:pt x="926" y="2785"/>
                      <a:pt x="1745" y="2785"/>
                    </a:cubicBezTo>
                    <a:cubicBezTo>
                      <a:pt x="1954" y="2785"/>
                      <a:pt x="2167" y="2747"/>
                      <a:pt x="2371" y="2667"/>
                    </a:cubicBezTo>
                    <a:cubicBezTo>
                      <a:pt x="3374" y="2272"/>
                      <a:pt x="3739" y="995"/>
                      <a:pt x="3283" y="83"/>
                    </a:cubicBezTo>
                    <a:cubicBezTo>
                      <a:pt x="3254" y="25"/>
                      <a:pt x="3206" y="1"/>
                      <a:pt x="31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2"/>
              <p:cNvSpPr/>
              <p:nvPr/>
            </p:nvSpPr>
            <p:spPr>
              <a:xfrm>
                <a:off x="1723800" y="2843850"/>
                <a:ext cx="57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685" extrusionOk="0">
                    <a:moveTo>
                      <a:pt x="1087" y="0"/>
                    </a:moveTo>
                    <a:cubicBezTo>
                      <a:pt x="756" y="0"/>
                      <a:pt x="418" y="95"/>
                      <a:pt x="124" y="288"/>
                    </a:cubicBezTo>
                    <a:cubicBezTo>
                      <a:pt x="1" y="361"/>
                      <a:pt x="76" y="534"/>
                      <a:pt x="190" y="534"/>
                    </a:cubicBezTo>
                    <a:cubicBezTo>
                      <a:pt x="217" y="534"/>
                      <a:pt x="246" y="524"/>
                      <a:pt x="276" y="500"/>
                    </a:cubicBezTo>
                    <a:cubicBezTo>
                      <a:pt x="527" y="342"/>
                      <a:pt x="824" y="263"/>
                      <a:pt x="1120" y="263"/>
                    </a:cubicBezTo>
                    <a:cubicBezTo>
                      <a:pt x="1504" y="263"/>
                      <a:pt x="1886" y="395"/>
                      <a:pt x="2160" y="652"/>
                    </a:cubicBezTo>
                    <a:cubicBezTo>
                      <a:pt x="2183" y="675"/>
                      <a:pt x="2204" y="685"/>
                      <a:pt x="2222" y="685"/>
                    </a:cubicBezTo>
                    <a:cubicBezTo>
                      <a:pt x="2276" y="685"/>
                      <a:pt x="2304" y="599"/>
                      <a:pt x="2282" y="531"/>
                    </a:cubicBezTo>
                    <a:cubicBezTo>
                      <a:pt x="1983" y="179"/>
                      <a:pt x="1542" y="0"/>
                      <a:pt x="1087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2"/>
              <p:cNvSpPr/>
              <p:nvPr/>
            </p:nvSpPr>
            <p:spPr>
              <a:xfrm>
                <a:off x="1418350" y="3153125"/>
                <a:ext cx="96450" cy="96875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3875" extrusionOk="0">
                    <a:moveTo>
                      <a:pt x="1879" y="0"/>
                    </a:moveTo>
                    <a:cubicBezTo>
                      <a:pt x="1811" y="0"/>
                      <a:pt x="1742" y="5"/>
                      <a:pt x="1673" y="14"/>
                    </a:cubicBezTo>
                    <a:cubicBezTo>
                      <a:pt x="396" y="227"/>
                      <a:pt x="1" y="1108"/>
                      <a:pt x="1" y="2051"/>
                    </a:cubicBezTo>
                    <a:cubicBezTo>
                      <a:pt x="31" y="3023"/>
                      <a:pt x="791" y="3874"/>
                      <a:pt x="1825" y="3874"/>
                    </a:cubicBezTo>
                    <a:cubicBezTo>
                      <a:pt x="2767" y="3813"/>
                      <a:pt x="3709" y="3114"/>
                      <a:pt x="3800" y="2111"/>
                    </a:cubicBezTo>
                    <a:cubicBezTo>
                      <a:pt x="3857" y="1056"/>
                      <a:pt x="2924" y="0"/>
                      <a:pt x="18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2"/>
              <p:cNvSpPr/>
              <p:nvPr/>
            </p:nvSpPr>
            <p:spPr>
              <a:xfrm>
                <a:off x="1834775" y="2978825"/>
                <a:ext cx="1056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3809" extrusionOk="0">
                    <a:moveTo>
                      <a:pt x="2102" y="0"/>
                    </a:moveTo>
                    <a:cubicBezTo>
                      <a:pt x="1731" y="0"/>
                      <a:pt x="1329" y="126"/>
                      <a:pt x="913" y="421"/>
                    </a:cubicBezTo>
                    <a:cubicBezTo>
                      <a:pt x="1" y="1120"/>
                      <a:pt x="1" y="2639"/>
                      <a:pt x="882" y="3399"/>
                    </a:cubicBezTo>
                    <a:cubicBezTo>
                      <a:pt x="1204" y="3681"/>
                      <a:pt x="1621" y="3809"/>
                      <a:pt x="2043" y="3809"/>
                    </a:cubicBezTo>
                    <a:cubicBezTo>
                      <a:pt x="2578" y="3809"/>
                      <a:pt x="3123" y="3604"/>
                      <a:pt x="3496" y="3247"/>
                    </a:cubicBezTo>
                    <a:cubicBezTo>
                      <a:pt x="4226" y="2548"/>
                      <a:pt x="4195" y="1424"/>
                      <a:pt x="3496" y="694"/>
                    </a:cubicBezTo>
                    <a:cubicBezTo>
                      <a:pt x="3133" y="277"/>
                      <a:pt x="2651" y="0"/>
                      <a:pt x="21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2"/>
              <p:cNvSpPr/>
              <p:nvPr/>
            </p:nvSpPr>
            <p:spPr>
              <a:xfrm>
                <a:off x="1430525" y="3006775"/>
                <a:ext cx="141250" cy="116150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4646" extrusionOk="0">
                    <a:moveTo>
                      <a:pt x="2964" y="0"/>
                    </a:moveTo>
                    <a:cubicBezTo>
                      <a:pt x="2939" y="0"/>
                      <a:pt x="2913" y="1"/>
                      <a:pt x="2888" y="2"/>
                    </a:cubicBezTo>
                    <a:cubicBezTo>
                      <a:pt x="517" y="62"/>
                      <a:pt x="0" y="2768"/>
                      <a:pt x="578" y="4500"/>
                    </a:cubicBezTo>
                    <a:cubicBezTo>
                      <a:pt x="603" y="4602"/>
                      <a:pt x="677" y="4645"/>
                      <a:pt x="749" y="4645"/>
                    </a:cubicBezTo>
                    <a:cubicBezTo>
                      <a:pt x="850" y="4645"/>
                      <a:pt x="947" y="4563"/>
                      <a:pt x="912" y="4439"/>
                    </a:cubicBezTo>
                    <a:cubicBezTo>
                      <a:pt x="434" y="2856"/>
                      <a:pt x="808" y="334"/>
                      <a:pt x="2898" y="334"/>
                    </a:cubicBezTo>
                    <a:cubicBezTo>
                      <a:pt x="2934" y="334"/>
                      <a:pt x="2972" y="334"/>
                      <a:pt x="3009" y="336"/>
                    </a:cubicBezTo>
                    <a:cubicBezTo>
                      <a:pt x="4620" y="397"/>
                      <a:pt x="5076" y="2281"/>
                      <a:pt x="5198" y="3558"/>
                    </a:cubicBezTo>
                    <a:cubicBezTo>
                      <a:pt x="5215" y="3626"/>
                      <a:pt x="5261" y="3666"/>
                      <a:pt x="5303" y="3666"/>
                    </a:cubicBezTo>
                    <a:cubicBezTo>
                      <a:pt x="5336" y="3666"/>
                      <a:pt x="5367" y="3642"/>
                      <a:pt x="5380" y="3588"/>
                    </a:cubicBezTo>
                    <a:cubicBezTo>
                      <a:pt x="5650" y="2060"/>
                      <a:pt x="4709" y="0"/>
                      <a:pt x="2964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2"/>
              <p:cNvSpPr/>
              <p:nvPr/>
            </p:nvSpPr>
            <p:spPr>
              <a:xfrm>
                <a:off x="1430525" y="3006775"/>
                <a:ext cx="141250" cy="116150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4646" extrusionOk="0">
                    <a:moveTo>
                      <a:pt x="2964" y="0"/>
                    </a:moveTo>
                    <a:cubicBezTo>
                      <a:pt x="2939" y="0"/>
                      <a:pt x="2913" y="1"/>
                      <a:pt x="2888" y="2"/>
                    </a:cubicBezTo>
                    <a:cubicBezTo>
                      <a:pt x="517" y="62"/>
                      <a:pt x="0" y="2768"/>
                      <a:pt x="578" y="4500"/>
                    </a:cubicBezTo>
                    <a:cubicBezTo>
                      <a:pt x="603" y="4602"/>
                      <a:pt x="677" y="4645"/>
                      <a:pt x="749" y="4645"/>
                    </a:cubicBezTo>
                    <a:cubicBezTo>
                      <a:pt x="850" y="4645"/>
                      <a:pt x="947" y="4563"/>
                      <a:pt x="912" y="4439"/>
                    </a:cubicBezTo>
                    <a:cubicBezTo>
                      <a:pt x="434" y="2856"/>
                      <a:pt x="808" y="334"/>
                      <a:pt x="2898" y="334"/>
                    </a:cubicBezTo>
                    <a:cubicBezTo>
                      <a:pt x="2934" y="334"/>
                      <a:pt x="2972" y="334"/>
                      <a:pt x="3009" y="336"/>
                    </a:cubicBezTo>
                    <a:cubicBezTo>
                      <a:pt x="4620" y="397"/>
                      <a:pt x="5076" y="2281"/>
                      <a:pt x="5198" y="3558"/>
                    </a:cubicBezTo>
                    <a:cubicBezTo>
                      <a:pt x="5215" y="3626"/>
                      <a:pt x="5261" y="3666"/>
                      <a:pt x="5303" y="3666"/>
                    </a:cubicBezTo>
                    <a:cubicBezTo>
                      <a:pt x="5336" y="3666"/>
                      <a:pt x="5367" y="3642"/>
                      <a:pt x="5380" y="3588"/>
                    </a:cubicBezTo>
                    <a:cubicBezTo>
                      <a:pt x="5650" y="2060"/>
                      <a:pt x="4709" y="0"/>
                      <a:pt x="29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2"/>
              <p:cNvSpPr/>
              <p:nvPr/>
            </p:nvSpPr>
            <p:spPr>
              <a:xfrm>
                <a:off x="1691925" y="2898125"/>
                <a:ext cx="155600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6224" h="5001" extrusionOk="0">
                    <a:moveTo>
                      <a:pt x="2899" y="1"/>
                    </a:moveTo>
                    <a:cubicBezTo>
                      <a:pt x="2339" y="1"/>
                      <a:pt x="1781" y="206"/>
                      <a:pt x="1277" y="700"/>
                    </a:cubicBezTo>
                    <a:cubicBezTo>
                      <a:pt x="0" y="1946"/>
                      <a:pt x="760" y="4104"/>
                      <a:pt x="2067" y="4986"/>
                    </a:cubicBezTo>
                    <a:cubicBezTo>
                      <a:pt x="2082" y="4996"/>
                      <a:pt x="2096" y="5000"/>
                      <a:pt x="2109" y="5000"/>
                    </a:cubicBezTo>
                    <a:cubicBezTo>
                      <a:pt x="2176" y="5000"/>
                      <a:pt x="2214" y="4885"/>
                      <a:pt x="2189" y="4834"/>
                    </a:cubicBezTo>
                    <a:cubicBezTo>
                      <a:pt x="1368" y="3831"/>
                      <a:pt x="365" y="2220"/>
                      <a:pt x="1459" y="1004"/>
                    </a:cubicBezTo>
                    <a:cubicBezTo>
                      <a:pt x="1908" y="519"/>
                      <a:pt x="2414" y="321"/>
                      <a:pt x="2923" y="321"/>
                    </a:cubicBezTo>
                    <a:cubicBezTo>
                      <a:pt x="4106" y="321"/>
                      <a:pt x="5305" y="1392"/>
                      <a:pt x="5836" y="2433"/>
                    </a:cubicBezTo>
                    <a:cubicBezTo>
                      <a:pt x="5874" y="2490"/>
                      <a:pt x="5930" y="2514"/>
                      <a:pt x="5985" y="2514"/>
                    </a:cubicBezTo>
                    <a:cubicBezTo>
                      <a:pt x="6106" y="2514"/>
                      <a:pt x="6224" y="2397"/>
                      <a:pt x="6140" y="2250"/>
                    </a:cubicBezTo>
                    <a:cubicBezTo>
                      <a:pt x="5503" y="1103"/>
                      <a:pt x="4198" y="1"/>
                      <a:pt x="289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2"/>
              <p:cNvSpPr/>
              <p:nvPr/>
            </p:nvSpPr>
            <p:spPr>
              <a:xfrm>
                <a:off x="1691925" y="2898125"/>
                <a:ext cx="155600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6224" h="5001" extrusionOk="0">
                    <a:moveTo>
                      <a:pt x="2899" y="1"/>
                    </a:moveTo>
                    <a:cubicBezTo>
                      <a:pt x="2339" y="1"/>
                      <a:pt x="1781" y="206"/>
                      <a:pt x="1277" y="700"/>
                    </a:cubicBezTo>
                    <a:cubicBezTo>
                      <a:pt x="0" y="1946"/>
                      <a:pt x="760" y="4104"/>
                      <a:pt x="2067" y="4986"/>
                    </a:cubicBezTo>
                    <a:cubicBezTo>
                      <a:pt x="2082" y="4996"/>
                      <a:pt x="2096" y="5000"/>
                      <a:pt x="2109" y="5000"/>
                    </a:cubicBezTo>
                    <a:cubicBezTo>
                      <a:pt x="2176" y="5000"/>
                      <a:pt x="2214" y="4885"/>
                      <a:pt x="2189" y="4834"/>
                    </a:cubicBezTo>
                    <a:cubicBezTo>
                      <a:pt x="1368" y="3831"/>
                      <a:pt x="365" y="2220"/>
                      <a:pt x="1459" y="1004"/>
                    </a:cubicBezTo>
                    <a:cubicBezTo>
                      <a:pt x="1908" y="519"/>
                      <a:pt x="2414" y="321"/>
                      <a:pt x="2923" y="321"/>
                    </a:cubicBezTo>
                    <a:cubicBezTo>
                      <a:pt x="4106" y="321"/>
                      <a:pt x="5305" y="1392"/>
                      <a:pt x="5836" y="2433"/>
                    </a:cubicBezTo>
                    <a:cubicBezTo>
                      <a:pt x="5874" y="2490"/>
                      <a:pt x="5930" y="2514"/>
                      <a:pt x="5985" y="2514"/>
                    </a:cubicBezTo>
                    <a:cubicBezTo>
                      <a:pt x="6106" y="2514"/>
                      <a:pt x="6224" y="2397"/>
                      <a:pt x="6140" y="2250"/>
                    </a:cubicBezTo>
                    <a:cubicBezTo>
                      <a:pt x="5503" y="1103"/>
                      <a:pt x="4198" y="1"/>
                      <a:pt x="2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2"/>
              <p:cNvSpPr/>
              <p:nvPr/>
            </p:nvSpPr>
            <p:spPr>
              <a:xfrm>
                <a:off x="1419125" y="2963425"/>
                <a:ext cx="4157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805" extrusionOk="0">
                    <a:moveTo>
                      <a:pt x="1426" y="1"/>
                    </a:moveTo>
                    <a:cubicBezTo>
                      <a:pt x="1417" y="1"/>
                      <a:pt x="1408" y="2"/>
                      <a:pt x="1399" y="3"/>
                    </a:cubicBezTo>
                    <a:cubicBezTo>
                      <a:pt x="608" y="155"/>
                      <a:pt x="0" y="915"/>
                      <a:pt x="92" y="1736"/>
                    </a:cubicBezTo>
                    <a:cubicBezTo>
                      <a:pt x="92" y="1781"/>
                      <a:pt x="137" y="1804"/>
                      <a:pt x="183" y="1804"/>
                    </a:cubicBezTo>
                    <a:cubicBezTo>
                      <a:pt x="228" y="1804"/>
                      <a:pt x="274" y="1781"/>
                      <a:pt x="274" y="1736"/>
                    </a:cubicBezTo>
                    <a:cubicBezTo>
                      <a:pt x="274" y="1037"/>
                      <a:pt x="791" y="398"/>
                      <a:pt x="1490" y="277"/>
                    </a:cubicBezTo>
                    <a:cubicBezTo>
                      <a:pt x="1663" y="248"/>
                      <a:pt x="1590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2"/>
              <p:cNvSpPr/>
              <p:nvPr/>
            </p:nvSpPr>
            <p:spPr>
              <a:xfrm>
                <a:off x="1723800" y="2843850"/>
                <a:ext cx="57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685" extrusionOk="0">
                    <a:moveTo>
                      <a:pt x="1087" y="0"/>
                    </a:moveTo>
                    <a:cubicBezTo>
                      <a:pt x="756" y="0"/>
                      <a:pt x="418" y="95"/>
                      <a:pt x="124" y="288"/>
                    </a:cubicBezTo>
                    <a:cubicBezTo>
                      <a:pt x="1" y="361"/>
                      <a:pt x="76" y="534"/>
                      <a:pt x="190" y="534"/>
                    </a:cubicBezTo>
                    <a:cubicBezTo>
                      <a:pt x="217" y="534"/>
                      <a:pt x="246" y="524"/>
                      <a:pt x="276" y="500"/>
                    </a:cubicBezTo>
                    <a:cubicBezTo>
                      <a:pt x="527" y="342"/>
                      <a:pt x="824" y="263"/>
                      <a:pt x="1120" y="263"/>
                    </a:cubicBezTo>
                    <a:cubicBezTo>
                      <a:pt x="1504" y="263"/>
                      <a:pt x="1886" y="395"/>
                      <a:pt x="2160" y="652"/>
                    </a:cubicBezTo>
                    <a:cubicBezTo>
                      <a:pt x="2183" y="675"/>
                      <a:pt x="2204" y="685"/>
                      <a:pt x="2222" y="685"/>
                    </a:cubicBezTo>
                    <a:cubicBezTo>
                      <a:pt x="2276" y="685"/>
                      <a:pt x="2304" y="599"/>
                      <a:pt x="2282" y="531"/>
                    </a:cubicBezTo>
                    <a:cubicBezTo>
                      <a:pt x="1983" y="179"/>
                      <a:pt x="1542" y="0"/>
                      <a:pt x="10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41" name="Google Shape;941;p42"/>
          <p:cNvGrpSpPr/>
          <p:nvPr/>
        </p:nvGrpSpPr>
        <p:grpSpPr>
          <a:xfrm>
            <a:off x="8172400" y="372488"/>
            <a:ext cx="950098" cy="327054"/>
            <a:chOff x="7156425" y="609975"/>
            <a:chExt cx="729890" cy="251232"/>
          </a:xfrm>
        </p:grpSpPr>
        <p:sp>
          <p:nvSpPr>
            <p:cNvPr id="942" name="Google Shape;942;p42"/>
            <p:cNvSpPr/>
            <p:nvPr/>
          </p:nvSpPr>
          <p:spPr>
            <a:xfrm>
              <a:off x="7156425" y="609975"/>
              <a:ext cx="729890" cy="251225"/>
            </a:xfrm>
            <a:custGeom>
              <a:avLst/>
              <a:gdLst/>
              <a:ahLst/>
              <a:cxnLst/>
              <a:rect l="l" t="t" r="r" b="b"/>
              <a:pathLst>
                <a:path w="20458" h="7201" extrusionOk="0">
                  <a:moveTo>
                    <a:pt x="13179" y="1"/>
                  </a:moveTo>
                  <a:cubicBezTo>
                    <a:pt x="10768" y="1"/>
                    <a:pt x="8160" y="2060"/>
                    <a:pt x="7873" y="4523"/>
                  </a:cubicBezTo>
                  <a:cubicBezTo>
                    <a:pt x="7569" y="3611"/>
                    <a:pt x="6779" y="2912"/>
                    <a:pt x="5776" y="2821"/>
                  </a:cubicBezTo>
                  <a:lnTo>
                    <a:pt x="5381" y="2821"/>
                  </a:lnTo>
                  <a:cubicBezTo>
                    <a:pt x="4044" y="2942"/>
                    <a:pt x="3162" y="4219"/>
                    <a:pt x="3192" y="5496"/>
                  </a:cubicBezTo>
                  <a:lnTo>
                    <a:pt x="2737" y="5252"/>
                  </a:lnTo>
                  <a:cubicBezTo>
                    <a:pt x="2433" y="5131"/>
                    <a:pt x="2068" y="5100"/>
                    <a:pt x="1764" y="5100"/>
                  </a:cubicBezTo>
                  <a:cubicBezTo>
                    <a:pt x="1612" y="5100"/>
                    <a:pt x="1399" y="5131"/>
                    <a:pt x="1247" y="5192"/>
                  </a:cubicBezTo>
                  <a:cubicBezTo>
                    <a:pt x="730" y="5344"/>
                    <a:pt x="305" y="5678"/>
                    <a:pt x="153" y="6256"/>
                  </a:cubicBezTo>
                  <a:cubicBezTo>
                    <a:pt x="122" y="6347"/>
                    <a:pt x="122" y="6468"/>
                    <a:pt x="92" y="6590"/>
                  </a:cubicBezTo>
                  <a:cubicBezTo>
                    <a:pt x="92" y="6620"/>
                    <a:pt x="122" y="6620"/>
                    <a:pt x="122" y="6620"/>
                  </a:cubicBezTo>
                  <a:cubicBezTo>
                    <a:pt x="1" y="6620"/>
                    <a:pt x="1" y="6772"/>
                    <a:pt x="122" y="6803"/>
                  </a:cubicBezTo>
                  <a:cubicBezTo>
                    <a:pt x="4706" y="7163"/>
                    <a:pt x="9346" y="7200"/>
                    <a:pt x="13983" y="7200"/>
                  </a:cubicBezTo>
                  <a:cubicBezTo>
                    <a:pt x="15220" y="7200"/>
                    <a:pt x="16456" y="7198"/>
                    <a:pt x="17691" y="7198"/>
                  </a:cubicBezTo>
                  <a:lnTo>
                    <a:pt x="20275" y="7198"/>
                  </a:lnTo>
                  <a:cubicBezTo>
                    <a:pt x="20336" y="7198"/>
                    <a:pt x="20396" y="7167"/>
                    <a:pt x="20457" y="7076"/>
                  </a:cubicBezTo>
                  <a:lnTo>
                    <a:pt x="20457" y="6894"/>
                  </a:lnTo>
                  <a:lnTo>
                    <a:pt x="20457" y="6863"/>
                  </a:lnTo>
                  <a:cubicBezTo>
                    <a:pt x="20144" y="6036"/>
                    <a:pt x="19321" y="5538"/>
                    <a:pt x="18497" y="5538"/>
                  </a:cubicBezTo>
                  <a:cubicBezTo>
                    <a:pt x="18200" y="5538"/>
                    <a:pt x="17904" y="5602"/>
                    <a:pt x="17630" y="5739"/>
                  </a:cubicBezTo>
                  <a:cubicBezTo>
                    <a:pt x="18299" y="3064"/>
                    <a:pt x="16384" y="328"/>
                    <a:pt x="13618" y="24"/>
                  </a:cubicBezTo>
                  <a:cubicBezTo>
                    <a:pt x="13473" y="9"/>
                    <a:pt x="13326" y="1"/>
                    <a:pt x="1317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3" name="Google Shape;943;p42"/>
            <p:cNvGrpSpPr/>
            <p:nvPr/>
          </p:nvGrpSpPr>
          <p:grpSpPr>
            <a:xfrm>
              <a:off x="7206529" y="632631"/>
              <a:ext cx="636337" cy="228576"/>
              <a:chOff x="3739672" y="756137"/>
              <a:chExt cx="493322" cy="177218"/>
            </a:xfrm>
          </p:grpSpPr>
          <p:sp>
            <p:nvSpPr>
              <p:cNvPr id="944" name="Google Shape;944;p42"/>
              <p:cNvSpPr/>
              <p:nvPr/>
            </p:nvSpPr>
            <p:spPr>
              <a:xfrm>
                <a:off x="3742855" y="767364"/>
                <a:ext cx="479507" cy="153225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4381" extrusionOk="0">
                    <a:moveTo>
                      <a:pt x="8827" y="0"/>
                    </a:moveTo>
                    <a:cubicBezTo>
                      <a:pt x="7008" y="0"/>
                      <a:pt x="5560" y="1718"/>
                      <a:pt x="5442" y="3408"/>
                    </a:cubicBezTo>
                    <a:cubicBezTo>
                      <a:pt x="5442" y="3469"/>
                      <a:pt x="5381" y="3499"/>
                      <a:pt x="5350" y="3499"/>
                    </a:cubicBezTo>
                    <a:cubicBezTo>
                      <a:pt x="5340" y="3519"/>
                      <a:pt x="5317" y="3529"/>
                      <a:pt x="5290" y="3529"/>
                    </a:cubicBezTo>
                    <a:cubicBezTo>
                      <a:pt x="5236" y="3529"/>
                      <a:pt x="5168" y="3489"/>
                      <a:pt x="5168" y="3408"/>
                    </a:cubicBezTo>
                    <a:cubicBezTo>
                      <a:pt x="5111" y="2409"/>
                      <a:pt x="4404" y="1939"/>
                      <a:pt x="3704" y="1939"/>
                    </a:cubicBezTo>
                    <a:cubicBezTo>
                      <a:pt x="2914" y="1939"/>
                      <a:pt x="2133" y="2538"/>
                      <a:pt x="2311" y="3651"/>
                    </a:cubicBezTo>
                    <a:cubicBezTo>
                      <a:pt x="2311" y="3740"/>
                      <a:pt x="2246" y="3796"/>
                      <a:pt x="2187" y="3796"/>
                    </a:cubicBezTo>
                    <a:cubicBezTo>
                      <a:pt x="2165" y="3796"/>
                      <a:pt x="2145" y="3789"/>
                      <a:pt x="2128" y="3772"/>
                    </a:cubicBezTo>
                    <a:cubicBezTo>
                      <a:pt x="1827" y="3512"/>
                      <a:pt x="1550" y="3405"/>
                      <a:pt x="1293" y="3405"/>
                    </a:cubicBezTo>
                    <a:cubicBezTo>
                      <a:pt x="800" y="3405"/>
                      <a:pt x="380" y="3799"/>
                      <a:pt x="1" y="4259"/>
                    </a:cubicBezTo>
                    <a:cubicBezTo>
                      <a:pt x="913" y="4235"/>
                      <a:pt x="1826" y="4225"/>
                      <a:pt x="2740" y="4225"/>
                    </a:cubicBezTo>
                    <a:cubicBezTo>
                      <a:pt x="6395" y="4225"/>
                      <a:pt x="10062" y="4380"/>
                      <a:pt x="13709" y="4380"/>
                    </a:cubicBezTo>
                    <a:cubicBezTo>
                      <a:pt x="13512" y="3946"/>
                      <a:pt x="13071" y="3704"/>
                      <a:pt x="12620" y="3704"/>
                    </a:cubicBezTo>
                    <a:cubicBezTo>
                      <a:pt x="12376" y="3704"/>
                      <a:pt x="12129" y="3775"/>
                      <a:pt x="11916" y="3924"/>
                    </a:cubicBezTo>
                    <a:cubicBezTo>
                      <a:pt x="11885" y="3955"/>
                      <a:pt x="11885" y="3955"/>
                      <a:pt x="11825" y="3955"/>
                    </a:cubicBezTo>
                    <a:cubicBezTo>
                      <a:pt x="11734" y="3955"/>
                      <a:pt x="11642" y="3864"/>
                      <a:pt x="11703" y="3803"/>
                    </a:cubicBezTo>
                    <a:cubicBezTo>
                      <a:pt x="12068" y="1949"/>
                      <a:pt x="10974" y="64"/>
                      <a:pt x="8968" y="3"/>
                    </a:cubicBezTo>
                    <a:cubicBezTo>
                      <a:pt x="8921" y="1"/>
                      <a:pt x="8874" y="0"/>
                      <a:pt x="88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2"/>
              <p:cNvSpPr/>
              <p:nvPr/>
            </p:nvSpPr>
            <p:spPr>
              <a:xfrm>
                <a:off x="3933148" y="767364"/>
                <a:ext cx="289208" cy="154275"/>
              </a:xfrm>
              <a:custGeom>
                <a:avLst/>
                <a:gdLst/>
                <a:ahLst/>
                <a:cxnLst/>
                <a:rect l="l" t="t" r="r" b="b"/>
                <a:pathLst>
                  <a:path w="8269" h="4411" extrusionOk="0">
                    <a:moveTo>
                      <a:pt x="3419" y="0"/>
                    </a:moveTo>
                    <a:cubicBezTo>
                      <a:pt x="1628" y="0"/>
                      <a:pt x="179" y="1718"/>
                      <a:pt x="31" y="3408"/>
                    </a:cubicBezTo>
                    <a:cubicBezTo>
                      <a:pt x="31" y="3438"/>
                      <a:pt x="31" y="3438"/>
                      <a:pt x="1" y="3438"/>
                    </a:cubicBezTo>
                    <a:cubicBezTo>
                      <a:pt x="1" y="3499"/>
                      <a:pt x="31" y="3529"/>
                      <a:pt x="31" y="3560"/>
                    </a:cubicBezTo>
                    <a:cubicBezTo>
                      <a:pt x="92" y="3803"/>
                      <a:pt x="92" y="4016"/>
                      <a:pt x="61" y="4259"/>
                    </a:cubicBezTo>
                    <a:lnTo>
                      <a:pt x="183" y="4259"/>
                    </a:lnTo>
                    <a:cubicBezTo>
                      <a:pt x="31" y="3347"/>
                      <a:pt x="92" y="2374"/>
                      <a:pt x="821" y="1736"/>
                    </a:cubicBezTo>
                    <a:cubicBezTo>
                      <a:pt x="1309" y="1321"/>
                      <a:pt x="1914" y="1161"/>
                      <a:pt x="2527" y="1161"/>
                    </a:cubicBezTo>
                    <a:cubicBezTo>
                      <a:pt x="2678" y="1161"/>
                      <a:pt x="2829" y="1171"/>
                      <a:pt x="2979" y="1189"/>
                    </a:cubicBezTo>
                    <a:cubicBezTo>
                      <a:pt x="3045" y="1180"/>
                      <a:pt x="3110" y="1176"/>
                      <a:pt x="3175" y="1176"/>
                    </a:cubicBezTo>
                    <a:cubicBezTo>
                      <a:pt x="3564" y="1176"/>
                      <a:pt x="3943" y="1332"/>
                      <a:pt x="4256" y="1645"/>
                    </a:cubicBezTo>
                    <a:cubicBezTo>
                      <a:pt x="5046" y="2131"/>
                      <a:pt x="5563" y="3013"/>
                      <a:pt x="5046" y="3985"/>
                    </a:cubicBezTo>
                    <a:cubicBezTo>
                      <a:pt x="4955" y="4107"/>
                      <a:pt x="4894" y="4259"/>
                      <a:pt x="4803" y="4380"/>
                    </a:cubicBezTo>
                    <a:cubicBezTo>
                      <a:pt x="5958" y="4411"/>
                      <a:pt x="7144" y="4411"/>
                      <a:pt x="8268" y="4411"/>
                    </a:cubicBezTo>
                    <a:cubicBezTo>
                      <a:pt x="8068" y="3991"/>
                      <a:pt x="7618" y="3742"/>
                      <a:pt x="7161" y="3742"/>
                    </a:cubicBezTo>
                    <a:cubicBezTo>
                      <a:pt x="6923" y="3742"/>
                      <a:pt x="6683" y="3809"/>
                      <a:pt x="6475" y="3955"/>
                    </a:cubicBezTo>
                    <a:lnTo>
                      <a:pt x="6414" y="3955"/>
                    </a:lnTo>
                    <a:cubicBezTo>
                      <a:pt x="6323" y="3955"/>
                      <a:pt x="6262" y="3864"/>
                      <a:pt x="6293" y="3803"/>
                    </a:cubicBezTo>
                    <a:cubicBezTo>
                      <a:pt x="6688" y="1918"/>
                      <a:pt x="5563" y="95"/>
                      <a:pt x="3557" y="3"/>
                    </a:cubicBezTo>
                    <a:cubicBezTo>
                      <a:pt x="3511" y="1"/>
                      <a:pt x="3465" y="0"/>
                      <a:pt x="3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2"/>
              <p:cNvSpPr/>
              <p:nvPr/>
            </p:nvSpPr>
            <p:spPr>
              <a:xfrm>
                <a:off x="3743939" y="835423"/>
                <a:ext cx="179702" cy="80897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2313" extrusionOk="0">
                    <a:moveTo>
                      <a:pt x="3742" y="0"/>
                    </a:moveTo>
                    <a:cubicBezTo>
                      <a:pt x="2939" y="0"/>
                      <a:pt x="2136" y="608"/>
                      <a:pt x="2310" y="1705"/>
                    </a:cubicBezTo>
                    <a:cubicBezTo>
                      <a:pt x="2310" y="1794"/>
                      <a:pt x="2261" y="1850"/>
                      <a:pt x="2199" y="1850"/>
                    </a:cubicBezTo>
                    <a:cubicBezTo>
                      <a:pt x="2177" y="1850"/>
                      <a:pt x="2152" y="1843"/>
                      <a:pt x="2128" y="1826"/>
                    </a:cubicBezTo>
                    <a:cubicBezTo>
                      <a:pt x="1822" y="1542"/>
                      <a:pt x="1541" y="1425"/>
                      <a:pt x="1282" y="1425"/>
                    </a:cubicBezTo>
                    <a:cubicBezTo>
                      <a:pt x="793" y="1425"/>
                      <a:pt x="377" y="1837"/>
                      <a:pt x="0" y="2313"/>
                    </a:cubicBezTo>
                    <a:lnTo>
                      <a:pt x="335" y="2313"/>
                    </a:lnTo>
                    <a:cubicBezTo>
                      <a:pt x="395" y="2222"/>
                      <a:pt x="456" y="2161"/>
                      <a:pt x="486" y="2070"/>
                    </a:cubicBezTo>
                    <a:cubicBezTo>
                      <a:pt x="608" y="1978"/>
                      <a:pt x="790" y="1857"/>
                      <a:pt x="942" y="1826"/>
                    </a:cubicBezTo>
                    <a:cubicBezTo>
                      <a:pt x="1064" y="1766"/>
                      <a:pt x="1186" y="1766"/>
                      <a:pt x="1277" y="1766"/>
                    </a:cubicBezTo>
                    <a:cubicBezTo>
                      <a:pt x="1429" y="1766"/>
                      <a:pt x="1581" y="1826"/>
                      <a:pt x="1733" y="1887"/>
                    </a:cubicBezTo>
                    <a:cubicBezTo>
                      <a:pt x="1824" y="1918"/>
                      <a:pt x="1854" y="1978"/>
                      <a:pt x="1945" y="2039"/>
                    </a:cubicBezTo>
                    <a:cubicBezTo>
                      <a:pt x="2006" y="2130"/>
                      <a:pt x="2037" y="2191"/>
                      <a:pt x="2097" y="2282"/>
                    </a:cubicBezTo>
                    <a:lnTo>
                      <a:pt x="2310" y="2282"/>
                    </a:lnTo>
                    <a:cubicBezTo>
                      <a:pt x="2371" y="1918"/>
                      <a:pt x="2493" y="1583"/>
                      <a:pt x="2766" y="1310"/>
                    </a:cubicBezTo>
                    <a:cubicBezTo>
                      <a:pt x="3040" y="1067"/>
                      <a:pt x="3496" y="823"/>
                      <a:pt x="3830" y="763"/>
                    </a:cubicBezTo>
                    <a:cubicBezTo>
                      <a:pt x="3964" y="731"/>
                      <a:pt x="4093" y="716"/>
                      <a:pt x="4217" y="716"/>
                    </a:cubicBezTo>
                    <a:cubicBezTo>
                      <a:pt x="4574" y="716"/>
                      <a:pt x="4889" y="841"/>
                      <a:pt x="5137" y="1067"/>
                    </a:cubicBezTo>
                    <a:cubicBezTo>
                      <a:pt x="4942" y="339"/>
                      <a:pt x="4342" y="0"/>
                      <a:pt x="37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2"/>
              <p:cNvSpPr/>
              <p:nvPr/>
            </p:nvSpPr>
            <p:spPr>
              <a:xfrm>
                <a:off x="3739672" y="756137"/>
                <a:ext cx="493322" cy="17721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5067" extrusionOk="0">
                    <a:moveTo>
                      <a:pt x="9037" y="1"/>
                    </a:moveTo>
                    <a:cubicBezTo>
                      <a:pt x="7411" y="1"/>
                      <a:pt x="5612" y="1441"/>
                      <a:pt x="5441" y="3121"/>
                    </a:cubicBezTo>
                    <a:cubicBezTo>
                      <a:pt x="5183" y="2430"/>
                      <a:pt x="4570" y="1931"/>
                      <a:pt x="3835" y="1931"/>
                    </a:cubicBezTo>
                    <a:cubicBezTo>
                      <a:pt x="3793" y="1931"/>
                      <a:pt x="3751" y="1932"/>
                      <a:pt x="3709" y="1935"/>
                    </a:cubicBezTo>
                    <a:cubicBezTo>
                      <a:pt x="2797" y="2027"/>
                      <a:pt x="2189" y="2908"/>
                      <a:pt x="2219" y="3759"/>
                    </a:cubicBezTo>
                    <a:cubicBezTo>
                      <a:pt x="1952" y="3599"/>
                      <a:pt x="1612" y="3510"/>
                      <a:pt x="1284" y="3510"/>
                    </a:cubicBezTo>
                    <a:cubicBezTo>
                      <a:pt x="679" y="3510"/>
                      <a:pt x="111" y="3810"/>
                      <a:pt x="92" y="4519"/>
                    </a:cubicBezTo>
                    <a:cubicBezTo>
                      <a:pt x="92" y="4580"/>
                      <a:pt x="122" y="4580"/>
                      <a:pt x="122" y="4580"/>
                    </a:cubicBezTo>
                    <a:cubicBezTo>
                      <a:pt x="503" y="4099"/>
                      <a:pt x="924" y="3684"/>
                      <a:pt x="1419" y="3684"/>
                    </a:cubicBezTo>
                    <a:cubicBezTo>
                      <a:pt x="1674" y="3684"/>
                      <a:pt x="1950" y="3794"/>
                      <a:pt x="2250" y="4063"/>
                    </a:cubicBezTo>
                    <a:cubicBezTo>
                      <a:pt x="2277" y="4090"/>
                      <a:pt x="2303" y="4101"/>
                      <a:pt x="2328" y="4101"/>
                    </a:cubicBezTo>
                    <a:cubicBezTo>
                      <a:pt x="2387" y="4101"/>
                      <a:pt x="2432" y="4036"/>
                      <a:pt x="2432" y="3972"/>
                    </a:cubicBezTo>
                    <a:cubicBezTo>
                      <a:pt x="2255" y="2859"/>
                      <a:pt x="3035" y="2260"/>
                      <a:pt x="3826" y="2260"/>
                    </a:cubicBezTo>
                    <a:cubicBezTo>
                      <a:pt x="4525" y="2260"/>
                      <a:pt x="5232" y="2730"/>
                      <a:pt x="5289" y="3729"/>
                    </a:cubicBezTo>
                    <a:cubicBezTo>
                      <a:pt x="5289" y="3810"/>
                      <a:pt x="5357" y="3850"/>
                      <a:pt x="5411" y="3850"/>
                    </a:cubicBezTo>
                    <a:cubicBezTo>
                      <a:pt x="5438" y="3850"/>
                      <a:pt x="5462" y="3840"/>
                      <a:pt x="5472" y="3820"/>
                    </a:cubicBezTo>
                    <a:cubicBezTo>
                      <a:pt x="5533" y="3820"/>
                      <a:pt x="5563" y="3759"/>
                      <a:pt x="5563" y="3729"/>
                    </a:cubicBezTo>
                    <a:cubicBezTo>
                      <a:pt x="5711" y="2039"/>
                      <a:pt x="7160" y="321"/>
                      <a:pt x="8951" y="321"/>
                    </a:cubicBezTo>
                    <a:cubicBezTo>
                      <a:pt x="8997" y="321"/>
                      <a:pt x="9043" y="322"/>
                      <a:pt x="9089" y="324"/>
                    </a:cubicBezTo>
                    <a:cubicBezTo>
                      <a:pt x="11095" y="416"/>
                      <a:pt x="12220" y="2239"/>
                      <a:pt x="11825" y="4124"/>
                    </a:cubicBezTo>
                    <a:cubicBezTo>
                      <a:pt x="11794" y="4185"/>
                      <a:pt x="11855" y="4276"/>
                      <a:pt x="11946" y="4276"/>
                    </a:cubicBezTo>
                    <a:lnTo>
                      <a:pt x="12007" y="4276"/>
                    </a:lnTo>
                    <a:cubicBezTo>
                      <a:pt x="12215" y="4130"/>
                      <a:pt x="12455" y="4063"/>
                      <a:pt x="12693" y="4063"/>
                    </a:cubicBezTo>
                    <a:cubicBezTo>
                      <a:pt x="13150" y="4063"/>
                      <a:pt x="13600" y="4312"/>
                      <a:pt x="13800" y="4732"/>
                    </a:cubicBezTo>
                    <a:cubicBezTo>
                      <a:pt x="10153" y="4732"/>
                      <a:pt x="6486" y="4576"/>
                      <a:pt x="2831" y="4576"/>
                    </a:cubicBezTo>
                    <a:cubicBezTo>
                      <a:pt x="1917" y="4576"/>
                      <a:pt x="1004" y="4586"/>
                      <a:pt x="92" y="4610"/>
                    </a:cubicBezTo>
                    <a:cubicBezTo>
                      <a:pt x="1" y="4610"/>
                      <a:pt x="1" y="4732"/>
                      <a:pt x="92" y="4732"/>
                    </a:cubicBezTo>
                    <a:cubicBezTo>
                      <a:pt x="4682" y="5066"/>
                      <a:pt x="9362" y="4945"/>
                      <a:pt x="13952" y="5005"/>
                    </a:cubicBezTo>
                    <a:cubicBezTo>
                      <a:pt x="14074" y="5005"/>
                      <a:pt x="14104" y="4884"/>
                      <a:pt x="14074" y="4793"/>
                    </a:cubicBezTo>
                    <a:cubicBezTo>
                      <a:pt x="13849" y="4185"/>
                      <a:pt x="13290" y="3844"/>
                      <a:pt x="12719" y="3844"/>
                    </a:cubicBezTo>
                    <a:cubicBezTo>
                      <a:pt x="12519" y="3844"/>
                      <a:pt x="12318" y="3885"/>
                      <a:pt x="12128" y="3972"/>
                    </a:cubicBezTo>
                    <a:cubicBezTo>
                      <a:pt x="12584" y="2087"/>
                      <a:pt x="11308" y="233"/>
                      <a:pt x="9362" y="20"/>
                    </a:cubicBezTo>
                    <a:cubicBezTo>
                      <a:pt x="9255" y="7"/>
                      <a:pt x="9146" y="1"/>
                      <a:pt x="9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8" name="Imagem 87" descr="transferi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20538"/>
            <a:ext cx="2520280" cy="1152128"/>
          </a:xfrm>
          <a:prstGeom prst="rect">
            <a:avLst/>
          </a:prstGeom>
        </p:spPr>
      </p:pic>
      <p:grpSp>
        <p:nvGrpSpPr>
          <p:cNvPr id="89" name="Google Shape;605;p40"/>
          <p:cNvGrpSpPr/>
          <p:nvPr/>
        </p:nvGrpSpPr>
        <p:grpSpPr>
          <a:xfrm>
            <a:off x="0" y="3867894"/>
            <a:ext cx="1066919" cy="1080120"/>
            <a:chOff x="429950" y="159806"/>
            <a:chExt cx="1859007" cy="1936492"/>
          </a:xfrm>
        </p:grpSpPr>
        <p:sp>
          <p:nvSpPr>
            <p:cNvPr id="90" name="Google Shape;606;p40"/>
            <p:cNvSpPr/>
            <p:nvPr/>
          </p:nvSpPr>
          <p:spPr>
            <a:xfrm rot="-2111089">
              <a:off x="758696" y="366954"/>
              <a:ext cx="1201516" cy="1522196"/>
            </a:xfrm>
            <a:custGeom>
              <a:avLst/>
              <a:gdLst/>
              <a:ahLst/>
              <a:cxnLst/>
              <a:rect l="l" t="t" r="r" b="b"/>
              <a:pathLst>
                <a:path w="37388" h="47374" extrusionOk="0">
                  <a:moveTo>
                    <a:pt x="19626" y="2179"/>
                  </a:moveTo>
                  <a:cubicBezTo>
                    <a:pt x="20038" y="2179"/>
                    <a:pt x="20455" y="2209"/>
                    <a:pt x="20883" y="2280"/>
                  </a:cubicBezTo>
                  <a:cubicBezTo>
                    <a:pt x="20670" y="2401"/>
                    <a:pt x="20427" y="2553"/>
                    <a:pt x="20214" y="2705"/>
                  </a:cubicBezTo>
                  <a:cubicBezTo>
                    <a:pt x="20153" y="2705"/>
                    <a:pt x="20153" y="2736"/>
                    <a:pt x="20123" y="2736"/>
                  </a:cubicBezTo>
                  <a:cubicBezTo>
                    <a:pt x="19910" y="2888"/>
                    <a:pt x="19697" y="3040"/>
                    <a:pt x="19515" y="3192"/>
                  </a:cubicBezTo>
                  <a:cubicBezTo>
                    <a:pt x="17326" y="5015"/>
                    <a:pt x="15958" y="7933"/>
                    <a:pt x="15533" y="10912"/>
                  </a:cubicBezTo>
                  <a:cubicBezTo>
                    <a:pt x="15411" y="10912"/>
                    <a:pt x="15259" y="10882"/>
                    <a:pt x="15138" y="10882"/>
                  </a:cubicBezTo>
                  <a:cubicBezTo>
                    <a:pt x="15055" y="10886"/>
                    <a:pt x="14971" y="10888"/>
                    <a:pt x="14887" y="10888"/>
                  </a:cubicBezTo>
                  <a:cubicBezTo>
                    <a:pt x="14355" y="10888"/>
                    <a:pt x="13804" y="10813"/>
                    <a:pt x="13253" y="10760"/>
                  </a:cubicBezTo>
                  <a:lnTo>
                    <a:pt x="13253" y="10669"/>
                  </a:lnTo>
                  <a:cubicBezTo>
                    <a:pt x="13101" y="9727"/>
                    <a:pt x="12980" y="8693"/>
                    <a:pt x="12949" y="7721"/>
                  </a:cubicBezTo>
                  <a:lnTo>
                    <a:pt x="12949" y="6961"/>
                  </a:lnTo>
                  <a:cubicBezTo>
                    <a:pt x="12949" y="6687"/>
                    <a:pt x="12949" y="6414"/>
                    <a:pt x="12980" y="6170"/>
                  </a:cubicBezTo>
                  <a:cubicBezTo>
                    <a:pt x="13010" y="5715"/>
                    <a:pt x="13071" y="5198"/>
                    <a:pt x="13132" y="4742"/>
                  </a:cubicBezTo>
                  <a:cubicBezTo>
                    <a:pt x="14895" y="3283"/>
                    <a:pt x="16718" y="2401"/>
                    <a:pt x="18755" y="2219"/>
                  </a:cubicBezTo>
                  <a:cubicBezTo>
                    <a:pt x="19044" y="2194"/>
                    <a:pt x="19334" y="2179"/>
                    <a:pt x="19626" y="2179"/>
                  </a:cubicBezTo>
                  <a:close/>
                  <a:moveTo>
                    <a:pt x="22737" y="4286"/>
                  </a:moveTo>
                  <a:cubicBezTo>
                    <a:pt x="22828" y="4590"/>
                    <a:pt x="22858" y="4863"/>
                    <a:pt x="22949" y="5167"/>
                  </a:cubicBezTo>
                  <a:cubicBezTo>
                    <a:pt x="23162" y="6049"/>
                    <a:pt x="23405" y="6930"/>
                    <a:pt x="23436" y="7842"/>
                  </a:cubicBezTo>
                  <a:cubicBezTo>
                    <a:pt x="23497" y="9210"/>
                    <a:pt x="23345" y="10578"/>
                    <a:pt x="22980" y="11885"/>
                  </a:cubicBezTo>
                  <a:cubicBezTo>
                    <a:pt x="21673" y="11702"/>
                    <a:pt x="20396" y="11490"/>
                    <a:pt x="19089" y="11277"/>
                  </a:cubicBezTo>
                  <a:lnTo>
                    <a:pt x="19089" y="10608"/>
                  </a:lnTo>
                  <a:lnTo>
                    <a:pt x="19089" y="9879"/>
                  </a:lnTo>
                  <a:cubicBezTo>
                    <a:pt x="19089" y="9423"/>
                    <a:pt x="19120" y="8967"/>
                    <a:pt x="19180" y="8511"/>
                  </a:cubicBezTo>
                  <a:cubicBezTo>
                    <a:pt x="19302" y="7569"/>
                    <a:pt x="19393" y="6626"/>
                    <a:pt x="19636" y="5715"/>
                  </a:cubicBezTo>
                  <a:cubicBezTo>
                    <a:pt x="20609" y="4863"/>
                    <a:pt x="21642" y="4438"/>
                    <a:pt x="22737" y="4286"/>
                  </a:cubicBezTo>
                  <a:close/>
                  <a:moveTo>
                    <a:pt x="25077" y="4377"/>
                  </a:moveTo>
                  <a:cubicBezTo>
                    <a:pt x="25989" y="4560"/>
                    <a:pt x="26931" y="4894"/>
                    <a:pt x="27813" y="5350"/>
                  </a:cubicBezTo>
                  <a:cubicBezTo>
                    <a:pt x="28269" y="5623"/>
                    <a:pt x="28664" y="5867"/>
                    <a:pt x="29089" y="6110"/>
                  </a:cubicBezTo>
                  <a:cubicBezTo>
                    <a:pt x="29059" y="7386"/>
                    <a:pt x="28877" y="8633"/>
                    <a:pt x="28633" y="9848"/>
                  </a:cubicBezTo>
                  <a:cubicBezTo>
                    <a:pt x="28481" y="10760"/>
                    <a:pt x="28299" y="11672"/>
                    <a:pt x="28056" y="12584"/>
                  </a:cubicBezTo>
                  <a:cubicBezTo>
                    <a:pt x="27022" y="12462"/>
                    <a:pt x="26050" y="12341"/>
                    <a:pt x="25077" y="12189"/>
                  </a:cubicBezTo>
                  <a:cubicBezTo>
                    <a:pt x="25168" y="11824"/>
                    <a:pt x="25260" y="11429"/>
                    <a:pt x="25320" y="11003"/>
                  </a:cubicBezTo>
                  <a:cubicBezTo>
                    <a:pt x="25533" y="10031"/>
                    <a:pt x="25594" y="8997"/>
                    <a:pt x="25624" y="8025"/>
                  </a:cubicBezTo>
                  <a:lnTo>
                    <a:pt x="25624" y="7417"/>
                  </a:lnTo>
                  <a:lnTo>
                    <a:pt x="25624" y="7022"/>
                  </a:lnTo>
                  <a:cubicBezTo>
                    <a:pt x="25624" y="6535"/>
                    <a:pt x="25624" y="5958"/>
                    <a:pt x="25533" y="5441"/>
                  </a:cubicBezTo>
                  <a:cubicBezTo>
                    <a:pt x="25472" y="5319"/>
                    <a:pt x="25442" y="5167"/>
                    <a:pt x="25411" y="5046"/>
                  </a:cubicBezTo>
                  <a:cubicBezTo>
                    <a:pt x="25320" y="4833"/>
                    <a:pt x="25229" y="4560"/>
                    <a:pt x="25077" y="4377"/>
                  </a:cubicBezTo>
                  <a:close/>
                  <a:moveTo>
                    <a:pt x="18147" y="0"/>
                  </a:moveTo>
                  <a:cubicBezTo>
                    <a:pt x="16718" y="91"/>
                    <a:pt x="15259" y="547"/>
                    <a:pt x="14013" y="1368"/>
                  </a:cubicBezTo>
                  <a:cubicBezTo>
                    <a:pt x="11186" y="3222"/>
                    <a:pt x="9363" y="7143"/>
                    <a:pt x="10092" y="10517"/>
                  </a:cubicBezTo>
                  <a:cubicBezTo>
                    <a:pt x="7843" y="10304"/>
                    <a:pt x="5563" y="10061"/>
                    <a:pt x="3344" y="9879"/>
                  </a:cubicBezTo>
                  <a:cubicBezTo>
                    <a:pt x="3223" y="9879"/>
                    <a:pt x="3192" y="9970"/>
                    <a:pt x="3192" y="10031"/>
                  </a:cubicBezTo>
                  <a:cubicBezTo>
                    <a:pt x="3155" y="10012"/>
                    <a:pt x="3113" y="10002"/>
                    <a:pt x="3070" y="10002"/>
                  </a:cubicBezTo>
                  <a:cubicBezTo>
                    <a:pt x="2971" y="10002"/>
                    <a:pt x="2870" y="10056"/>
                    <a:pt x="2827" y="10183"/>
                  </a:cubicBezTo>
                  <a:cubicBezTo>
                    <a:pt x="2827" y="10335"/>
                    <a:pt x="2797" y="10456"/>
                    <a:pt x="2797" y="10608"/>
                  </a:cubicBezTo>
                  <a:cubicBezTo>
                    <a:pt x="1824" y="21004"/>
                    <a:pt x="852" y="31460"/>
                    <a:pt x="1" y="41885"/>
                  </a:cubicBezTo>
                  <a:cubicBezTo>
                    <a:pt x="1" y="41976"/>
                    <a:pt x="61" y="42098"/>
                    <a:pt x="153" y="42098"/>
                  </a:cubicBezTo>
                  <a:lnTo>
                    <a:pt x="244" y="42098"/>
                  </a:lnTo>
                  <a:cubicBezTo>
                    <a:pt x="396" y="42068"/>
                    <a:pt x="517" y="42037"/>
                    <a:pt x="669" y="41976"/>
                  </a:cubicBezTo>
                  <a:cubicBezTo>
                    <a:pt x="1065" y="41824"/>
                    <a:pt x="1429" y="41673"/>
                    <a:pt x="1824" y="41490"/>
                  </a:cubicBezTo>
                  <a:cubicBezTo>
                    <a:pt x="1976" y="41429"/>
                    <a:pt x="2220" y="41186"/>
                    <a:pt x="2493" y="40973"/>
                  </a:cubicBezTo>
                  <a:cubicBezTo>
                    <a:pt x="2615" y="40882"/>
                    <a:pt x="2736" y="40761"/>
                    <a:pt x="2827" y="40700"/>
                  </a:cubicBezTo>
                  <a:cubicBezTo>
                    <a:pt x="2979" y="40578"/>
                    <a:pt x="3101" y="40517"/>
                    <a:pt x="3192" y="40517"/>
                  </a:cubicBezTo>
                  <a:cubicBezTo>
                    <a:pt x="3230" y="40505"/>
                    <a:pt x="3270" y="40499"/>
                    <a:pt x="3310" y="40499"/>
                  </a:cubicBezTo>
                  <a:cubicBezTo>
                    <a:pt x="3465" y="40499"/>
                    <a:pt x="3638" y="40586"/>
                    <a:pt x="3831" y="40730"/>
                  </a:cubicBezTo>
                  <a:cubicBezTo>
                    <a:pt x="3891" y="40761"/>
                    <a:pt x="3983" y="40852"/>
                    <a:pt x="4043" y="40882"/>
                  </a:cubicBezTo>
                  <a:cubicBezTo>
                    <a:pt x="4165" y="40973"/>
                    <a:pt x="4256" y="41065"/>
                    <a:pt x="4347" y="41156"/>
                  </a:cubicBezTo>
                  <a:lnTo>
                    <a:pt x="4773" y="41581"/>
                  </a:lnTo>
                  <a:cubicBezTo>
                    <a:pt x="5411" y="42128"/>
                    <a:pt x="6080" y="42676"/>
                    <a:pt x="6718" y="43253"/>
                  </a:cubicBezTo>
                  <a:cubicBezTo>
                    <a:pt x="6749" y="43283"/>
                    <a:pt x="6840" y="43283"/>
                    <a:pt x="6870" y="43283"/>
                  </a:cubicBezTo>
                  <a:cubicBezTo>
                    <a:pt x="6901" y="43314"/>
                    <a:pt x="6992" y="43344"/>
                    <a:pt x="7052" y="43405"/>
                  </a:cubicBezTo>
                  <a:cubicBezTo>
                    <a:pt x="7174" y="43466"/>
                    <a:pt x="7326" y="43557"/>
                    <a:pt x="7478" y="43618"/>
                  </a:cubicBezTo>
                  <a:cubicBezTo>
                    <a:pt x="7539" y="43648"/>
                    <a:pt x="7630" y="43709"/>
                    <a:pt x="7752" y="43709"/>
                  </a:cubicBezTo>
                  <a:cubicBezTo>
                    <a:pt x="8815" y="44013"/>
                    <a:pt x="9879" y="44256"/>
                    <a:pt x="10974" y="44499"/>
                  </a:cubicBezTo>
                  <a:cubicBezTo>
                    <a:pt x="12068" y="44712"/>
                    <a:pt x="13162" y="44925"/>
                    <a:pt x="14226" y="45138"/>
                  </a:cubicBezTo>
                  <a:cubicBezTo>
                    <a:pt x="14955" y="45290"/>
                    <a:pt x="15685" y="45411"/>
                    <a:pt x="16414" y="45563"/>
                  </a:cubicBezTo>
                  <a:cubicBezTo>
                    <a:pt x="18147" y="45898"/>
                    <a:pt x="19849" y="46201"/>
                    <a:pt x="21612" y="46505"/>
                  </a:cubicBezTo>
                  <a:lnTo>
                    <a:pt x="25472" y="47205"/>
                  </a:lnTo>
                  <a:cubicBezTo>
                    <a:pt x="25563" y="47205"/>
                    <a:pt x="25594" y="47235"/>
                    <a:pt x="25685" y="47235"/>
                  </a:cubicBezTo>
                  <a:cubicBezTo>
                    <a:pt x="26005" y="47284"/>
                    <a:pt x="26364" y="47373"/>
                    <a:pt x="26699" y="47373"/>
                  </a:cubicBezTo>
                  <a:cubicBezTo>
                    <a:pt x="26778" y="47373"/>
                    <a:pt x="26856" y="47368"/>
                    <a:pt x="26931" y="47356"/>
                  </a:cubicBezTo>
                  <a:cubicBezTo>
                    <a:pt x="27083" y="47296"/>
                    <a:pt x="27235" y="47265"/>
                    <a:pt x="27387" y="47144"/>
                  </a:cubicBezTo>
                  <a:cubicBezTo>
                    <a:pt x="27722" y="46931"/>
                    <a:pt x="27965" y="46505"/>
                    <a:pt x="28117" y="46019"/>
                  </a:cubicBezTo>
                  <a:cubicBezTo>
                    <a:pt x="28421" y="45229"/>
                    <a:pt x="28573" y="44256"/>
                    <a:pt x="28755" y="43648"/>
                  </a:cubicBezTo>
                  <a:cubicBezTo>
                    <a:pt x="29241" y="42189"/>
                    <a:pt x="29697" y="40700"/>
                    <a:pt x="30184" y="39210"/>
                  </a:cubicBezTo>
                  <a:cubicBezTo>
                    <a:pt x="30700" y="37721"/>
                    <a:pt x="31156" y="36262"/>
                    <a:pt x="31612" y="34773"/>
                  </a:cubicBezTo>
                  <a:cubicBezTo>
                    <a:pt x="32099" y="33162"/>
                    <a:pt x="32585" y="31612"/>
                    <a:pt x="33071" y="30031"/>
                  </a:cubicBezTo>
                  <a:cubicBezTo>
                    <a:pt x="34561" y="25259"/>
                    <a:pt x="36020" y="20517"/>
                    <a:pt x="37387" y="15775"/>
                  </a:cubicBezTo>
                  <a:cubicBezTo>
                    <a:pt x="37266" y="15684"/>
                    <a:pt x="37175" y="15654"/>
                    <a:pt x="37144" y="15654"/>
                  </a:cubicBezTo>
                  <a:cubicBezTo>
                    <a:pt x="36992" y="15624"/>
                    <a:pt x="36871" y="15593"/>
                    <a:pt x="36779" y="15502"/>
                  </a:cubicBezTo>
                  <a:cubicBezTo>
                    <a:pt x="36415" y="15472"/>
                    <a:pt x="36080" y="15380"/>
                    <a:pt x="35776" y="15320"/>
                  </a:cubicBezTo>
                  <a:cubicBezTo>
                    <a:pt x="35928" y="14985"/>
                    <a:pt x="36050" y="14560"/>
                    <a:pt x="36050" y="14165"/>
                  </a:cubicBezTo>
                  <a:cubicBezTo>
                    <a:pt x="36050" y="13952"/>
                    <a:pt x="36020" y="13709"/>
                    <a:pt x="35928" y="13526"/>
                  </a:cubicBezTo>
                  <a:cubicBezTo>
                    <a:pt x="35928" y="13526"/>
                    <a:pt x="35928" y="13496"/>
                    <a:pt x="35898" y="13496"/>
                  </a:cubicBezTo>
                  <a:lnTo>
                    <a:pt x="35868" y="13496"/>
                  </a:lnTo>
                  <a:lnTo>
                    <a:pt x="35868" y="13465"/>
                  </a:lnTo>
                  <a:cubicBezTo>
                    <a:pt x="35807" y="13405"/>
                    <a:pt x="35776" y="13374"/>
                    <a:pt x="35746" y="13374"/>
                  </a:cubicBezTo>
                  <a:cubicBezTo>
                    <a:pt x="34804" y="13313"/>
                    <a:pt x="33801" y="13222"/>
                    <a:pt x="32858" y="13192"/>
                  </a:cubicBezTo>
                  <a:cubicBezTo>
                    <a:pt x="32554" y="13192"/>
                    <a:pt x="32220" y="13161"/>
                    <a:pt x="31916" y="13161"/>
                  </a:cubicBezTo>
                  <a:cubicBezTo>
                    <a:pt x="31947" y="12888"/>
                    <a:pt x="31977" y="12584"/>
                    <a:pt x="32007" y="12310"/>
                  </a:cubicBezTo>
                  <a:cubicBezTo>
                    <a:pt x="32068" y="11733"/>
                    <a:pt x="32099" y="11216"/>
                    <a:pt x="32099" y="10639"/>
                  </a:cubicBezTo>
                  <a:cubicBezTo>
                    <a:pt x="32099" y="9544"/>
                    <a:pt x="31977" y="8450"/>
                    <a:pt x="31673" y="7326"/>
                  </a:cubicBezTo>
                  <a:cubicBezTo>
                    <a:pt x="31582" y="7082"/>
                    <a:pt x="31521" y="6809"/>
                    <a:pt x="31399" y="6535"/>
                  </a:cubicBezTo>
                  <a:cubicBezTo>
                    <a:pt x="31035" y="5563"/>
                    <a:pt x="30488" y="4590"/>
                    <a:pt x="29819" y="3830"/>
                  </a:cubicBezTo>
                  <a:cubicBezTo>
                    <a:pt x="29576" y="3587"/>
                    <a:pt x="29363" y="3344"/>
                    <a:pt x="29089" y="3131"/>
                  </a:cubicBezTo>
                  <a:cubicBezTo>
                    <a:pt x="28694" y="2766"/>
                    <a:pt x="28299" y="2462"/>
                    <a:pt x="27843" y="2249"/>
                  </a:cubicBezTo>
                  <a:cubicBezTo>
                    <a:pt x="27387" y="2006"/>
                    <a:pt x="26901" y="1824"/>
                    <a:pt x="26384" y="1672"/>
                  </a:cubicBezTo>
                  <a:cubicBezTo>
                    <a:pt x="26050" y="1611"/>
                    <a:pt x="25715" y="1520"/>
                    <a:pt x="25320" y="1520"/>
                  </a:cubicBezTo>
                  <a:cubicBezTo>
                    <a:pt x="25138" y="1520"/>
                    <a:pt x="24986" y="1490"/>
                    <a:pt x="24804" y="1490"/>
                  </a:cubicBezTo>
                  <a:cubicBezTo>
                    <a:pt x="24317" y="1490"/>
                    <a:pt x="23801" y="1520"/>
                    <a:pt x="23345" y="1611"/>
                  </a:cubicBezTo>
                  <a:cubicBezTo>
                    <a:pt x="23345" y="1550"/>
                    <a:pt x="23345" y="1550"/>
                    <a:pt x="23314" y="1520"/>
                  </a:cubicBezTo>
                  <a:lnTo>
                    <a:pt x="23284" y="1490"/>
                  </a:lnTo>
                  <a:cubicBezTo>
                    <a:pt x="23101" y="1338"/>
                    <a:pt x="22889" y="1216"/>
                    <a:pt x="22676" y="1094"/>
                  </a:cubicBezTo>
                  <a:cubicBezTo>
                    <a:pt x="22585" y="1064"/>
                    <a:pt x="22554" y="1034"/>
                    <a:pt x="22493" y="1003"/>
                  </a:cubicBezTo>
                  <a:lnTo>
                    <a:pt x="22038" y="760"/>
                  </a:lnTo>
                  <a:lnTo>
                    <a:pt x="21794" y="638"/>
                  </a:lnTo>
                  <a:cubicBezTo>
                    <a:pt x="21642" y="578"/>
                    <a:pt x="21490" y="547"/>
                    <a:pt x="21338" y="456"/>
                  </a:cubicBezTo>
                  <a:cubicBezTo>
                    <a:pt x="21247" y="426"/>
                    <a:pt x="21217" y="426"/>
                    <a:pt x="21156" y="395"/>
                  </a:cubicBezTo>
                  <a:cubicBezTo>
                    <a:pt x="20913" y="304"/>
                    <a:pt x="20700" y="243"/>
                    <a:pt x="20457" y="183"/>
                  </a:cubicBezTo>
                  <a:cubicBezTo>
                    <a:pt x="20244" y="152"/>
                    <a:pt x="20001" y="91"/>
                    <a:pt x="19788" y="91"/>
                  </a:cubicBezTo>
                  <a:cubicBezTo>
                    <a:pt x="19697" y="91"/>
                    <a:pt x="19667" y="91"/>
                    <a:pt x="19576" y="31"/>
                  </a:cubicBezTo>
                  <a:cubicBezTo>
                    <a:pt x="19393" y="0"/>
                    <a:pt x="19241" y="0"/>
                    <a:pt x="1905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607;p40"/>
            <p:cNvGrpSpPr/>
            <p:nvPr/>
          </p:nvGrpSpPr>
          <p:grpSpPr>
            <a:xfrm rot="-2111040">
              <a:off x="792727" y="411872"/>
              <a:ext cx="1133437" cy="1432355"/>
              <a:chOff x="1926098" y="352850"/>
              <a:chExt cx="899417" cy="1136618"/>
            </a:xfrm>
          </p:grpSpPr>
          <p:sp>
            <p:nvSpPr>
              <p:cNvPr id="92" name="Google Shape;608;p40"/>
              <p:cNvSpPr/>
              <p:nvPr/>
            </p:nvSpPr>
            <p:spPr>
              <a:xfrm>
                <a:off x="2084495" y="636700"/>
                <a:ext cx="729299" cy="841184"/>
              </a:xfrm>
              <a:custGeom>
                <a:avLst/>
                <a:gdLst/>
                <a:ahLst/>
                <a:cxnLst/>
                <a:rect l="l" t="t" r="r" b="b"/>
                <a:pathLst>
                  <a:path w="20852" h="24051" extrusionOk="0">
                    <a:moveTo>
                      <a:pt x="1885" y="1"/>
                    </a:moveTo>
                    <a:cubicBezTo>
                      <a:pt x="1551" y="4165"/>
                      <a:pt x="1095" y="8268"/>
                      <a:pt x="730" y="12402"/>
                    </a:cubicBezTo>
                    <a:cubicBezTo>
                      <a:pt x="517" y="14256"/>
                      <a:pt x="365" y="16080"/>
                      <a:pt x="213" y="17934"/>
                    </a:cubicBezTo>
                    <a:cubicBezTo>
                      <a:pt x="183" y="18481"/>
                      <a:pt x="152" y="18968"/>
                      <a:pt x="122" y="19515"/>
                    </a:cubicBezTo>
                    <a:cubicBezTo>
                      <a:pt x="122" y="19728"/>
                      <a:pt x="61" y="19971"/>
                      <a:pt x="61" y="20183"/>
                    </a:cubicBezTo>
                    <a:cubicBezTo>
                      <a:pt x="31" y="20670"/>
                      <a:pt x="0" y="20761"/>
                      <a:pt x="335" y="21187"/>
                    </a:cubicBezTo>
                    <a:cubicBezTo>
                      <a:pt x="912" y="21855"/>
                      <a:pt x="2189" y="21886"/>
                      <a:pt x="3070" y="22098"/>
                    </a:cubicBezTo>
                    <a:cubicBezTo>
                      <a:pt x="4864" y="22463"/>
                      <a:pt x="6688" y="22797"/>
                      <a:pt x="8481" y="23162"/>
                    </a:cubicBezTo>
                    <a:cubicBezTo>
                      <a:pt x="9454" y="23345"/>
                      <a:pt x="10396" y="23527"/>
                      <a:pt x="11368" y="23679"/>
                    </a:cubicBezTo>
                    <a:cubicBezTo>
                      <a:pt x="11869" y="23779"/>
                      <a:pt x="12726" y="24051"/>
                      <a:pt x="13426" y="24051"/>
                    </a:cubicBezTo>
                    <a:cubicBezTo>
                      <a:pt x="13788" y="24051"/>
                      <a:pt x="14109" y="23978"/>
                      <a:pt x="14317" y="23770"/>
                    </a:cubicBezTo>
                    <a:cubicBezTo>
                      <a:pt x="14560" y="23497"/>
                      <a:pt x="14651" y="22706"/>
                      <a:pt x="14773" y="22402"/>
                    </a:cubicBezTo>
                    <a:cubicBezTo>
                      <a:pt x="14894" y="21946"/>
                      <a:pt x="15046" y="21521"/>
                      <a:pt x="15198" y="21065"/>
                    </a:cubicBezTo>
                    <a:cubicBezTo>
                      <a:pt x="15472" y="20214"/>
                      <a:pt x="15715" y="19424"/>
                      <a:pt x="15989" y="18603"/>
                    </a:cubicBezTo>
                    <a:cubicBezTo>
                      <a:pt x="16566" y="16840"/>
                      <a:pt x="17083" y="15047"/>
                      <a:pt x="17660" y="13314"/>
                    </a:cubicBezTo>
                    <a:cubicBezTo>
                      <a:pt x="18755" y="9819"/>
                      <a:pt x="19818" y="6323"/>
                      <a:pt x="20852" y="2828"/>
                    </a:cubicBezTo>
                    <a:cubicBezTo>
                      <a:pt x="19666" y="2645"/>
                      <a:pt x="18420" y="2493"/>
                      <a:pt x="17235" y="2220"/>
                    </a:cubicBezTo>
                    <a:cubicBezTo>
                      <a:pt x="17144" y="2676"/>
                      <a:pt x="17052" y="3162"/>
                      <a:pt x="16931" y="3618"/>
                    </a:cubicBezTo>
                    <a:cubicBezTo>
                      <a:pt x="16912" y="3713"/>
                      <a:pt x="16834" y="3760"/>
                      <a:pt x="16755" y="3760"/>
                    </a:cubicBezTo>
                    <a:cubicBezTo>
                      <a:pt x="16708" y="3760"/>
                      <a:pt x="16661" y="3743"/>
                      <a:pt x="16627" y="3709"/>
                    </a:cubicBezTo>
                    <a:cubicBezTo>
                      <a:pt x="15837" y="3618"/>
                      <a:pt x="15077" y="3435"/>
                      <a:pt x="14317" y="3192"/>
                    </a:cubicBezTo>
                    <a:cubicBezTo>
                      <a:pt x="14256" y="3192"/>
                      <a:pt x="14165" y="3132"/>
                      <a:pt x="14195" y="3040"/>
                    </a:cubicBezTo>
                    <a:cubicBezTo>
                      <a:pt x="14317" y="2676"/>
                      <a:pt x="14438" y="2280"/>
                      <a:pt x="14560" y="1885"/>
                    </a:cubicBezTo>
                    <a:cubicBezTo>
                      <a:pt x="12615" y="1581"/>
                      <a:pt x="10669" y="1338"/>
                      <a:pt x="8724" y="1004"/>
                    </a:cubicBezTo>
                    <a:lnTo>
                      <a:pt x="8724" y="1004"/>
                    </a:lnTo>
                    <a:lnTo>
                      <a:pt x="8846" y="2037"/>
                    </a:lnTo>
                    <a:cubicBezTo>
                      <a:pt x="8846" y="2098"/>
                      <a:pt x="8785" y="2128"/>
                      <a:pt x="8694" y="2128"/>
                    </a:cubicBezTo>
                    <a:cubicBezTo>
                      <a:pt x="7903" y="2098"/>
                      <a:pt x="7113" y="2068"/>
                      <a:pt x="6292" y="1946"/>
                    </a:cubicBezTo>
                    <a:cubicBezTo>
                      <a:pt x="6232" y="1946"/>
                      <a:pt x="6232" y="1885"/>
                      <a:pt x="6232" y="1825"/>
                    </a:cubicBezTo>
                    <a:cubicBezTo>
                      <a:pt x="6232" y="1825"/>
                      <a:pt x="6201" y="1794"/>
                      <a:pt x="6201" y="1764"/>
                    </a:cubicBezTo>
                    <a:cubicBezTo>
                      <a:pt x="6140" y="1369"/>
                      <a:pt x="6140" y="1004"/>
                      <a:pt x="6140" y="609"/>
                    </a:cubicBezTo>
                    <a:cubicBezTo>
                      <a:pt x="4773" y="609"/>
                      <a:pt x="3222" y="305"/>
                      <a:pt x="18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609;p40"/>
              <p:cNvSpPr/>
              <p:nvPr/>
            </p:nvSpPr>
            <p:spPr>
              <a:xfrm>
                <a:off x="2688320" y="673913"/>
                <a:ext cx="86143" cy="39382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1126" extrusionOk="0">
                    <a:moveTo>
                      <a:pt x="183" y="1"/>
                    </a:moveTo>
                    <a:cubicBezTo>
                      <a:pt x="122" y="305"/>
                      <a:pt x="61" y="609"/>
                      <a:pt x="0" y="913"/>
                    </a:cubicBezTo>
                    <a:cubicBezTo>
                      <a:pt x="500" y="942"/>
                      <a:pt x="972" y="1028"/>
                      <a:pt x="1443" y="1117"/>
                    </a:cubicBezTo>
                    <a:lnTo>
                      <a:pt x="1443" y="1117"/>
                    </a:lnTo>
                    <a:cubicBezTo>
                      <a:pt x="1388" y="1099"/>
                      <a:pt x="1323" y="1057"/>
                      <a:pt x="1277" y="1034"/>
                    </a:cubicBezTo>
                    <a:cubicBezTo>
                      <a:pt x="1155" y="1004"/>
                      <a:pt x="1155" y="821"/>
                      <a:pt x="1307" y="761"/>
                    </a:cubicBezTo>
                    <a:cubicBezTo>
                      <a:pt x="1702" y="639"/>
                      <a:pt x="2067" y="457"/>
                      <a:pt x="2462" y="244"/>
                    </a:cubicBezTo>
                    <a:cubicBezTo>
                      <a:pt x="1702" y="153"/>
                      <a:pt x="943" y="122"/>
                      <a:pt x="183" y="1"/>
                    </a:cubicBezTo>
                    <a:close/>
                    <a:moveTo>
                      <a:pt x="1443" y="1117"/>
                    </a:moveTo>
                    <a:lnTo>
                      <a:pt x="1443" y="1117"/>
                    </a:lnTo>
                    <a:cubicBezTo>
                      <a:pt x="1460" y="1122"/>
                      <a:pt x="1475" y="1125"/>
                      <a:pt x="1490" y="1125"/>
                    </a:cubicBezTo>
                    <a:cubicBezTo>
                      <a:pt x="1474" y="1122"/>
                      <a:pt x="1459" y="1119"/>
                      <a:pt x="1443" y="11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610;p40"/>
              <p:cNvSpPr/>
              <p:nvPr/>
            </p:nvSpPr>
            <p:spPr>
              <a:xfrm>
                <a:off x="2593716" y="445357"/>
                <a:ext cx="106324" cy="312572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8937" extrusionOk="0">
                    <a:moveTo>
                      <a:pt x="1094" y="1"/>
                    </a:moveTo>
                    <a:lnTo>
                      <a:pt x="1094" y="1"/>
                    </a:lnTo>
                    <a:cubicBezTo>
                      <a:pt x="1216" y="517"/>
                      <a:pt x="1246" y="973"/>
                      <a:pt x="1246" y="1460"/>
                    </a:cubicBezTo>
                    <a:lnTo>
                      <a:pt x="1246" y="1520"/>
                    </a:lnTo>
                    <a:cubicBezTo>
                      <a:pt x="1246" y="2584"/>
                      <a:pt x="1064" y="3709"/>
                      <a:pt x="851" y="4682"/>
                    </a:cubicBezTo>
                    <a:cubicBezTo>
                      <a:pt x="790" y="5168"/>
                      <a:pt x="638" y="5685"/>
                      <a:pt x="517" y="6171"/>
                    </a:cubicBezTo>
                    <a:lnTo>
                      <a:pt x="517" y="6201"/>
                    </a:lnTo>
                    <a:cubicBezTo>
                      <a:pt x="365" y="6779"/>
                      <a:pt x="213" y="7296"/>
                      <a:pt x="91" y="7873"/>
                    </a:cubicBezTo>
                    <a:cubicBezTo>
                      <a:pt x="0" y="8572"/>
                      <a:pt x="213" y="8511"/>
                      <a:pt x="851" y="8663"/>
                    </a:cubicBezTo>
                    <a:cubicBezTo>
                      <a:pt x="1277" y="8785"/>
                      <a:pt x="1672" y="8876"/>
                      <a:pt x="2067" y="8937"/>
                    </a:cubicBezTo>
                    <a:cubicBezTo>
                      <a:pt x="2523" y="6840"/>
                      <a:pt x="3040" y="4560"/>
                      <a:pt x="2432" y="2432"/>
                    </a:cubicBezTo>
                    <a:cubicBezTo>
                      <a:pt x="2189" y="1520"/>
                      <a:pt x="1733" y="700"/>
                      <a:pt x="1094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611;p40"/>
              <p:cNvSpPr/>
              <p:nvPr/>
            </p:nvSpPr>
            <p:spPr>
              <a:xfrm>
                <a:off x="2391706" y="630335"/>
                <a:ext cx="212648" cy="61696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1764" extrusionOk="0">
                    <a:moveTo>
                      <a:pt x="1" y="0"/>
                    </a:moveTo>
                    <a:cubicBezTo>
                      <a:pt x="1" y="304"/>
                      <a:pt x="1" y="608"/>
                      <a:pt x="31" y="912"/>
                    </a:cubicBezTo>
                    <a:cubicBezTo>
                      <a:pt x="1977" y="1155"/>
                      <a:pt x="3952" y="1490"/>
                      <a:pt x="5867" y="1763"/>
                    </a:cubicBezTo>
                    <a:cubicBezTo>
                      <a:pt x="5958" y="1490"/>
                      <a:pt x="5989" y="1247"/>
                      <a:pt x="6080" y="1003"/>
                    </a:cubicBezTo>
                    <a:cubicBezTo>
                      <a:pt x="4013" y="791"/>
                      <a:pt x="1916" y="548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612;p40"/>
              <p:cNvSpPr/>
              <p:nvPr/>
            </p:nvSpPr>
            <p:spPr>
              <a:xfrm>
                <a:off x="2405521" y="400310"/>
                <a:ext cx="225414" cy="90795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2596" extrusionOk="0">
                    <a:moveTo>
                      <a:pt x="3343" y="1"/>
                    </a:moveTo>
                    <a:cubicBezTo>
                      <a:pt x="2456" y="1"/>
                      <a:pt x="1589" y="260"/>
                      <a:pt x="822" y="681"/>
                    </a:cubicBezTo>
                    <a:cubicBezTo>
                      <a:pt x="427" y="1197"/>
                      <a:pt x="153" y="1745"/>
                      <a:pt x="1" y="2322"/>
                    </a:cubicBezTo>
                    <a:cubicBezTo>
                      <a:pt x="670" y="1628"/>
                      <a:pt x="1535" y="1363"/>
                      <a:pt x="2451" y="1363"/>
                    </a:cubicBezTo>
                    <a:cubicBezTo>
                      <a:pt x="3824" y="1363"/>
                      <a:pt x="5315" y="1958"/>
                      <a:pt x="6445" y="2596"/>
                    </a:cubicBezTo>
                    <a:cubicBezTo>
                      <a:pt x="6445" y="2048"/>
                      <a:pt x="6354" y="1532"/>
                      <a:pt x="6202" y="1045"/>
                    </a:cubicBezTo>
                    <a:cubicBezTo>
                      <a:pt x="5594" y="498"/>
                      <a:pt x="4834" y="134"/>
                      <a:pt x="3952" y="42"/>
                    </a:cubicBezTo>
                    <a:cubicBezTo>
                      <a:pt x="3749" y="14"/>
                      <a:pt x="3545" y="1"/>
                      <a:pt x="33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613;p40"/>
              <p:cNvSpPr/>
              <p:nvPr/>
            </p:nvSpPr>
            <p:spPr>
              <a:xfrm>
                <a:off x="2483128" y="455989"/>
                <a:ext cx="65963" cy="190334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5442" extrusionOk="0">
                    <a:moveTo>
                      <a:pt x="1" y="1"/>
                    </a:moveTo>
                    <a:cubicBezTo>
                      <a:pt x="882" y="1520"/>
                      <a:pt x="761" y="3648"/>
                      <a:pt x="305" y="5289"/>
                    </a:cubicBezTo>
                    <a:cubicBezTo>
                      <a:pt x="609" y="5381"/>
                      <a:pt x="882" y="5411"/>
                      <a:pt x="1186" y="5441"/>
                    </a:cubicBezTo>
                    <a:cubicBezTo>
                      <a:pt x="1521" y="3739"/>
                      <a:pt x="1885" y="1733"/>
                      <a:pt x="1217" y="92"/>
                    </a:cubicBezTo>
                    <a:cubicBezTo>
                      <a:pt x="791" y="1"/>
                      <a:pt x="366" y="1"/>
                      <a:pt x="1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614;p40"/>
              <p:cNvSpPr/>
              <p:nvPr/>
            </p:nvSpPr>
            <p:spPr>
              <a:xfrm>
                <a:off x="2452316" y="380515"/>
                <a:ext cx="24483" cy="1916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31"/>
                      <a:pt x="31" y="92"/>
                      <a:pt x="92" y="152"/>
                    </a:cubicBezTo>
                    <a:cubicBezTo>
                      <a:pt x="122" y="244"/>
                      <a:pt x="183" y="396"/>
                      <a:pt x="183" y="548"/>
                    </a:cubicBezTo>
                    <a:cubicBezTo>
                      <a:pt x="335" y="456"/>
                      <a:pt x="487" y="426"/>
                      <a:pt x="699" y="396"/>
                    </a:cubicBezTo>
                    <a:cubicBezTo>
                      <a:pt x="456" y="244"/>
                      <a:pt x="244" y="92"/>
                      <a:pt x="0" y="0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615;p40"/>
              <p:cNvSpPr/>
              <p:nvPr/>
            </p:nvSpPr>
            <p:spPr>
              <a:xfrm>
                <a:off x="2249257" y="362363"/>
                <a:ext cx="203100" cy="97930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2800" extrusionOk="0">
                    <a:moveTo>
                      <a:pt x="3563" y="1"/>
                    </a:moveTo>
                    <a:cubicBezTo>
                      <a:pt x="2581" y="1"/>
                      <a:pt x="1595" y="267"/>
                      <a:pt x="761" y="793"/>
                    </a:cubicBezTo>
                    <a:lnTo>
                      <a:pt x="761" y="823"/>
                    </a:lnTo>
                    <a:cubicBezTo>
                      <a:pt x="366" y="1462"/>
                      <a:pt x="153" y="2130"/>
                      <a:pt x="1" y="2799"/>
                    </a:cubicBezTo>
                    <a:cubicBezTo>
                      <a:pt x="1021" y="1617"/>
                      <a:pt x="2678" y="965"/>
                      <a:pt x="4256" y="965"/>
                    </a:cubicBezTo>
                    <a:cubicBezTo>
                      <a:pt x="4747" y="965"/>
                      <a:pt x="5230" y="1028"/>
                      <a:pt x="5685" y="1158"/>
                    </a:cubicBezTo>
                    <a:cubicBezTo>
                      <a:pt x="5746" y="1158"/>
                      <a:pt x="5776" y="1127"/>
                      <a:pt x="5806" y="1127"/>
                    </a:cubicBezTo>
                    <a:cubicBezTo>
                      <a:pt x="5776" y="1006"/>
                      <a:pt x="5776" y="854"/>
                      <a:pt x="5685" y="732"/>
                    </a:cubicBezTo>
                    <a:cubicBezTo>
                      <a:pt x="5654" y="611"/>
                      <a:pt x="5563" y="489"/>
                      <a:pt x="5502" y="367"/>
                    </a:cubicBezTo>
                    <a:cubicBezTo>
                      <a:pt x="4890" y="122"/>
                      <a:pt x="4227" y="1"/>
                      <a:pt x="35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616;p40"/>
              <p:cNvSpPr/>
              <p:nvPr/>
            </p:nvSpPr>
            <p:spPr>
              <a:xfrm>
                <a:off x="2306685" y="431542"/>
                <a:ext cx="111640" cy="268643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7681" extrusionOk="0">
                    <a:moveTo>
                      <a:pt x="3192" y="0"/>
                    </a:moveTo>
                    <a:cubicBezTo>
                      <a:pt x="2584" y="396"/>
                      <a:pt x="2067" y="852"/>
                      <a:pt x="1672" y="1429"/>
                    </a:cubicBezTo>
                    <a:cubicBezTo>
                      <a:pt x="335" y="3222"/>
                      <a:pt x="61" y="5380"/>
                      <a:pt x="0" y="7539"/>
                    </a:cubicBezTo>
                    <a:lnTo>
                      <a:pt x="0" y="7599"/>
                    </a:lnTo>
                    <a:cubicBezTo>
                      <a:pt x="487" y="7599"/>
                      <a:pt x="942" y="7630"/>
                      <a:pt x="1398" y="7660"/>
                    </a:cubicBezTo>
                    <a:cubicBezTo>
                      <a:pt x="1577" y="7668"/>
                      <a:pt x="1723" y="7681"/>
                      <a:pt x="1839" y="7681"/>
                    </a:cubicBezTo>
                    <a:cubicBezTo>
                      <a:pt x="2159" y="7681"/>
                      <a:pt x="2256" y="7587"/>
                      <a:pt x="2189" y="7052"/>
                    </a:cubicBezTo>
                    <a:cubicBezTo>
                      <a:pt x="2128" y="6171"/>
                      <a:pt x="2128" y="5259"/>
                      <a:pt x="2128" y="4347"/>
                    </a:cubicBezTo>
                    <a:cubicBezTo>
                      <a:pt x="2189" y="2888"/>
                      <a:pt x="2371" y="1277"/>
                      <a:pt x="3192" y="0"/>
                    </a:cubicBezTo>
                    <a:close/>
                  </a:path>
                </a:pathLst>
              </a:custGeom>
              <a:solidFill>
                <a:srgbClr val="FEAA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617;p40"/>
              <p:cNvSpPr/>
              <p:nvPr/>
            </p:nvSpPr>
            <p:spPr>
              <a:xfrm>
                <a:off x="2005839" y="596305"/>
                <a:ext cx="297672" cy="87018"/>
              </a:xfrm>
              <a:custGeom>
                <a:avLst/>
                <a:gdLst/>
                <a:ahLst/>
                <a:cxnLst/>
                <a:rect l="l" t="t" r="r" b="b"/>
                <a:pathLst>
                  <a:path w="8511" h="2488" extrusionOk="0">
                    <a:moveTo>
                      <a:pt x="0" y="1"/>
                    </a:moveTo>
                    <a:cubicBezTo>
                      <a:pt x="274" y="396"/>
                      <a:pt x="578" y="852"/>
                      <a:pt x="882" y="1308"/>
                    </a:cubicBezTo>
                    <a:cubicBezTo>
                      <a:pt x="1064" y="1581"/>
                      <a:pt x="1368" y="2341"/>
                      <a:pt x="1642" y="2463"/>
                    </a:cubicBezTo>
                    <a:cubicBezTo>
                      <a:pt x="1683" y="2480"/>
                      <a:pt x="1727" y="2488"/>
                      <a:pt x="1773" y="2488"/>
                    </a:cubicBezTo>
                    <a:cubicBezTo>
                      <a:pt x="2128" y="2488"/>
                      <a:pt x="2588" y="2013"/>
                      <a:pt x="2857" y="1824"/>
                    </a:cubicBezTo>
                    <a:cubicBezTo>
                      <a:pt x="3222" y="1521"/>
                      <a:pt x="3648" y="1247"/>
                      <a:pt x="4073" y="943"/>
                    </a:cubicBezTo>
                    <a:cubicBezTo>
                      <a:pt x="4104" y="928"/>
                      <a:pt x="4134" y="920"/>
                      <a:pt x="4161" y="920"/>
                    </a:cubicBezTo>
                    <a:cubicBezTo>
                      <a:pt x="4187" y="920"/>
                      <a:pt x="4210" y="928"/>
                      <a:pt x="4225" y="943"/>
                    </a:cubicBezTo>
                    <a:cubicBezTo>
                      <a:pt x="5563" y="1065"/>
                      <a:pt x="7113" y="1156"/>
                      <a:pt x="8450" y="1551"/>
                    </a:cubicBezTo>
                    <a:cubicBezTo>
                      <a:pt x="8481" y="1369"/>
                      <a:pt x="8481" y="1125"/>
                      <a:pt x="8511" y="882"/>
                    </a:cubicBezTo>
                    <a:cubicBezTo>
                      <a:pt x="5715" y="639"/>
                      <a:pt x="2857" y="39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618;p40"/>
              <p:cNvSpPr/>
              <p:nvPr/>
            </p:nvSpPr>
            <p:spPr>
              <a:xfrm>
                <a:off x="2174868" y="401779"/>
                <a:ext cx="84010" cy="21051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6019" extrusionOk="0">
                    <a:moveTo>
                      <a:pt x="2401" y="0"/>
                    </a:moveTo>
                    <a:lnTo>
                      <a:pt x="2401" y="0"/>
                    </a:lnTo>
                    <a:cubicBezTo>
                      <a:pt x="517" y="1459"/>
                      <a:pt x="61" y="3587"/>
                      <a:pt x="0" y="5806"/>
                    </a:cubicBezTo>
                    <a:cubicBezTo>
                      <a:pt x="638" y="5897"/>
                      <a:pt x="1246" y="5958"/>
                      <a:pt x="1885" y="6019"/>
                    </a:cubicBezTo>
                    <a:cubicBezTo>
                      <a:pt x="1672" y="4864"/>
                      <a:pt x="1581" y="3678"/>
                      <a:pt x="1702" y="2523"/>
                    </a:cubicBezTo>
                    <a:cubicBezTo>
                      <a:pt x="1793" y="1672"/>
                      <a:pt x="1945" y="730"/>
                      <a:pt x="2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619;p40"/>
              <p:cNvSpPr/>
              <p:nvPr/>
            </p:nvSpPr>
            <p:spPr>
              <a:xfrm>
                <a:off x="2010071" y="640967"/>
                <a:ext cx="137172" cy="729299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20852" extrusionOk="0">
                    <a:moveTo>
                      <a:pt x="3922" y="0"/>
                    </a:moveTo>
                    <a:lnTo>
                      <a:pt x="3922" y="0"/>
                    </a:lnTo>
                    <a:cubicBezTo>
                      <a:pt x="3162" y="578"/>
                      <a:pt x="2432" y="1095"/>
                      <a:pt x="1673" y="1672"/>
                    </a:cubicBezTo>
                    <a:lnTo>
                      <a:pt x="1551" y="1672"/>
                    </a:lnTo>
                    <a:cubicBezTo>
                      <a:pt x="1338" y="4560"/>
                      <a:pt x="1065" y="7447"/>
                      <a:pt x="791" y="10335"/>
                    </a:cubicBezTo>
                    <a:cubicBezTo>
                      <a:pt x="518" y="13253"/>
                      <a:pt x="366" y="16201"/>
                      <a:pt x="1" y="19089"/>
                    </a:cubicBezTo>
                    <a:cubicBezTo>
                      <a:pt x="31" y="19089"/>
                      <a:pt x="31" y="19089"/>
                      <a:pt x="62" y="19119"/>
                    </a:cubicBezTo>
                    <a:cubicBezTo>
                      <a:pt x="730" y="19697"/>
                      <a:pt x="1369" y="20305"/>
                      <a:pt x="2007" y="20852"/>
                    </a:cubicBezTo>
                    <a:cubicBezTo>
                      <a:pt x="1825" y="20244"/>
                      <a:pt x="1976" y="19484"/>
                      <a:pt x="2037" y="18785"/>
                    </a:cubicBezTo>
                    <a:cubicBezTo>
                      <a:pt x="2189" y="16657"/>
                      <a:pt x="2432" y="14529"/>
                      <a:pt x="2615" y="12402"/>
                    </a:cubicBezTo>
                    <a:cubicBezTo>
                      <a:pt x="3010" y="8238"/>
                      <a:pt x="3375" y="4104"/>
                      <a:pt x="3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620;p40"/>
              <p:cNvSpPr/>
              <p:nvPr/>
            </p:nvSpPr>
            <p:spPr>
              <a:xfrm>
                <a:off x="1939913" y="613338"/>
                <a:ext cx="120174" cy="738882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1126" extrusionOk="0">
                    <a:moveTo>
                      <a:pt x="1885" y="0"/>
                    </a:moveTo>
                    <a:cubicBezTo>
                      <a:pt x="1186" y="7021"/>
                      <a:pt x="548" y="14043"/>
                      <a:pt x="1" y="21125"/>
                    </a:cubicBezTo>
                    <a:cubicBezTo>
                      <a:pt x="700" y="20851"/>
                      <a:pt x="1308" y="20487"/>
                      <a:pt x="1885" y="19940"/>
                    </a:cubicBezTo>
                    <a:cubicBezTo>
                      <a:pt x="1885" y="19940"/>
                      <a:pt x="1885" y="19909"/>
                      <a:pt x="1916" y="19909"/>
                    </a:cubicBezTo>
                    <a:cubicBezTo>
                      <a:pt x="2037" y="16991"/>
                      <a:pt x="2372" y="14043"/>
                      <a:pt x="2675" y="11155"/>
                    </a:cubicBezTo>
                    <a:cubicBezTo>
                      <a:pt x="2949" y="8237"/>
                      <a:pt x="3192" y="5259"/>
                      <a:pt x="3435" y="2341"/>
                    </a:cubicBezTo>
                    <a:cubicBezTo>
                      <a:pt x="2919" y="1581"/>
                      <a:pt x="2432" y="790"/>
                      <a:pt x="18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621;p40"/>
              <p:cNvSpPr/>
              <p:nvPr/>
            </p:nvSpPr>
            <p:spPr>
              <a:xfrm>
                <a:off x="2390657" y="671779"/>
                <a:ext cx="204149" cy="53197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152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1" y="244"/>
                      <a:pt x="61" y="487"/>
                      <a:pt x="92" y="761"/>
                    </a:cubicBezTo>
                    <a:cubicBezTo>
                      <a:pt x="226" y="410"/>
                      <a:pt x="552" y="203"/>
                      <a:pt x="879" y="203"/>
                    </a:cubicBezTo>
                    <a:cubicBezTo>
                      <a:pt x="920" y="203"/>
                      <a:pt x="962" y="207"/>
                      <a:pt x="1003" y="214"/>
                    </a:cubicBezTo>
                    <a:lnTo>
                      <a:pt x="4985" y="913"/>
                    </a:lnTo>
                    <a:cubicBezTo>
                      <a:pt x="5289" y="943"/>
                      <a:pt x="5563" y="1217"/>
                      <a:pt x="5654" y="1521"/>
                    </a:cubicBezTo>
                    <a:cubicBezTo>
                      <a:pt x="5715" y="1277"/>
                      <a:pt x="5745" y="1065"/>
                      <a:pt x="5836" y="852"/>
                    </a:cubicBezTo>
                    <a:cubicBezTo>
                      <a:pt x="3891" y="609"/>
                      <a:pt x="1946" y="335"/>
                      <a:pt x="0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622;p40"/>
              <p:cNvSpPr/>
              <p:nvPr/>
            </p:nvSpPr>
            <p:spPr>
              <a:xfrm>
                <a:off x="2152520" y="636700"/>
                <a:ext cx="34066" cy="15984"/>
              </a:xfrm>
              <a:custGeom>
                <a:avLst/>
                <a:gdLst/>
                <a:ahLst/>
                <a:cxnLst/>
                <a:rect l="l" t="t" r="r" b="b"/>
                <a:pathLst>
                  <a:path w="974" h="457" extrusionOk="0">
                    <a:moveTo>
                      <a:pt x="825" y="173"/>
                    </a:moveTo>
                    <a:cubicBezTo>
                      <a:pt x="874" y="186"/>
                      <a:pt x="923" y="200"/>
                      <a:pt x="973" y="214"/>
                    </a:cubicBezTo>
                    <a:cubicBezTo>
                      <a:pt x="926" y="195"/>
                      <a:pt x="876" y="182"/>
                      <a:pt x="825" y="173"/>
                    </a:cubicBezTo>
                    <a:close/>
                    <a:moveTo>
                      <a:pt x="31" y="1"/>
                    </a:moveTo>
                    <a:cubicBezTo>
                      <a:pt x="31" y="153"/>
                      <a:pt x="1" y="305"/>
                      <a:pt x="1" y="457"/>
                    </a:cubicBezTo>
                    <a:cubicBezTo>
                      <a:pt x="92" y="274"/>
                      <a:pt x="305" y="153"/>
                      <a:pt x="487" y="153"/>
                    </a:cubicBezTo>
                    <a:cubicBezTo>
                      <a:pt x="592" y="153"/>
                      <a:pt x="711" y="153"/>
                      <a:pt x="825" y="173"/>
                    </a:cubicBezTo>
                    <a:lnTo>
                      <a:pt x="825" y="173"/>
                    </a:lnTo>
                    <a:cubicBezTo>
                      <a:pt x="548" y="96"/>
                      <a:pt x="289" y="27"/>
                      <a:pt x="31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623;p40"/>
              <p:cNvSpPr/>
              <p:nvPr/>
            </p:nvSpPr>
            <p:spPr>
              <a:xfrm>
                <a:off x="2096176" y="971578"/>
                <a:ext cx="24483" cy="27112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752" extrusionOk="0">
                    <a:moveTo>
                      <a:pt x="700" y="0"/>
                    </a:moveTo>
                    <a:cubicBezTo>
                      <a:pt x="609" y="912"/>
                      <a:pt x="487" y="1885"/>
                      <a:pt x="426" y="2797"/>
                    </a:cubicBezTo>
                    <a:cubicBezTo>
                      <a:pt x="274" y="4408"/>
                      <a:pt x="122" y="6080"/>
                      <a:pt x="1" y="7751"/>
                    </a:cubicBezTo>
                    <a:cubicBezTo>
                      <a:pt x="305" y="5776"/>
                      <a:pt x="487" y="3800"/>
                      <a:pt x="578" y="1794"/>
                    </a:cubicBezTo>
                    <a:cubicBezTo>
                      <a:pt x="578" y="1672"/>
                      <a:pt x="609" y="1581"/>
                      <a:pt x="639" y="1459"/>
                    </a:cubicBezTo>
                    <a:cubicBezTo>
                      <a:pt x="639" y="973"/>
                      <a:pt x="700" y="517"/>
                      <a:pt x="700" y="0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624;p40"/>
              <p:cNvSpPr/>
              <p:nvPr/>
            </p:nvSpPr>
            <p:spPr>
              <a:xfrm>
                <a:off x="2593716" y="445357"/>
                <a:ext cx="106324" cy="312572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8937" extrusionOk="0">
                    <a:moveTo>
                      <a:pt x="1094" y="1"/>
                    </a:moveTo>
                    <a:lnTo>
                      <a:pt x="1094" y="1"/>
                    </a:lnTo>
                    <a:cubicBezTo>
                      <a:pt x="1216" y="517"/>
                      <a:pt x="1246" y="973"/>
                      <a:pt x="1246" y="1460"/>
                    </a:cubicBezTo>
                    <a:lnTo>
                      <a:pt x="1246" y="1520"/>
                    </a:lnTo>
                    <a:cubicBezTo>
                      <a:pt x="1246" y="2584"/>
                      <a:pt x="1064" y="3709"/>
                      <a:pt x="851" y="4682"/>
                    </a:cubicBezTo>
                    <a:cubicBezTo>
                      <a:pt x="790" y="5168"/>
                      <a:pt x="638" y="5685"/>
                      <a:pt x="517" y="6171"/>
                    </a:cubicBezTo>
                    <a:lnTo>
                      <a:pt x="517" y="6201"/>
                    </a:lnTo>
                    <a:cubicBezTo>
                      <a:pt x="365" y="6779"/>
                      <a:pt x="213" y="7296"/>
                      <a:pt x="91" y="7873"/>
                    </a:cubicBezTo>
                    <a:cubicBezTo>
                      <a:pt x="0" y="8572"/>
                      <a:pt x="213" y="8511"/>
                      <a:pt x="851" y="8663"/>
                    </a:cubicBezTo>
                    <a:cubicBezTo>
                      <a:pt x="1277" y="8785"/>
                      <a:pt x="1672" y="8876"/>
                      <a:pt x="2067" y="8937"/>
                    </a:cubicBezTo>
                    <a:cubicBezTo>
                      <a:pt x="2523" y="6840"/>
                      <a:pt x="3040" y="4560"/>
                      <a:pt x="2432" y="2432"/>
                    </a:cubicBezTo>
                    <a:cubicBezTo>
                      <a:pt x="2189" y="1520"/>
                      <a:pt x="1733" y="700"/>
                      <a:pt x="1094" y="1"/>
                    </a:cubicBezTo>
                    <a:close/>
                  </a:path>
                </a:pathLst>
              </a:custGeom>
              <a:solidFill>
                <a:srgbClr val="FEAA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625;p40"/>
              <p:cNvSpPr/>
              <p:nvPr/>
            </p:nvSpPr>
            <p:spPr>
              <a:xfrm>
                <a:off x="2483128" y="455989"/>
                <a:ext cx="65963" cy="190334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5442" extrusionOk="0">
                    <a:moveTo>
                      <a:pt x="1" y="1"/>
                    </a:moveTo>
                    <a:cubicBezTo>
                      <a:pt x="882" y="1520"/>
                      <a:pt x="761" y="3648"/>
                      <a:pt x="305" y="5289"/>
                    </a:cubicBezTo>
                    <a:cubicBezTo>
                      <a:pt x="609" y="5381"/>
                      <a:pt x="882" y="5411"/>
                      <a:pt x="1186" y="5441"/>
                    </a:cubicBezTo>
                    <a:cubicBezTo>
                      <a:pt x="1521" y="3739"/>
                      <a:pt x="1885" y="1733"/>
                      <a:pt x="1217" y="92"/>
                    </a:cubicBezTo>
                    <a:cubicBezTo>
                      <a:pt x="791" y="1"/>
                      <a:pt x="366" y="1"/>
                      <a:pt x="1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626;p40"/>
              <p:cNvSpPr/>
              <p:nvPr/>
            </p:nvSpPr>
            <p:spPr>
              <a:xfrm>
                <a:off x="2452316" y="380515"/>
                <a:ext cx="24483" cy="1916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31"/>
                      <a:pt x="31" y="92"/>
                      <a:pt x="92" y="152"/>
                    </a:cubicBezTo>
                    <a:cubicBezTo>
                      <a:pt x="122" y="244"/>
                      <a:pt x="183" y="396"/>
                      <a:pt x="183" y="548"/>
                    </a:cubicBezTo>
                    <a:cubicBezTo>
                      <a:pt x="335" y="456"/>
                      <a:pt x="487" y="426"/>
                      <a:pt x="699" y="396"/>
                    </a:cubicBezTo>
                    <a:cubicBezTo>
                      <a:pt x="456" y="244"/>
                      <a:pt x="244" y="92"/>
                      <a:pt x="0" y="0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627;p40"/>
              <p:cNvSpPr/>
              <p:nvPr/>
            </p:nvSpPr>
            <p:spPr>
              <a:xfrm>
                <a:off x="1978174" y="793140"/>
                <a:ext cx="51203" cy="311977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8920" extrusionOk="0">
                    <a:moveTo>
                      <a:pt x="979" y="1"/>
                    </a:moveTo>
                    <a:cubicBezTo>
                      <a:pt x="801" y="1"/>
                      <a:pt x="639" y="105"/>
                      <a:pt x="639" y="330"/>
                    </a:cubicBezTo>
                    <a:cubicBezTo>
                      <a:pt x="578" y="1759"/>
                      <a:pt x="487" y="3187"/>
                      <a:pt x="426" y="4616"/>
                    </a:cubicBezTo>
                    <a:cubicBezTo>
                      <a:pt x="335" y="6045"/>
                      <a:pt x="92" y="7473"/>
                      <a:pt x="1" y="8871"/>
                    </a:cubicBezTo>
                    <a:cubicBezTo>
                      <a:pt x="1" y="8890"/>
                      <a:pt x="23" y="8920"/>
                      <a:pt x="41" y="8920"/>
                    </a:cubicBezTo>
                    <a:cubicBezTo>
                      <a:pt x="52" y="8920"/>
                      <a:pt x="62" y="8907"/>
                      <a:pt x="62" y="8871"/>
                    </a:cubicBezTo>
                    <a:cubicBezTo>
                      <a:pt x="822" y="6227"/>
                      <a:pt x="1247" y="3248"/>
                      <a:pt x="1430" y="482"/>
                    </a:cubicBezTo>
                    <a:cubicBezTo>
                      <a:pt x="1464" y="174"/>
                      <a:pt x="1208" y="1"/>
                      <a:pt x="9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628;p40"/>
              <p:cNvSpPr/>
              <p:nvPr/>
            </p:nvSpPr>
            <p:spPr>
              <a:xfrm>
                <a:off x="2109991" y="719484"/>
                <a:ext cx="75546" cy="556592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914" extrusionOk="0">
                    <a:moveTo>
                      <a:pt x="1660" y="1"/>
                    </a:moveTo>
                    <a:cubicBezTo>
                      <a:pt x="1469" y="1"/>
                      <a:pt x="1277" y="115"/>
                      <a:pt x="1247" y="339"/>
                    </a:cubicBezTo>
                    <a:cubicBezTo>
                      <a:pt x="1065" y="1646"/>
                      <a:pt x="1065" y="3014"/>
                      <a:pt x="974" y="4290"/>
                    </a:cubicBezTo>
                    <a:cubicBezTo>
                      <a:pt x="913" y="5628"/>
                      <a:pt x="822" y="6965"/>
                      <a:pt x="700" y="8242"/>
                    </a:cubicBezTo>
                    <a:cubicBezTo>
                      <a:pt x="639" y="9488"/>
                      <a:pt x="518" y="10765"/>
                      <a:pt x="366" y="12041"/>
                    </a:cubicBezTo>
                    <a:cubicBezTo>
                      <a:pt x="244" y="13288"/>
                      <a:pt x="1" y="14595"/>
                      <a:pt x="62" y="15841"/>
                    </a:cubicBezTo>
                    <a:cubicBezTo>
                      <a:pt x="62" y="15891"/>
                      <a:pt x="99" y="15914"/>
                      <a:pt x="132" y="15914"/>
                    </a:cubicBezTo>
                    <a:cubicBezTo>
                      <a:pt x="159" y="15914"/>
                      <a:pt x="183" y="15898"/>
                      <a:pt x="183" y="15871"/>
                    </a:cubicBezTo>
                    <a:cubicBezTo>
                      <a:pt x="639" y="14655"/>
                      <a:pt x="761" y="13348"/>
                      <a:pt x="913" y="12132"/>
                    </a:cubicBezTo>
                    <a:cubicBezTo>
                      <a:pt x="1095" y="10825"/>
                      <a:pt x="1278" y="9488"/>
                      <a:pt x="1430" y="8211"/>
                    </a:cubicBezTo>
                    <a:cubicBezTo>
                      <a:pt x="1582" y="6904"/>
                      <a:pt x="1734" y="5597"/>
                      <a:pt x="1855" y="4290"/>
                    </a:cubicBezTo>
                    <a:cubicBezTo>
                      <a:pt x="1977" y="3014"/>
                      <a:pt x="2159" y="1676"/>
                      <a:pt x="2068" y="369"/>
                    </a:cubicBezTo>
                    <a:cubicBezTo>
                      <a:pt x="2052" y="122"/>
                      <a:pt x="1857" y="1"/>
                      <a:pt x="16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629;p40"/>
              <p:cNvSpPr/>
              <p:nvPr/>
            </p:nvSpPr>
            <p:spPr>
              <a:xfrm>
                <a:off x="1926098" y="352850"/>
                <a:ext cx="899417" cy="1136618"/>
              </a:xfrm>
              <a:custGeom>
                <a:avLst/>
                <a:gdLst/>
                <a:ahLst/>
                <a:cxnLst/>
                <a:rect l="l" t="t" r="r" b="b"/>
                <a:pathLst>
                  <a:path w="25716" h="32498" extrusionOk="0">
                    <a:moveTo>
                      <a:pt x="15016" y="761"/>
                    </a:moveTo>
                    <a:lnTo>
                      <a:pt x="15016" y="761"/>
                    </a:lnTo>
                    <a:cubicBezTo>
                      <a:pt x="15290" y="883"/>
                      <a:pt x="15502" y="1035"/>
                      <a:pt x="15745" y="1187"/>
                    </a:cubicBezTo>
                    <a:cubicBezTo>
                      <a:pt x="15594" y="1217"/>
                      <a:pt x="15381" y="1278"/>
                      <a:pt x="15229" y="1339"/>
                    </a:cubicBezTo>
                    <a:cubicBezTo>
                      <a:pt x="15198" y="1187"/>
                      <a:pt x="15168" y="1065"/>
                      <a:pt x="15077" y="913"/>
                    </a:cubicBezTo>
                    <a:cubicBezTo>
                      <a:pt x="15077" y="883"/>
                      <a:pt x="15046" y="791"/>
                      <a:pt x="15016" y="761"/>
                    </a:cubicBezTo>
                    <a:close/>
                    <a:moveTo>
                      <a:pt x="12834" y="273"/>
                    </a:moveTo>
                    <a:cubicBezTo>
                      <a:pt x="13498" y="273"/>
                      <a:pt x="14160" y="394"/>
                      <a:pt x="14773" y="639"/>
                    </a:cubicBezTo>
                    <a:cubicBezTo>
                      <a:pt x="14864" y="761"/>
                      <a:pt x="14925" y="913"/>
                      <a:pt x="14986" y="1035"/>
                    </a:cubicBezTo>
                    <a:cubicBezTo>
                      <a:pt x="15016" y="1126"/>
                      <a:pt x="15016" y="1278"/>
                      <a:pt x="15046" y="1399"/>
                    </a:cubicBezTo>
                    <a:cubicBezTo>
                      <a:pt x="15016" y="1399"/>
                      <a:pt x="14986" y="1430"/>
                      <a:pt x="14925" y="1430"/>
                    </a:cubicBezTo>
                    <a:cubicBezTo>
                      <a:pt x="14476" y="1309"/>
                      <a:pt x="14000" y="1249"/>
                      <a:pt x="13516" y="1249"/>
                    </a:cubicBezTo>
                    <a:cubicBezTo>
                      <a:pt x="11933" y="1249"/>
                      <a:pt x="10272" y="1884"/>
                      <a:pt x="9271" y="3071"/>
                    </a:cubicBezTo>
                    <a:cubicBezTo>
                      <a:pt x="9423" y="2402"/>
                      <a:pt x="9666" y="1703"/>
                      <a:pt x="10031" y="1095"/>
                    </a:cubicBezTo>
                    <a:lnTo>
                      <a:pt x="10031" y="1065"/>
                    </a:lnTo>
                    <a:cubicBezTo>
                      <a:pt x="10865" y="539"/>
                      <a:pt x="11851" y="273"/>
                      <a:pt x="12834" y="273"/>
                    </a:cubicBezTo>
                    <a:close/>
                    <a:moveTo>
                      <a:pt x="16985" y="1294"/>
                    </a:moveTo>
                    <a:cubicBezTo>
                      <a:pt x="17199" y="1294"/>
                      <a:pt x="17415" y="1309"/>
                      <a:pt x="17630" y="1339"/>
                    </a:cubicBezTo>
                    <a:cubicBezTo>
                      <a:pt x="18511" y="1430"/>
                      <a:pt x="19271" y="1825"/>
                      <a:pt x="19879" y="2342"/>
                    </a:cubicBezTo>
                    <a:cubicBezTo>
                      <a:pt x="20031" y="2889"/>
                      <a:pt x="20092" y="3375"/>
                      <a:pt x="20092" y="3922"/>
                    </a:cubicBezTo>
                    <a:cubicBezTo>
                      <a:pt x="18991" y="3280"/>
                      <a:pt x="17501" y="2670"/>
                      <a:pt x="16119" y="2670"/>
                    </a:cubicBezTo>
                    <a:cubicBezTo>
                      <a:pt x="15213" y="2670"/>
                      <a:pt x="14353" y="2932"/>
                      <a:pt x="13679" y="3618"/>
                    </a:cubicBezTo>
                    <a:cubicBezTo>
                      <a:pt x="13861" y="3041"/>
                      <a:pt x="14104" y="2463"/>
                      <a:pt x="14469" y="1977"/>
                    </a:cubicBezTo>
                    <a:cubicBezTo>
                      <a:pt x="15250" y="1537"/>
                      <a:pt x="16110" y="1294"/>
                      <a:pt x="16985" y="1294"/>
                    </a:cubicBezTo>
                    <a:close/>
                    <a:moveTo>
                      <a:pt x="9545" y="1399"/>
                    </a:moveTo>
                    <a:lnTo>
                      <a:pt x="9545" y="1399"/>
                    </a:lnTo>
                    <a:cubicBezTo>
                      <a:pt x="9089" y="2129"/>
                      <a:pt x="8937" y="3071"/>
                      <a:pt x="8846" y="3922"/>
                    </a:cubicBezTo>
                    <a:cubicBezTo>
                      <a:pt x="8754" y="5077"/>
                      <a:pt x="8785" y="6263"/>
                      <a:pt x="9058" y="7418"/>
                    </a:cubicBezTo>
                    <a:cubicBezTo>
                      <a:pt x="8390" y="7327"/>
                      <a:pt x="7751" y="7296"/>
                      <a:pt x="7144" y="7205"/>
                    </a:cubicBezTo>
                    <a:cubicBezTo>
                      <a:pt x="7235" y="4986"/>
                      <a:pt x="7721" y="2858"/>
                      <a:pt x="9545" y="1399"/>
                    </a:cubicBezTo>
                    <a:close/>
                    <a:moveTo>
                      <a:pt x="13511" y="1566"/>
                    </a:moveTo>
                    <a:cubicBezTo>
                      <a:pt x="13841" y="1566"/>
                      <a:pt x="14180" y="1591"/>
                      <a:pt x="14530" y="1643"/>
                    </a:cubicBezTo>
                    <a:cubicBezTo>
                      <a:pt x="12432" y="2737"/>
                      <a:pt x="11186" y="5138"/>
                      <a:pt x="10821" y="7570"/>
                    </a:cubicBezTo>
                    <a:cubicBezTo>
                      <a:pt x="10305" y="7509"/>
                      <a:pt x="9758" y="7448"/>
                      <a:pt x="9241" y="7418"/>
                    </a:cubicBezTo>
                    <a:lnTo>
                      <a:pt x="9241" y="7357"/>
                    </a:lnTo>
                    <a:cubicBezTo>
                      <a:pt x="8998" y="6050"/>
                      <a:pt x="8937" y="4621"/>
                      <a:pt x="9150" y="3314"/>
                    </a:cubicBezTo>
                    <a:cubicBezTo>
                      <a:pt x="10488" y="2178"/>
                      <a:pt x="11890" y="1566"/>
                      <a:pt x="13511" y="1566"/>
                    </a:cubicBezTo>
                    <a:close/>
                    <a:moveTo>
                      <a:pt x="15745" y="3010"/>
                    </a:moveTo>
                    <a:cubicBezTo>
                      <a:pt x="15928" y="3831"/>
                      <a:pt x="16201" y="4591"/>
                      <a:pt x="16232" y="5442"/>
                    </a:cubicBezTo>
                    <a:cubicBezTo>
                      <a:pt x="16293" y="6384"/>
                      <a:pt x="16201" y="7296"/>
                      <a:pt x="15928" y="8208"/>
                    </a:cubicBezTo>
                    <a:cubicBezTo>
                      <a:pt x="15016" y="8056"/>
                      <a:pt x="14135" y="7904"/>
                      <a:pt x="13223" y="7752"/>
                    </a:cubicBezTo>
                    <a:cubicBezTo>
                      <a:pt x="13223" y="7114"/>
                      <a:pt x="13223" y="6506"/>
                      <a:pt x="13314" y="5837"/>
                    </a:cubicBezTo>
                    <a:cubicBezTo>
                      <a:pt x="13375" y="5229"/>
                      <a:pt x="13466" y="4561"/>
                      <a:pt x="13618" y="3953"/>
                    </a:cubicBezTo>
                    <a:cubicBezTo>
                      <a:pt x="14286" y="3375"/>
                      <a:pt x="15016" y="3071"/>
                      <a:pt x="15745" y="3010"/>
                    </a:cubicBezTo>
                    <a:close/>
                    <a:moveTo>
                      <a:pt x="16411" y="2968"/>
                    </a:moveTo>
                    <a:cubicBezTo>
                      <a:pt x="16645" y="2968"/>
                      <a:pt x="16879" y="2991"/>
                      <a:pt x="17113" y="3041"/>
                    </a:cubicBezTo>
                    <a:cubicBezTo>
                      <a:pt x="17812" y="4682"/>
                      <a:pt x="17417" y="6719"/>
                      <a:pt x="17053" y="8390"/>
                    </a:cubicBezTo>
                    <a:cubicBezTo>
                      <a:pt x="16809" y="8360"/>
                      <a:pt x="16505" y="8269"/>
                      <a:pt x="16141" y="8269"/>
                    </a:cubicBezTo>
                    <a:cubicBezTo>
                      <a:pt x="16657" y="6658"/>
                      <a:pt x="16718" y="4530"/>
                      <a:pt x="15837" y="3010"/>
                    </a:cubicBezTo>
                    <a:cubicBezTo>
                      <a:pt x="16028" y="2983"/>
                      <a:pt x="16219" y="2968"/>
                      <a:pt x="16411" y="2968"/>
                    </a:cubicBezTo>
                    <a:close/>
                    <a:moveTo>
                      <a:pt x="17326" y="3041"/>
                    </a:moveTo>
                    <a:lnTo>
                      <a:pt x="17326" y="3041"/>
                    </a:lnTo>
                    <a:cubicBezTo>
                      <a:pt x="18268" y="3253"/>
                      <a:pt x="19241" y="3679"/>
                      <a:pt x="20092" y="4226"/>
                    </a:cubicBezTo>
                    <a:cubicBezTo>
                      <a:pt x="20092" y="5077"/>
                      <a:pt x="19940" y="5959"/>
                      <a:pt x="19788" y="6810"/>
                    </a:cubicBezTo>
                    <a:cubicBezTo>
                      <a:pt x="19697" y="7448"/>
                      <a:pt x="19575" y="8056"/>
                      <a:pt x="19423" y="8603"/>
                    </a:cubicBezTo>
                    <a:cubicBezTo>
                      <a:pt x="18694" y="8542"/>
                      <a:pt x="18025" y="8451"/>
                      <a:pt x="17326" y="8360"/>
                    </a:cubicBezTo>
                    <a:cubicBezTo>
                      <a:pt x="17630" y="7296"/>
                      <a:pt x="17752" y="6202"/>
                      <a:pt x="17721" y="5077"/>
                    </a:cubicBezTo>
                    <a:cubicBezTo>
                      <a:pt x="17721" y="4439"/>
                      <a:pt x="17752" y="3557"/>
                      <a:pt x="17326" y="3041"/>
                    </a:cubicBezTo>
                    <a:close/>
                    <a:moveTo>
                      <a:pt x="2311" y="6992"/>
                    </a:moveTo>
                    <a:lnTo>
                      <a:pt x="2311" y="6992"/>
                    </a:lnTo>
                    <a:cubicBezTo>
                      <a:pt x="5137" y="7357"/>
                      <a:pt x="7964" y="7600"/>
                      <a:pt x="10791" y="7843"/>
                    </a:cubicBezTo>
                    <a:cubicBezTo>
                      <a:pt x="10761" y="8056"/>
                      <a:pt x="10730" y="8269"/>
                      <a:pt x="10730" y="8512"/>
                    </a:cubicBezTo>
                    <a:cubicBezTo>
                      <a:pt x="9423" y="8178"/>
                      <a:pt x="7873" y="8026"/>
                      <a:pt x="6536" y="7934"/>
                    </a:cubicBezTo>
                    <a:cubicBezTo>
                      <a:pt x="6520" y="7919"/>
                      <a:pt x="6490" y="7912"/>
                      <a:pt x="6460" y="7912"/>
                    </a:cubicBezTo>
                    <a:cubicBezTo>
                      <a:pt x="6429" y="7912"/>
                      <a:pt x="6399" y="7919"/>
                      <a:pt x="6384" y="7934"/>
                    </a:cubicBezTo>
                    <a:cubicBezTo>
                      <a:pt x="5988" y="8208"/>
                      <a:pt x="5593" y="8512"/>
                      <a:pt x="5168" y="8816"/>
                    </a:cubicBezTo>
                    <a:cubicBezTo>
                      <a:pt x="4897" y="8978"/>
                      <a:pt x="4433" y="9478"/>
                      <a:pt x="4078" y="9478"/>
                    </a:cubicBezTo>
                    <a:cubicBezTo>
                      <a:pt x="4034" y="9478"/>
                      <a:pt x="3992" y="9471"/>
                      <a:pt x="3952" y="9454"/>
                    </a:cubicBezTo>
                    <a:cubicBezTo>
                      <a:pt x="3678" y="9333"/>
                      <a:pt x="3344" y="8542"/>
                      <a:pt x="3192" y="8330"/>
                    </a:cubicBezTo>
                    <a:cubicBezTo>
                      <a:pt x="2919" y="7904"/>
                      <a:pt x="2615" y="7448"/>
                      <a:pt x="2311" y="6992"/>
                    </a:cubicBezTo>
                    <a:close/>
                    <a:moveTo>
                      <a:pt x="13253" y="7934"/>
                    </a:moveTo>
                    <a:lnTo>
                      <a:pt x="13253" y="7934"/>
                    </a:lnTo>
                    <a:cubicBezTo>
                      <a:pt x="15229" y="8482"/>
                      <a:pt x="17326" y="8725"/>
                      <a:pt x="19393" y="8937"/>
                    </a:cubicBezTo>
                    <a:cubicBezTo>
                      <a:pt x="19302" y="9181"/>
                      <a:pt x="19271" y="9424"/>
                      <a:pt x="19180" y="9697"/>
                    </a:cubicBezTo>
                    <a:cubicBezTo>
                      <a:pt x="17204" y="9424"/>
                      <a:pt x="15229" y="9089"/>
                      <a:pt x="13314" y="8846"/>
                    </a:cubicBezTo>
                    <a:cubicBezTo>
                      <a:pt x="13314" y="8542"/>
                      <a:pt x="13253" y="8238"/>
                      <a:pt x="13253" y="7934"/>
                    </a:cubicBezTo>
                    <a:close/>
                    <a:moveTo>
                      <a:pt x="14074" y="2281"/>
                    </a:moveTo>
                    <a:cubicBezTo>
                      <a:pt x="13223" y="3557"/>
                      <a:pt x="13071" y="5168"/>
                      <a:pt x="13010" y="6658"/>
                    </a:cubicBezTo>
                    <a:cubicBezTo>
                      <a:pt x="12949" y="7570"/>
                      <a:pt x="13010" y="8421"/>
                      <a:pt x="13071" y="9302"/>
                    </a:cubicBezTo>
                    <a:cubicBezTo>
                      <a:pt x="13140" y="9835"/>
                      <a:pt x="13033" y="9926"/>
                      <a:pt x="12683" y="9926"/>
                    </a:cubicBezTo>
                    <a:cubicBezTo>
                      <a:pt x="12573" y="9926"/>
                      <a:pt x="12440" y="9917"/>
                      <a:pt x="12280" y="9910"/>
                    </a:cubicBezTo>
                    <a:cubicBezTo>
                      <a:pt x="11958" y="9889"/>
                      <a:pt x="11636" y="9867"/>
                      <a:pt x="11302" y="9867"/>
                    </a:cubicBezTo>
                    <a:cubicBezTo>
                      <a:pt x="11164" y="9867"/>
                      <a:pt x="11025" y="9871"/>
                      <a:pt x="10882" y="9880"/>
                    </a:cubicBezTo>
                    <a:lnTo>
                      <a:pt x="10882" y="9849"/>
                    </a:lnTo>
                    <a:cubicBezTo>
                      <a:pt x="10943" y="7661"/>
                      <a:pt x="11217" y="5503"/>
                      <a:pt x="12554" y="3709"/>
                    </a:cubicBezTo>
                    <a:cubicBezTo>
                      <a:pt x="12949" y="3162"/>
                      <a:pt x="13496" y="2646"/>
                      <a:pt x="14074" y="2281"/>
                    </a:cubicBezTo>
                    <a:close/>
                    <a:moveTo>
                      <a:pt x="21916" y="9181"/>
                    </a:moveTo>
                    <a:cubicBezTo>
                      <a:pt x="22676" y="9302"/>
                      <a:pt x="23436" y="9333"/>
                      <a:pt x="24195" y="9424"/>
                    </a:cubicBezTo>
                    <a:cubicBezTo>
                      <a:pt x="23861" y="9606"/>
                      <a:pt x="23496" y="9789"/>
                      <a:pt x="23071" y="9941"/>
                    </a:cubicBezTo>
                    <a:cubicBezTo>
                      <a:pt x="22949" y="10001"/>
                      <a:pt x="22949" y="10184"/>
                      <a:pt x="23071" y="10214"/>
                    </a:cubicBezTo>
                    <a:cubicBezTo>
                      <a:pt x="23132" y="10214"/>
                      <a:pt x="23223" y="10244"/>
                      <a:pt x="23284" y="10305"/>
                    </a:cubicBezTo>
                    <a:cubicBezTo>
                      <a:pt x="22797" y="10214"/>
                      <a:pt x="22311" y="10123"/>
                      <a:pt x="21764" y="10093"/>
                    </a:cubicBezTo>
                    <a:cubicBezTo>
                      <a:pt x="21855" y="9789"/>
                      <a:pt x="21885" y="9485"/>
                      <a:pt x="21916" y="9181"/>
                    </a:cubicBezTo>
                    <a:close/>
                    <a:moveTo>
                      <a:pt x="24712" y="9424"/>
                    </a:moveTo>
                    <a:lnTo>
                      <a:pt x="24712" y="9424"/>
                    </a:lnTo>
                    <a:cubicBezTo>
                      <a:pt x="24651" y="9606"/>
                      <a:pt x="24651" y="9789"/>
                      <a:pt x="24621" y="10001"/>
                    </a:cubicBezTo>
                    <a:cubicBezTo>
                      <a:pt x="24591" y="10184"/>
                      <a:pt x="24499" y="10336"/>
                      <a:pt x="24499" y="10518"/>
                    </a:cubicBezTo>
                    <a:cubicBezTo>
                      <a:pt x="24347" y="10488"/>
                      <a:pt x="24256" y="10488"/>
                      <a:pt x="24074" y="10457"/>
                    </a:cubicBezTo>
                    <a:cubicBezTo>
                      <a:pt x="24013" y="10396"/>
                      <a:pt x="23922" y="10336"/>
                      <a:pt x="23861" y="10305"/>
                    </a:cubicBezTo>
                    <a:cubicBezTo>
                      <a:pt x="23861" y="10244"/>
                      <a:pt x="23831" y="10214"/>
                      <a:pt x="23800" y="10184"/>
                    </a:cubicBezTo>
                    <a:cubicBezTo>
                      <a:pt x="23709" y="10184"/>
                      <a:pt x="23648" y="10123"/>
                      <a:pt x="23557" y="10093"/>
                    </a:cubicBezTo>
                    <a:lnTo>
                      <a:pt x="23527" y="10093"/>
                    </a:lnTo>
                    <a:cubicBezTo>
                      <a:pt x="23952" y="9910"/>
                      <a:pt x="24317" y="9697"/>
                      <a:pt x="24712" y="9424"/>
                    </a:cubicBezTo>
                    <a:close/>
                    <a:moveTo>
                      <a:pt x="20183" y="2706"/>
                    </a:moveTo>
                    <a:lnTo>
                      <a:pt x="20183" y="2706"/>
                    </a:lnTo>
                    <a:cubicBezTo>
                      <a:pt x="20822" y="3345"/>
                      <a:pt x="21247" y="4226"/>
                      <a:pt x="21521" y="5077"/>
                    </a:cubicBezTo>
                    <a:cubicBezTo>
                      <a:pt x="22129" y="7205"/>
                      <a:pt x="21612" y="9454"/>
                      <a:pt x="21156" y="11582"/>
                    </a:cubicBezTo>
                    <a:cubicBezTo>
                      <a:pt x="20791" y="11521"/>
                      <a:pt x="20366" y="11430"/>
                      <a:pt x="19940" y="11369"/>
                    </a:cubicBezTo>
                    <a:cubicBezTo>
                      <a:pt x="19302" y="11217"/>
                      <a:pt x="19089" y="11217"/>
                      <a:pt x="19180" y="10548"/>
                    </a:cubicBezTo>
                    <a:cubicBezTo>
                      <a:pt x="19302" y="10001"/>
                      <a:pt x="19454" y="9454"/>
                      <a:pt x="19606" y="8877"/>
                    </a:cubicBezTo>
                    <a:lnTo>
                      <a:pt x="19606" y="8846"/>
                    </a:lnTo>
                    <a:cubicBezTo>
                      <a:pt x="19727" y="8360"/>
                      <a:pt x="19879" y="7874"/>
                      <a:pt x="19940" y="7357"/>
                    </a:cubicBezTo>
                    <a:cubicBezTo>
                      <a:pt x="20092" y="6354"/>
                      <a:pt x="20335" y="5290"/>
                      <a:pt x="20335" y="4226"/>
                    </a:cubicBezTo>
                    <a:lnTo>
                      <a:pt x="20335" y="4135"/>
                    </a:lnTo>
                    <a:cubicBezTo>
                      <a:pt x="20335" y="3649"/>
                      <a:pt x="20305" y="3162"/>
                      <a:pt x="20183" y="2706"/>
                    </a:cubicBezTo>
                    <a:close/>
                    <a:moveTo>
                      <a:pt x="2250" y="7418"/>
                    </a:moveTo>
                    <a:cubicBezTo>
                      <a:pt x="2736" y="8208"/>
                      <a:pt x="3283" y="8968"/>
                      <a:pt x="3800" y="9758"/>
                    </a:cubicBezTo>
                    <a:cubicBezTo>
                      <a:pt x="3587" y="12676"/>
                      <a:pt x="3314" y="15655"/>
                      <a:pt x="3040" y="18573"/>
                    </a:cubicBezTo>
                    <a:cubicBezTo>
                      <a:pt x="2767" y="21491"/>
                      <a:pt x="2432" y="24439"/>
                      <a:pt x="2280" y="27357"/>
                    </a:cubicBezTo>
                    <a:lnTo>
                      <a:pt x="2250" y="27388"/>
                    </a:lnTo>
                    <a:cubicBezTo>
                      <a:pt x="1672" y="27935"/>
                      <a:pt x="1064" y="28299"/>
                      <a:pt x="335" y="28543"/>
                    </a:cubicBezTo>
                    <a:cubicBezTo>
                      <a:pt x="912" y="21491"/>
                      <a:pt x="1551" y="14439"/>
                      <a:pt x="2250" y="7418"/>
                    </a:cubicBezTo>
                    <a:close/>
                    <a:moveTo>
                      <a:pt x="6262" y="8208"/>
                    </a:moveTo>
                    <a:cubicBezTo>
                      <a:pt x="5745" y="12311"/>
                      <a:pt x="5350" y="16445"/>
                      <a:pt x="4985" y="20579"/>
                    </a:cubicBezTo>
                    <a:cubicBezTo>
                      <a:pt x="4803" y="22767"/>
                      <a:pt x="4590" y="24895"/>
                      <a:pt x="4408" y="27023"/>
                    </a:cubicBezTo>
                    <a:cubicBezTo>
                      <a:pt x="4377" y="27722"/>
                      <a:pt x="4195" y="28482"/>
                      <a:pt x="4377" y="29090"/>
                    </a:cubicBezTo>
                    <a:cubicBezTo>
                      <a:pt x="3739" y="28543"/>
                      <a:pt x="3131" y="27965"/>
                      <a:pt x="2432" y="27327"/>
                    </a:cubicBezTo>
                    <a:cubicBezTo>
                      <a:pt x="2402" y="27266"/>
                      <a:pt x="2402" y="27266"/>
                      <a:pt x="2371" y="27266"/>
                    </a:cubicBezTo>
                    <a:cubicBezTo>
                      <a:pt x="2736" y="24378"/>
                      <a:pt x="2888" y="21430"/>
                      <a:pt x="3162" y="18542"/>
                    </a:cubicBezTo>
                    <a:cubicBezTo>
                      <a:pt x="3374" y="15655"/>
                      <a:pt x="3648" y="12767"/>
                      <a:pt x="3922" y="9880"/>
                    </a:cubicBezTo>
                    <a:cubicBezTo>
                      <a:pt x="3937" y="9895"/>
                      <a:pt x="3952" y="9903"/>
                      <a:pt x="3971" y="9903"/>
                    </a:cubicBezTo>
                    <a:cubicBezTo>
                      <a:pt x="3990" y="9903"/>
                      <a:pt x="4013" y="9895"/>
                      <a:pt x="4043" y="9880"/>
                    </a:cubicBezTo>
                    <a:cubicBezTo>
                      <a:pt x="4803" y="9333"/>
                      <a:pt x="5563" y="8785"/>
                      <a:pt x="6262" y="8208"/>
                    </a:cubicBezTo>
                    <a:close/>
                    <a:moveTo>
                      <a:pt x="6414" y="8086"/>
                    </a:moveTo>
                    <a:cubicBezTo>
                      <a:pt x="7751" y="8390"/>
                      <a:pt x="9302" y="8694"/>
                      <a:pt x="10669" y="8694"/>
                    </a:cubicBezTo>
                    <a:cubicBezTo>
                      <a:pt x="10669" y="9089"/>
                      <a:pt x="10669" y="9454"/>
                      <a:pt x="10730" y="9849"/>
                    </a:cubicBezTo>
                    <a:cubicBezTo>
                      <a:pt x="10730" y="9880"/>
                      <a:pt x="10730" y="9910"/>
                      <a:pt x="10761" y="9910"/>
                    </a:cubicBezTo>
                    <a:cubicBezTo>
                      <a:pt x="10761" y="9941"/>
                      <a:pt x="10761" y="10032"/>
                      <a:pt x="10821" y="10032"/>
                    </a:cubicBezTo>
                    <a:cubicBezTo>
                      <a:pt x="11642" y="10093"/>
                      <a:pt x="12432" y="10123"/>
                      <a:pt x="13223" y="10214"/>
                    </a:cubicBezTo>
                    <a:cubicBezTo>
                      <a:pt x="13239" y="10219"/>
                      <a:pt x="13254" y="10222"/>
                      <a:pt x="13268" y="10222"/>
                    </a:cubicBezTo>
                    <a:cubicBezTo>
                      <a:pt x="13333" y="10222"/>
                      <a:pt x="13375" y="10168"/>
                      <a:pt x="13375" y="10093"/>
                    </a:cubicBezTo>
                    <a:lnTo>
                      <a:pt x="13253" y="9089"/>
                    </a:lnTo>
                    <a:lnTo>
                      <a:pt x="13253" y="9089"/>
                    </a:lnTo>
                    <a:cubicBezTo>
                      <a:pt x="15198" y="9424"/>
                      <a:pt x="17144" y="9667"/>
                      <a:pt x="19089" y="9941"/>
                    </a:cubicBezTo>
                    <a:cubicBezTo>
                      <a:pt x="18967" y="10336"/>
                      <a:pt x="18846" y="10731"/>
                      <a:pt x="18724" y="11126"/>
                    </a:cubicBezTo>
                    <a:cubicBezTo>
                      <a:pt x="18694" y="11187"/>
                      <a:pt x="18785" y="11278"/>
                      <a:pt x="18846" y="11278"/>
                    </a:cubicBezTo>
                    <a:cubicBezTo>
                      <a:pt x="19606" y="11491"/>
                      <a:pt x="20366" y="11703"/>
                      <a:pt x="21156" y="11764"/>
                    </a:cubicBezTo>
                    <a:cubicBezTo>
                      <a:pt x="21196" y="11804"/>
                      <a:pt x="21253" y="11826"/>
                      <a:pt x="21307" y="11826"/>
                    </a:cubicBezTo>
                    <a:cubicBezTo>
                      <a:pt x="21377" y="11826"/>
                      <a:pt x="21443" y="11789"/>
                      <a:pt x="21460" y="11703"/>
                    </a:cubicBezTo>
                    <a:cubicBezTo>
                      <a:pt x="21581" y="11248"/>
                      <a:pt x="21703" y="10792"/>
                      <a:pt x="21764" y="10275"/>
                    </a:cubicBezTo>
                    <a:cubicBezTo>
                      <a:pt x="22980" y="10548"/>
                      <a:pt x="24195" y="10731"/>
                      <a:pt x="25411" y="10944"/>
                    </a:cubicBezTo>
                    <a:cubicBezTo>
                      <a:pt x="24347" y="14469"/>
                      <a:pt x="23344" y="17935"/>
                      <a:pt x="22220" y="21430"/>
                    </a:cubicBezTo>
                    <a:cubicBezTo>
                      <a:pt x="21673" y="23163"/>
                      <a:pt x="21095" y="24956"/>
                      <a:pt x="20518" y="26658"/>
                    </a:cubicBezTo>
                    <a:cubicBezTo>
                      <a:pt x="20244" y="27509"/>
                      <a:pt x="19970" y="28299"/>
                      <a:pt x="19727" y="29151"/>
                    </a:cubicBezTo>
                    <a:cubicBezTo>
                      <a:pt x="19606" y="29606"/>
                      <a:pt x="19454" y="30002"/>
                      <a:pt x="19302" y="30458"/>
                    </a:cubicBezTo>
                    <a:cubicBezTo>
                      <a:pt x="19180" y="30761"/>
                      <a:pt x="19059" y="31582"/>
                      <a:pt x="18846" y="31825"/>
                    </a:cubicBezTo>
                    <a:cubicBezTo>
                      <a:pt x="18637" y="32035"/>
                      <a:pt x="18305" y="32107"/>
                      <a:pt x="17930" y="32107"/>
                    </a:cubicBezTo>
                    <a:cubicBezTo>
                      <a:pt x="17216" y="32107"/>
                      <a:pt x="16345" y="31844"/>
                      <a:pt x="15867" y="31765"/>
                    </a:cubicBezTo>
                    <a:cubicBezTo>
                      <a:pt x="14894" y="31582"/>
                      <a:pt x="13952" y="31430"/>
                      <a:pt x="12979" y="31217"/>
                    </a:cubicBezTo>
                    <a:cubicBezTo>
                      <a:pt x="11156" y="30913"/>
                      <a:pt x="9393" y="30549"/>
                      <a:pt x="7599" y="30154"/>
                    </a:cubicBezTo>
                    <a:cubicBezTo>
                      <a:pt x="6779" y="30002"/>
                      <a:pt x="5441" y="29941"/>
                      <a:pt x="4864" y="29242"/>
                    </a:cubicBezTo>
                    <a:cubicBezTo>
                      <a:pt x="4529" y="28847"/>
                      <a:pt x="4560" y="28755"/>
                      <a:pt x="4590" y="28269"/>
                    </a:cubicBezTo>
                    <a:cubicBezTo>
                      <a:pt x="4590" y="28026"/>
                      <a:pt x="4590" y="27813"/>
                      <a:pt x="4651" y="27570"/>
                    </a:cubicBezTo>
                    <a:cubicBezTo>
                      <a:pt x="4681" y="27053"/>
                      <a:pt x="4712" y="26567"/>
                      <a:pt x="4742" y="26020"/>
                    </a:cubicBezTo>
                    <a:cubicBezTo>
                      <a:pt x="4894" y="24166"/>
                      <a:pt x="5107" y="22342"/>
                      <a:pt x="5259" y="20488"/>
                    </a:cubicBezTo>
                    <a:cubicBezTo>
                      <a:pt x="5593" y="16324"/>
                      <a:pt x="6080" y="12220"/>
                      <a:pt x="6414" y="8086"/>
                    </a:cubicBezTo>
                    <a:close/>
                    <a:moveTo>
                      <a:pt x="12717" y="0"/>
                    </a:moveTo>
                    <a:cubicBezTo>
                      <a:pt x="11633" y="0"/>
                      <a:pt x="10545" y="312"/>
                      <a:pt x="9606" y="943"/>
                    </a:cubicBezTo>
                    <a:cubicBezTo>
                      <a:pt x="7691" y="2220"/>
                      <a:pt x="6414" y="4895"/>
                      <a:pt x="6931" y="7205"/>
                    </a:cubicBezTo>
                    <a:cubicBezTo>
                      <a:pt x="5411" y="7053"/>
                      <a:pt x="3830" y="6901"/>
                      <a:pt x="2280" y="6779"/>
                    </a:cubicBezTo>
                    <a:cubicBezTo>
                      <a:pt x="2189" y="6779"/>
                      <a:pt x="2159" y="6871"/>
                      <a:pt x="2159" y="6901"/>
                    </a:cubicBezTo>
                    <a:cubicBezTo>
                      <a:pt x="2138" y="6881"/>
                      <a:pt x="2108" y="6871"/>
                      <a:pt x="2076" y="6871"/>
                    </a:cubicBezTo>
                    <a:cubicBezTo>
                      <a:pt x="2013" y="6871"/>
                      <a:pt x="1946" y="6911"/>
                      <a:pt x="1946" y="6992"/>
                    </a:cubicBezTo>
                    <a:cubicBezTo>
                      <a:pt x="1247" y="14226"/>
                      <a:pt x="608" y="21491"/>
                      <a:pt x="1" y="28755"/>
                    </a:cubicBezTo>
                    <a:cubicBezTo>
                      <a:pt x="1" y="28856"/>
                      <a:pt x="42" y="28915"/>
                      <a:pt x="126" y="28915"/>
                    </a:cubicBezTo>
                    <a:cubicBezTo>
                      <a:pt x="143" y="28915"/>
                      <a:pt x="162" y="28913"/>
                      <a:pt x="183" y="28907"/>
                    </a:cubicBezTo>
                    <a:cubicBezTo>
                      <a:pt x="578" y="28786"/>
                      <a:pt x="912" y="28695"/>
                      <a:pt x="1247" y="28482"/>
                    </a:cubicBezTo>
                    <a:cubicBezTo>
                      <a:pt x="1490" y="28391"/>
                      <a:pt x="1976" y="27844"/>
                      <a:pt x="2219" y="27813"/>
                    </a:cubicBezTo>
                    <a:cubicBezTo>
                      <a:pt x="2246" y="27807"/>
                      <a:pt x="2272" y="27803"/>
                      <a:pt x="2299" y="27803"/>
                    </a:cubicBezTo>
                    <a:cubicBezTo>
                      <a:pt x="2645" y="27803"/>
                      <a:pt x="3029" y="28317"/>
                      <a:pt x="3283" y="28543"/>
                    </a:cubicBezTo>
                    <a:cubicBezTo>
                      <a:pt x="3739" y="28907"/>
                      <a:pt x="4134" y="29303"/>
                      <a:pt x="4590" y="29667"/>
                    </a:cubicBezTo>
                    <a:cubicBezTo>
                      <a:pt x="4651" y="29698"/>
                      <a:pt x="4681" y="29698"/>
                      <a:pt x="4712" y="29698"/>
                    </a:cubicBezTo>
                    <a:cubicBezTo>
                      <a:pt x="4864" y="29819"/>
                      <a:pt x="5046" y="29941"/>
                      <a:pt x="5289" y="30002"/>
                    </a:cubicBezTo>
                    <a:cubicBezTo>
                      <a:pt x="7235" y="30579"/>
                      <a:pt x="9271" y="30883"/>
                      <a:pt x="11247" y="31248"/>
                    </a:cubicBezTo>
                    <a:cubicBezTo>
                      <a:pt x="13344" y="31673"/>
                      <a:pt x="15442" y="32069"/>
                      <a:pt x="17508" y="32403"/>
                    </a:cubicBezTo>
                    <a:cubicBezTo>
                      <a:pt x="17750" y="32421"/>
                      <a:pt x="18038" y="32497"/>
                      <a:pt x="18315" y="32497"/>
                    </a:cubicBezTo>
                    <a:cubicBezTo>
                      <a:pt x="18491" y="32497"/>
                      <a:pt x="18662" y="32467"/>
                      <a:pt x="18815" y="32372"/>
                    </a:cubicBezTo>
                    <a:cubicBezTo>
                      <a:pt x="19423" y="31947"/>
                      <a:pt x="19545" y="30610"/>
                      <a:pt x="19758" y="29971"/>
                    </a:cubicBezTo>
                    <a:cubicBezTo>
                      <a:pt x="20457" y="27935"/>
                      <a:pt x="21095" y="25898"/>
                      <a:pt x="21733" y="23862"/>
                    </a:cubicBezTo>
                    <a:cubicBezTo>
                      <a:pt x="23101" y="19515"/>
                      <a:pt x="24439" y="15199"/>
                      <a:pt x="25715" y="10822"/>
                    </a:cubicBezTo>
                    <a:cubicBezTo>
                      <a:pt x="25685" y="10822"/>
                      <a:pt x="25654" y="10792"/>
                      <a:pt x="25624" y="10792"/>
                    </a:cubicBezTo>
                    <a:cubicBezTo>
                      <a:pt x="25533" y="10761"/>
                      <a:pt x="25472" y="10700"/>
                      <a:pt x="25320" y="10700"/>
                    </a:cubicBezTo>
                    <a:lnTo>
                      <a:pt x="24621" y="10579"/>
                    </a:lnTo>
                    <a:cubicBezTo>
                      <a:pt x="24803" y="10214"/>
                      <a:pt x="24864" y="9667"/>
                      <a:pt x="24743" y="9333"/>
                    </a:cubicBezTo>
                    <a:cubicBezTo>
                      <a:pt x="24743" y="9302"/>
                      <a:pt x="24743" y="9302"/>
                      <a:pt x="24712" y="9302"/>
                    </a:cubicBezTo>
                    <a:cubicBezTo>
                      <a:pt x="24651" y="9211"/>
                      <a:pt x="24651" y="9181"/>
                      <a:pt x="24591" y="9181"/>
                    </a:cubicBezTo>
                    <a:cubicBezTo>
                      <a:pt x="23709" y="9150"/>
                      <a:pt x="22797" y="9029"/>
                      <a:pt x="21916" y="9029"/>
                    </a:cubicBezTo>
                    <a:cubicBezTo>
                      <a:pt x="22129" y="7509"/>
                      <a:pt x="22129" y="5959"/>
                      <a:pt x="21581" y="4500"/>
                    </a:cubicBezTo>
                    <a:cubicBezTo>
                      <a:pt x="20882" y="2646"/>
                      <a:pt x="19423" y="1217"/>
                      <a:pt x="17417" y="1065"/>
                    </a:cubicBezTo>
                    <a:cubicBezTo>
                      <a:pt x="16901" y="1065"/>
                      <a:pt x="16445" y="1065"/>
                      <a:pt x="16049" y="1126"/>
                    </a:cubicBezTo>
                    <a:cubicBezTo>
                      <a:pt x="16049" y="1095"/>
                      <a:pt x="16049" y="1095"/>
                      <a:pt x="15989" y="1065"/>
                    </a:cubicBezTo>
                    <a:cubicBezTo>
                      <a:pt x="15030" y="358"/>
                      <a:pt x="13876" y="0"/>
                      <a:pt x="127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630;p40"/>
              <p:cNvSpPr/>
              <p:nvPr/>
            </p:nvSpPr>
            <p:spPr>
              <a:xfrm>
                <a:off x="2382167" y="1083223"/>
                <a:ext cx="158437" cy="90375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2584" extrusionOk="0">
                    <a:moveTo>
                      <a:pt x="1581" y="0"/>
                    </a:moveTo>
                    <a:lnTo>
                      <a:pt x="1581" y="0"/>
                    </a:lnTo>
                    <a:cubicBezTo>
                      <a:pt x="1064" y="426"/>
                      <a:pt x="578" y="730"/>
                      <a:pt x="0" y="1034"/>
                    </a:cubicBezTo>
                    <a:cubicBezTo>
                      <a:pt x="395" y="1520"/>
                      <a:pt x="760" y="2037"/>
                      <a:pt x="1155" y="2584"/>
                    </a:cubicBezTo>
                    <a:cubicBezTo>
                      <a:pt x="1185" y="2432"/>
                      <a:pt x="1216" y="2249"/>
                      <a:pt x="1307" y="2097"/>
                    </a:cubicBezTo>
                    <a:cubicBezTo>
                      <a:pt x="1277" y="2037"/>
                      <a:pt x="1307" y="2006"/>
                      <a:pt x="1337" y="1976"/>
                    </a:cubicBezTo>
                    <a:lnTo>
                      <a:pt x="1429" y="1976"/>
                    </a:lnTo>
                    <a:cubicBezTo>
                      <a:pt x="1880" y="2156"/>
                      <a:pt x="2449" y="2326"/>
                      <a:pt x="2996" y="2326"/>
                    </a:cubicBezTo>
                    <a:cubicBezTo>
                      <a:pt x="3370" y="2326"/>
                      <a:pt x="3734" y="2247"/>
                      <a:pt x="4043" y="2037"/>
                    </a:cubicBezTo>
                    <a:cubicBezTo>
                      <a:pt x="4468" y="1793"/>
                      <a:pt x="4529" y="1338"/>
                      <a:pt x="4499" y="882"/>
                    </a:cubicBezTo>
                    <a:lnTo>
                      <a:pt x="4499" y="882"/>
                    </a:lnTo>
                    <a:cubicBezTo>
                      <a:pt x="4130" y="1118"/>
                      <a:pt x="3654" y="1239"/>
                      <a:pt x="3181" y="1239"/>
                    </a:cubicBezTo>
                    <a:cubicBezTo>
                      <a:pt x="2680" y="1239"/>
                      <a:pt x="2184" y="1102"/>
                      <a:pt x="1824" y="821"/>
                    </a:cubicBezTo>
                    <a:cubicBezTo>
                      <a:pt x="1763" y="790"/>
                      <a:pt x="1733" y="790"/>
                      <a:pt x="1672" y="760"/>
                    </a:cubicBezTo>
                    <a:cubicBezTo>
                      <a:pt x="1611" y="730"/>
                      <a:pt x="1520" y="638"/>
                      <a:pt x="1489" y="578"/>
                    </a:cubicBezTo>
                    <a:cubicBezTo>
                      <a:pt x="1459" y="517"/>
                      <a:pt x="1368" y="486"/>
                      <a:pt x="1429" y="395"/>
                    </a:cubicBezTo>
                    <a:cubicBezTo>
                      <a:pt x="1489" y="274"/>
                      <a:pt x="1520" y="152"/>
                      <a:pt x="15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631;p40"/>
              <p:cNvSpPr/>
              <p:nvPr/>
            </p:nvSpPr>
            <p:spPr>
              <a:xfrm>
                <a:off x="2466131" y="1050235"/>
                <a:ext cx="74462" cy="70754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23" extrusionOk="0">
                    <a:moveTo>
                      <a:pt x="1429" y="1"/>
                    </a:moveTo>
                    <a:cubicBezTo>
                      <a:pt x="1429" y="1"/>
                      <a:pt x="1399" y="1"/>
                      <a:pt x="1429" y="31"/>
                    </a:cubicBezTo>
                    <a:cubicBezTo>
                      <a:pt x="943" y="244"/>
                      <a:pt x="487" y="426"/>
                      <a:pt x="1" y="609"/>
                    </a:cubicBezTo>
                    <a:cubicBezTo>
                      <a:pt x="365" y="943"/>
                      <a:pt x="760" y="1490"/>
                      <a:pt x="760" y="2007"/>
                    </a:cubicBezTo>
                    <a:cubicBezTo>
                      <a:pt x="847" y="2018"/>
                      <a:pt x="931" y="2023"/>
                      <a:pt x="1014" y="2023"/>
                    </a:cubicBezTo>
                    <a:cubicBezTo>
                      <a:pt x="1398" y="2023"/>
                      <a:pt x="1753" y="1914"/>
                      <a:pt x="2128" y="1764"/>
                    </a:cubicBezTo>
                    <a:cubicBezTo>
                      <a:pt x="2007" y="1095"/>
                      <a:pt x="1672" y="457"/>
                      <a:pt x="1429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632;p40"/>
              <p:cNvSpPr/>
              <p:nvPr/>
            </p:nvSpPr>
            <p:spPr>
              <a:xfrm>
                <a:off x="2466131" y="1050235"/>
                <a:ext cx="74462" cy="70754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23" extrusionOk="0">
                    <a:moveTo>
                      <a:pt x="1429" y="1"/>
                    </a:moveTo>
                    <a:cubicBezTo>
                      <a:pt x="1429" y="1"/>
                      <a:pt x="1399" y="1"/>
                      <a:pt x="1429" y="31"/>
                    </a:cubicBezTo>
                    <a:cubicBezTo>
                      <a:pt x="943" y="244"/>
                      <a:pt x="487" y="426"/>
                      <a:pt x="1" y="609"/>
                    </a:cubicBezTo>
                    <a:cubicBezTo>
                      <a:pt x="365" y="943"/>
                      <a:pt x="760" y="1490"/>
                      <a:pt x="760" y="2007"/>
                    </a:cubicBezTo>
                    <a:cubicBezTo>
                      <a:pt x="847" y="2018"/>
                      <a:pt x="931" y="2023"/>
                      <a:pt x="1014" y="2023"/>
                    </a:cubicBezTo>
                    <a:cubicBezTo>
                      <a:pt x="1398" y="2023"/>
                      <a:pt x="1753" y="1914"/>
                      <a:pt x="2128" y="1764"/>
                    </a:cubicBezTo>
                    <a:cubicBezTo>
                      <a:pt x="2007" y="1095"/>
                      <a:pt x="1672" y="457"/>
                      <a:pt x="14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633;p40"/>
              <p:cNvSpPr/>
              <p:nvPr/>
            </p:nvSpPr>
            <p:spPr>
              <a:xfrm>
                <a:off x="2372576" y="1041736"/>
                <a:ext cx="195650" cy="145461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4159" extrusionOk="0">
                    <a:moveTo>
                      <a:pt x="4104" y="244"/>
                    </a:moveTo>
                    <a:cubicBezTo>
                      <a:pt x="4347" y="700"/>
                      <a:pt x="4682" y="1338"/>
                      <a:pt x="4803" y="2007"/>
                    </a:cubicBezTo>
                    <a:cubicBezTo>
                      <a:pt x="4453" y="2157"/>
                      <a:pt x="4082" y="2266"/>
                      <a:pt x="3657" y="2266"/>
                    </a:cubicBezTo>
                    <a:cubicBezTo>
                      <a:pt x="3566" y="2266"/>
                      <a:pt x="3472" y="2261"/>
                      <a:pt x="3375" y="2250"/>
                    </a:cubicBezTo>
                    <a:cubicBezTo>
                      <a:pt x="3375" y="1733"/>
                      <a:pt x="3040" y="1247"/>
                      <a:pt x="2615" y="852"/>
                    </a:cubicBezTo>
                    <a:cubicBezTo>
                      <a:pt x="3131" y="669"/>
                      <a:pt x="3557" y="487"/>
                      <a:pt x="4074" y="274"/>
                    </a:cubicBezTo>
                    <a:lnTo>
                      <a:pt x="4104" y="244"/>
                    </a:lnTo>
                    <a:close/>
                    <a:moveTo>
                      <a:pt x="1855" y="1186"/>
                    </a:moveTo>
                    <a:cubicBezTo>
                      <a:pt x="1794" y="1338"/>
                      <a:pt x="1764" y="1459"/>
                      <a:pt x="1703" y="1611"/>
                    </a:cubicBezTo>
                    <a:cubicBezTo>
                      <a:pt x="1672" y="1703"/>
                      <a:pt x="1703" y="1763"/>
                      <a:pt x="1794" y="1763"/>
                    </a:cubicBezTo>
                    <a:cubicBezTo>
                      <a:pt x="1824" y="1855"/>
                      <a:pt x="1916" y="1915"/>
                      <a:pt x="1976" y="1946"/>
                    </a:cubicBezTo>
                    <a:cubicBezTo>
                      <a:pt x="2068" y="2007"/>
                      <a:pt x="2098" y="2037"/>
                      <a:pt x="2128" y="2037"/>
                    </a:cubicBezTo>
                    <a:cubicBezTo>
                      <a:pt x="2519" y="2346"/>
                      <a:pt x="3050" y="2499"/>
                      <a:pt x="3575" y="2499"/>
                    </a:cubicBezTo>
                    <a:cubicBezTo>
                      <a:pt x="4030" y="2499"/>
                      <a:pt x="4481" y="2384"/>
                      <a:pt x="4834" y="2159"/>
                    </a:cubicBezTo>
                    <a:lnTo>
                      <a:pt x="4834" y="2159"/>
                    </a:lnTo>
                    <a:cubicBezTo>
                      <a:pt x="4864" y="2645"/>
                      <a:pt x="4742" y="3070"/>
                      <a:pt x="4378" y="3314"/>
                    </a:cubicBezTo>
                    <a:cubicBezTo>
                      <a:pt x="4080" y="3516"/>
                      <a:pt x="3731" y="3597"/>
                      <a:pt x="3367" y="3597"/>
                    </a:cubicBezTo>
                    <a:cubicBezTo>
                      <a:pt x="2802" y="3597"/>
                      <a:pt x="2202" y="3402"/>
                      <a:pt x="1703" y="3162"/>
                    </a:cubicBezTo>
                    <a:cubicBezTo>
                      <a:pt x="1703" y="3152"/>
                      <a:pt x="1699" y="3148"/>
                      <a:pt x="1694" y="3148"/>
                    </a:cubicBezTo>
                    <a:cubicBezTo>
                      <a:pt x="1683" y="3148"/>
                      <a:pt x="1662" y="3162"/>
                      <a:pt x="1642" y="3162"/>
                    </a:cubicBezTo>
                    <a:cubicBezTo>
                      <a:pt x="1612" y="3162"/>
                      <a:pt x="1612" y="3253"/>
                      <a:pt x="1612" y="3283"/>
                    </a:cubicBezTo>
                    <a:cubicBezTo>
                      <a:pt x="1551" y="3435"/>
                      <a:pt x="1490" y="3618"/>
                      <a:pt x="1460" y="3770"/>
                    </a:cubicBezTo>
                    <a:cubicBezTo>
                      <a:pt x="1065" y="3283"/>
                      <a:pt x="700" y="2767"/>
                      <a:pt x="305" y="2219"/>
                    </a:cubicBezTo>
                    <a:cubicBezTo>
                      <a:pt x="882" y="1946"/>
                      <a:pt x="1369" y="1611"/>
                      <a:pt x="1855" y="1186"/>
                    </a:cubicBezTo>
                    <a:close/>
                    <a:moveTo>
                      <a:pt x="3952" y="1"/>
                    </a:moveTo>
                    <a:cubicBezTo>
                      <a:pt x="3435" y="244"/>
                      <a:pt x="2888" y="426"/>
                      <a:pt x="2372" y="669"/>
                    </a:cubicBezTo>
                    <a:cubicBezTo>
                      <a:pt x="2280" y="700"/>
                      <a:pt x="2280" y="821"/>
                      <a:pt x="2372" y="852"/>
                    </a:cubicBezTo>
                    <a:cubicBezTo>
                      <a:pt x="2858" y="1216"/>
                      <a:pt x="3040" y="1642"/>
                      <a:pt x="3283" y="2189"/>
                    </a:cubicBezTo>
                    <a:cubicBezTo>
                      <a:pt x="2767" y="2067"/>
                      <a:pt x="2432" y="1824"/>
                      <a:pt x="2007" y="1581"/>
                    </a:cubicBezTo>
                    <a:lnTo>
                      <a:pt x="1976" y="1581"/>
                    </a:lnTo>
                    <a:lnTo>
                      <a:pt x="2189" y="882"/>
                    </a:lnTo>
                    <a:cubicBezTo>
                      <a:pt x="2234" y="793"/>
                      <a:pt x="2164" y="737"/>
                      <a:pt x="2088" y="737"/>
                    </a:cubicBezTo>
                    <a:cubicBezTo>
                      <a:pt x="2060" y="737"/>
                      <a:pt x="2031" y="744"/>
                      <a:pt x="2007" y="760"/>
                    </a:cubicBezTo>
                    <a:cubicBezTo>
                      <a:pt x="1429" y="1308"/>
                      <a:pt x="791" y="1763"/>
                      <a:pt x="92" y="2098"/>
                    </a:cubicBezTo>
                    <a:cubicBezTo>
                      <a:pt x="1" y="2128"/>
                      <a:pt x="1" y="2250"/>
                      <a:pt x="31" y="2280"/>
                    </a:cubicBezTo>
                    <a:cubicBezTo>
                      <a:pt x="457" y="2888"/>
                      <a:pt x="913" y="3496"/>
                      <a:pt x="1369" y="4104"/>
                    </a:cubicBezTo>
                    <a:cubicBezTo>
                      <a:pt x="1394" y="4142"/>
                      <a:pt x="1425" y="4159"/>
                      <a:pt x="1454" y="4159"/>
                    </a:cubicBezTo>
                    <a:cubicBezTo>
                      <a:pt x="1495" y="4159"/>
                      <a:pt x="1533" y="4127"/>
                      <a:pt x="1551" y="4074"/>
                    </a:cubicBezTo>
                    <a:cubicBezTo>
                      <a:pt x="1642" y="3891"/>
                      <a:pt x="1703" y="3709"/>
                      <a:pt x="1703" y="3466"/>
                    </a:cubicBezTo>
                    <a:cubicBezTo>
                      <a:pt x="2144" y="3709"/>
                      <a:pt x="2767" y="3876"/>
                      <a:pt x="3363" y="3876"/>
                    </a:cubicBezTo>
                    <a:cubicBezTo>
                      <a:pt x="3960" y="3876"/>
                      <a:pt x="4530" y="3709"/>
                      <a:pt x="4864" y="3283"/>
                    </a:cubicBezTo>
                    <a:cubicBezTo>
                      <a:pt x="5594" y="2463"/>
                      <a:pt x="4803" y="700"/>
                      <a:pt x="4135" y="31"/>
                    </a:cubicBezTo>
                    <a:cubicBezTo>
                      <a:pt x="4123" y="8"/>
                      <a:pt x="4112" y="3"/>
                      <a:pt x="4102" y="3"/>
                    </a:cubicBezTo>
                    <a:cubicBezTo>
                      <a:pt x="4092" y="3"/>
                      <a:pt x="4083" y="10"/>
                      <a:pt x="4078" y="10"/>
                    </a:cubicBezTo>
                    <a:cubicBezTo>
                      <a:pt x="4075" y="10"/>
                      <a:pt x="4074" y="7"/>
                      <a:pt x="4074" y="1"/>
                    </a:cubicBezTo>
                    <a:close/>
                  </a:path>
                </a:pathLst>
              </a:custGeom>
              <a:solidFill>
                <a:srgbClr val="1B2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634;p40"/>
              <p:cNvSpPr/>
              <p:nvPr/>
            </p:nvSpPr>
            <p:spPr>
              <a:xfrm>
                <a:off x="2372576" y="877882"/>
                <a:ext cx="125490" cy="127764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3653" extrusionOk="0">
                    <a:moveTo>
                      <a:pt x="875" y="1"/>
                    </a:moveTo>
                    <a:cubicBezTo>
                      <a:pt x="533" y="1"/>
                      <a:pt x="247" y="201"/>
                      <a:pt x="1" y="521"/>
                    </a:cubicBezTo>
                    <a:cubicBezTo>
                      <a:pt x="882" y="704"/>
                      <a:pt x="1764" y="1585"/>
                      <a:pt x="1824" y="2497"/>
                    </a:cubicBezTo>
                    <a:cubicBezTo>
                      <a:pt x="1824" y="2527"/>
                      <a:pt x="1855" y="2619"/>
                      <a:pt x="1855" y="2649"/>
                    </a:cubicBezTo>
                    <a:lnTo>
                      <a:pt x="1855" y="2923"/>
                    </a:lnTo>
                    <a:cubicBezTo>
                      <a:pt x="1885" y="2953"/>
                      <a:pt x="1885" y="3044"/>
                      <a:pt x="1824" y="3075"/>
                    </a:cubicBezTo>
                    <a:cubicBezTo>
                      <a:pt x="1703" y="3135"/>
                      <a:pt x="1551" y="3196"/>
                      <a:pt x="1429" y="3257"/>
                    </a:cubicBezTo>
                    <a:cubicBezTo>
                      <a:pt x="2068" y="3287"/>
                      <a:pt x="2676" y="3439"/>
                      <a:pt x="3283" y="3652"/>
                    </a:cubicBezTo>
                    <a:cubicBezTo>
                      <a:pt x="3375" y="3044"/>
                      <a:pt x="3466" y="2375"/>
                      <a:pt x="3587" y="1737"/>
                    </a:cubicBezTo>
                    <a:lnTo>
                      <a:pt x="3587" y="1737"/>
                    </a:lnTo>
                    <a:lnTo>
                      <a:pt x="3101" y="1980"/>
                    </a:lnTo>
                    <a:cubicBezTo>
                      <a:pt x="3101" y="2011"/>
                      <a:pt x="3040" y="2011"/>
                      <a:pt x="3010" y="2011"/>
                    </a:cubicBezTo>
                    <a:cubicBezTo>
                      <a:pt x="2949" y="1950"/>
                      <a:pt x="2919" y="1950"/>
                      <a:pt x="2919" y="1920"/>
                    </a:cubicBezTo>
                    <a:cubicBezTo>
                      <a:pt x="2615" y="1190"/>
                      <a:pt x="2007" y="217"/>
                      <a:pt x="1125" y="35"/>
                    </a:cubicBezTo>
                    <a:cubicBezTo>
                      <a:pt x="1039" y="12"/>
                      <a:pt x="955" y="1"/>
                      <a:pt x="8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635;p40"/>
              <p:cNvSpPr/>
              <p:nvPr/>
            </p:nvSpPr>
            <p:spPr>
              <a:xfrm>
                <a:off x="2340679" y="902469"/>
                <a:ext cx="68096" cy="81911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342" extrusionOk="0">
                    <a:moveTo>
                      <a:pt x="761" y="1"/>
                    </a:moveTo>
                    <a:cubicBezTo>
                      <a:pt x="396" y="548"/>
                      <a:pt x="153" y="1277"/>
                      <a:pt x="1" y="1733"/>
                    </a:cubicBezTo>
                    <a:lnTo>
                      <a:pt x="92" y="1733"/>
                    </a:lnTo>
                    <a:cubicBezTo>
                      <a:pt x="548" y="1916"/>
                      <a:pt x="1034" y="2128"/>
                      <a:pt x="1490" y="2341"/>
                    </a:cubicBezTo>
                    <a:cubicBezTo>
                      <a:pt x="1460" y="1794"/>
                      <a:pt x="1551" y="1186"/>
                      <a:pt x="1946" y="761"/>
                    </a:cubicBezTo>
                    <a:cubicBezTo>
                      <a:pt x="1612" y="396"/>
                      <a:pt x="1217" y="153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636;p40"/>
              <p:cNvSpPr/>
              <p:nvPr/>
            </p:nvSpPr>
            <p:spPr>
              <a:xfrm>
                <a:off x="2333465" y="867241"/>
                <a:ext cx="173056" cy="149028"/>
              </a:xfrm>
              <a:custGeom>
                <a:avLst/>
                <a:gdLst/>
                <a:ahLst/>
                <a:cxnLst/>
                <a:rect l="l" t="t" r="r" b="b"/>
                <a:pathLst>
                  <a:path w="4948" h="4261" extrusionOk="0">
                    <a:moveTo>
                      <a:pt x="973" y="1038"/>
                    </a:moveTo>
                    <a:cubicBezTo>
                      <a:pt x="1429" y="1190"/>
                      <a:pt x="1824" y="1433"/>
                      <a:pt x="2158" y="1829"/>
                    </a:cubicBezTo>
                    <a:cubicBezTo>
                      <a:pt x="1763" y="2224"/>
                      <a:pt x="1672" y="2832"/>
                      <a:pt x="1702" y="3348"/>
                    </a:cubicBezTo>
                    <a:cubicBezTo>
                      <a:pt x="1246" y="3166"/>
                      <a:pt x="760" y="2953"/>
                      <a:pt x="304" y="2740"/>
                    </a:cubicBezTo>
                    <a:lnTo>
                      <a:pt x="213" y="2740"/>
                    </a:lnTo>
                    <a:cubicBezTo>
                      <a:pt x="365" y="2285"/>
                      <a:pt x="608" y="1585"/>
                      <a:pt x="973" y="1038"/>
                    </a:cubicBezTo>
                    <a:close/>
                    <a:moveTo>
                      <a:pt x="2059" y="371"/>
                    </a:moveTo>
                    <a:cubicBezTo>
                      <a:pt x="2131" y="371"/>
                      <a:pt x="2204" y="380"/>
                      <a:pt x="2280" y="400"/>
                    </a:cubicBezTo>
                    <a:cubicBezTo>
                      <a:pt x="3131" y="552"/>
                      <a:pt x="3739" y="1525"/>
                      <a:pt x="4043" y="2285"/>
                    </a:cubicBezTo>
                    <a:cubicBezTo>
                      <a:pt x="4103" y="2345"/>
                      <a:pt x="4103" y="2376"/>
                      <a:pt x="4134" y="2376"/>
                    </a:cubicBezTo>
                    <a:cubicBezTo>
                      <a:pt x="4143" y="2385"/>
                      <a:pt x="4152" y="2388"/>
                      <a:pt x="4161" y="2388"/>
                    </a:cubicBezTo>
                    <a:cubicBezTo>
                      <a:pt x="4185" y="2388"/>
                      <a:pt x="4212" y="2367"/>
                      <a:pt x="4255" y="2345"/>
                    </a:cubicBezTo>
                    <a:lnTo>
                      <a:pt x="4711" y="2102"/>
                    </a:lnTo>
                    <a:lnTo>
                      <a:pt x="4711" y="2102"/>
                    </a:lnTo>
                    <a:cubicBezTo>
                      <a:pt x="4590" y="2710"/>
                      <a:pt x="4499" y="3348"/>
                      <a:pt x="4407" y="4017"/>
                    </a:cubicBezTo>
                    <a:cubicBezTo>
                      <a:pt x="3800" y="3804"/>
                      <a:pt x="3192" y="3713"/>
                      <a:pt x="2584" y="3622"/>
                    </a:cubicBezTo>
                    <a:cubicBezTo>
                      <a:pt x="2675" y="3561"/>
                      <a:pt x="2827" y="3500"/>
                      <a:pt x="2948" y="3440"/>
                    </a:cubicBezTo>
                    <a:cubicBezTo>
                      <a:pt x="3040" y="3409"/>
                      <a:pt x="3040" y="3318"/>
                      <a:pt x="2979" y="3288"/>
                    </a:cubicBezTo>
                    <a:cubicBezTo>
                      <a:pt x="3040" y="3196"/>
                      <a:pt x="2979" y="3105"/>
                      <a:pt x="2979" y="3014"/>
                    </a:cubicBezTo>
                    <a:cubicBezTo>
                      <a:pt x="2979" y="2923"/>
                      <a:pt x="2979" y="2892"/>
                      <a:pt x="2948" y="2862"/>
                    </a:cubicBezTo>
                    <a:cubicBezTo>
                      <a:pt x="2888" y="1950"/>
                      <a:pt x="2006" y="1069"/>
                      <a:pt x="1125" y="886"/>
                    </a:cubicBezTo>
                    <a:cubicBezTo>
                      <a:pt x="1378" y="607"/>
                      <a:pt x="1696" y="371"/>
                      <a:pt x="2059" y="371"/>
                    </a:cubicBezTo>
                    <a:close/>
                    <a:moveTo>
                      <a:pt x="1965" y="0"/>
                    </a:moveTo>
                    <a:cubicBezTo>
                      <a:pt x="1928" y="0"/>
                      <a:pt x="1891" y="2"/>
                      <a:pt x="1854" y="5"/>
                    </a:cubicBezTo>
                    <a:cubicBezTo>
                      <a:pt x="699" y="126"/>
                      <a:pt x="61" y="1920"/>
                      <a:pt x="30" y="2862"/>
                    </a:cubicBezTo>
                    <a:cubicBezTo>
                      <a:pt x="0" y="2953"/>
                      <a:pt x="61" y="2953"/>
                      <a:pt x="91" y="2953"/>
                    </a:cubicBezTo>
                    <a:cubicBezTo>
                      <a:pt x="91" y="2984"/>
                      <a:pt x="152" y="3014"/>
                      <a:pt x="182" y="3014"/>
                    </a:cubicBezTo>
                    <a:lnTo>
                      <a:pt x="1763" y="3713"/>
                    </a:lnTo>
                    <a:cubicBezTo>
                      <a:pt x="1773" y="3716"/>
                      <a:pt x="1782" y="3718"/>
                      <a:pt x="1792" y="3718"/>
                    </a:cubicBezTo>
                    <a:cubicBezTo>
                      <a:pt x="1867" y="3718"/>
                      <a:pt x="1915" y="3615"/>
                      <a:pt x="1915" y="3561"/>
                    </a:cubicBezTo>
                    <a:cubicBezTo>
                      <a:pt x="1854" y="2953"/>
                      <a:pt x="2037" y="2497"/>
                      <a:pt x="2219" y="1950"/>
                    </a:cubicBezTo>
                    <a:cubicBezTo>
                      <a:pt x="2493" y="2345"/>
                      <a:pt x="2553" y="2740"/>
                      <a:pt x="2675" y="3257"/>
                    </a:cubicBezTo>
                    <a:cubicBezTo>
                      <a:pt x="2736" y="3257"/>
                      <a:pt x="2736" y="3288"/>
                      <a:pt x="2736" y="3288"/>
                    </a:cubicBezTo>
                    <a:cubicBezTo>
                      <a:pt x="2493" y="3409"/>
                      <a:pt x="2310" y="3500"/>
                      <a:pt x="2067" y="3622"/>
                    </a:cubicBezTo>
                    <a:cubicBezTo>
                      <a:pt x="1976" y="3713"/>
                      <a:pt x="2006" y="3865"/>
                      <a:pt x="2128" y="3865"/>
                    </a:cubicBezTo>
                    <a:cubicBezTo>
                      <a:pt x="2918" y="3865"/>
                      <a:pt x="3678" y="4017"/>
                      <a:pt x="4438" y="4260"/>
                    </a:cubicBezTo>
                    <a:cubicBezTo>
                      <a:pt x="4499" y="4260"/>
                      <a:pt x="4590" y="4230"/>
                      <a:pt x="4590" y="4169"/>
                    </a:cubicBezTo>
                    <a:cubicBezTo>
                      <a:pt x="4711" y="3440"/>
                      <a:pt x="4803" y="2680"/>
                      <a:pt x="4924" y="1889"/>
                    </a:cubicBezTo>
                    <a:cubicBezTo>
                      <a:pt x="4947" y="1796"/>
                      <a:pt x="4900" y="1757"/>
                      <a:pt x="4835" y="1757"/>
                    </a:cubicBezTo>
                    <a:cubicBezTo>
                      <a:pt x="4815" y="1757"/>
                      <a:pt x="4794" y="1761"/>
                      <a:pt x="4772" y="1768"/>
                    </a:cubicBezTo>
                    <a:cubicBezTo>
                      <a:pt x="4559" y="1889"/>
                      <a:pt x="4347" y="1950"/>
                      <a:pt x="4195" y="2102"/>
                    </a:cubicBezTo>
                    <a:cubicBezTo>
                      <a:pt x="3960" y="1193"/>
                      <a:pt x="2989" y="0"/>
                      <a:pt x="1965" y="0"/>
                    </a:cubicBezTo>
                    <a:close/>
                  </a:path>
                </a:pathLst>
              </a:custGeom>
              <a:solidFill>
                <a:srgbClr val="1B2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637;p40"/>
              <p:cNvSpPr/>
              <p:nvPr/>
            </p:nvSpPr>
            <p:spPr>
              <a:xfrm>
                <a:off x="2243941" y="1006657"/>
                <a:ext cx="115907" cy="129722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3709" extrusionOk="0">
                    <a:moveTo>
                      <a:pt x="1369" y="0"/>
                    </a:moveTo>
                    <a:cubicBezTo>
                      <a:pt x="1490" y="122"/>
                      <a:pt x="1581" y="244"/>
                      <a:pt x="1673" y="396"/>
                    </a:cubicBezTo>
                    <a:cubicBezTo>
                      <a:pt x="1703" y="456"/>
                      <a:pt x="1733" y="487"/>
                      <a:pt x="1733" y="517"/>
                    </a:cubicBezTo>
                    <a:cubicBezTo>
                      <a:pt x="1733" y="578"/>
                      <a:pt x="1733" y="578"/>
                      <a:pt x="1703" y="608"/>
                    </a:cubicBezTo>
                    <a:cubicBezTo>
                      <a:pt x="973" y="1034"/>
                      <a:pt x="122" y="1733"/>
                      <a:pt x="31" y="2645"/>
                    </a:cubicBezTo>
                    <a:cubicBezTo>
                      <a:pt x="1" y="3162"/>
                      <a:pt x="274" y="3496"/>
                      <a:pt x="670" y="3709"/>
                    </a:cubicBezTo>
                    <a:cubicBezTo>
                      <a:pt x="761" y="2827"/>
                      <a:pt x="1521" y="1855"/>
                      <a:pt x="2402" y="1672"/>
                    </a:cubicBezTo>
                    <a:cubicBezTo>
                      <a:pt x="2432" y="1611"/>
                      <a:pt x="2463" y="1611"/>
                      <a:pt x="2493" y="1581"/>
                    </a:cubicBezTo>
                    <a:cubicBezTo>
                      <a:pt x="2584" y="1581"/>
                      <a:pt x="2706" y="1551"/>
                      <a:pt x="2767" y="1551"/>
                    </a:cubicBezTo>
                    <a:cubicBezTo>
                      <a:pt x="2785" y="1532"/>
                      <a:pt x="2826" y="1502"/>
                      <a:pt x="2862" y="1502"/>
                    </a:cubicBezTo>
                    <a:cubicBezTo>
                      <a:pt x="2886" y="1502"/>
                      <a:pt x="2907" y="1515"/>
                      <a:pt x="2919" y="1551"/>
                    </a:cubicBezTo>
                    <a:lnTo>
                      <a:pt x="3162" y="1885"/>
                    </a:lnTo>
                    <a:cubicBezTo>
                      <a:pt x="3101" y="1277"/>
                      <a:pt x="3192" y="669"/>
                      <a:pt x="3314" y="31"/>
                    </a:cubicBezTo>
                    <a:cubicBezTo>
                      <a:pt x="2645" y="31"/>
                      <a:pt x="2007" y="0"/>
                      <a:pt x="1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638;p40"/>
              <p:cNvSpPr/>
              <p:nvPr/>
            </p:nvSpPr>
            <p:spPr>
              <a:xfrm>
                <a:off x="2271606" y="1097030"/>
                <a:ext cx="78694" cy="6274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1794" extrusionOk="0">
                    <a:moveTo>
                      <a:pt x="608" y="0"/>
                    </a:moveTo>
                    <a:cubicBezTo>
                      <a:pt x="274" y="334"/>
                      <a:pt x="122" y="790"/>
                      <a:pt x="0" y="1246"/>
                    </a:cubicBezTo>
                    <a:cubicBezTo>
                      <a:pt x="578" y="1550"/>
                      <a:pt x="1338" y="1702"/>
                      <a:pt x="1824" y="1793"/>
                    </a:cubicBezTo>
                    <a:lnTo>
                      <a:pt x="1824" y="1702"/>
                    </a:lnTo>
                    <a:cubicBezTo>
                      <a:pt x="1976" y="1216"/>
                      <a:pt x="2097" y="730"/>
                      <a:pt x="2249" y="213"/>
                    </a:cubicBezTo>
                    <a:lnTo>
                      <a:pt x="2249" y="213"/>
                    </a:lnTo>
                    <a:cubicBezTo>
                      <a:pt x="2056" y="245"/>
                      <a:pt x="1851" y="266"/>
                      <a:pt x="1646" y="266"/>
                    </a:cubicBezTo>
                    <a:cubicBezTo>
                      <a:pt x="1273" y="266"/>
                      <a:pt x="903" y="196"/>
                      <a:pt x="608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639;p40"/>
              <p:cNvSpPr/>
              <p:nvPr/>
            </p:nvSpPr>
            <p:spPr>
              <a:xfrm>
                <a:off x="2271606" y="1097030"/>
                <a:ext cx="78694" cy="6274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1794" extrusionOk="0">
                    <a:moveTo>
                      <a:pt x="608" y="0"/>
                    </a:moveTo>
                    <a:cubicBezTo>
                      <a:pt x="274" y="334"/>
                      <a:pt x="122" y="790"/>
                      <a:pt x="0" y="1246"/>
                    </a:cubicBezTo>
                    <a:cubicBezTo>
                      <a:pt x="578" y="1550"/>
                      <a:pt x="1338" y="1702"/>
                      <a:pt x="1824" y="1793"/>
                    </a:cubicBezTo>
                    <a:lnTo>
                      <a:pt x="1824" y="1702"/>
                    </a:lnTo>
                    <a:cubicBezTo>
                      <a:pt x="1976" y="1216"/>
                      <a:pt x="2097" y="730"/>
                      <a:pt x="2249" y="213"/>
                    </a:cubicBezTo>
                    <a:lnTo>
                      <a:pt x="2249" y="213"/>
                    </a:lnTo>
                    <a:cubicBezTo>
                      <a:pt x="2056" y="245"/>
                      <a:pt x="1851" y="266"/>
                      <a:pt x="1646" y="266"/>
                    </a:cubicBezTo>
                    <a:cubicBezTo>
                      <a:pt x="1273" y="266"/>
                      <a:pt x="903" y="196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640;p40"/>
              <p:cNvSpPr/>
              <p:nvPr/>
            </p:nvSpPr>
            <p:spPr>
              <a:xfrm>
                <a:off x="2222677" y="1000292"/>
                <a:ext cx="144622" cy="165187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723" extrusionOk="0">
                    <a:moveTo>
                      <a:pt x="1946" y="182"/>
                    </a:moveTo>
                    <a:cubicBezTo>
                      <a:pt x="2585" y="182"/>
                      <a:pt x="3223" y="213"/>
                      <a:pt x="3861" y="213"/>
                    </a:cubicBezTo>
                    <a:cubicBezTo>
                      <a:pt x="3770" y="821"/>
                      <a:pt x="3709" y="1459"/>
                      <a:pt x="3770" y="2067"/>
                    </a:cubicBezTo>
                    <a:lnTo>
                      <a:pt x="3527" y="1733"/>
                    </a:lnTo>
                    <a:cubicBezTo>
                      <a:pt x="3514" y="1707"/>
                      <a:pt x="3490" y="1698"/>
                      <a:pt x="3463" y="1698"/>
                    </a:cubicBezTo>
                    <a:cubicBezTo>
                      <a:pt x="3425" y="1698"/>
                      <a:pt x="3380" y="1715"/>
                      <a:pt x="3344" y="1733"/>
                    </a:cubicBezTo>
                    <a:cubicBezTo>
                      <a:pt x="3223" y="1733"/>
                      <a:pt x="3162" y="1733"/>
                      <a:pt x="3071" y="1763"/>
                    </a:cubicBezTo>
                    <a:cubicBezTo>
                      <a:pt x="3040" y="1824"/>
                      <a:pt x="3010" y="1824"/>
                      <a:pt x="2949" y="1854"/>
                    </a:cubicBezTo>
                    <a:cubicBezTo>
                      <a:pt x="2098" y="2037"/>
                      <a:pt x="1338" y="3040"/>
                      <a:pt x="1247" y="3891"/>
                    </a:cubicBezTo>
                    <a:cubicBezTo>
                      <a:pt x="882" y="3648"/>
                      <a:pt x="578" y="3344"/>
                      <a:pt x="609" y="2827"/>
                    </a:cubicBezTo>
                    <a:cubicBezTo>
                      <a:pt x="670" y="1915"/>
                      <a:pt x="1581" y="1216"/>
                      <a:pt x="2281" y="790"/>
                    </a:cubicBezTo>
                    <a:cubicBezTo>
                      <a:pt x="2311" y="790"/>
                      <a:pt x="2311" y="760"/>
                      <a:pt x="2311" y="699"/>
                    </a:cubicBezTo>
                    <a:cubicBezTo>
                      <a:pt x="2311" y="669"/>
                      <a:pt x="2281" y="638"/>
                      <a:pt x="2250" y="608"/>
                    </a:cubicBezTo>
                    <a:cubicBezTo>
                      <a:pt x="2129" y="486"/>
                      <a:pt x="2037" y="334"/>
                      <a:pt x="1946" y="182"/>
                    </a:cubicBezTo>
                    <a:close/>
                    <a:moveTo>
                      <a:pt x="2037" y="2736"/>
                    </a:moveTo>
                    <a:cubicBezTo>
                      <a:pt x="2338" y="2956"/>
                      <a:pt x="2704" y="3044"/>
                      <a:pt x="3075" y="3044"/>
                    </a:cubicBezTo>
                    <a:cubicBezTo>
                      <a:pt x="3267" y="3044"/>
                      <a:pt x="3461" y="3020"/>
                      <a:pt x="3648" y="2979"/>
                    </a:cubicBezTo>
                    <a:lnTo>
                      <a:pt x="3648" y="2979"/>
                    </a:lnTo>
                    <a:cubicBezTo>
                      <a:pt x="3496" y="3496"/>
                      <a:pt x="3375" y="3982"/>
                      <a:pt x="3223" y="4468"/>
                    </a:cubicBezTo>
                    <a:cubicBezTo>
                      <a:pt x="3205" y="4468"/>
                      <a:pt x="3198" y="4479"/>
                      <a:pt x="3207" y="4487"/>
                    </a:cubicBezTo>
                    <a:lnTo>
                      <a:pt x="3207" y="4487"/>
                    </a:lnTo>
                    <a:cubicBezTo>
                      <a:pt x="2720" y="4371"/>
                      <a:pt x="1989" y="4276"/>
                      <a:pt x="1430" y="3982"/>
                    </a:cubicBezTo>
                    <a:cubicBezTo>
                      <a:pt x="1521" y="3526"/>
                      <a:pt x="1703" y="3070"/>
                      <a:pt x="2037" y="2736"/>
                    </a:cubicBezTo>
                    <a:close/>
                    <a:moveTo>
                      <a:pt x="1703" y="0"/>
                    </a:moveTo>
                    <a:cubicBezTo>
                      <a:pt x="1642" y="0"/>
                      <a:pt x="1581" y="91"/>
                      <a:pt x="1642" y="182"/>
                    </a:cubicBezTo>
                    <a:cubicBezTo>
                      <a:pt x="1733" y="365"/>
                      <a:pt x="1855" y="517"/>
                      <a:pt x="2007" y="669"/>
                    </a:cubicBezTo>
                    <a:cubicBezTo>
                      <a:pt x="1126" y="1064"/>
                      <a:pt x="1" y="2219"/>
                      <a:pt x="274" y="3283"/>
                    </a:cubicBezTo>
                    <a:cubicBezTo>
                      <a:pt x="497" y="4258"/>
                      <a:pt x="2101" y="4723"/>
                      <a:pt x="3069" y="4723"/>
                    </a:cubicBezTo>
                    <a:cubicBezTo>
                      <a:pt x="3156" y="4723"/>
                      <a:pt x="3238" y="4719"/>
                      <a:pt x="3314" y="4711"/>
                    </a:cubicBezTo>
                    <a:cubicBezTo>
                      <a:pt x="3344" y="4711"/>
                      <a:pt x="3375" y="4620"/>
                      <a:pt x="3344" y="4590"/>
                    </a:cubicBezTo>
                    <a:cubicBezTo>
                      <a:pt x="3375" y="4590"/>
                      <a:pt x="3405" y="4559"/>
                      <a:pt x="3405" y="4499"/>
                    </a:cubicBezTo>
                    <a:cubicBezTo>
                      <a:pt x="3557" y="3952"/>
                      <a:pt x="3709" y="3404"/>
                      <a:pt x="3861" y="2827"/>
                    </a:cubicBezTo>
                    <a:cubicBezTo>
                      <a:pt x="3908" y="2780"/>
                      <a:pt x="3847" y="2716"/>
                      <a:pt x="3775" y="2716"/>
                    </a:cubicBezTo>
                    <a:cubicBezTo>
                      <a:pt x="3753" y="2716"/>
                      <a:pt x="3730" y="2722"/>
                      <a:pt x="3709" y="2736"/>
                    </a:cubicBezTo>
                    <a:cubicBezTo>
                      <a:pt x="3527" y="2786"/>
                      <a:pt x="3355" y="2807"/>
                      <a:pt x="3185" y="2807"/>
                    </a:cubicBezTo>
                    <a:cubicBezTo>
                      <a:pt x="2845" y="2807"/>
                      <a:pt x="2514" y="2726"/>
                      <a:pt x="2129" y="2644"/>
                    </a:cubicBezTo>
                    <a:cubicBezTo>
                      <a:pt x="2493" y="2310"/>
                      <a:pt x="2919" y="2189"/>
                      <a:pt x="3375" y="2006"/>
                    </a:cubicBezTo>
                    <a:lnTo>
                      <a:pt x="3405" y="1976"/>
                    </a:lnTo>
                    <a:cubicBezTo>
                      <a:pt x="3557" y="2189"/>
                      <a:pt x="3679" y="2371"/>
                      <a:pt x="3831" y="2584"/>
                    </a:cubicBezTo>
                    <a:cubicBezTo>
                      <a:pt x="3841" y="2614"/>
                      <a:pt x="3865" y="2628"/>
                      <a:pt x="3892" y="2628"/>
                    </a:cubicBezTo>
                    <a:cubicBezTo>
                      <a:pt x="3946" y="2628"/>
                      <a:pt x="4013" y="2574"/>
                      <a:pt x="4013" y="2493"/>
                    </a:cubicBezTo>
                    <a:cubicBezTo>
                      <a:pt x="3952" y="1702"/>
                      <a:pt x="3983" y="912"/>
                      <a:pt x="4104" y="182"/>
                    </a:cubicBezTo>
                    <a:cubicBezTo>
                      <a:pt x="4135" y="61"/>
                      <a:pt x="4074" y="30"/>
                      <a:pt x="3983" y="30"/>
                    </a:cubicBezTo>
                    <a:cubicBezTo>
                      <a:pt x="3223" y="30"/>
                      <a:pt x="2463" y="0"/>
                      <a:pt x="1703" y="0"/>
                    </a:cubicBezTo>
                    <a:close/>
                  </a:path>
                </a:pathLst>
              </a:custGeom>
              <a:solidFill>
                <a:srgbClr val="1B2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CaixaDeTexto 77"/>
          <p:cNvSpPr txBox="1"/>
          <p:nvPr/>
        </p:nvSpPr>
        <p:spPr>
          <a:xfrm>
            <a:off x="5580112" y="408391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Mestrado Recursos Digitais em Educação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43"/>
          <p:cNvGrpSpPr/>
          <p:nvPr/>
        </p:nvGrpSpPr>
        <p:grpSpPr>
          <a:xfrm>
            <a:off x="1403648" y="0"/>
            <a:ext cx="1020882" cy="572723"/>
            <a:chOff x="689837" y="1088500"/>
            <a:chExt cx="1197515" cy="671816"/>
          </a:xfrm>
        </p:grpSpPr>
        <p:sp>
          <p:nvSpPr>
            <p:cNvPr id="960" name="Google Shape;960;p43"/>
            <p:cNvSpPr/>
            <p:nvPr/>
          </p:nvSpPr>
          <p:spPr>
            <a:xfrm>
              <a:off x="689837" y="1088500"/>
              <a:ext cx="1197515" cy="671816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1" name="Google Shape;961;p43"/>
            <p:cNvGrpSpPr/>
            <p:nvPr/>
          </p:nvGrpSpPr>
          <p:grpSpPr>
            <a:xfrm>
              <a:off x="749075" y="1149838"/>
              <a:ext cx="1079025" cy="549125"/>
              <a:chOff x="749075" y="1149838"/>
              <a:chExt cx="1079025" cy="549125"/>
            </a:xfrm>
          </p:grpSpPr>
          <p:sp>
            <p:nvSpPr>
              <p:cNvPr id="962" name="Google Shape;962;p43"/>
              <p:cNvSpPr/>
              <p:nvPr/>
            </p:nvSpPr>
            <p:spPr>
              <a:xfrm>
                <a:off x="769925" y="1169538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43"/>
              <p:cNvSpPr/>
              <p:nvPr/>
            </p:nvSpPr>
            <p:spPr>
              <a:xfrm>
                <a:off x="770750" y="1166188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3"/>
              <p:cNvSpPr/>
              <p:nvPr/>
            </p:nvSpPr>
            <p:spPr>
              <a:xfrm>
                <a:off x="749075" y="1149838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8" name="Google Shape;968;p43"/>
          <p:cNvSpPr txBox="1">
            <a:spLocks noGrp="1"/>
          </p:cNvSpPr>
          <p:nvPr>
            <p:ph type="subTitle" idx="4"/>
          </p:nvPr>
        </p:nvSpPr>
        <p:spPr>
          <a:xfrm>
            <a:off x="1115616" y="627534"/>
            <a:ext cx="7313234" cy="4176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pt-PT" dirty="0" smtClean="0"/>
              <a:t>O </a:t>
            </a:r>
            <a:r>
              <a:rPr lang="pt-PT" b="1" dirty="0" smtClean="0"/>
              <a:t>Acordo de Paris</a:t>
            </a:r>
            <a:r>
              <a:rPr lang="pt-PT" dirty="0" smtClean="0"/>
              <a:t> (em </a:t>
            </a:r>
            <a:r>
              <a:rPr lang="pt-PT" u="sng" dirty="0" smtClean="0">
                <a:hlinkClick r:id="rId3" tooltip="Língua francesa"/>
              </a:rPr>
              <a:t>francês</a:t>
            </a:r>
            <a:r>
              <a:rPr lang="pt-PT" dirty="0" smtClean="0"/>
              <a:t>: </a:t>
            </a:r>
            <a:r>
              <a:rPr lang="fr-FR" dirty="0" smtClean="0"/>
              <a:t>Accord de Paris</a:t>
            </a:r>
            <a:r>
              <a:rPr lang="pt-PT" dirty="0" smtClean="0"/>
              <a:t>), muitas vezes referido como os </a:t>
            </a:r>
            <a:r>
              <a:rPr lang="pt-PT" b="1" dirty="0" smtClean="0"/>
              <a:t>Acordos de Paris</a:t>
            </a:r>
            <a:r>
              <a:rPr lang="pt-PT" dirty="0" smtClean="0"/>
              <a:t> ou os </a:t>
            </a:r>
            <a:r>
              <a:rPr lang="pt-PT" b="1" dirty="0" smtClean="0"/>
              <a:t>Acordos Climáticos de Paris</a:t>
            </a:r>
            <a:r>
              <a:rPr lang="pt-PT" dirty="0" smtClean="0"/>
              <a:t>, é um tratado internacional sobre  mudanças climáticas, adotado em 2015. </a:t>
            </a:r>
          </a:p>
          <a:p>
            <a:pPr marL="0" indent="0"/>
            <a:r>
              <a:rPr lang="pt-PT" dirty="0" smtClean="0"/>
              <a:t>Abrange mitigação, adaptação e financiamento das mudanças climáticas .</a:t>
            </a:r>
          </a:p>
          <a:p>
            <a:pPr marL="0" indent="0"/>
            <a:r>
              <a:rPr lang="pt-PT" dirty="0" smtClean="0"/>
              <a:t> O Acordo foi negociado por 196 partes na Conferencia das Nações Unidas sobre Mudanças Climáticas de 2015. </a:t>
            </a:r>
          </a:p>
          <a:p>
            <a:pPr marL="0" indent="0"/>
            <a:endParaRPr lang="pt-PT" dirty="0" smtClean="0"/>
          </a:p>
          <a:p>
            <a:pPr marL="0" indent="0"/>
            <a:r>
              <a:rPr lang="pt-PT" dirty="0" smtClean="0"/>
              <a:t>O Acordo de Paris entrou em vigor a 4 de novembro de 2016, uma vez cumprida a condição de ratificação por, pelo menos, 55 países, que representavam no mínimo 55 % das emissões mundiais de gases com efeito de estufa.</a:t>
            </a:r>
          </a:p>
          <a:p>
            <a:pPr marL="0" indent="0"/>
            <a:endParaRPr lang="pt-PT" dirty="0" smtClean="0"/>
          </a:p>
          <a:p>
            <a:pPr marL="0" lvl="0" indent="0"/>
            <a:r>
              <a:rPr lang="pt-PT" dirty="0" smtClean="0"/>
              <a:t>As emissões devem ser reduzidas o mais rápido possível e chegar a neutralidade em algum momento perto final do século XXI.</a:t>
            </a:r>
            <a:r>
              <a:rPr lang="pt-PT" baseline="30000" dirty="0" smtClean="0"/>
              <a:t> </a:t>
            </a:r>
            <a:r>
              <a:rPr lang="pt-PT" dirty="0" smtClean="0"/>
              <a:t>Para ficar abaixo de 1,5  C de aquecimento global, as emissões precisam ser cortadas em cerca de 50% até 2030.</a:t>
            </a:r>
          </a:p>
          <a:p>
            <a:pPr marL="0" lvl="0" indent="0"/>
            <a:r>
              <a:rPr lang="pt-PT" dirty="0" smtClean="0"/>
              <a:t>O objetivo é ajudar os países a se adaptarem aos efeitos das mudanças climáticas e mobilizar financiamento suficiente.</a:t>
            </a:r>
            <a:endParaRPr dirty="0"/>
          </a:p>
        </p:txBody>
      </p:sp>
      <p:sp>
        <p:nvSpPr>
          <p:cNvPr id="969" name="Google Shape;969;p43"/>
          <p:cNvSpPr txBox="1">
            <a:spLocks noGrp="1"/>
          </p:cNvSpPr>
          <p:nvPr>
            <p:ph type="title"/>
          </p:nvPr>
        </p:nvSpPr>
        <p:spPr>
          <a:xfrm>
            <a:off x="683568" y="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smtClean="0"/>
              <a:t>Acordo Paris</a:t>
            </a:r>
            <a:endParaRPr dirty="0"/>
          </a:p>
        </p:txBody>
      </p:sp>
      <p:grpSp>
        <p:nvGrpSpPr>
          <p:cNvPr id="970" name="Google Shape;970;p43"/>
          <p:cNvGrpSpPr/>
          <p:nvPr/>
        </p:nvGrpSpPr>
        <p:grpSpPr>
          <a:xfrm>
            <a:off x="2267744" y="4476733"/>
            <a:ext cx="1427281" cy="666767"/>
            <a:chOff x="2807000" y="3546850"/>
            <a:chExt cx="1351464" cy="631349"/>
          </a:xfrm>
        </p:grpSpPr>
        <p:sp>
          <p:nvSpPr>
            <p:cNvPr id="971" name="Google Shape;971;p43"/>
            <p:cNvSpPr/>
            <p:nvPr/>
          </p:nvSpPr>
          <p:spPr>
            <a:xfrm>
              <a:off x="2807000" y="3546850"/>
              <a:ext cx="1351464" cy="631349"/>
            </a:xfrm>
            <a:custGeom>
              <a:avLst/>
              <a:gdLst/>
              <a:ahLst/>
              <a:cxnLst/>
              <a:rect l="l" t="t" r="r" b="b"/>
              <a:pathLst>
                <a:path w="22707" h="9700" extrusionOk="0">
                  <a:moveTo>
                    <a:pt x="14429" y="0"/>
                  </a:moveTo>
                  <a:cubicBezTo>
                    <a:pt x="14372" y="0"/>
                    <a:pt x="14314" y="1"/>
                    <a:pt x="14256" y="3"/>
                  </a:cubicBezTo>
                  <a:cubicBezTo>
                    <a:pt x="14044" y="3"/>
                    <a:pt x="13861" y="64"/>
                    <a:pt x="13618" y="64"/>
                  </a:cubicBezTo>
                  <a:cubicBezTo>
                    <a:pt x="12372" y="216"/>
                    <a:pt x="11247" y="763"/>
                    <a:pt x="10396" y="1584"/>
                  </a:cubicBezTo>
                  <a:cubicBezTo>
                    <a:pt x="9059" y="2799"/>
                    <a:pt x="8177" y="4532"/>
                    <a:pt x="7904" y="6356"/>
                  </a:cubicBezTo>
                  <a:cubicBezTo>
                    <a:pt x="7843" y="6234"/>
                    <a:pt x="7782" y="6143"/>
                    <a:pt x="7691" y="6052"/>
                  </a:cubicBezTo>
                  <a:cubicBezTo>
                    <a:pt x="7265" y="5565"/>
                    <a:pt x="6627" y="5261"/>
                    <a:pt x="5989" y="5231"/>
                  </a:cubicBezTo>
                  <a:lnTo>
                    <a:pt x="5928" y="5231"/>
                  </a:lnTo>
                  <a:cubicBezTo>
                    <a:pt x="5685" y="5231"/>
                    <a:pt x="5411" y="5261"/>
                    <a:pt x="5168" y="5322"/>
                  </a:cubicBezTo>
                  <a:cubicBezTo>
                    <a:pt x="5016" y="5383"/>
                    <a:pt x="4864" y="5444"/>
                    <a:pt x="4773" y="5535"/>
                  </a:cubicBezTo>
                  <a:cubicBezTo>
                    <a:pt x="3861" y="6052"/>
                    <a:pt x="3405" y="7207"/>
                    <a:pt x="3466" y="8271"/>
                  </a:cubicBezTo>
                  <a:cubicBezTo>
                    <a:pt x="3040" y="7967"/>
                    <a:pt x="2554" y="7845"/>
                    <a:pt x="2068" y="7845"/>
                  </a:cubicBezTo>
                  <a:cubicBezTo>
                    <a:pt x="1642" y="7845"/>
                    <a:pt x="1277" y="7997"/>
                    <a:pt x="913" y="8210"/>
                  </a:cubicBezTo>
                  <a:cubicBezTo>
                    <a:pt x="852" y="8271"/>
                    <a:pt x="761" y="8301"/>
                    <a:pt x="730" y="8362"/>
                  </a:cubicBezTo>
                  <a:cubicBezTo>
                    <a:pt x="609" y="8483"/>
                    <a:pt x="518" y="8605"/>
                    <a:pt x="396" y="8757"/>
                  </a:cubicBezTo>
                  <a:cubicBezTo>
                    <a:pt x="274" y="8909"/>
                    <a:pt x="214" y="9061"/>
                    <a:pt x="122" y="9213"/>
                  </a:cubicBezTo>
                  <a:cubicBezTo>
                    <a:pt x="92" y="9274"/>
                    <a:pt x="153" y="9365"/>
                    <a:pt x="244" y="9365"/>
                  </a:cubicBezTo>
                  <a:lnTo>
                    <a:pt x="122" y="9365"/>
                  </a:lnTo>
                  <a:cubicBezTo>
                    <a:pt x="62" y="9365"/>
                    <a:pt x="1" y="9517"/>
                    <a:pt x="122" y="9517"/>
                  </a:cubicBezTo>
                  <a:cubicBezTo>
                    <a:pt x="274" y="9517"/>
                    <a:pt x="426" y="9517"/>
                    <a:pt x="578" y="9547"/>
                  </a:cubicBezTo>
                  <a:cubicBezTo>
                    <a:pt x="1004" y="9562"/>
                    <a:pt x="1431" y="9568"/>
                    <a:pt x="1860" y="9568"/>
                  </a:cubicBezTo>
                  <a:cubicBezTo>
                    <a:pt x="3145" y="9568"/>
                    <a:pt x="4439" y="9517"/>
                    <a:pt x="5715" y="9517"/>
                  </a:cubicBezTo>
                  <a:lnTo>
                    <a:pt x="11308" y="9517"/>
                  </a:lnTo>
                  <a:cubicBezTo>
                    <a:pt x="13193" y="9517"/>
                    <a:pt x="15047" y="9547"/>
                    <a:pt x="16962" y="9608"/>
                  </a:cubicBezTo>
                  <a:lnTo>
                    <a:pt x="17174" y="9608"/>
                  </a:lnTo>
                  <a:cubicBezTo>
                    <a:pt x="18025" y="9669"/>
                    <a:pt x="18816" y="9669"/>
                    <a:pt x="19667" y="9669"/>
                  </a:cubicBezTo>
                  <a:cubicBezTo>
                    <a:pt x="20579" y="9699"/>
                    <a:pt x="21521" y="9699"/>
                    <a:pt x="22433" y="9699"/>
                  </a:cubicBezTo>
                  <a:cubicBezTo>
                    <a:pt x="22463" y="9699"/>
                    <a:pt x="22494" y="9699"/>
                    <a:pt x="22554" y="9669"/>
                  </a:cubicBezTo>
                  <a:cubicBezTo>
                    <a:pt x="22615" y="9669"/>
                    <a:pt x="22706" y="9578"/>
                    <a:pt x="22706" y="9517"/>
                  </a:cubicBezTo>
                  <a:cubicBezTo>
                    <a:pt x="22623" y="8242"/>
                    <a:pt x="21580" y="7270"/>
                    <a:pt x="20405" y="7270"/>
                  </a:cubicBezTo>
                  <a:cubicBezTo>
                    <a:pt x="20292" y="7270"/>
                    <a:pt x="20177" y="7279"/>
                    <a:pt x="20062" y="7298"/>
                  </a:cubicBezTo>
                  <a:lnTo>
                    <a:pt x="20062" y="6599"/>
                  </a:lnTo>
                  <a:lnTo>
                    <a:pt x="20062" y="6204"/>
                  </a:lnTo>
                  <a:cubicBezTo>
                    <a:pt x="20001" y="4623"/>
                    <a:pt x="19728" y="3012"/>
                    <a:pt x="18664" y="1796"/>
                  </a:cubicBezTo>
                  <a:cubicBezTo>
                    <a:pt x="18238" y="1340"/>
                    <a:pt x="17752" y="976"/>
                    <a:pt x="17235" y="702"/>
                  </a:cubicBezTo>
                  <a:cubicBezTo>
                    <a:pt x="16374" y="243"/>
                    <a:pt x="15405" y="0"/>
                    <a:pt x="14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2" name="Google Shape;972;p43"/>
            <p:cNvGrpSpPr/>
            <p:nvPr/>
          </p:nvGrpSpPr>
          <p:grpSpPr>
            <a:xfrm>
              <a:off x="2904767" y="3625432"/>
              <a:ext cx="1155903" cy="492802"/>
              <a:chOff x="2904700" y="3414825"/>
              <a:chExt cx="566925" cy="241700"/>
            </a:xfrm>
          </p:grpSpPr>
          <p:sp>
            <p:nvSpPr>
              <p:cNvPr id="973" name="Google Shape;973;p43"/>
              <p:cNvSpPr/>
              <p:nvPr/>
            </p:nvSpPr>
            <p:spPr>
              <a:xfrm>
                <a:off x="2911550" y="3423950"/>
                <a:ext cx="551700" cy="224975"/>
              </a:xfrm>
              <a:custGeom>
                <a:avLst/>
                <a:gdLst/>
                <a:ahLst/>
                <a:cxnLst/>
                <a:rect l="l" t="t" r="r" b="b"/>
                <a:pathLst>
                  <a:path w="22068" h="8999" extrusionOk="0">
                    <a:moveTo>
                      <a:pt x="6" y="8998"/>
                    </a:moveTo>
                    <a:lnTo>
                      <a:pt x="6" y="8998"/>
                    </a:lnTo>
                    <a:cubicBezTo>
                      <a:pt x="4" y="8999"/>
                      <a:pt x="2" y="8999"/>
                      <a:pt x="1" y="8999"/>
                    </a:cubicBezTo>
                    <a:cubicBezTo>
                      <a:pt x="2" y="8999"/>
                      <a:pt x="4" y="8999"/>
                      <a:pt x="6" y="8998"/>
                    </a:cubicBezTo>
                    <a:close/>
                    <a:moveTo>
                      <a:pt x="14122" y="1"/>
                    </a:moveTo>
                    <a:cubicBezTo>
                      <a:pt x="14085" y="1"/>
                      <a:pt x="14049" y="1"/>
                      <a:pt x="14013" y="2"/>
                    </a:cubicBezTo>
                    <a:cubicBezTo>
                      <a:pt x="10517" y="63"/>
                      <a:pt x="8147" y="3345"/>
                      <a:pt x="7903" y="6628"/>
                    </a:cubicBezTo>
                    <a:cubicBezTo>
                      <a:pt x="7870" y="6712"/>
                      <a:pt x="7791" y="6758"/>
                      <a:pt x="7721" y="6758"/>
                    </a:cubicBezTo>
                    <a:cubicBezTo>
                      <a:pt x="7664" y="6758"/>
                      <a:pt x="7613" y="6727"/>
                      <a:pt x="7599" y="6658"/>
                    </a:cubicBezTo>
                    <a:cubicBezTo>
                      <a:pt x="7362" y="5731"/>
                      <a:pt x="6509" y="5194"/>
                      <a:pt x="5625" y="5194"/>
                    </a:cubicBezTo>
                    <a:cubicBezTo>
                      <a:pt x="5380" y="5194"/>
                      <a:pt x="5132" y="5235"/>
                      <a:pt x="4894" y="5321"/>
                    </a:cubicBezTo>
                    <a:cubicBezTo>
                      <a:pt x="3739" y="5807"/>
                      <a:pt x="3344" y="7084"/>
                      <a:pt x="3496" y="8209"/>
                    </a:cubicBezTo>
                    <a:cubicBezTo>
                      <a:pt x="3496" y="8295"/>
                      <a:pt x="3435" y="8381"/>
                      <a:pt x="3357" y="8381"/>
                    </a:cubicBezTo>
                    <a:cubicBezTo>
                      <a:pt x="3324" y="8381"/>
                      <a:pt x="3288" y="8366"/>
                      <a:pt x="3253" y="8330"/>
                    </a:cubicBezTo>
                    <a:cubicBezTo>
                      <a:pt x="2880" y="7945"/>
                      <a:pt x="2393" y="7765"/>
                      <a:pt x="1904" y="7765"/>
                    </a:cubicBezTo>
                    <a:cubicBezTo>
                      <a:pt x="1159" y="7765"/>
                      <a:pt x="410" y="8185"/>
                      <a:pt x="61" y="8938"/>
                    </a:cubicBezTo>
                    <a:cubicBezTo>
                      <a:pt x="33" y="8938"/>
                      <a:pt x="31" y="8992"/>
                      <a:pt x="6" y="8998"/>
                    </a:cubicBezTo>
                    <a:lnTo>
                      <a:pt x="6" y="8998"/>
                    </a:lnTo>
                    <a:cubicBezTo>
                      <a:pt x="1085" y="8868"/>
                      <a:pt x="2210" y="8852"/>
                      <a:pt x="3325" y="8852"/>
                    </a:cubicBezTo>
                    <a:cubicBezTo>
                      <a:pt x="3693" y="8852"/>
                      <a:pt x="4060" y="8854"/>
                      <a:pt x="4423" y="8854"/>
                    </a:cubicBezTo>
                    <a:cubicBezTo>
                      <a:pt x="4756" y="8854"/>
                      <a:pt x="5085" y="8853"/>
                      <a:pt x="5411" y="8847"/>
                    </a:cubicBezTo>
                    <a:cubicBezTo>
                      <a:pt x="7295" y="8786"/>
                      <a:pt x="9150" y="8786"/>
                      <a:pt x="11004" y="8786"/>
                    </a:cubicBezTo>
                    <a:cubicBezTo>
                      <a:pt x="14682" y="8786"/>
                      <a:pt x="18390" y="8786"/>
                      <a:pt x="22068" y="8999"/>
                    </a:cubicBezTo>
                    <a:cubicBezTo>
                      <a:pt x="21990" y="8013"/>
                      <a:pt x="21180" y="7292"/>
                      <a:pt x="20245" y="7292"/>
                    </a:cubicBezTo>
                    <a:cubicBezTo>
                      <a:pt x="20085" y="7292"/>
                      <a:pt x="19922" y="7313"/>
                      <a:pt x="19758" y="7358"/>
                    </a:cubicBezTo>
                    <a:cubicBezTo>
                      <a:pt x="19736" y="7363"/>
                      <a:pt x="19715" y="7365"/>
                      <a:pt x="19694" y="7365"/>
                    </a:cubicBezTo>
                    <a:cubicBezTo>
                      <a:pt x="19597" y="7365"/>
                      <a:pt x="19515" y="7311"/>
                      <a:pt x="19515" y="7236"/>
                    </a:cubicBezTo>
                    <a:cubicBezTo>
                      <a:pt x="19515" y="5321"/>
                      <a:pt x="19515" y="3193"/>
                      <a:pt x="18177" y="1734"/>
                    </a:cubicBezTo>
                    <a:cubicBezTo>
                      <a:pt x="17139" y="607"/>
                      <a:pt x="15608" y="1"/>
                      <a:pt x="14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3"/>
              <p:cNvSpPr/>
              <p:nvPr/>
            </p:nvSpPr>
            <p:spPr>
              <a:xfrm>
                <a:off x="3109875" y="3423200"/>
                <a:ext cx="354150" cy="226500"/>
              </a:xfrm>
              <a:custGeom>
                <a:avLst/>
                <a:gdLst/>
                <a:ahLst/>
                <a:cxnLst/>
                <a:rect l="l" t="t" r="r" b="b"/>
                <a:pathLst>
                  <a:path w="14166" h="9060" extrusionOk="0">
                    <a:moveTo>
                      <a:pt x="6227" y="0"/>
                    </a:moveTo>
                    <a:cubicBezTo>
                      <a:pt x="6188" y="0"/>
                      <a:pt x="6149" y="1"/>
                      <a:pt x="6110" y="1"/>
                    </a:cubicBezTo>
                    <a:cubicBezTo>
                      <a:pt x="2645" y="62"/>
                      <a:pt x="335" y="3223"/>
                      <a:pt x="1" y="6476"/>
                    </a:cubicBezTo>
                    <a:cubicBezTo>
                      <a:pt x="305" y="5381"/>
                      <a:pt x="1034" y="4409"/>
                      <a:pt x="2189" y="3892"/>
                    </a:cubicBezTo>
                    <a:cubicBezTo>
                      <a:pt x="2991" y="3526"/>
                      <a:pt x="3911" y="3330"/>
                      <a:pt x="4826" y="3330"/>
                    </a:cubicBezTo>
                    <a:cubicBezTo>
                      <a:pt x="5889" y="3330"/>
                      <a:pt x="6947" y="3594"/>
                      <a:pt x="7812" y="4166"/>
                    </a:cubicBezTo>
                    <a:cubicBezTo>
                      <a:pt x="9484" y="5260"/>
                      <a:pt x="9727" y="7144"/>
                      <a:pt x="8968" y="8907"/>
                    </a:cubicBezTo>
                    <a:cubicBezTo>
                      <a:pt x="10700" y="8938"/>
                      <a:pt x="12433" y="8968"/>
                      <a:pt x="14165" y="9059"/>
                    </a:cubicBezTo>
                    <a:cubicBezTo>
                      <a:pt x="14061" y="8073"/>
                      <a:pt x="13248" y="7353"/>
                      <a:pt x="12331" y="7353"/>
                    </a:cubicBezTo>
                    <a:cubicBezTo>
                      <a:pt x="12175" y="7353"/>
                      <a:pt x="12015" y="7374"/>
                      <a:pt x="11855" y="7418"/>
                    </a:cubicBezTo>
                    <a:cubicBezTo>
                      <a:pt x="11835" y="7423"/>
                      <a:pt x="11815" y="7426"/>
                      <a:pt x="11795" y="7426"/>
                    </a:cubicBezTo>
                    <a:cubicBezTo>
                      <a:pt x="11696" y="7426"/>
                      <a:pt x="11612" y="7362"/>
                      <a:pt x="11612" y="7236"/>
                    </a:cubicBezTo>
                    <a:cubicBezTo>
                      <a:pt x="11612" y="5321"/>
                      <a:pt x="11612" y="3223"/>
                      <a:pt x="10275" y="1704"/>
                    </a:cubicBezTo>
                    <a:cubicBezTo>
                      <a:pt x="9297" y="577"/>
                      <a:pt x="7741" y="0"/>
                      <a:pt x="6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3"/>
              <p:cNvSpPr/>
              <p:nvPr/>
            </p:nvSpPr>
            <p:spPr>
              <a:xfrm>
                <a:off x="2912300" y="3554150"/>
                <a:ext cx="196850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3791" extrusionOk="0">
                    <a:moveTo>
                      <a:pt x="5661" y="0"/>
                    </a:moveTo>
                    <a:cubicBezTo>
                      <a:pt x="5404" y="0"/>
                      <a:pt x="5144" y="47"/>
                      <a:pt x="4895" y="143"/>
                    </a:cubicBezTo>
                    <a:cubicBezTo>
                      <a:pt x="3770" y="599"/>
                      <a:pt x="3344" y="1876"/>
                      <a:pt x="3496" y="3031"/>
                    </a:cubicBezTo>
                    <a:cubicBezTo>
                      <a:pt x="3496" y="3095"/>
                      <a:pt x="3437" y="3173"/>
                      <a:pt x="3360" y="3173"/>
                    </a:cubicBezTo>
                    <a:cubicBezTo>
                      <a:pt x="3326" y="3173"/>
                      <a:pt x="3290" y="3159"/>
                      <a:pt x="3253" y="3122"/>
                    </a:cubicBezTo>
                    <a:cubicBezTo>
                      <a:pt x="2880" y="2737"/>
                      <a:pt x="2388" y="2557"/>
                      <a:pt x="1896" y="2557"/>
                    </a:cubicBezTo>
                    <a:cubicBezTo>
                      <a:pt x="1145" y="2557"/>
                      <a:pt x="392" y="2977"/>
                      <a:pt x="62" y="3730"/>
                    </a:cubicBezTo>
                    <a:cubicBezTo>
                      <a:pt x="62" y="3784"/>
                      <a:pt x="38" y="3790"/>
                      <a:pt x="12" y="3791"/>
                    </a:cubicBezTo>
                    <a:lnTo>
                      <a:pt x="12" y="3791"/>
                    </a:lnTo>
                    <a:cubicBezTo>
                      <a:pt x="160" y="3788"/>
                      <a:pt x="308" y="3730"/>
                      <a:pt x="457" y="3730"/>
                    </a:cubicBezTo>
                    <a:cubicBezTo>
                      <a:pt x="827" y="3254"/>
                      <a:pt x="1381" y="2916"/>
                      <a:pt x="2019" y="2916"/>
                    </a:cubicBezTo>
                    <a:cubicBezTo>
                      <a:pt x="2114" y="2916"/>
                      <a:pt x="2212" y="2924"/>
                      <a:pt x="2311" y="2940"/>
                    </a:cubicBezTo>
                    <a:cubicBezTo>
                      <a:pt x="2828" y="3031"/>
                      <a:pt x="3314" y="3274"/>
                      <a:pt x="3679" y="3669"/>
                    </a:cubicBezTo>
                    <a:lnTo>
                      <a:pt x="3770" y="3669"/>
                    </a:lnTo>
                    <a:cubicBezTo>
                      <a:pt x="3800" y="3031"/>
                      <a:pt x="3983" y="2362"/>
                      <a:pt x="4469" y="1876"/>
                    </a:cubicBezTo>
                    <a:cubicBezTo>
                      <a:pt x="4896" y="1449"/>
                      <a:pt x="5489" y="1205"/>
                      <a:pt x="6089" y="1205"/>
                    </a:cubicBezTo>
                    <a:cubicBezTo>
                      <a:pt x="6300" y="1205"/>
                      <a:pt x="6512" y="1235"/>
                      <a:pt x="6718" y="1298"/>
                    </a:cubicBezTo>
                    <a:cubicBezTo>
                      <a:pt x="7144" y="1450"/>
                      <a:pt x="7478" y="1694"/>
                      <a:pt x="7752" y="1967"/>
                    </a:cubicBezTo>
                    <a:lnTo>
                      <a:pt x="7873" y="1511"/>
                    </a:lnTo>
                    <a:lnTo>
                      <a:pt x="7873" y="1511"/>
                    </a:lnTo>
                    <a:cubicBezTo>
                      <a:pt x="7836" y="1536"/>
                      <a:pt x="7787" y="1551"/>
                      <a:pt x="7742" y="1551"/>
                    </a:cubicBezTo>
                    <a:cubicBezTo>
                      <a:pt x="7677" y="1551"/>
                      <a:pt x="7618" y="1522"/>
                      <a:pt x="7600" y="1450"/>
                    </a:cubicBezTo>
                    <a:cubicBezTo>
                      <a:pt x="7365" y="535"/>
                      <a:pt x="6532" y="0"/>
                      <a:pt x="5661" y="0"/>
                    </a:cubicBezTo>
                    <a:close/>
                    <a:moveTo>
                      <a:pt x="12" y="3791"/>
                    </a:moveTo>
                    <a:lnTo>
                      <a:pt x="12" y="3791"/>
                    </a:lnTo>
                    <a:cubicBezTo>
                      <a:pt x="8" y="3791"/>
                      <a:pt x="4" y="3791"/>
                      <a:pt x="1" y="3791"/>
                    </a:cubicBezTo>
                    <a:cubicBezTo>
                      <a:pt x="4" y="3791"/>
                      <a:pt x="8" y="3791"/>
                      <a:pt x="12" y="379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3"/>
              <p:cNvSpPr/>
              <p:nvPr/>
            </p:nvSpPr>
            <p:spPr>
              <a:xfrm>
                <a:off x="2904700" y="3414825"/>
                <a:ext cx="566925" cy="241700"/>
              </a:xfrm>
              <a:custGeom>
                <a:avLst/>
                <a:gdLst/>
                <a:ahLst/>
                <a:cxnLst/>
                <a:rect l="l" t="t" r="r" b="b"/>
                <a:pathLst>
                  <a:path w="22677" h="9668" extrusionOk="0">
                    <a:moveTo>
                      <a:pt x="14434" y="305"/>
                    </a:moveTo>
                    <a:cubicBezTo>
                      <a:pt x="15948" y="305"/>
                      <a:pt x="17504" y="882"/>
                      <a:pt x="18482" y="2008"/>
                    </a:cubicBezTo>
                    <a:cubicBezTo>
                      <a:pt x="19819" y="3528"/>
                      <a:pt x="19819" y="5625"/>
                      <a:pt x="19819" y="7540"/>
                    </a:cubicBezTo>
                    <a:cubicBezTo>
                      <a:pt x="19819" y="7667"/>
                      <a:pt x="19903" y="7730"/>
                      <a:pt x="20002" y="7730"/>
                    </a:cubicBezTo>
                    <a:cubicBezTo>
                      <a:pt x="20022" y="7730"/>
                      <a:pt x="20042" y="7728"/>
                      <a:pt x="20062" y="7723"/>
                    </a:cubicBezTo>
                    <a:cubicBezTo>
                      <a:pt x="20222" y="7678"/>
                      <a:pt x="20382" y="7657"/>
                      <a:pt x="20538" y="7657"/>
                    </a:cubicBezTo>
                    <a:cubicBezTo>
                      <a:pt x="21455" y="7657"/>
                      <a:pt x="22268" y="8378"/>
                      <a:pt x="22372" y="9364"/>
                    </a:cubicBezTo>
                    <a:cubicBezTo>
                      <a:pt x="18694" y="9151"/>
                      <a:pt x="14986" y="9151"/>
                      <a:pt x="11308" y="9151"/>
                    </a:cubicBezTo>
                    <a:cubicBezTo>
                      <a:pt x="9454" y="9151"/>
                      <a:pt x="7600" y="9151"/>
                      <a:pt x="5715" y="9212"/>
                    </a:cubicBezTo>
                    <a:cubicBezTo>
                      <a:pt x="5390" y="9218"/>
                      <a:pt x="5061" y="9219"/>
                      <a:pt x="4730" y="9219"/>
                    </a:cubicBezTo>
                    <a:cubicBezTo>
                      <a:pt x="4368" y="9219"/>
                      <a:pt x="4004" y="9217"/>
                      <a:pt x="3638" y="9217"/>
                    </a:cubicBezTo>
                    <a:cubicBezTo>
                      <a:pt x="2529" y="9217"/>
                      <a:pt x="1408" y="9233"/>
                      <a:pt x="310" y="9363"/>
                    </a:cubicBezTo>
                    <a:lnTo>
                      <a:pt x="310" y="9363"/>
                    </a:lnTo>
                    <a:cubicBezTo>
                      <a:pt x="335" y="9357"/>
                      <a:pt x="337" y="9300"/>
                      <a:pt x="366" y="9242"/>
                    </a:cubicBezTo>
                    <a:cubicBezTo>
                      <a:pt x="697" y="8488"/>
                      <a:pt x="1452" y="8056"/>
                      <a:pt x="2206" y="8056"/>
                    </a:cubicBezTo>
                    <a:cubicBezTo>
                      <a:pt x="2696" y="8056"/>
                      <a:pt x="3186" y="8239"/>
                      <a:pt x="3557" y="8634"/>
                    </a:cubicBezTo>
                    <a:cubicBezTo>
                      <a:pt x="3593" y="8670"/>
                      <a:pt x="3628" y="8685"/>
                      <a:pt x="3661" y="8685"/>
                    </a:cubicBezTo>
                    <a:cubicBezTo>
                      <a:pt x="3740" y="8685"/>
                      <a:pt x="3800" y="8599"/>
                      <a:pt x="3800" y="8513"/>
                    </a:cubicBezTo>
                    <a:cubicBezTo>
                      <a:pt x="3648" y="7388"/>
                      <a:pt x="4044" y="6081"/>
                      <a:pt x="5199" y="5625"/>
                    </a:cubicBezTo>
                    <a:cubicBezTo>
                      <a:pt x="5441" y="5531"/>
                      <a:pt x="5695" y="5486"/>
                      <a:pt x="5945" y="5486"/>
                    </a:cubicBezTo>
                    <a:cubicBezTo>
                      <a:pt x="6823" y="5486"/>
                      <a:pt x="7667" y="6040"/>
                      <a:pt x="7904" y="6963"/>
                    </a:cubicBezTo>
                    <a:cubicBezTo>
                      <a:pt x="7916" y="7037"/>
                      <a:pt x="7969" y="7066"/>
                      <a:pt x="8027" y="7066"/>
                    </a:cubicBezTo>
                    <a:cubicBezTo>
                      <a:pt x="8112" y="7066"/>
                      <a:pt x="8208" y="7004"/>
                      <a:pt x="8208" y="6932"/>
                    </a:cubicBezTo>
                    <a:cubicBezTo>
                      <a:pt x="8451" y="3680"/>
                      <a:pt x="10791" y="336"/>
                      <a:pt x="14317" y="306"/>
                    </a:cubicBezTo>
                    <a:cubicBezTo>
                      <a:pt x="14356" y="305"/>
                      <a:pt x="14395" y="305"/>
                      <a:pt x="14434" y="305"/>
                    </a:cubicBezTo>
                    <a:close/>
                    <a:moveTo>
                      <a:pt x="14404" y="1"/>
                    </a:moveTo>
                    <a:cubicBezTo>
                      <a:pt x="14365" y="1"/>
                      <a:pt x="14326" y="1"/>
                      <a:pt x="14287" y="2"/>
                    </a:cubicBezTo>
                    <a:cubicBezTo>
                      <a:pt x="10822" y="93"/>
                      <a:pt x="8421" y="3163"/>
                      <a:pt x="7934" y="6385"/>
                    </a:cubicBezTo>
                    <a:cubicBezTo>
                      <a:pt x="7532" y="5676"/>
                      <a:pt x="6725" y="5242"/>
                      <a:pt x="5900" y="5242"/>
                    </a:cubicBezTo>
                    <a:cubicBezTo>
                      <a:pt x="5665" y="5242"/>
                      <a:pt x="5428" y="5277"/>
                      <a:pt x="5199" y="5352"/>
                    </a:cubicBezTo>
                    <a:cubicBezTo>
                      <a:pt x="3983" y="5777"/>
                      <a:pt x="3405" y="7084"/>
                      <a:pt x="3496" y="8300"/>
                    </a:cubicBezTo>
                    <a:cubicBezTo>
                      <a:pt x="3101" y="8012"/>
                      <a:pt x="2635" y="7873"/>
                      <a:pt x="2173" y="7873"/>
                    </a:cubicBezTo>
                    <a:cubicBezTo>
                      <a:pt x="1322" y="7873"/>
                      <a:pt x="488" y="8344"/>
                      <a:pt x="153" y="9212"/>
                    </a:cubicBezTo>
                    <a:cubicBezTo>
                      <a:pt x="123" y="9273"/>
                      <a:pt x="183" y="9364"/>
                      <a:pt x="275" y="9364"/>
                    </a:cubicBezTo>
                    <a:lnTo>
                      <a:pt x="123" y="9364"/>
                    </a:lnTo>
                    <a:cubicBezTo>
                      <a:pt x="31" y="9364"/>
                      <a:pt x="1" y="9516"/>
                      <a:pt x="123" y="9516"/>
                    </a:cubicBezTo>
                    <a:cubicBezTo>
                      <a:pt x="550" y="9537"/>
                      <a:pt x="978" y="9545"/>
                      <a:pt x="1406" y="9545"/>
                    </a:cubicBezTo>
                    <a:cubicBezTo>
                      <a:pt x="2832" y="9545"/>
                      <a:pt x="4259" y="9455"/>
                      <a:pt x="5685" y="9455"/>
                    </a:cubicBezTo>
                    <a:lnTo>
                      <a:pt x="11278" y="9455"/>
                    </a:lnTo>
                    <a:cubicBezTo>
                      <a:pt x="15016" y="9455"/>
                      <a:pt x="18694" y="9607"/>
                      <a:pt x="22403" y="9668"/>
                    </a:cubicBezTo>
                    <a:cubicBezTo>
                      <a:pt x="22463" y="9668"/>
                      <a:pt x="22494" y="9668"/>
                      <a:pt x="22524" y="9607"/>
                    </a:cubicBezTo>
                    <a:cubicBezTo>
                      <a:pt x="22615" y="9607"/>
                      <a:pt x="22676" y="9577"/>
                      <a:pt x="22676" y="9455"/>
                    </a:cubicBezTo>
                    <a:cubicBezTo>
                      <a:pt x="22676" y="8211"/>
                      <a:pt x="21645" y="7268"/>
                      <a:pt x="20475" y="7268"/>
                    </a:cubicBezTo>
                    <a:cubicBezTo>
                      <a:pt x="20359" y="7268"/>
                      <a:pt x="20241" y="7278"/>
                      <a:pt x="20123" y="7297"/>
                    </a:cubicBezTo>
                    <a:cubicBezTo>
                      <a:pt x="20123" y="5352"/>
                      <a:pt x="20062" y="3315"/>
                      <a:pt x="18694" y="1795"/>
                    </a:cubicBezTo>
                    <a:cubicBezTo>
                      <a:pt x="17596" y="609"/>
                      <a:pt x="16006" y="1"/>
                      <a:pt x="14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7" name="Google Shape;977;p43"/>
          <p:cNvGrpSpPr/>
          <p:nvPr/>
        </p:nvGrpSpPr>
        <p:grpSpPr>
          <a:xfrm rot="-2164848">
            <a:off x="8388614" y="170162"/>
            <a:ext cx="913978" cy="1031946"/>
            <a:chOff x="3109525" y="854200"/>
            <a:chExt cx="647498" cy="731071"/>
          </a:xfrm>
        </p:grpSpPr>
        <p:sp>
          <p:nvSpPr>
            <p:cNvPr id="978" name="Google Shape;978;p43"/>
            <p:cNvSpPr/>
            <p:nvPr/>
          </p:nvSpPr>
          <p:spPr>
            <a:xfrm>
              <a:off x="3109525" y="854200"/>
              <a:ext cx="647498" cy="731071"/>
            </a:xfrm>
            <a:custGeom>
              <a:avLst/>
              <a:gdLst/>
              <a:ahLst/>
              <a:cxnLst/>
              <a:rect l="l" t="t" r="r" b="b"/>
              <a:pathLst>
                <a:path w="24552" h="28788" extrusionOk="0">
                  <a:moveTo>
                    <a:pt x="13978" y="1"/>
                  </a:moveTo>
                  <a:cubicBezTo>
                    <a:pt x="12910" y="1"/>
                    <a:pt x="11976" y="701"/>
                    <a:pt x="11176" y="1335"/>
                  </a:cubicBezTo>
                  <a:cubicBezTo>
                    <a:pt x="10208" y="2169"/>
                    <a:pt x="9174" y="3103"/>
                    <a:pt x="8574" y="4237"/>
                  </a:cubicBezTo>
                  <a:lnTo>
                    <a:pt x="8507" y="4237"/>
                  </a:lnTo>
                  <a:cubicBezTo>
                    <a:pt x="8774" y="3770"/>
                    <a:pt x="8507" y="3136"/>
                    <a:pt x="8073" y="2869"/>
                  </a:cubicBezTo>
                  <a:cubicBezTo>
                    <a:pt x="7792" y="2662"/>
                    <a:pt x="7472" y="2573"/>
                    <a:pt x="7147" y="2573"/>
                  </a:cubicBezTo>
                  <a:cubicBezTo>
                    <a:pt x="6739" y="2573"/>
                    <a:pt x="6325" y="2713"/>
                    <a:pt x="5972" y="2936"/>
                  </a:cubicBezTo>
                  <a:cubicBezTo>
                    <a:pt x="5071" y="3536"/>
                    <a:pt x="4571" y="4604"/>
                    <a:pt x="4071" y="5538"/>
                  </a:cubicBezTo>
                  <a:cubicBezTo>
                    <a:pt x="3403" y="6772"/>
                    <a:pt x="2803" y="8073"/>
                    <a:pt x="1836" y="9107"/>
                  </a:cubicBezTo>
                  <a:cubicBezTo>
                    <a:pt x="1802" y="9107"/>
                    <a:pt x="1769" y="9174"/>
                    <a:pt x="1669" y="9174"/>
                  </a:cubicBezTo>
                  <a:cubicBezTo>
                    <a:pt x="1502" y="9207"/>
                    <a:pt x="1402" y="9274"/>
                    <a:pt x="1235" y="9341"/>
                  </a:cubicBezTo>
                  <a:cubicBezTo>
                    <a:pt x="1168" y="9374"/>
                    <a:pt x="1102" y="9374"/>
                    <a:pt x="1068" y="9407"/>
                  </a:cubicBezTo>
                  <a:cubicBezTo>
                    <a:pt x="835" y="9507"/>
                    <a:pt x="668" y="9574"/>
                    <a:pt x="468" y="9708"/>
                  </a:cubicBezTo>
                  <a:lnTo>
                    <a:pt x="335" y="9708"/>
                  </a:lnTo>
                  <a:cubicBezTo>
                    <a:pt x="301" y="9708"/>
                    <a:pt x="268" y="9741"/>
                    <a:pt x="268" y="9774"/>
                  </a:cubicBezTo>
                  <a:lnTo>
                    <a:pt x="234" y="9841"/>
                  </a:lnTo>
                  <a:cubicBezTo>
                    <a:pt x="168" y="9874"/>
                    <a:pt x="134" y="9874"/>
                    <a:pt x="68" y="9908"/>
                  </a:cubicBezTo>
                  <a:cubicBezTo>
                    <a:pt x="1" y="9941"/>
                    <a:pt x="1" y="9974"/>
                    <a:pt x="1" y="9974"/>
                  </a:cubicBezTo>
                  <a:cubicBezTo>
                    <a:pt x="1" y="9974"/>
                    <a:pt x="1" y="10041"/>
                    <a:pt x="68" y="10041"/>
                  </a:cubicBezTo>
                  <a:lnTo>
                    <a:pt x="101" y="10041"/>
                  </a:lnTo>
                  <a:cubicBezTo>
                    <a:pt x="134" y="10041"/>
                    <a:pt x="168" y="9974"/>
                    <a:pt x="234" y="9974"/>
                  </a:cubicBezTo>
                  <a:cubicBezTo>
                    <a:pt x="1135" y="10541"/>
                    <a:pt x="1936" y="11209"/>
                    <a:pt x="2636" y="11942"/>
                  </a:cubicBezTo>
                  <a:cubicBezTo>
                    <a:pt x="2703" y="12409"/>
                    <a:pt x="2703" y="12876"/>
                    <a:pt x="2636" y="13310"/>
                  </a:cubicBezTo>
                  <a:cubicBezTo>
                    <a:pt x="2603" y="13577"/>
                    <a:pt x="2603" y="13777"/>
                    <a:pt x="2569" y="14044"/>
                  </a:cubicBezTo>
                  <a:cubicBezTo>
                    <a:pt x="2403" y="15211"/>
                    <a:pt x="2102" y="16312"/>
                    <a:pt x="2136" y="17480"/>
                  </a:cubicBezTo>
                  <a:cubicBezTo>
                    <a:pt x="2136" y="17947"/>
                    <a:pt x="2236" y="18380"/>
                    <a:pt x="2269" y="18781"/>
                  </a:cubicBezTo>
                  <a:cubicBezTo>
                    <a:pt x="2469" y="19948"/>
                    <a:pt x="2903" y="21082"/>
                    <a:pt x="3537" y="22083"/>
                  </a:cubicBezTo>
                  <a:cubicBezTo>
                    <a:pt x="4037" y="22884"/>
                    <a:pt x="4604" y="23551"/>
                    <a:pt x="5271" y="24151"/>
                  </a:cubicBezTo>
                  <a:cubicBezTo>
                    <a:pt x="5438" y="24318"/>
                    <a:pt x="5605" y="24451"/>
                    <a:pt x="5772" y="24618"/>
                  </a:cubicBezTo>
                  <a:cubicBezTo>
                    <a:pt x="6472" y="25219"/>
                    <a:pt x="7239" y="25719"/>
                    <a:pt x="7973" y="26219"/>
                  </a:cubicBezTo>
                  <a:cubicBezTo>
                    <a:pt x="8340" y="26453"/>
                    <a:pt x="8774" y="26720"/>
                    <a:pt x="9141" y="26920"/>
                  </a:cubicBezTo>
                  <a:cubicBezTo>
                    <a:pt x="9808" y="27353"/>
                    <a:pt x="10475" y="27720"/>
                    <a:pt x="11142" y="28121"/>
                  </a:cubicBezTo>
                  <a:cubicBezTo>
                    <a:pt x="11409" y="28287"/>
                    <a:pt x="11609" y="28421"/>
                    <a:pt x="11809" y="28588"/>
                  </a:cubicBezTo>
                  <a:cubicBezTo>
                    <a:pt x="11909" y="28621"/>
                    <a:pt x="11976" y="28688"/>
                    <a:pt x="12043" y="28754"/>
                  </a:cubicBezTo>
                  <a:cubicBezTo>
                    <a:pt x="12076" y="28754"/>
                    <a:pt x="12076" y="28788"/>
                    <a:pt x="12110" y="28788"/>
                  </a:cubicBezTo>
                  <a:cubicBezTo>
                    <a:pt x="12210" y="28788"/>
                    <a:pt x="12276" y="28721"/>
                    <a:pt x="12276" y="28621"/>
                  </a:cubicBezTo>
                  <a:cubicBezTo>
                    <a:pt x="12276" y="24918"/>
                    <a:pt x="12110" y="21349"/>
                    <a:pt x="10208" y="18080"/>
                  </a:cubicBezTo>
                  <a:lnTo>
                    <a:pt x="10208" y="18080"/>
                  </a:lnTo>
                  <a:cubicBezTo>
                    <a:pt x="11076" y="18347"/>
                    <a:pt x="11943" y="18414"/>
                    <a:pt x="12810" y="18414"/>
                  </a:cubicBezTo>
                  <a:cubicBezTo>
                    <a:pt x="13477" y="18414"/>
                    <a:pt x="14144" y="18347"/>
                    <a:pt x="14812" y="18214"/>
                  </a:cubicBezTo>
                  <a:cubicBezTo>
                    <a:pt x="16284" y="17960"/>
                    <a:pt x="17773" y="17533"/>
                    <a:pt x="19256" y="17533"/>
                  </a:cubicBezTo>
                  <a:cubicBezTo>
                    <a:pt x="19922" y="17533"/>
                    <a:pt x="20587" y="17619"/>
                    <a:pt x="21249" y="17847"/>
                  </a:cubicBezTo>
                  <a:cubicBezTo>
                    <a:pt x="21264" y="17850"/>
                    <a:pt x="21279" y="17851"/>
                    <a:pt x="21293" y="17851"/>
                  </a:cubicBezTo>
                  <a:cubicBezTo>
                    <a:pt x="21438" y="17851"/>
                    <a:pt x="21541" y="17702"/>
                    <a:pt x="21450" y="17580"/>
                  </a:cubicBezTo>
                  <a:lnTo>
                    <a:pt x="20716" y="16713"/>
                  </a:lnTo>
                  <a:cubicBezTo>
                    <a:pt x="18981" y="14711"/>
                    <a:pt x="17046" y="12843"/>
                    <a:pt x="14812" y="11375"/>
                  </a:cubicBezTo>
                  <a:cubicBezTo>
                    <a:pt x="14945" y="11109"/>
                    <a:pt x="15045" y="10808"/>
                    <a:pt x="15045" y="10575"/>
                  </a:cubicBezTo>
                  <a:cubicBezTo>
                    <a:pt x="15045" y="10375"/>
                    <a:pt x="14945" y="10175"/>
                    <a:pt x="14812" y="10008"/>
                  </a:cubicBezTo>
                  <a:lnTo>
                    <a:pt x="14812" y="10008"/>
                  </a:lnTo>
                  <a:cubicBezTo>
                    <a:pt x="15379" y="10275"/>
                    <a:pt x="15979" y="10441"/>
                    <a:pt x="16646" y="10541"/>
                  </a:cubicBezTo>
                  <a:cubicBezTo>
                    <a:pt x="16846" y="10575"/>
                    <a:pt x="17080" y="10575"/>
                    <a:pt x="17280" y="10575"/>
                  </a:cubicBezTo>
                  <a:cubicBezTo>
                    <a:pt x="17680" y="10575"/>
                    <a:pt x="18147" y="10575"/>
                    <a:pt x="18581" y="10508"/>
                  </a:cubicBezTo>
                  <a:cubicBezTo>
                    <a:pt x="18981" y="10408"/>
                    <a:pt x="19415" y="10275"/>
                    <a:pt x="19782" y="10108"/>
                  </a:cubicBezTo>
                  <a:cubicBezTo>
                    <a:pt x="19949" y="10041"/>
                    <a:pt x="20115" y="9908"/>
                    <a:pt x="20282" y="9774"/>
                  </a:cubicBezTo>
                  <a:cubicBezTo>
                    <a:pt x="20482" y="9607"/>
                    <a:pt x="20649" y="9374"/>
                    <a:pt x="20749" y="9107"/>
                  </a:cubicBezTo>
                  <a:cubicBezTo>
                    <a:pt x="20883" y="8840"/>
                    <a:pt x="20949" y="8507"/>
                    <a:pt x="20816" y="8240"/>
                  </a:cubicBezTo>
                  <a:cubicBezTo>
                    <a:pt x="20749" y="8040"/>
                    <a:pt x="20616" y="7840"/>
                    <a:pt x="20315" y="7673"/>
                  </a:cubicBezTo>
                  <a:cubicBezTo>
                    <a:pt x="20983" y="7606"/>
                    <a:pt x="21950" y="7506"/>
                    <a:pt x="22784" y="7206"/>
                  </a:cubicBezTo>
                  <a:cubicBezTo>
                    <a:pt x="23184" y="7039"/>
                    <a:pt x="23584" y="6839"/>
                    <a:pt x="23818" y="6572"/>
                  </a:cubicBezTo>
                  <a:cubicBezTo>
                    <a:pt x="23918" y="6505"/>
                    <a:pt x="23951" y="6438"/>
                    <a:pt x="23985" y="6372"/>
                  </a:cubicBezTo>
                  <a:cubicBezTo>
                    <a:pt x="24418" y="6072"/>
                    <a:pt x="24485" y="5838"/>
                    <a:pt x="24552" y="5538"/>
                  </a:cubicBezTo>
                  <a:lnTo>
                    <a:pt x="24552" y="5238"/>
                  </a:lnTo>
                  <a:cubicBezTo>
                    <a:pt x="24552" y="5204"/>
                    <a:pt x="24552" y="5171"/>
                    <a:pt x="24485" y="5171"/>
                  </a:cubicBezTo>
                  <a:cubicBezTo>
                    <a:pt x="24485" y="5104"/>
                    <a:pt x="24452" y="5037"/>
                    <a:pt x="24452" y="5004"/>
                  </a:cubicBezTo>
                  <a:cubicBezTo>
                    <a:pt x="24452" y="4937"/>
                    <a:pt x="24418" y="4904"/>
                    <a:pt x="24418" y="4871"/>
                  </a:cubicBezTo>
                  <a:cubicBezTo>
                    <a:pt x="24352" y="4837"/>
                    <a:pt x="24352" y="4771"/>
                    <a:pt x="24318" y="4737"/>
                  </a:cubicBezTo>
                  <a:cubicBezTo>
                    <a:pt x="24285" y="4704"/>
                    <a:pt x="24285" y="4671"/>
                    <a:pt x="24252" y="4604"/>
                  </a:cubicBezTo>
                  <a:cubicBezTo>
                    <a:pt x="24185" y="4570"/>
                    <a:pt x="24185" y="4537"/>
                    <a:pt x="24152" y="4504"/>
                  </a:cubicBezTo>
                  <a:cubicBezTo>
                    <a:pt x="24118" y="4437"/>
                    <a:pt x="24085" y="4404"/>
                    <a:pt x="24018" y="4404"/>
                  </a:cubicBezTo>
                  <a:cubicBezTo>
                    <a:pt x="23985" y="4370"/>
                    <a:pt x="23951" y="4370"/>
                    <a:pt x="23951" y="4337"/>
                  </a:cubicBezTo>
                  <a:cubicBezTo>
                    <a:pt x="23918" y="4270"/>
                    <a:pt x="23851" y="4237"/>
                    <a:pt x="23818" y="4237"/>
                  </a:cubicBezTo>
                  <a:cubicBezTo>
                    <a:pt x="23785" y="4204"/>
                    <a:pt x="23751" y="4204"/>
                    <a:pt x="23685" y="4170"/>
                  </a:cubicBezTo>
                  <a:cubicBezTo>
                    <a:pt x="23651" y="4103"/>
                    <a:pt x="23584" y="4103"/>
                    <a:pt x="23518" y="4070"/>
                  </a:cubicBezTo>
                  <a:cubicBezTo>
                    <a:pt x="23484" y="4070"/>
                    <a:pt x="23451" y="4037"/>
                    <a:pt x="23418" y="4037"/>
                  </a:cubicBezTo>
                  <a:cubicBezTo>
                    <a:pt x="23351" y="4003"/>
                    <a:pt x="23284" y="4003"/>
                    <a:pt x="23251" y="3937"/>
                  </a:cubicBezTo>
                  <a:cubicBezTo>
                    <a:pt x="23184" y="3937"/>
                    <a:pt x="23184" y="3903"/>
                    <a:pt x="23151" y="3903"/>
                  </a:cubicBezTo>
                  <a:cubicBezTo>
                    <a:pt x="22447" y="3633"/>
                    <a:pt x="21611" y="3560"/>
                    <a:pt x="20982" y="3560"/>
                  </a:cubicBezTo>
                  <a:cubicBezTo>
                    <a:pt x="20836" y="3560"/>
                    <a:pt x="20702" y="3564"/>
                    <a:pt x="20582" y="3570"/>
                  </a:cubicBezTo>
                  <a:lnTo>
                    <a:pt x="20516" y="3570"/>
                  </a:lnTo>
                  <a:lnTo>
                    <a:pt x="20516" y="3536"/>
                  </a:lnTo>
                  <a:cubicBezTo>
                    <a:pt x="21616" y="2903"/>
                    <a:pt x="21983" y="935"/>
                    <a:pt x="20782" y="267"/>
                  </a:cubicBezTo>
                  <a:cubicBezTo>
                    <a:pt x="20479" y="95"/>
                    <a:pt x="20151" y="21"/>
                    <a:pt x="19808" y="21"/>
                  </a:cubicBezTo>
                  <a:cubicBezTo>
                    <a:pt x="18491" y="21"/>
                    <a:pt x="16964" y="1115"/>
                    <a:pt x="15879" y="1935"/>
                  </a:cubicBezTo>
                  <a:cubicBezTo>
                    <a:pt x="16213" y="1035"/>
                    <a:pt x="14978" y="1"/>
                    <a:pt x="13978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9" name="Google Shape;979;p43"/>
            <p:cNvGrpSpPr/>
            <p:nvPr/>
          </p:nvGrpSpPr>
          <p:grpSpPr>
            <a:xfrm>
              <a:off x="3136833" y="875700"/>
              <a:ext cx="574467" cy="678599"/>
              <a:chOff x="3136833" y="875700"/>
              <a:chExt cx="574467" cy="678599"/>
            </a:xfrm>
          </p:grpSpPr>
          <p:sp>
            <p:nvSpPr>
              <p:cNvPr id="980" name="Google Shape;980;p43"/>
              <p:cNvSpPr/>
              <p:nvPr/>
            </p:nvSpPr>
            <p:spPr>
              <a:xfrm>
                <a:off x="3180445" y="1075464"/>
                <a:ext cx="120666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3233" extrusionOk="0">
                    <a:moveTo>
                      <a:pt x="2902" y="0"/>
                    </a:moveTo>
                    <a:cubicBezTo>
                      <a:pt x="1935" y="401"/>
                      <a:pt x="967" y="768"/>
                      <a:pt x="0" y="1235"/>
                    </a:cubicBezTo>
                    <a:cubicBezTo>
                      <a:pt x="767" y="1535"/>
                      <a:pt x="1501" y="1802"/>
                      <a:pt x="2268" y="2235"/>
                    </a:cubicBezTo>
                    <a:cubicBezTo>
                      <a:pt x="2769" y="2469"/>
                      <a:pt x="3269" y="2903"/>
                      <a:pt x="3803" y="3103"/>
                    </a:cubicBezTo>
                    <a:cubicBezTo>
                      <a:pt x="3997" y="3191"/>
                      <a:pt x="4237" y="3232"/>
                      <a:pt x="4484" y="3232"/>
                    </a:cubicBezTo>
                    <a:cubicBezTo>
                      <a:pt x="4705" y="3232"/>
                      <a:pt x="4932" y="3199"/>
                      <a:pt x="5137" y="3136"/>
                    </a:cubicBezTo>
                    <a:cubicBezTo>
                      <a:pt x="4570" y="1969"/>
                      <a:pt x="3803" y="934"/>
                      <a:pt x="2902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3"/>
              <p:cNvSpPr/>
              <p:nvPr/>
            </p:nvSpPr>
            <p:spPr>
              <a:xfrm>
                <a:off x="3187490" y="947612"/>
                <a:ext cx="122239" cy="145114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6179" extrusionOk="0">
                    <a:moveTo>
                      <a:pt x="4869" y="1"/>
                    </a:moveTo>
                    <a:cubicBezTo>
                      <a:pt x="4275" y="1"/>
                      <a:pt x="3617" y="349"/>
                      <a:pt x="3169" y="908"/>
                    </a:cubicBezTo>
                    <a:cubicBezTo>
                      <a:pt x="2636" y="1642"/>
                      <a:pt x="2235" y="2476"/>
                      <a:pt x="1835" y="3243"/>
                    </a:cubicBezTo>
                    <a:cubicBezTo>
                      <a:pt x="1301" y="4310"/>
                      <a:pt x="768" y="5311"/>
                      <a:pt x="0" y="6178"/>
                    </a:cubicBezTo>
                    <a:cubicBezTo>
                      <a:pt x="868" y="5745"/>
                      <a:pt x="1802" y="5378"/>
                      <a:pt x="2702" y="5044"/>
                    </a:cubicBezTo>
                    <a:cubicBezTo>
                      <a:pt x="3670" y="3476"/>
                      <a:pt x="4437" y="1809"/>
                      <a:pt x="5171" y="74"/>
                    </a:cubicBezTo>
                    <a:cubicBezTo>
                      <a:pt x="5171" y="74"/>
                      <a:pt x="5171" y="41"/>
                      <a:pt x="5204" y="41"/>
                    </a:cubicBezTo>
                    <a:cubicBezTo>
                      <a:pt x="5096" y="14"/>
                      <a:pt x="4984" y="1"/>
                      <a:pt x="48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3"/>
              <p:cNvSpPr/>
              <p:nvPr/>
            </p:nvSpPr>
            <p:spPr>
              <a:xfrm>
                <a:off x="3258767" y="1037066"/>
                <a:ext cx="218598" cy="127711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5438" extrusionOk="0">
                    <a:moveTo>
                      <a:pt x="4838" y="1"/>
                    </a:moveTo>
                    <a:cubicBezTo>
                      <a:pt x="3236" y="401"/>
                      <a:pt x="1602" y="902"/>
                      <a:pt x="1" y="1502"/>
                    </a:cubicBezTo>
                    <a:cubicBezTo>
                      <a:pt x="1" y="1569"/>
                      <a:pt x="1" y="1669"/>
                      <a:pt x="68" y="1736"/>
                    </a:cubicBezTo>
                    <a:cubicBezTo>
                      <a:pt x="168" y="2069"/>
                      <a:pt x="768" y="2536"/>
                      <a:pt x="968" y="2836"/>
                    </a:cubicBezTo>
                    <a:cubicBezTo>
                      <a:pt x="1402" y="3403"/>
                      <a:pt x="1769" y="4037"/>
                      <a:pt x="2002" y="4604"/>
                    </a:cubicBezTo>
                    <a:cubicBezTo>
                      <a:pt x="2403" y="4404"/>
                      <a:pt x="2569" y="4004"/>
                      <a:pt x="2269" y="3370"/>
                    </a:cubicBezTo>
                    <a:cubicBezTo>
                      <a:pt x="2269" y="3337"/>
                      <a:pt x="2269" y="3270"/>
                      <a:pt x="2302" y="3270"/>
                    </a:cubicBezTo>
                    <a:lnTo>
                      <a:pt x="2169" y="3170"/>
                    </a:lnTo>
                    <a:cubicBezTo>
                      <a:pt x="2112" y="3084"/>
                      <a:pt x="2153" y="2923"/>
                      <a:pt x="2251" y="2923"/>
                    </a:cubicBezTo>
                    <a:cubicBezTo>
                      <a:pt x="2267" y="2923"/>
                      <a:pt x="2284" y="2927"/>
                      <a:pt x="2302" y="2936"/>
                    </a:cubicBezTo>
                    <a:cubicBezTo>
                      <a:pt x="3470" y="3570"/>
                      <a:pt x="4504" y="4371"/>
                      <a:pt x="5672" y="4904"/>
                    </a:cubicBezTo>
                    <a:cubicBezTo>
                      <a:pt x="6283" y="5182"/>
                      <a:pt x="6918" y="5437"/>
                      <a:pt x="7576" y="5437"/>
                    </a:cubicBezTo>
                    <a:cubicBezTo>
                      <a:pt x="7707" y="5437"/>
                      <a:pt x="7840" y="5427"/>
                      <a:pt x="7973" y="5405"/>
                    </a:cubicBezTo>
                    <a:cubicBezTo>
                      <a:pt x="8574" y="5338"/>
                      <a:pt x="9074" y="5038"/>
                      <a:pt x="9307" y="4604"/>
                    </a:cubicBezTo>
                    <a:lnTo>
                      <a:pt x="9274" y="4604"/>
                    </a:lnTo>
                    <a:cubicBezTo>
                      <a:pt x="9224" y="4654"/>
                      <a:pt x="9174" y="4679"/>
                      <a:pt x="9128" y="4679"/>
                    </a:cubicBezTo>
                    <a:cubicBezTo>
                      <a:pt x="9082" y="4679"/>
                      <a:pt x="9041" y="4654"/>
                      <a:pt x="9007" y="4604"/>
                    </a:cubicBezTo>
                    <a:cubicBezTo>
                      <a:pt x="8574" y="3403"/>
                      <a:pt x="7840" y="2503"/>
                      <a:pt x="6839" y="1602"/>
                    </a:cubicBezTo>
                    <a:cubicBezTo>
                      <a:pt x="6239" y="1068"/>
                      <a:pt x="5338" y="601"/>
                      <a:pt x="4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3"/>
              <p:cNvSpPr/>
              <p:nvPr/>
            </p:nvSpPr>
            <p:spPr>
              <a:xfrm>
                <a:off x="3261914" y="884766"/>
                <a:ext cx="214676" cy="177406"/>
              </a:xfrm>
              <a:custGeom>
                <a:avLst/>
                <a:gdLst/>
                <a:ahLst/>
                <a:cxnLst/>
                <a:rect l="l" t="t" r="r" b="b"/>
                <a:pathLst>
                  <a:path w="9141" h="7554" extrusionOk="0">
                    <a:moveTo>
                      <a:pt x="8663" y="1"/>
                    </a:moveTo>
                    <a:cubicBezTo>
                      <a:pt x="8596" y="1"/>
                      <a:pt x="8532" y="5"/>
                      <a:pt x="8473" y="15"/>
                    </a:cubicBezTo>
                    <a:cubicBezTo>
                      <a:pt x="7606" y="81"/>
                      <a:pt x="6838" y="582"/>
                      <a:pt x="6171" y="1149"/>
                    </a:cubicBezTo>
                    <a:cubicBezTo>
                      <a:pt x="5037" y="2016"/>
                      <a:pt x="4203" y="3084"/>
                      <a:pt x="3336" y="4184"/>
                    </a:cubicBezTo>
                    <a:cubicBezTo>
                      <a:pt x="3301" y="4219"/>
                      <a:pt x="3264" y="4233"/>
                      <a:pt x="3231" y="4233"/>
                    </a:cubicBezTo>
                    <a:cubicBezTo>
                      <a:pt x="3134" y="4233"/>
                      <a:pt x="3062" y="4116"/>
                      <a:pt x="3136" y="4018"/>
                    </a:cubicBezTo>
                    <a:cubicBezTo>
                      <a:pt x="3136" y="3951"/>
                      <a:pt x="3169" y="3951"/>
                      <a:pt x="3169" y="3917"/>
                    </a:cubicBezTo>
                    <a:lnTo>
                      <a:pt x="3136" y="3917"/>
                    </a:lnTo>
                    <a:cubicBezTo>
                      <a:pt x="3102" y="3951"/>
                      <a:pt x="3102" y="4018"/>
                      <a:pt x="3036" y="4051"/>
                    </a:cubicBezTo>
                    <a:cubicBezTo>
                      <a:pt x="3019" y="4068"/>
                      <a:pt x="3002" y="4076"/>
                      <a:pt x="2990" y="4076"/>
                    </a:cubicBezTo>
                    <a:cubicBezTo>
                      <a:pt x="2977" y="4076"/>
                      <a:pt x="2969" y="4068"/>
                      <a:pt x="2969" y="4051"/>
                    </a:cubicBezTo>
                    <a:cubicBezTo>
                      <a:pt x="2936" y="3317"/>
                      <a:pt x="2602" y="2917"/>
                      <a:pt x="2168" y="2750"/>
                    </a:cubicBezTo>
                    <a:lnTo>
                      <a:pt x="2168" y="2850"/>
                    </a:lnTo>
                    <a:cubicBezTo>
                      <a:pt x="1768" y="4351"/>
                      <a:pt x="1034" y="5752"/>
                      <a:pt x="267" y="7153"/>
                    </a:cubicBezTo>
                    <a:cubicBezTo>
                      <a:pt x="167" y="7320"/>
                      <a:pt x="100" y="7420"/>
                      <a:pt x="0" y="7553"/>
                    </a:cubicBezTo>
                    <a:cubicBezTo>
                      <a:pt x="1535" y="6986"/>
                      <a:pt x="3136" y="6519"/>
                      <a:pt x="4837" y="6086"/>
                    </a:cubicBezTo>
                    <a:cubicBezTo>
                      <a:pt x="5437" y="5152"/>
                      <a:pt x="6438" y="4318"/>
                      <a:pt x="7105" y="3384"/>
                    </a:cubicBezTo>
                    <a:cubicBezTo>
                      <a:pt x="7839" y="2350"/>
                      <a:pt x="8473" y="1215"/>
                      <a:pt x="9107" y="81"/>
                    </a:cubicBezTo>
                    <a:cubicBezTo>
                      <a:pt x="9107" y="48"/>
                      <a:pt x="9107" y="48"/>
                      <a:pt x="9140" y="48"/>
                    </a:cubicBezTo>
                    <a:cubicBezTo>
                      <a:pt x="8999" y="24"/>
                      <a:pt x="8824" y="1"/>
                      <a:pt x="86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3"/>
              <p:cNvSpPr/>
              <p:nvPr/>
            </p:nvSpPr>
            <p:spPr>
              <a:xfrm>
                <a:off x="3384107" y="1013581"/>
                <a:ext cx="222520" cy="13083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571" extrusionOk="0">
                    <a:moveTo>
                      <a:pt x="4504" y="0"/>
                    </a:moveTo>
                    <a:cubicBezTo>
                      <a:pt x="3003" y="234"/>
                      <a:pt x="1502" y="501"/>
                      <a:pt x="1" y="868"/>
                    </a:cubicBezTo>
                    <a:cubicBezTo>
                      <a:pt x="168" y="1368"/>
                      <a:pt x="902" y="1735"/>
                      <a:pt x="1269" y="2035"/>
                    </a:cubicBezTo>
                    <a:cubicBezTo>
                      <a:pt x="1669" y="2369"/>
                      <a:pt x="2069" y="2702"/>
                      <a:pt x="2336" y="3002"/>
                    </a:cubicBezTo>
                    <a:cubicBezTo>
                      <a:pt x="3036" y="3703"/>
                      <a:pt x="3637" y="4503"/>
                      <a:pt x="3904" y="5504"/>
                    </a:cubicBezTo>
                    <a:lnTo>
                      <a:pt x="3904" y="5571"/>
                    </a:lnTo>
                    <a:lnTo>
                      <a:pt x="3937" y="5571"/>
                    </a:lnTo>
                    <a:cubicBezTo>
                      <a:pt x="4271" y="5071"/>
                      <a:pt x="4304" y="4370"/>
                      <a:pt x="3904" y="3736"/>
                    </a:cubicBezTo>
                    <a:cubicBezTo>
                      <a:pt x="3850" y="3736"/>
                      <a:pt x="3882" y="3694"/>
                      <a:pt x="3914" y="3694"/>
                    </a:cubicBezTo>
                    <a:cubicBezTo>
                      <a:pt x="3922" y="3694"/>
                      <a:pt x="3930" y="3696"/>
                      <a:pt x="3937" y="3703"/>
                    </a:cubicBezTo>
                    <a:lnTo>
                      <a:pt x="3970" y="3736"/>
                    </a:lnTo>
                    <a:cubicBezTo>
                      <a:pt x="3994" y="3713"/>
                      <a:pt x="4034" y="3689"/>
                      <a:pt x="4079" y="3689"/>
                    </a:cubicBezTo>
                    <a:cubicBezTo>
                      <a:pt x="4098" y="3689"/>
                      <a:pt x="4118" y="3693"/>
                      <a:pt x="4137" y="3703"/>
                    </a:cubicBezTo>
                    <a:cubicBezTo>
                      <a:pt x="5082" y="4144"/>
                      <a:pt x="6056" y="4406"/>
                      <a:pt x="7116" y="4406"/>
                    </a:cubicBezTo>
                    <a:cubicBezTo>
                      <a:pt x="7179" y="4406"/>
                      <a:pt x="7243" y="4405"/>
                      <a:pt x="7306" y="4403"/>
                    </a:cubicBezTo>
                    <a:cubicBezTo>
                      <a:pt x="7840" y="4403"/>
                      <a:pt x="8407" y="4337"/>
                      <a:pt x="8907" y="4103"/>
                    </a:cubicBezTo>
                    <a:cubicBezTo>
                      <a:pt x="9107" y="4036"/>
                      <a:pt x="9308" y="3936"/>
                      <a:pt x="9474" y="3770"/>
                    </a:cubicBezTo>
                    <a:cubicBezTo>
                      <a:pt x="8240" y="2035"/>
                      <a:pt x="6572" y="734"/>
                      <a:pt x="45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3"/>
              <p:cNvSpPr/>
              <p:nvPr/>
            </p:nvSpPr>
            <p:spPr>
              <a:xfrm>
                <a:off x="3384107" y="884296"/>
                <a:ext cx="235061" cy="141051"/>
              </a:xfrm>
              <a:custGeom>
                <a:avLst/>
                <a:gdLst/>
                <a:ahLst/>
                <a:cxnLst/>
                <a:rect l="l" t="t" r="r" b="b"/>
                <a:pathLst>
                  <a:path w="10009" h="6006" extrusionOk="0">
                    <a:moveTo>
                      <a:pt x="3904" y="101"/>
                    </a:moveTo>
                    <a:cubicBezTo>
                      <a:pt x="3909" y="103"/>
                      <a:pt x="3914" y="105"/>
                      <a:pt x="3919" y="107"/>
                    </a:cubicBezTo>
                    <a:lnTo>
                      <a:pt x="3919" y="107"/>
                    </a:lnTo>
                    <a:cubicBezTo>
                      <a:pt x="3915" y="104"/>
                      <a:pt x="3910" y="101"/>
                      <a:pt x="3904" y="101"/>
                    </a:cubicBezTo>
                    <a:close/>
                    <a:moveTo>
                      <a:pt x="9210" y="0"/>
                    </a:moveTo>
                    <a:cubicBezTo>
                      <a:pt x="8640" y="0"/>
                      <a:pt x="8072" y="306"/>
                      <a:pt x="7640" y="535"/>
                    </a:cubicBezTo>
                    <a:cubicBezTo>
                      <a:pt x="6639" y="1069"/>
                      <a:pt x="5705" y="1702"/>
                      <a:pt x="4804" y="2303"/>
                    </a:cubicBezTo>
                    <a:cubicBezTo>
                      <a:pt x="4769" y="2324"/>
                      <a:pt x="4733" y="2333"/>
                      <a:pt x="4701" y="2333"/>
                    </a:cubicBezTo>
                    <a:cubicBezTo>
                      <a:pt x="4580" y="2333"/>
                      <a:pt x="4499" y="2208"/>
                      <a:pt x="4604" y="2103"/>
                    </a:cubicBezTo>
                    <a:cubicBezTo>
                      <a:pt x="5168" y="1241"/>
                      <a:pt x="4677" y="412"/>
                      <a:pt x="3919" y="107"/>
                    </a:cubicBezTo>
                    <a:lnTo>
                      <a:pt x="3919" y="107"/>
                    </a:lnTo>
                    <a:cubicBezTo>
                      <a:pt x="3937" y="124"/>
                      <a:pt x="3937" y="174"/>
                      <a:pt x="3937" y="201"/>
                    </a:cubicBezTo>
                    <a:cubicBezTo>
                      <a:pt x="3437" y="1336"/>
                      <a:pt x="2803" y="2403"/>
                      <a:pt x="2102" y="3404"/>
                    </a:cubicBezTo>
                    <a:cubicBezTo>
                      <a:pt x="1769" y="3871"/>
                      <a:pt x="1435" y="4338"/>
                      <a:pt x="1068" y="4771"/>
                    </a:cubicBezTo>
                    <a:cubicBezTo>
                      <a:pt x="802" y="5105"/>
                      <a:pt x="134" y="5605"/>
                      <a:pt x="1" y="6006"/>
                    </a:cubicBezTo>
                    <a:cubicBezTo>
                      <a:pt x="1502" y="5672"/>
                      <a:pt x="3036" y="5372"/>
                      <a:pt x="4538" y="5105"/>
                    </a:cubicBezTo>
                    <a:cubicBezTo>
                      <a:pt x="6606" y="3737"/>
                      <a:pt x="8307" y="2069"/>
                      <a:pt x="10008" y="268"/>
                    </a:cubicBezTo>
                    <a:cubicBezTo>
                      <a:pt x="9941" y="201"/>
                      <a:pt x="9841" y="135"/>
                      <a:pt x="9741" y="101"/>
                    </a:cubicBezTo>
                    <a:cubicBezTo>
                      <a:pt x="9567" y="30"/>
                      <a:pt x="9388" y="0"/>
                      <a:pt x="92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3"/>
              <p:cNvSpPr/>
              <p:nvPr/>
            </p:nvSpPr>
            <p:spPr>
              <a:xfrm>
                <a:off x="3501626" y="1001862"/>
                <a:ext cx="202934" cy="97909"/>
              </a:xfrm>
              <a:custGeom>
                <a:avLst/>
                <a:gdLst/>
                <a:ahLst/>
                <a:cxnLst/>
                <a:rect l="l" t="t" r="r" b="b"/>
                <a:pathLst>
                  <a:path w="8641" h="4169" extrusionOk="0">
                    <a:moveTo>
                      <a:pt x="6775" y="0"/>
                    </a:moveTo>
                    <a:cubicBezTo>
                      <a:pt x="4497" y="0"/>
                      <a:pt x="2228" y="144"/>
                      <a:pt x="1" y="433"/>
                    </a:cubicBezTo>
                    <a:cubicBezTo>
                      <a:pt x="301" y="599"/>
                      <a:pt x="1068" y="900"/>
                      <a:pt x="1135" y="933"/>
                    </a:cubicBezTo>
                    <a:cubicBezTo>
                      <a:pt x="1635" y="1200"/>
                      <a:pt x="2135" y="1533"/>
                      <a:pt x="2636" y="1900"/>
                    </a:cubicBezTo>
                    <a:cubicBezTo>
                      <a:pt x="3470" y="2534"/>
                      <a:pt x="4137" y="3335"/>
                      <a:pt x="4771" y="4169"/>
                    </a:cubicBezTo>
                    <a:cubicBezTo>
                      <a:pt x="5271" y="3668"/>
                      <a:pt x="5504" y="2934"/>
                      <a:pt x="4671" y="2434"/>
                    </a:cubicBezTo>
                    <a:cubicBezTo>
                      <a:pt x="4637" y="2401"/>
                      <a:pt x="4637" y="2367"/>
                      <a:pt x="4637" y="2334"/>
                    </a:cubicBezTo>
                    <a:cubicBezTo>
                      <a:pt x="4504" y="2267"/>
                      <a:pt x="4570" y="2067"/>
                      <a:pt x="4671" y="2067"/>
                    </a:cubicBezTo>
                    <a:cubicBezTo>
                      <a:pt x="5771" y="2000"/>
                      <a:pt x="7573" y="1834"/>
                      <a:pt x="8306" y="866"/>
                    </a:cubicBezTo>
                    <a:cubicBezTo>
                      <a:pt x="8573" y="533"/>
                      <a:pt x="8640" y="266"/>
                      <a:pt x="8640" y="32"/>
                    </a:cubicBezTo>
                    <a:cubicBezTo>
                      <a:pt x="8018" y="11"/>
                      <a:pt x="7396" y="0"/>
                      <a:pt x="6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3"/>
              <p:cNvSpPr/>
              <p:nvPr/>
            </p:nvSpPr>
            <p:spPr>
              <a:xfrm>
                <a:off x="3503199" y="893713"/>
                <a:ext cx="201360" cy="110473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4704" extrusionOk="0">
                    <a:moveTo>
                      <a:pt x="5071" y="1"/>
                    </a:moveTo>
                    <a:lnTo>
                      <a:pt x="5071" y="1"/>
                    </a:lnTo>
                    <a:cubicBezTo>
                      <a:pt x="4337" y="1001"/>
                      <a:pt x="3436" y="1935"/>
                      <a:pt x="2535" y="2769"/>
                    </a:cubicBezTo>
                    <a:cubicBezTo>
                      <a:pt x="2269" y="2969"/>
                      <a:pt x="567" y="4137"/>
                      <a:pt x="0" y="4704"/>
                    </a:cubicBezTo>
                    <a:cubicBezTo>
                      <a:pt x="1560" y="4502"/>
                      <a:pt x="3129" y="4401"/>
                      <a:pt x="4703" y="4401"/>
                    </a:cubicBezTo>
                    <a:cubicBezTo>
                      <a:pt x="5991" y="4401"/>
                      <a:pt x="7282" y="4469"/>
                      <a:pt x="8573" y="4604"/>
                    </a:cubicBezTo>
                    <a:cubicBezTo>
                      <a:pt x="8406" y="3436"/>
                      <a:pt x="5704" y="3136"/>
                      <a:pt x="4904" y="3036"/>
                    </a:cubicBezTo>
                    <a:cubicBezTo>
                      <a:pt x="4837" y="3036"/>
                      <a:pt x="4837" y="2969"/>
                      <a:pt x="4870" y="2936"/>
                    </a:cubicBezTo>
                    <a:lnTo>
                      <a:pt x="4870" y="2869"/>
                    </a:lnTo>
                    <a:cubicBezTo>
                      <a:pt x="4837" y="2869"/>
                      <a:pt x="4770" y="2936"/>
                      <a:pt x="4737" y="2936"/>
                    </a:cubicBezTo>
                    <a:cubicBezTo>
                      <a:pt x="4723" y="2940"/>
                      <a:pt x="4709" y="2941"/>
                      <a:pt x="4696" y="2941"/>
                    </a:cubicBezTo>
                    <a:cubicBezTo>
                      <a:pt x="4591" y="2941"/>
                      <a:pt x="4544" y="2829"/>
                      <a:pt x="4604" y="2769"/>
                    </a:cubicBezTo>
                    <a:cubicBezTo>
                      <a:pt x="5371" y="2202"/>
                      <a:pt x="6005" y="768"/>
                      <a:pt x="50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3"/>
              <p:cNvSpPr/>
              <p:nvPr/>
            </p:nvSpPr>
            <p:spPr>
              <a:xfrm>
                <a:off x="3233709" y="1110715"/>
                <a:ext cx="67402" cy="4067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732" extrusionOk="0">
                    <a:moveTo>
                      <a:pt x="1868" y="1"/>
                    </a:moveTo>
                    <a:cubicBezTo>
                      <a:pt x="1335" y="434"/>
                      <a:pt x="668" y="701"/>
                      <a:pt x="0" y="734"/>
                    </a:cubicBezTo>
                    <a:cubicBezTo>
                      <a:pt x="501" y="1035"/>
                      <a:pt x="1001" y="1402"/>
                      <a:pt x="1535" y="1602"/>
                    </a:cubicBezTo>
                    <a:cubicBezTo>
                      <a:pt x="1746" y="1690"/>
                      <a:pt x="1985" y="1731"/>
                      <a:pt x="2228" y="1731"/>
                    </a:cubicBezTo>
                    <a:cubicBezTo>
                      <a:pt x="2445" y="1731"/>
                      <a:pt x="2664" y="1698"/>
                      <a:pt x="2869" y="1635"/>
                    </a:cubicBezTo>
                    <a:cubicBezTo>
                      <a:pt x="2569" y="1068"/>
                      <a:pt x="2235" y="501"/>
                      <a:pt x="1868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3"/>
              <p:cNvSpPr/>
              <p:nvPr/>
            </p:nvSpPr>
            <p:spPr>
              <a:xfrm>
                <a:off x="3372505" y="902990"/>
                <a:ext cx="89971" cy="55166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2349" extrusionOk="0">
                    <a:moveTo>
                      <a:pt x="3172" y="0"/>
                    </a:moveTo>
                    <a:cubicBezTo>
                      <a:pt x="2639" y="0"/>
                      <a:pt x="2031" y="289"/>
                      <a:pt x="1629" y="540"/>
                    </a:cubicBezTo>
                    <a:cubicBezTo>
                      <a:pt x="929" y="940"/>
                      <a:pt x="462" y="1474"/>
                      <a:pt x="95" y="2207"/>
                    </a:cubicBezTo>
                    <a:cubicBezTo>
                      <a:pt x="0" y="2278"/>
                      <a:pt x="56" y="2349"/>
                      <a:pt x="120" y="2349"/>
                    </a:cubicBezTo>
                    <a:cubicBezTo>
                      <a:pt x="147" y="2349"/>
                      <a:pt x="175" y="2337"/>
                      <a:pt x="195" y="2308"/>
                    </a:cubicBezTo>
                    <a:cubicBezTo>
                      <a:pt x="662" y="1774"/>
                      <a:pt x="1296" y="1373"/>
                      <a:pt x="1963" y="1073"/>
                    </a:cubicBezTo>
                    <a:cubicBezTo>
                      <a:pt x="2496" y="806"/>
                      <a:pt x="3164" y="840"/>
                      <a:pt x="3664" y="540"/>
                    </a:cubicBezTo>
                    <a:cubicBezTo>
                      <a:pt x="3831" y="439"/>
                      <a:pt x="3831" y="206"/>
                      <a:pt x="3664" y="106"/>
                    </a:cubicBezTo>
                    <a:cubicBezTo>
                      <a:pt x="3515" y="31"/>
                      <a:pt x="3348" y="0"/>
                      <a:pt x="31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3"/>
              <p:cNvSpPr/>
              <p:nvPr/>
            </p:nvSpPr>
            <p:spPr>
              <a:xfrm>
                <a:off x="3168679" y="875700"/>
                <a:ext cx="542621" cy="296756"/>
              </a:xfrm>
              <a:custGeom>
                <a:avLst/>
                <a:gdLst/>
                <a:ahLst/>
                <a:cxnLst/>
                <a:rect l="l" t="t" r="r" b="b"/>
                <a:pathLst>
                  <a:path w="23105" h="12636" extrusionOk="0">
                    <a:moveTo>
                      <a:pt x="19281" y="667"/>
                    </a:moveTo>
                    <a:cubicBezTo>
                      <a:pt x="20182" y="1435"/>
                      <a:pt x="19581" y="2936"/>
                      <a:pt x="18814" y="3436"/>
                    </a:cubicBezTo>
                    <a:cubicBezTo>
                      <a:pt x="18753" y="3466"/>
                      <a:pt x="18831" y="3607"/>
                      <a:pt x="18921" y="3607"/>
                    </a:cubicBezTo>
                    <a:cubicBezTo>
                      <a:pt x="18930" y="3607"/>
                      <a:pt x="18939" y="3606"/>
                      <a:pt x="18948" y="3603"/>
                    </a:cubicBezTo>
                    <a:cubicBezTo>
                      <a:pt x="18962" y="3603"/>
                      <a:pt x="18977" y="3596"/>
                      <a:pt x="18995" y="3589"/>
                    </a:cubicBezTo>
                    <a:lnTo>
                      <a:pt x="18995" y="3589"/>
                    </a:lnTo>
                    <a:cubicBezTo>
                      <a:pt x="18986" y="3618"/>
                      <a:pt x="19000" y="3670"/>
                      <a:pt x="19048" y="3670"/>
                    </a:cubicBezTo>
                    <a:cubicBezTo>
                      <a:pt x="19815" y="3803"/>
                      <a:pt x="22584" y="4103"/>
                      <a:pt x="22750" y="5237"/>
                    </a:cubicBezTo>
                    <a:cubicBezTo>
                      <a:pt x="21627" y="5133"/>
                      <a:pt x="20504" y="5085"/>
                      <a:pt x="19383" y="5085"/>
                    </a:cubicBezTo>
                    <a:cubicBezTo>
                      <a:pt x="17641" y="5085"/>
                      <a:pt x="15903" y="5201"/>
                      <a:pt x="14178" y="5404"/>
                    </a:cubicBezTo>
                    <a:cubicBezTo>
                      <a:pt x="14811" y="4837"/>
                      <a:pt x="16479" y="3670"/>
                      <a:pt x="16746" y="3436"/>
                    </a:cubicBezTo>
                    <a:cubicBezTo>
                      <a:pt x="17647" y="2602"/>
                      <a:pt x="18514" y="1668"/>
                      <a:pt x="19281" y="667"/>
                    </a:cubicBezTo>
                    <a:close/>
                    <a:moveTo>
                      <a:pt x="18342" y="423"/>
                    </a:moveTo>
                    <a:cubicBezTo>
                      <a:pt x="18532" y="423"/>
                      <a:pt x="18723" y="456"/>
                      <a:pt x="18914" y="534"/>
                    </a:cubicBezTo>
                    <a:cubicBezTo>
                      <a:pt x="19014" y="567"/>
                      <a:pt x="19114" y="634"/>
                      <a:pt x="19181" y="701"/>
                    </a:cubicBezTo>
                    <a:cubicBezTo>
                      <a:pt x="17480" y="2469"/>
                      <a:pt x="15779" y="4137"/>
                      <a:pt x="13744" y="5538"/>
                    </a:cubicBezTo>
                    <a:cubicBezTo>
                      <a:pt x="12176" y="5738"/>
                      <a:pt x="10675" y="6038"/>
                      <a:pt x="9174" y="6372"/>
                    </a:cubicBezTo>
                    <a:cubicBezTo>
                      <a:pt x="9307" y="5971"/>
                      <a:pt x="9975" y="5471"/>
                      <a:pt x="10241" y="5204"/>
                    </a:cubicBezTo>
                    <a:cubicBezTo>
                      <a:pt x="10608" y="4737"/>
                      <a:pt x="10942" y="4270"/>
                      <a:pt x="11275" y="3803"/>
                    </a:cubicBezTo>
                    <a:cubicBezTo>
                      <a:pt x="11976" y="2802"/>
                      <a:pt x="12610" y="1735"/>
                      <a:pt x="13110" y="601"/>
                    </a:cubicBezTo>
                    <a:cubicBezTo>
                      <a:pt x="13110" y="567"/>
                      <a:pt x="13110" y="567"/>
                      <a:pt x="13077" y="534"/>
                    </a:cubicBezTo>
                    <a:lnTo>
                      <a:pt x="13077" y="534"/>
                    </a:lnTo>
                    <a:cubicBezTo>
                      <a:pt x="13844" y="801"/>
                      <a:pt x="14344" y="1635"/>
                      <a:pt x="13777" y="2535"/>
                    </a:cubicBezTo>
                    <a:cubicBezTo>
                      <a:pt x="13693" y="2620"/>
                      <a:pt x="13798" y="2751"/>
                      <a:pt x="13912" y="2751"/>
                    </a:cubicBezTo>
                    <a:cubicBezTo>
                      <a:pt x="13934" y="2751"/>
                      <a:pt x="13956" y="2746"/>
                      <a:pt x="13977" y="2736"/>
                    </a:cubicBezTo>
                    <a:cubicBezTo>
                      <a:pt x="14911" y="2102"/>
                      <a:pt x="15812" y="1435"/>
                      <a:pt x="16813" y="934"/>
                    </a:cubicBezTo>
                    <a:cubicBezTo>
                      <a:pt x="17281" y="688"/>
                      <a:pt x="17805" y="423"/>
                      <a:pt x="18342" y="423"/>
                    </a:cubicBezTo>
                    <a:close/>
                    <a:moveTo>
                      <a:pt x="12591" y="321"/>
                    </a:moveTo>
                    <a:cubicBezTo>
                      <a:pt x="12753" y="321"/>
                      <a:pt x="12906" y="352"/>
                      <a:pt x="13077" y="401"/>
                    </a:cubicBezTo>
                    <a:cubicBezTo>
                      <a:pt x="13077" y="401"/>
                      <a:pt x="13010" y="401"/>
                      <a:pt x="13010" y="434"/>
                    </a:cubicBezTo>
                    <a:cubicBezTo>
                      <a:pt x="12410" y="1568"/>
                      <a:pt x="11776" y="2669"/>
                      <a:pt x="11009" y="3736"/>
                    </a:cubicBezTo>
                    <a:cubicBezTo>
                      <a:pt x="10341" y="4637"/>
                      <a:pt x="9341" y="5471"/>
                      <a:pt x="8774" y="6438"/>
                    </a:cubicBezTo>
                    <a:cubicBezTo>
                      <a:pt x="7139" y="6839"/>
                      <a:pt x="5571" y="7306"/>
                      <a:pt x="4004" y="7906"/>
                    </a:cubicBezTo>
                    <a:cubicBezTo>
                      <a:pt x="4104" y="7773"/>
                      <a:pt x="4170" y="7639"/>
                      <a:pt x="4270" y="7472"/>
                    </a:cubicBezTo>
                    <a:cubicBezTo>
                      <a:pt x="5071" y="6138"/>
                      <a:pt x="5772" y="4670"/>
                      <a:pt x="6172" y="3169"/>
                    </a:cubicBezTo>
                    <a:cubicBezTo>
                      <a:pt x="6239" y="3136"/>
                      <a:pt x="6172" y="3136"/>
                      <a:pt x="6172" y="3103"/>
                    </a:cubicBezTo>
                    <a:lnTo>
                      <a:pt x="6172" y="3103"/>
                    </a:lnTo>
                    <a:cubicBezTo>
                      <a:pt x="6605" y="3269"/>
                      <a:pt x="6906" y="3636"/>
                      <a:pt x="6972" y="4404"/>
                    </a:cubicBezTo>
                    <a:cubicBezTo>
                      <a:pt x="6972" y="4420"/>
                      <a:pt x="6981" y="4429"/>
                      <a:pt x="6997" y="4429"/>
                    </a:cubicBezTo>
                    <a:cubicBezTo>
                      <a:pt x="7009" y="4429"/>
                      <a:pt x="7025" y="4424"/>
                      <a:pt x="7045" y="4416"/>
                    </a:cubicBezTo>
                    <a:lnTo>
                      <a:pt x="7045" y="4416"/>
                    </a:lnTo>
                    <a:cubicBezTo>
                      <a:pt x="7027" y="4516"/>
                      <a:pt x="7088" y="4576"/>
                      <a:pt x="7164" y="4576"/>
                    </a:cubicBezTo>
                    <a:cubicBezTo>
                      <a:pt x="7199" y="4576"/>
                      <a:pt x="7237" y="4564"/>
                      <a:pt x="7273" y="4537"/>
                    </a:cubicBezTo>
                    <a:cubicBezTo>
                      <a:pt x="8173" y="3436"/>
                      <a:pt x="9007" y="2335"/>
                      <a:pt x="10108" y="1468"/>
                    </a:cubicBezTo>
                    <a:cubicBezTo>
                      <a:pt x="10775" y="934"/>
                      <a:pt x="11509" y="434"/>
                      <a:pt x="12410" y="334"/>
                    </a:cubicBezTo>
                    <a:cubicBezTo>
                      <a:pt x="12472" y="325"/>
                      <a:pt x="12532" y="321"/>
                      <a:pt x="12591" y="321"/>
                    </a:cubicBezTo>
                    <a:close/>
                    <a:moveTo>
                      <a:pt x="5692" y="3063"/>
                    </a:moveTo>
                    <a:cubicBezTo>
                      <a:pt x="5803" y="3063"/>
                      <a:pt x="5908" y="3076"/>
                      <a:pt x="6005" y="3103"/>
                    </a:cubicBezTo>
                    <a:cubicBezTo>
                      <a:pt x="6005" y="3103"/>
                      <a:pt x="5972" y="3103"/>
                      <a:pt x="5972" y="3136"/>
                    </a:cubicBezTo>
                    <a:cubicBezTo>
                      <a:pt x="5238" y="4871"/>
                      <a:pt x="4504" y="6538"/>
                      <a:pt x="3503" y="8106"/>
                    </a:cubicBezTo>
                    <a:cubicBezTo>
                      <a:pt x="2603" y="8440"/>
                      <a:pt x="1669" y="8807"/>
                      <a:pt x="801" y="9240"/>
                    </a:cubicBezTo>
                    <a:cubicBezTo>
                      <a:pt x="1569" y="8373"/>
                      <a:pt x="2102" y="7372"/>
                      <a:pt x="2636" y="6305"/>
                    </a:cubicBezTo>
                    <a:cubicBezTo>
                      <a:pt x="3003" y="5538"/>
                      <a:pt x="3437" y="4704"/>
                      <a:pt x="3970" y="3970"/>
                    </a:cubicBezTo>
                    <a:cubicBezTo>
                      <a:pt x="4418" y="3411"/>
                      <a:pt x="5122" y="3063"/>
                      <a:pt x="5692" y="3063"/>
                    </a:cubicBezTo>
                    <a:close/>
                    <a:moveTo>
                      <a:pt x="21308" y="5354"/>
                    </a:moveTo>
                    <a:cubicBezTo>
                      <a:pt x="21770" y="5354"/>
                      <a:pt x="22228" y="5360"/>
                      <a:pt x="22684" y="5371"/>
                    </a:cubicBezTo>
                    <a:cubicBezTo>
                      <a:pt x="22684" y="5604"/>
                      <a:pt x="22617" y="5905"/>
                      <a:pt x="22350" y="6205"/>
                    </a:cubicBezTo>
                    <a:cubicBezTo>
                      <a:pt x="21616" y="7139"/>
                      <a:pt x="19815" y="7306"/>
                      <a:pt x="18747" y="7406"/>
                    </a:cubicBezTo>
                    <a:cubicBezTo>
                      <a:pt x="18614" y="7406"/>
                      <a:pt x="18614" y="7606"/>
                      <a:pt x="18681" y="7639"/>
                    </a:cubicBezTo>
                    <a:cubicBezTo>
                      <a:pt x="18681" y="7706"/>
                      <a:pt x="18681" y="7739"/>
                      <a:pt x="18747" y="7773"/>
                    </a:cubicBezTo>
                    <a:cubicBezTo>
                      <a:pt x="19581" y="8273"/>
                      <a:pt x="19315" y="8973"/>
                      <a:pt x="18814" y="9474"/>
                    </a:cubicBezTo>
                    <a:cubicBezTo>
                      <a:pt x="18214" y="8640"/>
                      <a:pt x="17513" y="7873"/>
                      <a:pt x="16679" y="7239"/>
                    </a:cubicBezTo>
                    <a:cubicBezTo>
                      <a:pt x="16279" y="6905"/>
                      <a:pt x="15779" y="6605"/>
                      <a:pt x="15278" y="6305"/>
                    </a:cubicBezTo>
                    <a:cubicBezTo>
                      <a:pt x="15178" y="6272"/>
                      <a:pt x="14444" y="5971"/>
                      <a:pt x="14144" y="5805"/>
                    </a:cubicBezTo>
                    <a:cubicBezTo>
                      <a:pt x="16541" y="5498"/>
                      <a:pt x="18962" y="5354"/>
                      <a:pt x="21308" y="5354"/>
                    </a:cubicBezTo>
                    <a:close/>
                    <a:moveTo>
                      <a:pt x="13777" y="5938"/>
                    </a:moveTo>
                    <a:cubicBezTo>
                      <a:pt x="15779" y="6705"/>
                      <a:pt x="17480" y="7973"/>
                      <a:pt x="18747" y="9741"/>
                    </a:cubicBezTo>
                    <a:cubicBezTo>
                      <a:pt x="18514" y="9874"/>
                      <a:pt x="18347" y="9974"/>
                      <a:pt x="18147" y="10074"/>
                    </a:cubicBezTo>
                    <a:cubicBezTo>
                      <a:pt x="17647" y="10241"/>
                      <a:pt x="17113" y="10308"/>
                      <a:pt x="16579" y="10374"/>
                    </a:cubicBezTo>
                    <a:cubicBezTo>
                      <a:pt x="16522" y="10376"/>
                      <a:pt x="16465" y="10377"/>
                      <a:pt x="16408" y="10377"/>
                    </a:cubicBezTo>
                    <a:cubicBezTo>
                      <a:pt x="15340" y="10377"/>
                      <a:pt x="14360" y="10084"/>
                      <a:pt x="13410" y="9641"/>
                    </a:cubicBezTo>
                    <a:cubicBezTo>
                      <a:pt x="13384" y="9632"/>
                      <a:pt x="13362" y="9627"/>
                      <a:pt x="13343" y="9627"/>
                    </a:cubicBezTo>
                    <a:cubicBezTo>
                      <a:pt x="13292" y="9627"/>
                      <a:pt x="13268" y="9658"/>
                      <a:pt x="13244" y="9707"/>
                    </a:cubicBezTo>
                    <a:lnTo>
                      <a:pt x="13177" y="9641"/>
                    </a:lnTo>
                    <a:cubicBezTo>
                      <a:pt x="13168" y="9632"/>
                      <a:pt x="13159" y="9627"/>
                      <a:pt x="13151" y="9627"/>
                    </a:cubicBezTo>
                    <a:cubicBezTo>
                      <a:pt x="13130" y="9627"/>
                      <a:pt x="13119" y="9658"/>
                      <a:pt x="13143" y="9707"/>
                    </a:cubicBezTo>
                    <a:cubicBezTo>
                      <a:pt x="13557" y="10344"/>
                      <a:pt x="13516" y="10980"/>
                      <a:pt x="13221" y="11472"/>
                    </a:cubicBezTo>
                    <a:lnTo>
                      <a:pt x="13221" y="11472"/>
                    </a:lnTo>
                    <a:cubicBezTo>
                      <a:pt x="12917" y="10534"/>
                      <a:pt x="12392" y="9724"/>
                      <a:pt x="11676" y="9040"/>
                    </a:cubicBezTo>
                    <a:cubicBezTo>
                      <a:pt x="11309" y="8640"/>
                      <a:pt x="10942" y="8306"/>
                      <a:pt x="10508" y="7973"/>
                    </a:cubicBezTo>
                    <a:cubicBezTo>
                      <a:pt x="10141" y="7639"/>
                      <a:pt x="9441" y="7306"/>
                      <a:pt x="9274" y="6805"/>
                    </a:cubicBezTo>
                    <a:cubicBezTo>
                      <a:pt x="10775" y="6438"/>
                      <a:pt x="12276" y="6138"/>
                      <a:pt x="13777" y="5938"/>
                    </a:cubicBezTo>
                    <a:close/>
                    <a:moveTo>
                      <a:pt x="3403" y="8540"/>
                    </a:moveTo>
                    <a:cubicBezTo>
                      <a:pt x="4304" y="9440"/>
                      <a:pt x="5071" y="10475"/>
                      <a:pt x="5638" y="11642"/>
                    </a:cubicBezTo>
                    <a:cubicBezTo>
                      <a:pt x="5433" y="11705"/>
                      <a:pt x="5214" y="11738"/>
                      <a:pt x="4997" y="11738"/>
                    </a:cubicBezTo>
                    <a:cubicBezTo>
                      <a:pt x="4754" y="11738"/>
                      <a:pt x="4515" y="11697"/>
                      <a:pt x="4304" y="11609"/>
                    </a:cubicBezTo>
                    <a:cubicBezTo>
                      <a:pt x="3770" y="11409"/>
                      <a:pt x="3270" y="11042"/>
                      <a:pt x="2769" y="10741"/>
                    </a:cubicBezTo>
                    <a:cubicBezTo>
                      <a:pt x="2069" y="10308"/>
                      <a:pt x="1302" y="9974"/>
                      <a:pt x="501" y="9741"/>
                    </a:cubicBezTo>
                    <a:cubicBezTo>
                      <a:pt x="1468" y="9274"/>
                      <a:pt x="2436" y="8907"/>
                      <a:pt x="3403" y="8540"/>
                    </a:cubicBezTo>
                    <a:close/>
                    <a:moveTo>
                      <a:pt x="8807" y="6972"/>
                    </a:moveTo>
                    <a:cubicBezTo>
                      <a:pt x="9307" y="7606"/>
                      <a:pt x="10175" y="8073"/>
                      <a:pt x="10808" y="8607"/>
                    </a:cubicBezTo>
                    <a:cubicBezTo>
                      <a:pt x="11776" y="9440"/>
                      <a:pt x="12510" y="10374"/>
                      <a:pt x="12977" y="11609"/>
                    </a:cubicBezTo>
                    <a:cubicBezTo>
                      <a:pt x="12991" y="11651"/>
                      <a:pt x="13028" y="11675"/>
                      <a:pt x="13072" y="11682"/>
                    </a:cubicBezTo>
                    <a:lnTo>
                      <a:pt x="13072" y="11682"/>
                    </a:lnTo>
                    <a:cubicBezTo>
                      <a:pt x="12796" y="12011"/>
                      <a:pt x="12371" y="12250"/>
                      <a:pt x="11843" y="12309"/>
                    </a:cubicBezTo>
                    <a:cubicBezTo>
                      <a:pt x="11715" y="12331"/>
                      <a:pt x="11586" y="12342"/>
                      <a:pt x="11457" y="12342"/>
                    </a:cubicBezTo>
                    <a:cubicBezTo>
                      <a:pt x="10811" y="12342"/>
                      <a:pt x="10158" y="12087"/>
                      <a:pt x="9574" y="11809"/>
                    </a:cubicBezTo>
                    <a:cubicBezTo>
                      <a:pt x="8340" y="11242"/>
                      <a:pt x="7339" y="10441"/>
                      <a:pt x="6172" y="9874"/>
                    </a:cubicBezTo>
                    <a:cubicBezTo>
                      <a:pt x="6153" y="9855"/>
                      <a:pt x="6134" y="9847"/>
                      <a:pt x="6116" y="9847"/>
                    </a:cubicBezTo>
                    <a:cubicBezTo>
                      <a:pt x="6041" y="9847"/>
                      <a:pt x="5991" y="9993"/>
                      <a:pt x="6072" y="10074"/>
                    </a:cubicBezTo>
                    <a:lnTo>
                      <a:pt x="6172" y="10208"/>
                    </a:lnTo>
                    <a:cubicBezTo>
                      <a:pt x="6138" y="10241"/>
                      <a:pt x="6138" y="10241"/>
                      <a:pt x="6138" y="10274"/>
                    </a:cubicBezTo>
                    <a:cubicBezTo>
                      <a:pt x="6439" y="10908"/>
                      <a:pt x="6272" y="11275"/>
                      <a:pt x="5905" y="11542"/>
                    </a:cubicBezTo>
                    <a:cubicBezTo>
                      <a:pt x="5605" y="10908"/>
                      <a:pt x="5204" y="10274"/>
                      <a:pt x="4804" y="9707"/>
                    </a:cubicBezTo>
                    <a:cubicBezTo>
                      <a:pt x="4604" y="9407"/>
                      <a:pt x="3970" y="8940"/>
                      <a:pt x="3870" y="8607"/>
                    </a:cubicBezTo>
                    <a:cubicBezTo>
                      <a:pt x="3841" y="8549"/>
                      <a:pt x="3837" y="8466"/>
                      <a:pt x="3923" y="8466"/>
                    </a:cubicBezTo>
                    <a:cubicBezTo>
                      <a:pt x="3936" y="8466"/>
                      <a:pt x="3952" y="8469"/>
                      <a:pt x="3970" y="8473"/>
                    </a:cubicBezTo>
                    <a:cubicBezTo>
                      <a:pt x="5571" y="7906"/>
                      <a:pt x="7173" y="7406"/>
                      <a:pt x="8807" y="6972"/>
                    </a:cubicBezTo>
                    <a:close/>
                    <a:moveTo>
                      <a:pt x="12510" y="0"/>
                    </a:moveTo>
                    <a:cubicBezTo>
                      <a:pt x="11442" y="0"/>
                      <a:pt x="10508" y="667"/>
                      <a:pt x="9741" y="1335"/>
                    </a:cubicBezTo>
                    <a:cubicBezTo>
                      <a:pt x="8793" y="2093"/>
                      <a:pt x="7874" y="3032"/>
                      <a:pt x="7213" y="4093"/>
                    </a:cubicBezTo>
                    <a:lnTo>
                      <a:pt x="7213" y="4093"/>
                    </a:lnTo>
                    <a:cubicBezTo>
                      <a:pt x="7330" y="3667"/>
                      <a:pt x="7052" y="3195"/>
                      <a:pt x="6672" y="2902"/>
                    </a:cubicBezTo>
                    <a:cubicBezTo>
                      <a:pt x="6413" y="2701"/>
                      <a:pt x="6109" y="2617"/>
                      <a:pt x="5797" y="2617"/>
                    </a:cubicBezTo>
                    <a:cubicBezTo>
                      <a:pt x="5388" y="2617"/>
                      <a:pt x="4964" y="2761"/>
                      <a:pt x="4604" y="2969"/>
                    </a:cubicBezTo>
                    <a:cubicBezTo>
                      <a:pt x="3670" y="3570"/>
                      <a:pt x="3170" y="4637"/>
                      <a:pt x="2669" y="5571"/>
                    </a:cubicBezTo>
                    <a:cubicBezTo>
                      <a:pt x="1935" y="6939"/>
                      <a:pt x="1302" y="8373"/>
                      <a:pt x="168" y="9440"/>
                    </a:cubicBezTo>
                    <a:cubicBezTo>
                      <a:pt x="101" y="9474"/>
                      <a:pt x="101" y="9574"/>
                      <a:pt x="134" y="9641"/>
                    </a:cubicBezTo>
                    <a:cubicBezTo>
                      <a:pt x="1" y="9741"/>
                      <a:pt x="1" y="9907"/>
                      <a:pt x="134" y="9941"/>
                    </a:cubicBezTo>
                    <a:cubicBezTo>
                      <a:pt x="1268" y="10308"/>
                      <a:pt x="2269" y="10808"/>
                      <a:pt x="3203" y="11342"/>
                    </a:cubicBezTo>
                    <a:cubicBezTo>
                      <a:pt x="3782" y="11663"/>
                      <a:pt x="4391" y="12077"/>
                      <a:pt x="5061" y="12077"/>
                    </a:cubicBezTo>
                    <a:cubicBezTo>
                      <a:pt x="5087" y="12077"/>
                      <a:pt x="5112" y="12077"/>
                      <a:pt x="5138" y="12076"/>
                    </a:cubicBezTo>
                    <a:cubicBezTo>
                      <a:pt x="6005" y="12009"/>
                      <a:pt x="6872" y="11108"/>
                      <a:pt x="6339" y="10341"/>
                    </a:cubicBezTo>
                    <a:lnTo>
                      <a:pt x="6339" y="10341"/>
                    </a:lnTo>
                    <a:cubicBezTo>
                      <a:pt x="7173" y="11008"/>
                      <a:pt x="8207" y="11575"/>
                      <a:pt x="9174" y="12009"/>
                    </a:cubicBezTo>
                    <a:cubicBezTo>
                      <a:pt x="9837" y="12354"/>
                      <a:pt x="10585" y="12636"/>
                      <a:pt x="11350" y="12636"/>
                    </a:cubicBezTo>
                    <a:cubicBezTo>
                      <a:pt x="11547" y="12636"/>
                      <a:pt x="11745" y="12617"/>
                      <a:pt x="11943" y="12576"/>
                    </a:cubicBezTo>
                    <a:cubicBezTo>
                      <a:pt x="13010" y="12309"/>
                      <a:pt x="14144" y="10942"/>
                      <a:pt x="13477" y="9974"/>
                    </a:cubicBezTo>
                    <a:lnTo>
                      <a:pt x="13477" y="9974"/>
                    </a:lnTo>
                    <a:cubicBezTo>
                      <a:pt x="14305" y="10361"/>
                      <a:pt x="15275" y="10585"/>
                      <a:pt x="16231" y="10585"/>
                    </a:cubicBezTo>
                    <a:cubicBezTo>
                      <a:pt x="17007" y="10585"/>
                      <a:pt x="17774" y="10437"/>
                      <a:pt x="18447" y="10108"/>
                    </a:cubicBezTo>
                    <a:cubicBezTo>
                      <a:pt x="19348" y="9641"/>
                      <a:pt x="20115" y="8240"/>
                      <a:pt x="19014" y="7639"/>
                    </a:cubicBezTo>
                    <a:cubicBezTo>
                      <a:pt x="20349" y="7572"/>
                      <a:pt x="22950" y="7105"/>
                      <a:pt x="23017" y="5571"/>
                    </a:cubicBezTo>
                    <a:cubicBezTo>
                      <a:pt x="23105" y="3996"/>
                      <a:pt x="20949" y="3543"/>
                      <a:pt x="19581" y="3543"/>
                    </a:cubicBezTo>
                    <a:cubicBezTo>
                      <a:pt x="19401" y="3543"/>
                      <a:pt x="19234" y="3551"/>
                      <a:pt x="19088" y="3565"/>
                    </a:cubicBezTo>
                    <a:lnTo>
                      <a:pt x="19088" y="3565"/>
                    </a:lnTo>
                    <a:cubicBezTo>
                      <a:pt x="20150" y="2960"/>
                      <a:pt x="20513" y="966"/>
                      <a:pt x="19315" y="301"/>
                    </a:cubicBezTo>
                    <a:cubicBezTo>
                      <a:pt x="19005" y="128"/>
                      <a:pt x="18670" y="54"/>
                      <a:pt x="18324" y="54"/>
                    </a:cubicBezTo>
                    <a:cubicBezTo>
                      <a:pt x="16991" y="54"/>
                      <a:pt x="15470" y="1148"/>
                      <a:pt x="14411" y="1968"/>
                    </a:cubicBezTo>
                    <a:cubicBezTo>
                      <a:pt x="14745" y="1068"/>
                      <a:pt x="13510" y="0"/>
                      <a:pt x="12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3"/>
              <p:cNvSpPr/>
              <p:nvPr/>
            </p:nvSpPr>
            <p:spPr>
              <a:xfrm>
                <a:off x="3196109" y="1173396"/>
                <a:ext cx="47017" cy="161389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6872" extrusionOk="0">
                    <a:moveTo>
                      <a:pt x="601" y="0"/>
                    </a:moveTo>
                    <a:cubicBezTo>
                      <a:pt x="601" y="1434"/>
                      <a:pt x="100" y="2769"/>
                      <a:pt x="67" y="4170"/>
                    </a:cubicBezTo>
                    <a:cubicBezTo>
                      <a:pt x="0" y="5070"/>
                      <a:pt x="134" y="5971"/>
                      <a:pt x="334" y="6872"/>
                    </a:cubicBezTo>
                    <a:cubicBezTo>
                      <a:pt x="1501" y="5604"/>
                      <a:pt x="1802" y="3970"/>
                      <a:pt x="2002" y="2335"/>
                    </a:cubicBezTo>
                    <a:cubicBezTo>
                      <a:pt x="1568" y="1568"/>
                      <a:pt x="1101" y="801"/>
                      <a:pt x="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3"/>
              <p:cNvSpPr/>
              <p:nvPr/>
            </p:nvSpPr>
            <p:spPr>
              <a:xfrm>
                <a:off x="3211774" y="1162429"/>
                <a:ext cx="108125" cy="74447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1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01" y="867"/>
                      <a:pt x="1068" y="1701"/>
                      <a:pt x="1568" y="2535"/>
                    </a:cubicBezTo>
                    <a:cubicBezTo>
                      <a:pt x="2569" y="2902"/>
                      <a:pt x="3570" y="3069"/>
                      <a:pt x="4604" y="3169"/>
                    </a:cubicBezTo>
                    <a:cubicBezTo>
                      <a:pt x="3269" y="1868"/>
                      <a:pt x="1735" y="7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3"/>
              <p:cNvSpPr/>
              <p:nvPr/>
            </p:nvSpPr>
            <p:spPr>
              <a:xfrm>
                <a:off x="3212549" y="1162429"/>
                <a:ext cx="45467" cy="3682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6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34" y="534"/>
                      <a:pt x="701" y="1068"/>
                      <a:pt x="1001" y="1568"/>
                    </a:cubicBezTo>
                    <a:cubicBezTo>
                      <a:pt x="1235" y="1334"/>
                      <a:pt x="1569" y="1168"/>
                      <a:pt x="1935" y="1068"/>
                    </a:cubicBezTo>
                    <a:cubicBezTo>
                      <a:pt x="1302" y="701"/>
                      <a:pt x="701" y="334"/>
                      <a:pt x="1" y="0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3"/>
              <p:cNvSpPr/>
              <p:nvPr/>
            </p:nvSpPr>
            <p:spPr>
              <a:xfrm>
                <a:off x="3205503" y="1234481"/>
                <a:ext cx="79919" cy="187269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7974" extrusionOk="0">
                    <a:moveTo>
                      <a:pt x="1835" y="1"/>
                    </a:moveTo>
                    <a:cubicBezTo>
                      <a:pt x="1768" y="201"/>
                      <a:pt x="1735" y="635"/>
                      <a:pt x="1735" y="701"/>
                    </a:cubicBezTo>
                    <a:cubicBezTo>
                      <a:pt x="1535" y="2102"/>
                      <a:pt x="1101" y="3437"/>
                      <a:pt x="101" y="4437"/>
                    </a:cubicBezTo>
                    <a:cubicBezTo>
                      <a:pt x="67" y="4471"/>
                      <a:pt x="34" y="4471"/>
                      <a:pt x="1" y="4471"/>
                    </a:cubicBezTo>
                    <a:cubicBezTo>
                      <a:pt x="234" y="5271"/>
                      <a:pt x="568" y="6005"/>
                      <a:pt x="1001" y="6706"/>
                    </a:cubicBezTo>
                    <a:cubicBezTo>
                      <a:pt x="1235" y="7173"/>
                      <a:pt x="1568" y="7540"/>
                      <a:pt x="1902" y="7973"/>
                    </a:cubicBezTo>
                    <a:cubicBezTo>
                      <a:pt x="2869" y="6272"/>
                      <a:pt x="3403" y="4638"/>
                      <a:pt x="3370" y="2670"/>
                    </a:cubicBezTo>
                    <a:cubicBezTo>
                      <a:pt x="3370" y="2636"/>
                      <a:pt x="3403" y="2603"/>
                      <a:pt x="3403" y="2603"/>
                    </a:cubicBezTo>
                    <a:cubicBezTo>
                      <a:pt x="2903" y="1769"/>
                      <a:pt x="2369" y="868"/>
                      <a:pt x="18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3"/>
              <p:cNvSpPr/>
              <p:nvPr/>
            </p:nvSpPr>
            <p:spPr>
              <a:xfrm>
                <a:off x="3253295" y="1305006"/>
                <a:ext cx="78369" cy="165311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7039" extrusionOk="0">
                    <a:moveTo>
                      <a:pt x="1568" y="0"/>
                    </a:moveTo>
                    <a:cubicBezTo>
                      <a:pt x="1468" y="134"/>
                      <a:pt x="1501" y="367"/>
                      <a:pt x="1501" y="634"/>
                    </a:cubicBezTo>
                    <a:cubicBezTo>
                      <a:pt x="1401" y="2202"/>
                      <a:pt x="901" y="3803"/>
                      <a:pt x="0" y="5104"/>
                    </a:cubicBezTo>
                    <a:cubicBezTo>
                      <a:pt x="701" y="5838"/>
                      <a:pt x="1468" y="6471"/>
                      <a:pt x="2302" y="7038"/>
                    </a:cubicBezTo>
                    <a:lnTo>
                      <a:pt x="2302" y="6972"/>
                    </a:lnTo>
                    <a:cubicBezTo>
                      <a:pt x="2902" y="5637"/>
                      <a:pt x="3336" y="4337"/>
                      <a:pt x="3336" y="2835"/>
                    </a:cubicBezTo>
                    <a:cubicBezTo>
                      <a:pt x="3169" y="2535"/>
                      <a:pt x="2936" y="2268"/>
                      <a:pt x="2769" y="1968"/>
                    </a:cubicBezTo>
                    <a:cubicBezTo>
                      <a:pt x="2369" y="1301"/>
                      <a:pt x="2002" y="667"/>
                      <a:pt x="1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3"/>
              <p:cNvSpPr/>
              <p:nvPr/>
            </p:nvSpPr>
            <p:spPr>
              <a:xfrm>
                <a:off x="3309706" y="1381779"/>
                <a:ext cx="69727" cy="126913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5404" extrusionOk="0">
                    <a:moveTo>
                      <a:pt x="1234" y="0"/>
                    </a:moveTo>
                    <a:cubicBezTo>
                      <a:pt x="1234" y="67"/>
                      <a:pt x="1168" y="234"/>
                      <a:pt x="1168" y="400"/>
                    </a:cubicBezTo>
                    <a:cubicBezTo>
                      <a:pt x="1067" y="1568"/>
                      <a:pt x="734" y="2769"/>
                      <a:pt x="100" y="3836"/>
                    </a:cubicBezTo>
                    <a:cubicBezTo>
                      <a:pt x="67" y="3870"/>
                      <a:pt x="67" y="3870"/>
                      <a:pt x="0" y="3870"/>
                    </a:cubicBezTo>
                    <a:cubicBezTo>
                      <a:pt x="801" y="4403"/>
                      <a:pt x="1601" y="4904"/>
                      <a:pt x="2435" y="5404"/>
                    </a:cubicBezTo>
                    <a:cubicBezTo>
                      <a:pt x="2802" y="4470"/>
                      <a:pt x="2969" y="3569"/>
                      <a:pt x="2902" y="2602"/>
                    </a:cubicBezTo>
                    <a:cubicBezTo>
                      <a:pt x="2335" y="1701"/>
                      <a:pt x="1768" y="834"/>
                      <a:pt x="12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3"/>
              <p:cNvSpPr/>
              <p:nvPr/>
            </p:nvSpPr>
            <p:spPr>
              <a:xfrm>
                <a:off x="3370791" y="1453056"/>
                <a:ext cx="45467" cy="8619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670" extrusionOk="0">
                    <a:moveTo>
                      <a:pt x="535" y="1"/>
                    </a:moveTo>
                    <a:cubicBezTo>
                      <a:pt x="535" y="835"/>
                      <a:pt x="368" y="1702"/>
                      <a:pt x="1" y="2469"/>
                    </a:cubicBezTo>
                    <a:cubicBezTo>
                      <a:pt x="668" y="2836"/>
                      <a:pt x="1335" y="3236"/>
                      <a:pt x="1936" y="3670"/>
                    </a:cubicBezTo>
                    <a:cubicBezTo>
                      <a:pt x="1702" y="2369"/>
                      <a:pt x="1168" y="1168"/>
                      <a:pt x="5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3"/>
              <p:cNvSpPr/>
              <p:nvPr/>
            </p:nvSpPr>
            <p:spPr>
              <a:xfrm>
                <a:off x="3253295" y="1229009"/>
                <a:ext cx="124588" cy="84640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3604" extrusionOk="0">
                    <a:moveTo>
                      <a:pt x="0" y="0"/>
                    </a:moveTo>
                    <a:cubicBezTo>
                      <a:pt x="634" y="1001"/>
                      <a:pt x="1201" y="1935"/>
                      <a:pt x="1802" y="2903"/>
                    </a:cubicBezTo>
                    <a:cubicBezTo>
                      <a:pt x="2902" y="3370"/>
                      <a:pt x="4070" y="3536"/>
                      <a:pt x="5304" y="3603"/>
                    </a:cubicBezTo>
                    <a:lnTo>
                      <a:pt x="5171" y="3370"/>
                    </a:lnTo>
                    <a:cubicBezTo>
                      <a:pt x="4537" y="2269"/>
                      <a:pt x="3803" y="1301"/>
                      <a:pt x="2969" y="434"/>
                    </a:cubicBezTo>
                    <a:cubicBezTo>
                      <a:pt x="2235" y="434"/>
                      <a:pt x="1535" y="401"/>
                      <a:pt x="834" y="234"/>
                    </a:cubicBezTo>
                    <a:cubicBezTo>
                      <a:pt x="634" y="201"/>
                      <a:pt x="234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3"/>
              <p:cNvSpPr/>
              <p:nvPr/>
            </p:nvSpPr>
            <p:spPr>
              <a:xfrm>
                <a:off x="3298739" y="1303433"/>
                <a:ext cx="108900" cy="92460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3937" extrusionOk="0">
                    <a:moveTo>
                      <a:pt x="0" y="0"/>
                    </a:moveTo>
                    <a:lnTo>
                      <a:pt x="1401" y="2235"/>
                    </a:lnTo>
                    <a:cubicBezTo>
                      <a:pt x="1468" y="2402"/>
                      <a:pt x="1568" y="2536"/>
                      <a:pt x="1635" y="2669"/>
                    </a:cubicBezTo>
                    <a:cubicBezTo>
                      <a:pt x="2569" y="3203"/>
                      <a:pt x="3636" y="3503"/>
                      <a:pt x="4637" y="3937"/>
                    </a:cubicBezTo>
                    <a:cubicBezTo>
                      <a:pt x="4403" y="2769"/>
                      <a:pt x="4003" y="1668"/>
                      <a:pt x="3436" y="534"/>
                    </a:cubicBezTo>
                    <a:cubicBezTo>
                      <a:pt x="3256" y="542"/>
                      <a:pt x="3079" y="546"/>
                      <a:pt x="2905" y="546"/>
                    </a:cubicBezTo>
                    <a:cubicBezTo>
                      <a:pt x="2304" y="546"/>
                      <a:pt x="1729" y="497"/>
                      <a:pt x="1134" y="367"/>
                    </a:cubicBezTo>
                    <a:cubicBezTo>
                      <a:pt x="967" y="367"/>
                      <a:pt x="367" y="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3"/>
              <p:cNvSpPr/>
              <p:nvPr/>
            </p:nvSpPr>
            <p:spPr>
              <a:xfrm>
                <a:off x="3391176" y="1452281"/>
                <a:ext cx="28229" cy="6737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286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01" y="901"/>
                      <a:pt x="934" y="1868"/>
                      <a:pt x="1201" y="2869"/>
                    </a:cubicBezTo>
                    <a:cubicBezTo>
                      <a:pt x="1201" y="1935"/>
                      <a:pt x="1168" y="1068"/>
                      <a:pt x="1101" y="200"/>
                    </a:cubicBezTo>
                    <a:cubicBezTo>
                      <a:pt x="701" y="200"/>
                      <a:pt x="334" y="10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3"/>
              <p:cNvSpPr/>
              <p:nvPr/>
            </p:nvSpPr>
            <p:spPr>
              <a:xfrm>
                <a:off x="3344957" y="1377857"/>
                <a:ext cx="72874" cy="75222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320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01" y="901"/>
                      <a:pt x="1234" y="1868"/>
                      <a:pt x="1801" y="2836"/>
                    </a:cubicBezTo>
                    <a:cubicBezTo>
                      <a:pt x="2168" y="3036"/>
                      <a:pt x="2602" y="3169"/>
                      <a:pt x="3102" y="3203"/>
                    </a:cubicBezTo>
                    <a:cubicBezTo>
                      <a:pt x="3002" y="2435"/>
                      <a:pt x="2936" y="1702"/>
                      <a:pt x="2769" y="1001"/>
                    </a:cubicBezTo>
                    <a:cubicBezTo>
                      <a:pt x="2002" y="768"/>
                      <a:pt x="1201" y="501"/>
                      <a:pt x="500" y="200"/>
                    </a:cubicBezTo>
                    <a:cubicBezTo>
                      <a:pt x="267" y="100"/>
                      <a:pt x="134" y="3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3"/>
              <p:cNvSpPr/>
              <p:nvPr/>
            </p:nvSpPr>
            <p:spPr>
              <a:xfrm>
                <a:off x="3291412" y="1232978"/>
                <a:ext cx="84123" cy="130553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5559" extrusionOk="0">
                    <a:moveTo>
                      <a:pt x="188" y="1"/>
                    </a:moveTo>
                    <a:cubicBezTo>
                      <a:pt x="106" y="1"/>
                      <a:pt x="0" y="120"/>
                      <a:pt x="79" y="198"/>
                    </a:cubicBezTo>
                    <a:cubicBezTo>
                      <a:pt x="712" y="1032"/>
                      <a:pt x="1379" y="1833"/>
                      <a:pt x="1913" y="2700"/>
                    </a:cubicBezTo>
                    <a:cubicBezTo>
                      <a:pt x="2447" y="3567"/>
                      <a:pt x="2747" y="4602"/>
                      <a:pt x="3281" y="5502"/>
                    </a:cubicBezTo>
                    <a:cubicBezTo>
                      <a:pt x="3318" y="5540"/>
                      <a:pt x="3370" y="5558"/>
                      <a:pt x="3420" y="5558"/>
                    </a:cubicBezTo>
                    <a:cubicBezTo>
                      <a:pt x="3503" y="5558"/>
                      <a:pt x="3581" y="5506"/>
                      <a:pt x="3581" y="5402"/>
                    </a:cubicBezTo>
                    <a:cubicBezTo>
                      <a:pt x="3448" y="3434"/>
                      <a:pt x="1780" y="1166"/>
                      <a:pt x="245" y="32"/>
                    </a:cubicBezTo>
                    <a:cubicBezTo>
                      <a:pt x="231" y="10"/>
                      <a:pt x="210" y="1"/>
                      <a:pt x="1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3"/>
              <p:cNvSpPr/>
              <p:nvPr/>
            </p:nvSpPr>
            <p:spPr>
              <a:xfrm>
                <a:off x="3186692" y="1153434"/>
                <a:ext cx="241308" cy="40086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7069" extrusionOk="0">
                    <a:moveTo>
                      <a:pt x="1135" y="383"/>
                    </a:moveTo>
                    <a:cubicBezTo>
                      <a:pt x="2803" y="1150"/>
                      <a:pt x="4371" y="2251"/>
                      <a:pt x="5705" y="3585"/>
                    </a:cubicBezTo>
                    <a:cubicBezTo>
                      <a:pt x="4671" y="3485"/>
                      <a:pt x="3670" y="3319"/>
                      <a:pt x="2670" y="2918"/>
                    </a:cubicBezTo>
                    <a:cubicBezTo>
                      <a:pt x="2169" y="2051"/>
                      <a:pt x="1635" y="1217"/>
                      <a:pt x="1135" y="383"/>
                    </a:cubicBezTo>
                    <a:close/>
                    <a:moveTo>
                      <a:pt x="2899" y="3248"/>
                    </a:moveTo>
                    <a:cubicBezTo>
                      <a:pt x="3158" y="3248"/>
                      <a:pt x="3485" y="3424"/>
                      <a:pt x="3670" y="3485"/>
                    </a:cubicBezTo>
                    <a:cubicBezTo>
                      <a:pt x="4226" y="3670"/>
                      <a:pt x="4781" y="3730"/>
                      <a:pt x="5337" y="3730"/>
                    </a:cubicBezTo>
                    <a:cubicBezTo>
                      <a:pt x="5482" y="3730"/>
                      <a:pt x="5627" y="3726"/>
                      <a:pt x="5772" y="3719"/>
                    </a:cubicBezTo>
                    <a:cubicBezTo>
                      <a:pt x="6606" y="4586"/>
                      <a:pt x="7373" y="5553"/>
                      <a:pt x="8007" y="6621"/>
                    </a:cubicBezTo>
                    <a:lnTo>
                      <a:pt x="8107" y="6888"/>
                    </a:lnTo>
                    <a:cubicBezTo>
                      <a:pt x="6906" y="6788"/>
                      <a:pt x="5738" y="6621"/>
                      <a:pt x="4638" y="6154"/>
                    </a:cubicBezTo>
                    <a:cubicBezTo>
                      <a:pt x="4004" y="5153"/>
                      <a:pt x="3403" y="4219"/>
                      <a:pt x="2836" y="3252"/>
                    </a:cubicBezTo>
                    <a:cubicBezTo>
                      <a:pt x="2857" y="3249"/>
                      <a:pt x="2877" y="3248"/>
                      <a:pt x="2899" y="3248"/>
                    </a:cubicBezTo>
                    <a:close/>
                    <a:moveTo>
                      <a:pt x="1035" y="817"/>
                    </a:moveTo>
                    <a:cubicBezTo>
                      <a:pt x="1502" y="1617"/>
                      <a:pt x="2002" y="2385"/>
                      <a:pt x="2469" y="3152"/>
                    </a:cubicBezTo>
                    <a:cubicBezTo>
                      <a:pt x="2236" y="4786"/>
                      <a:pt x="1936" y="6454"/>
                      <a:pt x="735" y="7655"/>
                    </a:cubicBezTo>
                    <a:cubicBezTo>
                      <a:pt x="501" y="6788"/>
                      <a:pt x="401" y="5920"/>
                      <a:pt x="468" y="4986"/>
                    </a:cubicBezTo>
                    <a:cubicBezTo>
                      <a:pt x="501" y="3585"/>
                      <a:pt x="1002" y="2251"/>
                      <a:pt x="1035" y="817"/>
                    </a:cubicBezTo>
                    <a:close/>
                    <a:moveTo>
                      <a:pt x="4771" y="6421"/>
                    </a:moveTo>
                    <a:cubicBezTo>
                      <a:pt x="5138" y="6487"/>
                      <a:pt x="5738" y="6754"/>
                      <a:pt x="5972" y="6788"/>
                    </a:cubicBezTo>
                    <a:cubicBezTo>
                      <a:pt x="6504" y="6909"/>
                      <a:pt x="7071" y="6994"/>
                      <a:pt x="7622" y="6994"/>
                    </a:cubicBezTo>
                    <a:cubicBezTo>
                      <a:pt x="7831" y="6994"/>
                      <a:pt x="8038" y="6982"/>
                      <a:pt x="8240" y="6954"/>
                    </a:cubicBezTo>
                    <a:cubicBezTo>
                      <a:pt x="8774" y="8089"/>
                      <a:pt x="9208" y="9223"/>
                      <a:pt x="9441" y="10390"/>
                    </a:cubicBezTo>
                    <a:cubicBezTo>
                      <a:pt x="8474" y="9957"/>
                      <a:pt x="7373" y="9656"/>
                      <a:pt x="6439" y="9089"/>
                    </a:cubicBezTo>
                    <a:cubicBezTo>
                      <a:pt x="6339" y="8956"/>
                      <a:pt x="6239" y="8789"/>
                      <a:pt x="6172" y="8656"/>
                    </a:cubicBezTo>
                    <a:lnTo>
                      <a:pt x="4771" y="6421"/>
                    </a:lnTo>
                    <a:close/>
                    <a:moveTo>
                      <a:pt x="2636" y="3452"/>
                    </a:moveTo>
                    <a:cubicBezTo>
                      <a:pt x="3103" y="4286"/>
                      <a:pt x="3670" y="5153"/>
                      <a:pt x="4204" y="6054"/>
                    </a:cubicBezTo>
                    <a:cubicBezTo>
                      <a:pt x="4171" y="6087"/>
                      <a:pt x="4171" y="6087"/>
                      <a:pt x="4171" y="6121"/>
                    </a:cubicBezTo>
                    <a:cubicBezTo>
                      <a:pt x="4171" y="8089"/>
                      <a:pt x="3670" y="9756"/>
                      <a:pt x="2703" y="11424"/>
                    </a:cubicBezTo>
                    <a:cubicBezTo>
                      <a:pt x="2369" y="11057"/>
                      <a:pt x="2069" y="10624"/>
                      <a:pt x="1802" y="10157"/>
                    </a:cubicBezTo>
                    <a:cubicBezTo>
                      <a:pt x="1335" y="9456"/>
                      <a:pt x="1002" y="8722"/>
                      <a:pt x="802" y="7922"/>
                    </a:cubicBezTo>
                    <a:cubicBezTo>
                      <a:pt x="835" y="7922"/>
                      <a:pt x="868" y="7922"/>
                      <a:pt x="902" y="7888"/>
                    </a:cubicBezTo>
                    <a:cubicBezTo>
                      <a:pt x="1902" y="6888"/>
                      <a:pt x="2336" y="5553"/>
                      <a:pt x="2536" y="4152"/>
                    </a:cubicBezTo>
                    <a:cubicBezTo>
                      <a:pt x="2569" y="4086"/>
                      <a:pt x="2569" y="3652"/>
                      <a:pt x="2636" y="3452"/>
                    </a:cubicBezTo>
                    <a:close/>
                    <a:moveTo>
                      <a:pt x="6706" y="9556"/>
                    </a:moveTo>
                    <a:cubicBezTo>
                      <a:pt x="6839" y="9556"/>
                      <a:pt x="7006" y="9623"/>
                      <a:pt x="7206" y="9756"/>
                    </a:cubicBezTo>
                    <a:cubicBezTo>
                      <a:pt x="7973" y="10057"/>
                      <a:pt x="8707" y="10290"/>
                      <a:pt x="9474" y="10557"/>
                    </a:cubicBezTo>
                    <a:cubicBezTo>
                      <a:pt x="9641" y="11258"/>
                      <a:pt x="9708" y="11991"/>
                      <a:pt x="9808" y="12759"/>
                    </a:cubicBezTo>
                    <a:cubicBezTo>
                      <a:pt x="9341" y="12725"/>
                      <a:pt x="8907" y="12592"/>
                      <a:pt x="8507" y="12392"/>
                    </a:cubicBezTo>
                    <a:cubicBezTo>
                      <a:pt x="7973" y="11424"/>
                      <a:pt x="7273" y="10457"/>
                      <a:pt x="6706" y="9556"/>
                    </a:cubicBezTo>
                    <a:close/>
                    <a:moveTo>
                      <a:pt x="4471" y="6487"/>
                    </a:moveTo>
                    <a:cubicBezTo>
                      <a:pt x="4871" y="7155"/>
                      <a:pt x="5238" y="7788"/>
                      <a:pt x="5672" y="8456"/>
                    </a:cubicBezTo>
                    <a:cubicBezTo>
                      <a:pt x="5838" y="8756"/>
                      <a:pt x="6005" y="9056"/>
                      <a:pt x="6205" y="9323"/>
                    </a:cubicBezTo>
                    <a:cubicBezTo>
                      <a:pt x="6205" y="10824"/>
                      <a:pt x="5805" y="12125"/>
                      <a:pt x="5171" y="13459"/>
                    </a:cubicBezTo>
                    <a:lnTo>
                      <a:pt x="5171" y="13559"/>
                    </a:lnTo>
                    <a:cubicBezTo>
                      <a:pt x="4337" y="12959"/>
                      <a:pt x="3537" y="12325"/>
                      <a:pt x="2870" y="11591"/>
                    </a:cubicBezTo>
                    <a:cubicBezTo>
                      <a:pt x="3737" y="10290"/>
                      <a:pt x="4237" y="8722"/>
                      <a:pt x="4371" y="7121"/>
                    </a:cubicBezTo>
                    <a:cubicBezTo>
                      <a:pt x="4404" y="6921"/>
                      <a:pt x="4337" y="6654"/>
                      <a:pt x="4471" y="6487"/>
                    </a:cubicBezTo>
                    <a:close/>
                    <a:moveTo>
                      <a:pt x="6406" y="9656"/>
                    </a:moveTo>
                    <a:cubicBezTo>
                      <a:pt x="7006" y="10557"/>
                      <a:pt x="7540" y="11424"/>
                      <a:pt x="8073" y="12292"/>
                    </a:cubicBezTo>
                    <a:cubicBezTo>
                      <a:pt x="8173" y="13292"/>
                      <a:pt x="8007" y="14160"/>
                      <a:pt x="7640" y="15094"/>
                    </a:cubicBezTo>
                    <a:cubicBezTo>
                      <a:pt x="6839" y="14593"/>
                      <a:pt x="6005" y="14126"/>
                      <a:pt x="5238" y="13593"/>
                    </a:cubicBezTo>
                    <a:cubicBezTo>
                      <a:pt x="5271" y="13593"/>
                      <a:pt x="5338" y="13593"/>
                      <a:pt x="5338" y="13559"/>
                    </a:cubicBezTo>
                    <a:cubicBezTo>
                      <a:pt x="5972" y="12525"/>
                      <a:pt x="6305" y="11291"/>
                      <a:pt x="6372" y="10090"/>
                    </a:cubicBezTo>
                    <a:cubicBezTo>
                      <a:pt x="6372" y="9923"/>
                      <a:pt x="6406" y="9756"/>
                      <a:pt x="6406" y="9656"/>
                    </a:cubicBezTo>
                    <a:close/>
                    <a:moveTo>
                      <a:pt x="8707" y="12725"/>
                    </a:moveTo>
                    <a:cubicBezTo>
                      <a:pt x="9041" y="12892"/>
                      <a:pt x="9408" y="12925"/>
                      <a:pt x="9775" y="12925"/>
                    </a:cubicBezTo>
                    <a:cubicBezTo>
                      <a:pt x="9875" y="13793"/>
                      <a:pt x="9908" y="14660"/>
                      <a:pt x="9908" y="15594"/>
                    </a:cubicBezTo>
                    <a:cubicBezTo>
                      <a:pt x="9675" y="14593"/>
                      <a:pt x="9208" y="13626"/>
                      <a:pt x="8707" y="12725"/>
                    </a:cubicBezTo>
                    <a:close/>
                    <a:moveTo>
                      <a:pt x="8374" y="12759"/>
                    </a:moveTo>
                    <a:cubicBezTo>
                      <a:pt x="9041" y="13926"/>
                      <a:pt x="9541" y="15127"/>
                      <a:pt x="9775" y="16428"/>
                    </a:cubicBezTo>
                    <a:cubicBezTo>
                      <a:pt x="9174" y="15994"/>
                      <a:pt x="8507" y="15627"/>
                      <a:pt x="7840" y="15227"/>
                    </a:cubicBezTo>
                    <a:cubicBezTo>
                      <a:pt x="8207" y="14460"/>
                      <a:pt x="8374" y="13593"/>
                      <a:pt x="8374" y="12759"/>
                    </a:cubicBezTo>
                    <a:close/>
                    <a:moveTo>
                      <a:pt x="747" y="1"/>
                    </a:moveTo>
                    <a:cubicBezTo>
                      <a:pt x="659" y="1"/>
                      <a:pt x="568" y="52"/>
                      <a:pt x="568" y="150"/>
                    </a:cubicBezTo>
                    <a:cubicBezTo>
                      <a:pt x="768" y="2051"/>
                      <a:pt x="1" y="3819"/>
                      <a:pt x="68" y="5720"/>
                    </a:cubicBezTo>
                    <a:cubicBezTo>
                      <a:pt x="134" y="7321"/>
                      <a:pt x="601" y="8956"/>
                      <a:pt x="1435" y="10324"/>
                    </a:cubicBezTo>
                    <a:cubicBezTo>
                      <a:pt x="3403" y="13492"/>
                      <a:pt x="7073" y="14960"/>
                      <a:pt x="10041" y="17062"/>
                    </a:cubicBezTo>
                    <a:cubicBezTo>
                      <a:pt x="10059" y="17066"/>
                      <a:pt x="10077" y="17068"/>
                      <a:pt x="10093" y="17068"/>
                    </a:cubicBezTo>
                    <a:cubicBezTo>
                      <a:pt x="10200" y="17068"/>
                      <a:pt x="10275" y="16982"/>
                      <a:pt x="10275" y="16895"/>
                    </a:cubicBezTo>
                    <a:cubicBezTo>
                      <a:pt x="10275" y="13159"/>
                      <a:pt x="10142" y="9556"/>
                      <a:pt x="8207" y="6287"/>
                    </a:cubicBezTo>
                    <a:cubicBezTo>
                      <a:pt x="6539" y="3485"/>
                      <a:pt x="4004" y="1217"/>
                      <a:pt x="968" y="116"/>
                    </a:cubicBezTo>
                    <a:cubicBezTo>
                      <a:pt x="902" y="116"/>
                      <a:pt x="902" y="83"/>
                      <a:pt x="902" y="83"/>
                    </a:cubicBezTo>
                    <a:cubicBezTo>
                      <a:pt x="874" y="27"/>
                      <a:pt x="811" y="1"/>
                      <a:pt x="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3"/>
              <p:cNvSpPr/>
              <p:nvPr/>
            </p:nvSpPr>
            <p:spPr>
              <a:xfrm>
                <a:off x="3161633" y="1113838"/>
                <a:ext cx="97956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410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5" y="1135"/>
                      <a:pt x="2869" y="2670"/>
                      <a:pt x="4170" y="4104"/>
                    </a:cubicBezTo>
                    <a:cubicBezTo>
                      <a:pt x="3770" y="2770"/>
                      <a:pt x="3270" y="1602"/>
                      <a:pt x="2436" y="401"/>
                    </a:cubicBezTo>
                    <a:lnTo>
                      <a:pt x="2436" y="335"/>
                    </a:lnTo>
                    <a:cubicBezTo>
                      <a:pt x="1635" y="234"/>
                      <a:pt x="801" y="101"/>
                      <a:pt x="1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3"/>
              <p:cNvSpPr/>
              <p:nvPr/>
            </p:nvSpPr>
            <p:spPr>
              <a:xfrm>
                <a:off x="3156936" y="1084083"/>
                <a:ext cx="102653" cy="29004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1235" extrusionOk="0">
                    <a:moveTo>
                      <a:pt x="4370" y="0"/>
                    </a:moveTo>
                    <a:lnTo>
                      <a:pt x="4370" y="0"/>
                    </a:lnTo>
                    <a:cubicBezTo>
                      <a:pt x="2869" y="67"/>
                      <a:pt x="1435" y="367"/>
                      <a:pt x="0" y="901"/>
                    </a:cubicBezTo>
                    <a:cubicBezTo>
                      <a:pt x="901" y="1001"/>
                      <a:pt x="1768" y="1101"/>
                      <a:pt x="2636" y="1235"/>
                    </a:cubicBezTo>
                    <a:cubicBezTo>
                      <a:pt x="3169" y="834"/>
                      <a:pt x="3770" y="401"/>
                      <a:pt x="4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43"/>
              <p:cNvSpPr/>
              <p:nvPr/>
            </p:nvSpPr>
            <p:spPr>
              <a:xfrm>
                <a:off x="3225090" y="1123256"/>
                <a:ext cx="110473" cy="150421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64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01" y="1168"/>
                      <a:pt x="1535" y="2569"/>
                      <a:pt x="1835" y="4036"/>
                    </a:cubicBezTo>
                    <a:cubicBezTo>
                      <a:pt x="2702" y="4937"/>
                      <a:pt x="3603" y="5838"/>
                      <a:pt x="4704" y="6405"/>
                    </a:cubicBezTo>
                    <a:cubicBezTo>
                      <a:pt x="4270" y="4270"/>
                      <a:pt x="3570" y="2435"/>
                      <a:pt x="2669" y="501"/>
                    </a:cubicBezTo>
                    <a:cubicBezTo>
                      <a:pt x="1768" y="334"/>
                      <a:pt x="868" y="10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3"/>
              <p:cNvSpPr/>
              <p:nvPr/>
            </p:nvSpPr>
            <p:spPr>
              <a:xfrm>
                <a:off x="3225090" y="1084717"/>
                <a:ext cx="121441" cy="42484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1809" extrusionOk="0">
                    <a:moveTo>
                      <a:pt x="2133" y="1"/>
                    </a:moveTo>
                    <a:cubicBezTo>
                      <a:pt x="1989" y="1"/>
                      <a:pt x="1845" y="3"/>
                      <a:pt x="1702" y="7"/>
                    </a:cubicBezTo>
                    <a:cubicBezTo>
                      <a:pt x="1168" y="474"/>
                      <a:pt x="568" y="874"/>
                      <a:pt x="0" y="1308"/>
                    </a:cubicBezTo>
                    <a:cubicBezTo>
                      <a:pt x="901" y="1408"/>
                      <a:pt x="1835" y="1575"/>
                      <a:pt x="2702" y="1808"/>
                    </a:cubicBezTo>
                    <a:cubicBezTo>
                      <a:pt x="3536" y="1241"/>
                      <a:pt x="4370" y="741"/>
                      <a:pt x="5171" y="340"/>
                    </a:cubicBezTo>
                    <a:cubicBezTo>
                      <a:pt x="4176" y="106"/>
                      <a:pt x="3156" y="1"/>
                      <a:pt x="21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3"/>
              <p:cNvSpPr/>
              <p:nvPr/>
            </p:nvSpPr>
            <p:spPr>
              <a:xfrm>
                <a:off x="3292468" y="1135773"/>
                <a:ext cx="128486" cy="163761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697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68" y="1802"/>
                      <a:pt x="1801" y="3904"/>
                      <a:pt x="2135" y="6039"/>
                    </a:cubicBezTo>
                    <a:cubicBezTo>
                      <a:pt x="2535" y="6305"/>
                      <a:pt x="3002" y="6472"/>
                      <a:pt x="3403" y="6572"/>
                    </a:cubicBezTo>
                    <a:cubicBezTo>
                      <a:pt x="4136" y="6806"/>
                      <a:pt x="4804" y="6906"/>
                      <a:pt x="5471" y="6973"/>
                    </a:cubicBezTo>
                    <a:cubicBezTo>
                      <a:pt x="5137" y="4971"/>
                      <a:pt x="4503" y="3070"/>
                      <a:pt x="3870" y="1168"/>
                    </a:cubicBezTo>
                    <a:lnTo>
                      <a:pt x="3836" y="1168"/>
                    </a:lnTo>
                    <a:cubicBezTo>
                      <a:pt x="3825" y="1172"/>
                      <a:pt x="3815" y="1174"/>
                      <a:pt x="3805" y="1174"/>
                    </a:cubicBezTo>
                    <a:cubicBezTo>
                      <a:pt x="3723" y="1174"/>
                      <a:pt x="3673" y="1061"/>
                      <a:pt x="3703" y="1002"/>
                    </a:cubicBezTo>
                    <a:cubicBezTo>
                      <a:pt x="2435" y="635"/>
                      <a:pt x="1234" y="30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3"/>
              <p:cNvSpPr/>
              <p:nvPr/>
            </p:nvSpPr>
            <p:spPr>
              <a:xfrm>
                <a:off x="3387254" y="1163204"/>
                <a:ext cx="116744" cy="137223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584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34" y="1802"/>
                      <a:pt x="1335" y="3837"/>
                      <a:pt x="1702" y="5805"/>
                    </a:cubicBezTo>
                    <a:lnTo>
                      <a:pt x="1702" y="5838"/>
                    </a:lnTo>
                    <a:cubicBezTo>
                      <a:pt x="1798" y="5841"/>
                      <a:pt x="1894" y="5842"/>
                      <a:pt x="1990" y="5842"/>
                    </a:cubicBezTo>
                    <a:cubicBezTo>
                      <a:pt x="2985" y="5842"/>
                      <a:pt x="3936" y="5693"/>
                      <a:pt x="4971" y="5571"/>
                    </a:cubicBezTo>
                    <a:cubicBezTo>
                      <a:pt x="4670" y="4003"/>
                      <a:pt x="4170" y="2636"/>
                      <a:pt x="3436" y="1201"/>
                    </a:cubicBezTo>
                    <a:cubicBezTo>
                      <a:pt x="2369" y="768"/>
                      <a:pt x="1335" y="434"/>
                      <a:pt x="334" y="134"/>
                    </a:cubicBezTo>
                    <a:cubicBezTo>
                      <a:pt x="201" y="67"/>
                      <a:pt x="134" y="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3"/>
              <p:cNvSpPr/>
              <p:nvPr/>
            </p:nvSpPr>
            <p:spPr>
              <a:xfrm>
                <a:off x="3296367" y="1092702"/>
                <a:ext cx="152018" cy="61131"/>
              </a:xfrm>
              <a:custGeom>
                <a:avLst/>
                <a:gdLst/>
                <a:ahLst/>
                <a:cxnLst/>
                <a:rect l="l" t="t" r="r" b="b"/>
                <a:pathLst>
                  <a:path w="6473" h="2603" extrusionOk="0">
                    <a:moveTo>
                      <a:pt x="2369" y="0"/>
                    </a:moveTo>
                    <a:cubicBezTo>
                      <a:pt x="1635" y="567"/>
                      <a:pt x="802" y="1034"/>
                      <a:pt x="1" y="1535"/>
                    </a:cubicBezTo>
                    <a:cubicBezTo>
                      <a:pt x="1335" y="1835"/>
                      <a:pt x="2670" y="2202"/>
                      <a:pt x="3970" y="2602"/>
                    </a:cubicBezTo>
                    <a:cubicBezTo>
                      <a:pt x="4804" y="2235"/>
                      <a:pt x="5638" y="1868"/>
                      <a:pt x="6472" y="1568"/>
                    </a:cubicBezTo>
                    <a:cubicBezTo>
                      <a:pt x="6039" y="1335"/>
                      <a:pt x="5572" y="1134"/>
                      <a:pt x="5138" y="901"/>
                    </a:cubicBezTo>
                    <a:cubicBezTo>
                      <a:pt x="4237" y="501"/>
                      <a:pt x="3337" y="200"/>
                      <a:pt x="2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43"/>
              <p:cNvSpPr/>
              <p:nvPr/>
            </p:nvSpPr>
            <p:spPr>
              <a:xfrm>
                <a:off x="3397446" y="1131875"/>
                <a:ext cx="118294" cy="54062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2302" extrusionOk="0">
                    <a:moveTo>
                      <a:pt x="2268" y="0"/>
                    </a:moveTo>
                    <a:cubicBezTo>
                      <a:pt x="1568" y="400"/>
                      <a:pt x="767" y="734"/>
                      <a:pt x="0" y="1068"/>
                    </a:cubicBezTo>
                    <a:lnTo>
                      <a:pt x="367" y="1201"/>
                    </a:lnTo>
                    <a:cubicBezTo>
                      <a:pt x="1368" y="1535"/>
                      <a:pt x="2402" y="1868"/>
                      <a:pt x="3402" y="2302"/>
                    </a:cubicBezTo>
                    <a:cubicBezTo>
                      <a:pt x="3903" y="2068"/>
                      <a:pt x="4503" y="1902"/>
                      <a:pt x="5037" y="1801"/>
                    </a:cubicBezTo>
                    <a:cubicBezTo>
                      <a:pt x="4170" y="1134"/>
                      <a:pt x="3236" y="534"/>
                      <a:pt x="22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3"/>
              <p:cNvSpPr/>
              <p:nvPr/>
            </p:nvSpPr>
            <p:spPr>
              <a:xfrm>
                <a:off x="3472645" y="1191409"/>
                <a:ext cx="91685" cy="100304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4271" extrusionOk="0">
                    <a:moveTo>
                      <a:pt x="0" y="0"/>
                    </a:moveTo>
                    <a:cubicBezTo>
                      <a:pt x="801" y="1301"/>
                      <a:pt x="1335" y="2769"/>
                      <a:pt x="1535" y="4270"/>
                    </a:cubicBezTo>
                    <a:lnTo>
                      <a:pt x="2169" y="4137"/>
                    </a:lnTo>
                    <a:cubicBezTo>
                      <a:pt x="2702" y="4037"/>
                      <a:pt x="3303" y="3936"/>
                      <a:pt x="3903" y="3836"/>
                    </a:cubicBezTo>
                    <a:cubicBezTo>
                      <a:pt x="3469" y="2969"/>
                      <a:pt x="3069" y="2102"/>
                      <a:pt x="2702" y="1201"/>
                    </a:cubicBezTo>
                    <a:cubicBezTo>
                      <a:pt x="1835" y="768"/>
                      <a:pt x="968" y="367"/>
                      <a:pt x="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3"/>
              <p:cNvSpPr/>
              <p:nvPr/>
            </p:nvSpPr>
            <p:spPr>
              <a:xfrm>
                <a:off x="3485961" y="1175745"/>
                <a:ext cx="76021" cy="39196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1669" extrusionOk="0">
                    <a:moveTo>
                      <a:pt x="1435" y="0"/>
                    </a:moveTo>
                    <a:cubicBezTo>
                      <a:pt x="968" y="167"/>
                      <a:pt x="467" y="434"/>
                      <a:pt x="0" y="534"/>
                    </a:cubicBezTo>
                    <a:cubicBezTo>
                      <a:pt x="801" y="867"/>
                      <a:pt x="1602" y="1268"/>
                      <a:pt x="2402" y="1668"/>
                    </a:cubicBezTo>
                    <a:cubicBezTo>
                      <a:pt x="2581" y="1566"/>
                      <a:pt x="2798" y="1523"/>
                      <a:pt x="3024" y="1523"/>
                    </a:cubicBezTo>
                    <a:cubicBezTo>
                      <a:pt x="3094" y="1523"/>
                      <a:pt x="3165" y="1527"/>
                      <a:pt x="3236" y="1535"/>
                    </a:cubicBezTo>
                    <a:cubicBezTo>
                      <a:pt x="2636" y="1001"/>
                      <a:pt x="2069" y="501"/>
                      <a:pt x="14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3"/>
              <p:cNvSpPr/>
              <p:nvPr/>
            </p:nvSpPr>
            <p:spPr>
              <a:xfrm>
                <a:off x="3539225" y="1222738"/>
                <a:ext cx="76796" cy="59558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25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68" y="835"/>
                      <a:pt x="868" y="1668"/>
                      <a:pt x="1235" y="2502"/>
                    </a:cubicBezTo>
                    <a:cubicBezTo>
                      <a:pt x="1535" y="2472"/>
                      <a:pt x="1848" y="2456"/>
                      <a:pt x="2160" y="2456"/>
                    </a:cubicBezTo>
                    <a:cubicBezTo>
                      <a:pt x="2542" y="2456"/>
                      <a:pt x="2921" y="2481"/>
                      <a:pt x="3270" y="2536"/>
                    </a:cubicBezTo>
                    <a:cubicBezTo>
                      <a:pt x="2369" y="1502"/>
                      <a:pt x="1235" y="70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43"/>
              <p:cNvSpPr/>
              <p:nvPr/>
            </p:nvSpPr>
            <p:spPr>
              <a:xfrm>
                <a:off x="3546271" y="1214918"/>
                <a:ext cx="66627" cy="50140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135" extrusionOk="0">
                    <a:moveTo>
                      <a:pt x="334" y="0"/>
                    </a:moveTo>
                    <a:cubicBezTo>
                      <a:pt x="201" y="33"/>
                      <a:pt x="101" y="33"/>
                      <a:pt x="1" y="100"/>
                    </a:cubicBezTo>
                    <a:cubicBezTo>
                      <a:pt x="1035" y="667"/>
                      <a:pt x="2002" y="1334"/>
                      <a:pt x="2836" y="2135"/>
                    </a:cubicBezTo>
                    <a:cubicBezTo>
                      <a:pt x="2169" y="1368"/>
                      <a:pt x="1502" y="667"/>
                      <a:pt x="7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43"/>
              <p:cNvSpPr/>
              <p:nvPr/>
            </p:nvSpPr>
            <p:spPr>
              <a:xfrm>
                <a:off x="3163207" y="1113838"/>
                <a:ext cx="97932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4104" extrusionOk="0">
                    <a:moveTo>
                      <a:pt x="0" y="1"/>
                    </a:moveTo>
                    <a:cubicBezTo>
                      <a:pt x="1568" y="1135"/>
                      <a:pt x="2836" y="2670"/>
                      <a:pt x="4170" y="4104"/>
                    </a:cubicBezTo>
                    <a:cubicBezTo>
                      <a:pt x="3703" y="2770"/>
                      <a:pt x="3203" y="1602"/>
                      <a:pt x="2402" y="401"/>
                    </a:cubicBezTo>
                    <a:lnTo>
                      <a:pt x="2369" y="335"/>
                    </a:lnTo>
                    <a:cubicBezTo>
                      <a:pt x="1568" y="234"/>
                      <a:pt x="767" y="10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43"/>
              <p:cNvSpPr/>
              <p:nvPr/>
            </p:nvSpPr>
            <p:spPr>
              <a:xfrm>
                <a:off x="3289321" y="1093289"/>
                <a:ext cx="108736" cy="37247"/>
              </a:xfrm>
              <a:custGeom>
                <a:avLst/>
                <a:gdLst/>
                <a:ahLst/>
                <a:cxnLst/>
                <a:rect l="l" t="t" r="r" b="b"/>
                <a:pathLst>
                  <a:path w="4630" h="1586" extrusionOk="0">
                    <a:moveTo>
                      <a:pt x="845" y="1"/>
                    </a:moveTo>
                    <a:cubicBezTo>
                      <a:pt x="596" y="1"/>
                      <a:pt x="347" y="15"/>
                      <a:pt x="101" y="42"/>
                    </a:cubicBezTo>
                    <a:cubicBezTo>
                      <a:pt x="1" y="42"/>
                      <a:pt x="1" y="209"/>
                      <a:pt x="101" y="209"/>
                    </a:cubicBezTo>
                    <a:cubicBezTo>
                      <a:pt x="1535" y="376"/>
                      <a:pt x="2836" y="843"/>
                      <a:pt x="4137" y="1543"/>
                    </a:cubicBezTo>
                    <a:cubicBezTo>
                      <a:pt x="4178" y="1573"/>
                      <a:pt x="4222" y="1585"/>
                      <a:pt x="4264" y="1585"/>
                    </a:cubicBezTo>
                    <a:cubicBezTo>
                      <a:pt x="4460" y="1585"/>
                      <a:pt x="4629" y="1308"/>
                      <a:pt x="4437" y="1143"/>
                    </a:cubicBezTo>
                    <a:cubicBezTo>
                      <a:pt x="3405" y="362"/>
                      <a:pt x="2117" y="1"/>
                      <a:pt x="8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43"/>
              <p:cNvSpPr/>
              <p:nvPr/>
            </p:nvSpPr>
            <p:spPr>
              <a:xfrm>
                <a:off x="3136833" y="1075229"/>
                <a:ext cx="508544" cy="233582"/>
              </a:xfrm>
              <a:custGeom>
                <a:avLst/>
                <a:gdLst/>
                <a:ahLst/>
                <a:cxnLst/>
                <a:rect l="l" t="t" r="r" b="b"/>
                <a:pathLst>
                  <a:path w="21654" h="9946" extrusionOk="0">
                    <a:moveTo>
                      <a:pt x="5193" y="377"/>
                    </a:moveTo>
                    <a:lnTo>
                      <a:pt x="5193" y="377"/>
                    </a:lnTo>
                    <a:cubicBezTo>
                      <a:pt x="4592" y="744"/>
                      <a:pt x="4025" y="1211"/>
                      <a:pt x="3458" y="1612"/>
                    </a:cubicBezTo>
                    <a:cubicBezTo>
                      <a:pt x="2591" y="1478"/>
                      <a:pt x="1690" y="1378"/>
                      <a:pt x="823" y="1278"/>
                    </a:cubicBezTo>
                    <a:cubicBezTo>
                      <a:pt x="2291" y="744"/>
                      <a:pt x="3758" y="444"/>
                      <a:pt x="5193" y="377"/>
                    </a:cubicBezTo>
                    <a:close/>
                    <a:moveTo>
                      <a:pt x="5958" y="405"/>
                    </a:moveTo>
                    <a:cubicBezTo>
                      <a:pt x="6981" y="405"/>
                      <a:pt x="8001" y="510"/>
                      <a:pt x="8996" y="744"/>
                    </a:cubicBezTo>
                    <a:cubicBezTo>
                      <a:pt x="8162" y="1145"/>
                      <a:pt x="7361" y="1712"/>
                      <a:pt x="6527" y="2212"/>
                    </a:cubicBezTo>
                    <a:lnTo>
                      <a:pt x="6494" y="2212"/>
                    </a:lnTo>
                    <a:cubicBezTo>
                      <a:pt x="5593" y="2045"/>
                      <a:pt x="4692" y="1878"/>
                      <a:pt x="3792" y="1712"/>
                    </a:cubicBezTo>
                    <a:cubicBezTo>
                      <a:pt x="4359" y="1245"/>
                      <a:pt x="4959" y="811"/>
                      <a:pt x="5526" y="411"/>
                    </a:cubicBezTo>
                    <a:cubicBezTo>
                      <a:pt x="5670" y="407"/>
                      <a:pt x="5814" y="405"/>
                      <a:pt x="5958" y="405"/>
                    </a:cubicBezTo>
                    <a:close/>
                    <a:moveTo>
                      <a:pt x="9162" y="744"/>
                    </a:moveTo>
                    <a:cubicBezTo>
                      <a:pt x="10096" y="944"/>
                      <a:pt x="10997" y="1245"/>
                      <a:pt x="11964" y="1645"/>
                    </a:cubicBezTo>
                    <a:cubicBezTo>
                      <a:pt x="12431" y="1878"/>
                      <a:pt x="12865" y="2079"/>
                      <a:pt x="13299" y="2312"/>
                    </a:cubicBezTo>
                    <a:cubicBezTo>
                      <a:pt x="12431" y="2579"/>
                      <a:pt x="11631" y="2979"/>
                      <a:pt x="10797" y="3380"/>
                    </a:cubicBezTo>
                    <a:cubicBezTo>
                      <a:pt x="9463" y="2946"/>
                      <a:pt x="8128" y="2579"/>
                      <a:pt x="6794" y="2279"/>
                    </a:cubicBezTo>
                    <a:cubicBezTo>
                      <a:pt x="7595" y="1778"/>
                      <a:pt x="8428" y="1278"/>
                      <a:pt x="9162" y="744"/>
                    </a:cubicBezTo>
                    <a:close/>
                    <a:moveTo>
                      <a:pt x="13399" y="2412"/>
                    </a:moveTo>
                    <a:cubicBezTo>
                      <a:pt x="14366" y="2913"/>
                      <a:pt x="15300" y="3546"/>
                      <a:pt x="16167" y="4180"/>
                    </a:cubicBezTo>
                    <a:cubicBezTo>
                      <a:pt x="15634" y="4314"/>
                      <a:pt x="15033" y="4480"/>
                      <a:pt x="14533" y="4714"/>
                    </a:cubicBezTo>
                    <a:cubicBezTo>
                      <a:pt x="13499" y="4314"/>
                      <a:pt x="12465" y="3947"/>
                      <a:pt x="11497" y="3613"/>
                    </a:cubicBezTo>
                    <a:lnTo>
                      <a:pt x="11130" y="3480"/>
                    </a:lnTo>
                    <a:cubicBezTo>
                      <a:pt x="11864" y="3146"/>
                      <a:pt x="12665" y="2812"/>
                      <a:pt x="13399" y="2412"/>
                    </a:cubicBezTo>
                    <a:close/>
                    <a:moveTo>
                      <a:pt x="1123" y="1645"/>
                    </a:moveTo>
                    <a:lnTo>
                      <a:pt x="1123" y="1645"/>
                    </a:lnTo>
                    <a:cubicBezTo>
                      <a:pt x="1890" y="1745"/>
                      <a:pt x="2691" y="1878"/>
                      <a:pt x="3558" y="1979"/>
                    </a:cubicBezTo>
                    <a:lnTo>
                      <a:pt x="3558" y="2012"/>
                    </a:lnTo>
                    <a:cubicBezTo>
                      <a:pt x="4359" y="3246"/>
                      <a:pt x="4859" y="4414"/>
                      <a:pt x="5293" y="5748"/>
                    </a:cubicBezTo>
                    <a:cubicBezTo>
                      <a:pt x="3959" y="4314"/>
                      <a:pt x="2691" y="2779"/>
                      <a:pt x="1123" y="1645"/>
                    </a:cubicBezTo>
                    <a:close/>
                    <a:moveTo>
                      <a:pt x="16267" y="4280"/>
                    </a:moveTo>
                    <a:cubicBezTo>
                      <a:pt x="16868" y="4781"/>
                      <a:pt x="17468" y="5281"/>
                      <a:pt x="18002" y="5781"/>
                    </a:cubicBezTo>
                    <a:cubicBezTo>
                      <a:pt x="17702" y="5781"/>
                      <a:pt x="17435" y="5781"/>
                      <a:pt x="17168" y="5915"/>
                    </a:cubicBezTo>
                    <a:cubicBezTo>
                      <a:pt x="16434" y="5481"/>
                      <a:pt x="15634" y="5147"/>
                      <a:pt x="14833" y="4814"/>
                    </a:cubicBezTo>
                    <a:cubicBezTo>
                      <a:pt x="15333" y="4714"/>
                      <a:pt x="15800" y="4480"/>
                      <a:pt x="16267" y="4280"/>
                    </a:cubicBezTo>
                    <a:close/>
                    <a:moveTo>
                      <a:pt x="17960" y="5956"/>
                    </a:moveTo>
                    <a:cubicBezTo>
                      <a:pt x="18035" y="5956"/>
                      <a:pt x="18119" y="5965"/>
                      <a:pt x="18202" y="5981"/>
                    </a:cubicBezTo>
                    <a:cubicBezTo>
                      <a:pt x="18936" y="6649"/>
                      <a:pt x="19570" y="7382"/>
                      <a:pt x="20270" y="8116"/>
                    </a:cubicBezTo>
                    <a:cubicBezTo>
                      <a:pt x="19436" y="7316"/>
                      <a:pt x="18469" y="6649"/>
                      <a:pt x="17435" y="6081"/>
                    </a:cubicBezTo>
                    <a:cubicBezTo>
                      <a:pt x="17535" y="6048"/>
                      <a:pt x="17635" y="5981"/>
                      <a:pt x="17768" y="5981"/>
                    </a:cubicBezTo>
                    <a:cubicBezTo>
                      <a:pt x="17819" y="5965"/>
                      <a:pt x="17885" y="5956"/>
                      <a:pt x="17960" y="5956"/>
                    </a:cubicBezTo>
                    <a:close/>
                    <a:moveTo>
                      <a:pt x="3758" y="2045"/>
                    </a:moveTo>
                    <a:cubicBezTo>
                      <a:pt x="4659" y="2145"/>
                      <a:pt x="5526" y="2379"/>
                      <a:pt x="6427" y="2546"/>
                    </a:cubicBezTo>
                    <a:cubicBezTo>
                      <a:pt x="7294" y="4447"/>
                      <a:pt x="8028" y="6315"/>
                      <a:pt x="8462" y="8450"/>
                    </a:cubicBezTo>
                    <a:cubicBezTo>
                      <a:pt x="7361" y="7816"/>
                      <a:pt x="6460" y="6982"/>
                      <a:pt x="5593" y="6081"/>
                    </a:cubicBezTo>
                    <a:cubicBezTo>
                      <a:pt x="5293" y="4614"/>
                      <a:pt x="4626" y="3246"/>
                      <a:pt x="3758" y="2045"/>
                    </a:cubicBezTo>
                    <a:close/>
                    <a:moveTo>
                      <a:pt x="17135" y="6282"/>
                    </a:moveTo>
                    <a:lnTo>
                      <a:pt x="17135" y="6282"/>
                    </a:lnTo>
                    <a:cubicBezTo>
                      <a:pt x="18369" y="6982"/>
                      <a:pt x="19503" y="7783"/>
                      <a:pt x="20404" y="8817"/>
                    </a:cubicBezTo>
                    <a:cubicBezTo>
                      <a:pt x="20055" y="8762"/>
                      <a:pt x="19696" y="8737"/>
                      <a:pt x="19321" y="8737"/>
                    </a:cubicBezTo>
                    <a:cubicBezTo>
                      <a:pt x="19015" y="8737"/>
                      <a:pt x="18699" y="8753"/>
                      <a:pt x="18369" y="8783"/>
                    </a:cubicBezTo>
                    <a:cubicBezTo>
                      <a:pt x="18002" y="7916"/>
                      <a:pt x="17602" y="7116"/>
                      <a:pt x="17135" y="6282"/>
                    </a:cubicBezTo>
                    <a:close/>
                    <a:moveTo>
                      <a:pt x="14266" y="4947"/>
                    </a:moveTo>
                    <a:cubicBezTo>
                      <a:pt x="15167" y="5281"/>
                      <a:pt x="16034" y="5715"/>
                      <a:pt x="16935" y="6148"/>
                    </a:cubicBezTo>
                    <a:cubicBezTo>
                      <a:pt x="17301" y="7049"/>
                      <a:pt x="17668" y="7949"/>
                      <a:pt x="18135" y="8783"/>
                    </a:cubicBezTo>
                    <a:cubicBezTo>
                      <a:pt x="17535" y="8883"/>
                      <a:pt x="17001" y="8950"/>
                      <a:pt x="16434" y="9084"/>
                    </a:cubicBezTo>
                    <a:lnTo>
                      <a:pt x="15800" y="9217"/>
                    </a:lnTo>
                    <a:cubicBezTo>
                      <a:pt x="15634" y="7716"/>
                      <a:pt x="15100" y="6248"/>
                      <a:pt x="14199" y="4947"/>
                    </a:cubicBezTo>
                    <a:close/>
                    <a:moveTo>
                      <a:pt x="6661" y="2579"/>
                    </a:moveTo>
                    <a:cubicBezTo>
                      <a:pt x="7895" y="2879"/>
                      <a:pt x="9162" y="3213"/>
                      <a:pt x="10363" y="3580"/>
                    </a:cubicBezTo>
                    <a:cubicBezTo>
                      <a:pt x="10304" y="3639"/>
                      <a:pt x="10350" y="3752"/>
                      <a:pt x="10456" y="3752"/>
                    </a:cubicBezTo>
                    <a:cubicBezTo>
                      <a:pt x="10469" y="3752"/>
                      <a:pt x="10482" y="3750"/>
                      <a:pt x="10497" y="3746"/>
                    </a:cubicBezTo>
                    <a:lnTo>
                      <a:pt x="10530" y="3746"/>
                    </a:lnTo>
                    <a:cubicBezTo>
                      <a:pt x="11164" y="5648"/>
                      <a:pt x="11764" y="7549"/>
                      <a:pt x="12131" y="9551"/>
                    </a:cubicBezTo>
                    <a:cubicBezTo>
                      <a:pt x="11431" y="9484"/>
                      <a:pt x="10763" y="9384"/>
                      <a:pt x="10096" y="9150"/>
                    </a:cubicBezTo>
                    <a:cubicBezTo>
                      <a:pt x="9629" y="9050"/>
                      <a:pt x="9162" y="8817"/>
                      <a:pt x="8762" y="8583"/>
                    </a:cubicBezTo>
                    <a:cubicBezTo>
                      <a:pt x="8428" y="6548"/>
                      <a:pt x="7728" y="4380"/>
                      <a:pt x="6661" y="2579"/>
                    </a:cubicBezTo>
                    <a:close/>
                    <a:moveTo>
                      <a:pt x="10663" y="3613"/>
                    </a:moveTo>
                    <a:lnTo>
                      <a:pt x="10663" y="3613"/>
                    </a:lnTo>
                    <a:cubicBezTo>
                      <a:pt x="10797" y="3646"/>
                      <a:pt x="10864" y="3713"/>
                      <a:pt x="10997" y="3746"/>
                    </a:cubicBezTo>
                    <a:cubicBezTo>
                      <a:pt x="11998" y="4080"/>
                      <a:pt x="13032" y="4414"/>
                      <a:pt x="14099" y="4814"/>
                    </a:cubicBezTo>
                    <a:cubicBezTo>
                      <a:pt x="14833" y="6248"/>
                      <a:pt x="15333" y="7649"/>
                      <a:pt x="15634" y="9217"/>
                    </a:cubicBezTo>
                    <a:cubicBezTo>
                      <a:pt x="14628" y="9400"/>
                      <a:pt x="13650" y="9555"/>
                      <a:pt x="12649" y="9555"/>
                    </a:cubicBezTo>
                    <a:cubicBezTo>
                      <a:pt x="12555" y="9555"/>
                      <a:pt x="12460" y="9553"/>
                      <a:pt x="12365" y="9551"/>
                    </a:cubicBezTo>
                    <a:lnTo>
                      <a:pt x="12365" y="9484"/>
                    </a:lnTo>
                    <a:cubicBezTo>
                      <a:pt x="11998" y="7549"/>
                      <a:pt x="11497" y="5548"/>
                      <a:pt x="10663" y="3613"/>
                    </a:cubicBezTo>
                    <a:close/>
                    <a:moveTo>
                      <a:pt x="5836" y="0"/>
                    </a:moveTo>
                    <a:cubicBezTo>
                      <a:pt x="3969" y="0"/>
                      <a:pt x="2120" y="381"/>
                      <a:pt x="456" y="1245"/>
                    </a:cubicBezTo>
                    <a:lnTo>
                      <a:pt x="389" y="1245"/>
                    </a:lnTo>
                    <a:cubicBezTo>
                      <a:pt x="323" y="1245"/>
                      <a:pt x="289" y="1278"/>
                      <a:pt x="223" y="1378"/>
                    </a:cubicBezTo>
                    <a:cubicBezTo>
                      <a:pt x="156" y="1411"/>
                      <a:pt x="123" y="1411"/>
                      <a:pt x="89" y="1445"/>
                    </a:cubicBezTo>
                    <a:cubicBezTo>
                      <a:pt x="0" y="1475"/>
                      <a:pt x="17" y="1584"/>
                      <a:pt x="92" y="1584"/>
                    </a:cubicBezTo>
                    <a:cubicBezTo>
                      <a:pt x="101" y="1584"/>
                      <a:pt x="112" y="1582"/>
                      <a:pt x="123" y="1578"/>
                    </a:cubicBezTo>
                    <a:cubicBezTo>
                      <a:pt x="156" y="1578"/>
                      <a:pt x="189" y="1578"/>
                      <a:pt x="189" y="1545"/>
                    </a:cubicBezTo>
                    <a:cubicBezTo>
                      <a:pt x="189" y="1578"/>
                      <a:pt x="256" y="1578"/>
                      <a:pt x="256" y="1578"/>
                    </a:cubicBezTo>
                    <a:cubicBezTo>
                      <a:pt x="3825" y="3713"/>
                      <a:pt x="5593" y="7949"/>
                      <a:pt x="9629" y="9417"/>
                    </a:cubicBezTo>
                    <a:cubicBezTo>
                      <a:pt x="10657" y="9793"/>
                      <a:pt x="11696" y="9946"/>
                      <a:pt x="12747" y="9946"/>
                    </a:cubicBezTo>
                    <a:cubicBezTo>
                      <a:pt x="13470" y="9946"/>
                      <a:pt x="14199" y="9873"/>
                      <a:pt x="14933" y="9751"/>
                    </a:cubicBezTo>
                    <a:cubicBezTo>
                      <a:pt x="16381" y="9498"/>
                      <a:pt x="17861" y="9055"/>
                      <a:pt x="19339" y="9055"/>
                    </a:cubicBezTo>
                    <a:cubicBezTo>
                      <a:pt x="20007" y="9055"/>
                      <a:pt x="20674" y="9145"/>
                      <a:pt x="21338" y="9384"/>
                    </a:cubicBezTo>
                    <a:cubicBezTo>
                      <a:pt x="21360" y="9393"/>
                      <a:pt x="21383" y="9397"/>
                      <a:pt x="21405" y="9397"/>
                    </a:cubicBezTo>
                    <a:cubicBezTo>
                      <a:pt x="21544" y="9397"/>
                      <a:pt x="21653" y="9232"/>
                      <a:pt x="21538" y="9117"/>
                    </a:cubicBezTo>
                    <a:cubicBezTo>
                      <a:pt x="18869" y="5815"/>
                      <a:pt x="15700" y="2812"/>
                      <a:pt x="11764" y="1211"/>
                    </a:cubicBezTo>
                    <a:cubicBezTo>
                      <a:pt x="9907" y="448"/>
                      <a:pt x="7861" y="0"/>
                      <a:pt x="58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0" name="Google Shape;1030;p43"/>
          <p:cNvGrpSpPr/>
          <p:nvPr/>
        </p:nvGrpSpPr>
        <p:grpSpPr>
          <a:xfrm>
            <a:off x="179512" y="4196054"/>
            <a:ext cx="694019" cy="947446"/>
            <a:chOff x="2878782" y="1817767"/>
            <a:chExt cx="647639" cy="740765"/>
          </a:xfrm>
        </p:grpSpPr>
        <p:sp>
          <p:nvSpPr>
            <p:cNvPr id="1031" name="Google Shape;1031;p43"/>
            <p:cNvSpPr/>
            <p:nvPr/>
          </p:nvSpPr>
          <p:spPr>
            <a:xfrm>
              <a:off x="2878782" y="1817767"/>
              <a:ext cx="647639" cy="740765"/>
            </a:xfrm>
            <a:custGeom>
              <a:avLst/>
              <a:gdLst/>
              <a:ahLst/>
              <a:cxnLst/>
              <a:rect l="l" t="t" r="r" b="b"/>
              <a:pathLst>
                <a:path w="23527" h="26910" extrusionOk="0">
                  <a:moveTo>
                    <a:pt x="1915" y="0"/>
                  </a:moveTo>
                  <a:cubicBezTo>
                    <a:pt x="1885" y="0"/>
                    <a:pt x="1824" y="31"/>
                    <a:pt x="1794" y="61"/>
                  </a:cubicBezTo>
                  <a:lnTo>
                    <a:pt x="1794" y="152"/>
                  </a:lnTo>
                  <a:lnTo>
                    <a:pt x="1794" y="213"/>
                  </a:lnTo>
                  <a:lnTo>
                    <a:pt x="1794" y="274"/>
                  </a:lnTo>
                  <a:cubicBezTo>
                    <a:pt x="1125" y="3192"/>
                    <a:pt x="760" y="6231"/>
                    <a:pt x="517" y="9180"/>
                  </a:cubicBezTo>
                  <a:cubicBezTo>
                    <a:pt x="244" y="12037"/>
                    <a:pt x="0" y="14955"/>
                    <a:pt x="548" y="17812"/>
                  </a:cubicBezTo>
                  <a:cubicBezTo>
                    <a:pt x="1338" y="22311"/>
                    <a:pt x="4347" y="26110"/>
                    <a:pt x="8967" y="26779"/>
                  </a:cubicBezTo>
                  <a:cubicBezTo>
                    <a:pt x="9119" y="26809"/>
                    <a:pt x="9332" y="26809"/>
                    <a:pt x="9484" y="26840"/>
                  </a:cubicBezTo>
                  <a:cubicBezTo>
                    <a:pt x="9606" y="26840"/>
                    <a:pt x="9818" y="26900"/>
                    <a:pt x="9970" y="26900"/>
                  </a:cubicBezTo>
                  <a:cubicBezTo>
                    <a:pt x="10117" y="26907"/>
                    <a:pt x="10264" y="26910"/>
                    <a:pt x="10411" y="26910"/>
                  </a:cubicBezTo>
                  <a:cubicBezTo>
                    <a:pt x="15162" y="26910"/>
                    <a:pt x="19939" y="23607"/>
                    <a:pt x="21885" y="19332"/>
                  </a:cubicBezTo>
                  <a:cubicBezTo>
                    <a:pt x="23527" y="15806"/>
                    <a:pt x="22919" y="11399"/>
                    <a:pt x="20457" y="8511"/>
                  </a:cubicBezTo>
                  <a:cubicBezTo>
                    <a:pt x="19879" y="7812"/>
                    <a:pt x="19211" y="7265"/>
                    <a:pt x="18451" y="6809"/>
                  </a:cubicBezTo>
                  <a:cubicBezTo>
                    <a:pt x="17174" y="6049"/>
                    <a:pt x="15806" y="5380"/>
                    <a:pt x="14438" y="4864"/>
                  </a:cubicBezTo>
                  <a:cubicBezTo>
                    <a:pt x="13770" y="4590"/>
                    <a:pt x="13071" y="4316"/>
                    <a:pt x="12372" y="4104"/>
                  </a:cubicBezTo>
                  <a:cubicBezTo>
                    <a:pt x="12007" y="3982"/>
                    <a:pt x="11672" y="3861"/>
                    <a:pt x="11308" y="3769"/>
                  </a:cubicBezTo>
                  <a:cubicBezTo>
                    <a:pt x="10852" y="3617"/>
                    <a:pt x="10426" y="3465"/>
                    <a:pt x="9970" y="3344"/>
                  </a:cubicBezTo>
                  <a:cubicBezTo>
                    <a:pt x="7235" y="2432"/>
                    <a:pt x="4499" y="1551"/>
                    <a:pt x="1976" y="61"/>
                  </a:cubicBezTo>
                  <a:lnTo>
                    <a:pt x="1976" y="31"/>
                  </a:lnTo>
                  <a:cubicBezTo>
                    <a:pt x="1976" y="0"/>
                    <a:pt x="1946" y="0"/>
                    <a:pt x="1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2" name="Google Shape;1032;p43"/>
            <p:cNvGrpSpPr/>
            <p:nvPr/>
          </p:nvGrpSpPr>
          <p:grpSpPr>
            <a:xfrm>
              <a:off x="2903950" y="1851000"/>
              <a:ext cx="597300" cy="674300"/>
              <a:chOff x="2903950" y="1851000"/>
              <a:chExt cx="597300" cy="674300"/>
            </a:xfrm>
          </p:grpSpPr>
          <p:sp>
            <p:nvSpPr>
              <p:cNvPr id="1033" name="Google Shape;1033;p43"/>
              <p:cNvSpPr/>
              <p:nvPr/>
            </p:nvSpPr>
            <p:spPr>
              <a:xfrm>
                <a:off x="2910800" y="1860900"/>
                <a:ext cx="560050" cy="654875"/>
              </a:xfrm>
              <a:custGeom>
                <a:avLst/>
                <a:gdLst/>
                <a:ahLst/>
                <a:cxnLst/>
                <a:rect l="l" t="t" r="r" b="b"/>
                <a:pathLst>
                  <a:path w="22402" h="26195" extrusionOk="0">
                    <a:moveTo>
                      <a:pt x="1641" y="0"/>
                    </a:moveTo>
                    <a:cubicBezTo>
                      <a:pt x="1277" y="2857"/>
                      <a:pt x="821" y="5714"/>
                      <a:pt x="547" y="8572"/>
                    </a:cubicBezTo>
                    <a:cubicBezTo>
                      <a:pt x="274" y="11550"/>
                      <a:pt x="0" y="14590"/>
                      <a:pt x="578" y="17508"/>
                    </a:cubicBezTo>
                    <a:cubicBezTo>
                      <a:pt x="1064" y="20122"/>
                      <a:pt x="2249" y="22706"/>
                      <a:pt x="4407" y="24347"/>
                    </a:cubicBezTo>
                    <a:cubicBezTo>
                      <a:pt x="6042" y="25600"/>
                      <a:pt x="8117" y="26194"/>
                      <a:pt x="10172" y="26194"/>
                    </a:cubicBezTo>
                    <a:cubicBezTo>
                      <a:pt x="10409" y="26194"/>
                      <a:pt x="10646" y="26186"/>
                      <a:pt x="10882" y="26171"/>
                    </a:cubicBezTo>
                    <a:cubicBezTo>
                      <a:pt x="15927" y="25806"/>
                      <a:pt x="21216" y="21490"/>
                      <a:pt x="22007" y="16383"/>
                    </a:cubicBezTo>
                    <a:cubicBezTo>
                      <a:pt x="22402" y="13952"/>
                      <a:pt x="21915" y="11186"/>
                      <a:pt x="20548" y="9088"/>
                    </a:cubicBezTo>
                    <a:cubicBezTo>
                      <a:pt x="19119" y="6991"/>
                      <a:pt x="16627" y="5897"/>
                      <a:pt x="14377" y="4985"/>
                    </a:cubicBezTo>
                    <a:cubicBezTo>
                      <a:pt x="10152" y="3252"/>
                      <a:pt x="5623" y="2280"/>
                      <a:pt x="16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3"/>
              <p:cNvSpPr/>
              <p:nvPr/>
            </p:nvSpPr>
            <p:spPr>
              <a:xfrm>
                <a:off x="2944975" y="2005175"/>
                <a:ext cx="44875" cy="31387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2555" extrusionOk="0">
                    <a:moveTo>
                      <a:pt x="1031" y="1"/>
                    </a:moveTo>
                    <a:cubicBezTo>
                      <a:pt x="909" y="1"/>
                      <a:pt x="791" y="55"/>
                      <a:pt x="700" y="187"/>
                    </a:cubicBezTo>
                    <a:cubicBezTo>
                      <a:pt x="183" y="947"/>
                      <a:pt x="214" y="1980"/>
                      <a:pt x="122" y="2861"/>
                    </a:cubicBezTo>
                    <a:cubicBezTo>
                      <a:pt x="62" y="3895"/>
                      <a:pt x="1" y="4959"/>
                      <a:pt x="62" y="6023"/>
                    </a:cubicBezTo>
                    <a:cubicBezTo>
                      <a:pt x="122" y="8181"/>
                      <a:pt x="244" y="10369"/>
                      <a:pt x="670" y="12497"/>
                    </a:cubicBezTo>
                    <a:cubicBezTo>
                      <a:pt x="670" y="12538"/>
                      <a:pt x="682" y="12554"/>
                      <a:pt x="696" y="12554"/>
                    </a:cubicBezTo>
                    <a:cubicBezTo>
                      <a:pt x="712" y="12554"/>
                      <a:pt x="730" y="12530"/>
                      <a:pt x="730" y="12497"/>
                    </a:cubicBezTo>
                    <a:cubicBezTo>
                      <a:pt x="639" y="10430"/>
                      <a:pt x="548" y="8302"/>
                      <a:pt x="822" y="6205"/>
                    </a:cubicBezTo>
                    <a:cubicBezTo>
                      <a:pt x="943" y="5263"/>
                      <a:pt x="1065" y="4351"/>
                      <a:pt x="1247" y="3378"/>
                    </a:cubicBezTo>
                    <a:cubicBezTo>
                      <a:pt x="1399" y="2466"/>
                      <a:pt x="1794" y="1342"/>
                      <a:pt x="1612" y="460"/>
                    </a:cubicBezTo>
                    <a:cubicBezTo>
                      <a:pt x="1531" y="217"/>
                      <a:pt x="1274" y="1"/>
                      <a:pt x="10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3"/>
              <p:cNvSpPr/>
              <p:nvPr/>
            </p:nvSpPr>
            <p:spPr>
              <a:xfrm>
                <a:off x="2903950" y="1851000"/>
                <a:ext cx="597300" cy="674300"/>
              </a:xfrm>
              <a:custGeom>
                <a:avLst/>
                <a:gdLst/>
                <a:ahLst/>
                <a:cxnLst/>
                <a:rect l="l" t="t" r="r" b="b"/>
                <a:pathLst>
                  <a:path w="23892" h="26972" extrusionOk="0">
                    <a:moveTo>
                      <a:pt x="1946" y="396"/>
                    </a:moveTo>
                    <a:cubicBezTo>
                      <a:pt x="5897" y="2706"/>
                      <a:pt x="10457" y="3648"/>
                      <a:pt x="14682" y="5381"/>
                    </a:cubicBezTo>
                    <a:cubicBezTo>
                      <a:pt x="16931" y="6293"/>
                      <a:pt x="19393" y="7387"/>
                      <a:pt x="20822" y="9484"/>
                    </a:cubicBezTo>
                    <a:cubicBezTo>
                      <a:pt x="22159" y="11521"/>
                      <a:pt x="22676" y="14348"/>
                      <a:pt x="22281" y="16779"/>
                    </a:cubicBezTo>
                    <a:cubicBezTo>
                      <a:pt x="21490" y="21886"/>
                      <a:pt x="16201" y="26202"/>
                      <a:pt x="11186" y="26567"/>
                    </a:cubicBezTo>
                    <a:cubicBezTo>
                      <a:pt x="10950" y="26582"/>
                      <a:pt x="10714" y="26590"/>
                      <a:pt x="10477" y="26590"/>
                    </a:cubicBezTo>
                    <a:cubicBezTo>
                      <a:pt x="8428" y="26590"/>
                      <a:pt x="6377" y="25996"/>
                      <a:pt x="4742" y="24743"/>
                    </a:cubicBezTo>
                    <a:cubicBezTo>
                      <a:pt x="2584" y="23102"/>
                      <a:pt x="1399" y="20518"/>
                      <a:pt x="912" y="17904"/>
                    </a:cubicBezTo>
                    <a:cubicBezTo>
                      <a:pt x="365" y="14986"/>
                      <a:pt x="608" y="11946"/>
                      <a:pt x="852" y="8968"/>
                    </a:cubicBezTo>
                    <a:cubicBezTo>
                      <a:pt x="1125" y="6110"/>
                      <a:pt x="1581" y="3253"/>
                      <a:pt x="1946" y="396"/>
                    </a:cubicBezTo>
                    <a:close/>
                    <a:moveTo>
                      <a:pt x="1893" y="1"/>
                    </a:moveTo>
                    <a:cubicBezTo>
                      <a:pt x="1847" y="1"/>
                      <a:pt x="1794" y="31"/>
                      <a:pt x="1763" y="92"/>
                    </a:cubicBezTo>
                    <a:lnTo>
                      <a:pt x="1763" y="183"/>
                    </a:lnTo>
                    <a:cubicBezTo>
                      <a:pt x="1733" y="183"/>
                      <a:pt x="1733" y="214"/>
                      <a:pt x="1733" y="244"/>
                    </a:cubicBezTo>
                    <a:cubicBezTo>
                      <a:pt x="1064" y="3162"/>
                      <a:pt x="700" y="6171"/>
                      <a:pt x="456" y="9180"/>
                    </a:cubicBezTo>
                    <a:cubicBezTo>
                      <a:pt x="213" y="12007"/>
                      <a:pt x="1" y="14956"/>
                      <a:pt x="487" y="17782"/>
                    </a:cubicBezTo>
                    <a:cubicBezTo>
                      <a:pt x="1368" y="22706"/>
                      <a:pt x="4742" y="26719"/>
                      <a:pt x="9940" y="26962"/>
                    </a:cubicBezTo>
                    <a:cubicBezTo>
                      <a:pt x="10087" y="26968"/>
                      <a:pt x="10233" y="26971"/>
                      <a:pt x="10380" y="26971"/>
                    </a:cubicBezTo>
                    <a:cubicBezTo>
                      <a:pt x="15130" y="26971"/>
                      <a:pt x="19881" y="23669"/>
                      <a:pt x="21885" y="19393"/>
                    </a:cubicBezTo>
                    <a:cubicBezTo>
                      <a:pt x="23892" y="15047"/>
                      <a:pt x="22524" y="9332"/>
                      <a:pt x="18390" y="6810"/>
                    </a:cubicBezTo>
                    <a:cubicBezTo>
                      <a:pt x="13283" y="3709"/>
                      <a:pt x="7144" y="3071"/>
                      <a:pt x="1976" y="92"/>
                    </a:cubicBezTo>
                    <a:cubicBezTo>
                      <a:pt x="1976" y="31"/>
                      <a:pt x="1938" y="1"/>
                      <a:pt x="1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3"/>
              <p:cNvSpPr/>
              <p:nvPr/>
            </p:nvSpPr>
            <p:spPr>
              <a:xfrm>
                <a:off x="3016425" y="2278625"/>
                <a:ext cx="20525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891" extrusionOk="0">
                    <a:moveTo>
                      <a:pt x="731" y="1"/>
                    </a:moveTo>
                    <a:cubicBezTo>
                      <a:pt x="721" y="1"/>
                      <a:pt x="710" y="3"/>
                      <a:pt x="699" y="9"/>
                    </a:cubicBezTo>
                    <a:cubicBezTo>
                      <a:pt x="395" y="100"/>
                      <a:pt x="243" y="495"/>
                      <a:pt x="122" y="769"/>
                    </a:cubicBezTo>
                    <a:cubicBezTo>
                      <a:pt x="0" y="1103"/>
                      <a:pt x="0" y="1468"/>
                      <a:pt x="91" y="1802"/>
                    </a:cubicBezTo>
                    <a:cubicBezTo>
                      <a:pt x="104" y="1863"/>
                      <a:pt x="141" y="1890"/>
                      <a:pt x="180" y="1890"/>
                    </a:cubicBezTo>
                    <a:cubicBezTo>
                      <a:pt x="239" y="1890"/>
                      <a:pt x="304" y="1832"/>
                      <a:pt x="304" y="1741"/>
                    </a:cubicBezTo>
                    <a:cubicBezTo>
                      <a:pt x="274" y="1468"/>
                      <a:pt x="304" y="1164"/>
                      <a:pt x="426" y="860"/>
                    </a:cubicBezTo>
                    <a:cubicBezTo>
                      <a:pt x="486" y="586"/>
                      <a:pt x="730" y="404"/>
                      <a:pt x="821" y="130"/>
                    </a:cubicBezTo>
                    <a:cubicBezTo>
                      <a:pt x="821" y="55"/>
                      <a:pt x="780" y="1"/>
                      <a:pt x="731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3"/>
              <p:cNvSpPr/>
              <p:nvPr/>
            </p:nvSpPr>
            <p:spPr>
              <a:xfrm>
                <a:off x="3288450" y="2135200"/>
                <a:ext cx="5020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763" extrusionOk="0">
                    <a:moveTo>
                      <a:pt x="521" y="1"/>
                    </a:moveTo>
                    <a:cubicBezTo>
                      <a:pt x="350" y="1"/>
                      <a:pt x="183" y="31"/>
                      <a:pt x="62" y="123"/>
                    </a:cubicBezTo>
                    <a:cubicBezTo>
                      <a:pt x="1" y="153"/>
                      <a:pt x="31" y="274"/>
                      <a:pt x="122" y="274"/>
                    </a:cubicBezTo>
                    <a:cubicBezTo>
                      <a:pt x="244" y="320"/>
                      <a:pt x="373" y="320"/>
                      <a:pt x="510" y="320"/>
                    </a:cubicBezTo>
                    <a:cubicBezTo>
                      <a:pt x="647" y="320"/>
                      <a:pt x="791" y="320"/>
                      <a:pt x="943" y="366"/>
                    </a:cubicBezTo>
                    <a:cubicBezTo>
                      <a:pt x="1247" y="426"/>
                      <a:pt x="1521" y="548"/>
                      <a:pt x="1764" y="730"/>
                    </a:cubicBezTo>
                    <a:cubicBezTo>
                      <a:pt x="1793" y="753"/>
                      <a:pt x="1825" y="762"/>
                      <a:pt x="1854" y="762"/>
                    </a:cubicBezTo>
                    <a:cubicBezTo>
                      <a:pt x="1943" y="762"/>
                      <a:pt x="2008" y="670"/>
                      <a:pt x="1916" y="578"/>
                    </a:cubicBezTo>
                    <a:cubicBezTo>
                      <a:pt x="1673" y="305"/>
                      <a:pt x="1399" y="123"/>
                      <a:pt x="1004" y="62"/>
                    </a:cubicBezTo>
                    <a:cubicBezTo>
                      <a:pt x="867" y="31"/>
                      <a:pt x="692" y="1"/>
                      <a:pt x="521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3"/>
              <p:cNvSpPr/>
              <p:nvPr/>
            </p:nvSpPr>
            <p:spPr>
              <a:xfrm>
                <a:off x="3060500" y="2317225"/>
                <a:ext cx="79800" cy="89125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565" extrusionOk="0">
                    <a:moveTo>
                      <a:pt x="1008" y="1"/>
                    </a:moveTo>
                    <a:cubicBezTo>
                      <a:pt x="840" y="1"/>
                      <a:pt x="691" y="53"/>
                      <a:pt x="578" y="167"/>
                    </a:cubicBezTo>
                    <a:cubicBezTo>
                      <a:pt x="0" y="744"/>
                      <a:pt x="182" y="1626"/>
                      <a:pt x="638" y="2416"/>
                    </a:cubicBezTo>
                    <a:cubicBezTo>
                      <a:pt x="1032" y="3080"/>
                      <a:pt x="1664" y="3565"/>
                      <a:pt x="2165" y="3565"/>
                    </a:cubicBezTo>
                    <a:cubicBezTo>
                      <a:pt x="2283" y="3565"/>
                      <a:pt x="2394" y="3538"/>
                      <a:pt x="2493" y="3480"/>
                    </a:cubicBezTo>
                    <a:cubicBezTo>
                      <a:pt x="2979" y="3176"/>
                      <a:pt x="3192" y="2234"/>
                      <a:pt x="2736" y="1352"/>
                    </a:cubicBezTo>
                    <a:cubicBezTo>
                      <a:pt x="2317" y="561"/>
                      <a:pt x="1559" y="1"/>
                      <a:pt x="1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3"/>
              <p:cNvSpPr/>
              <p:nvPr/>
            </p:nvSpPr>
            <p:spPr>
              <a:xfrm>
                <a:off x="3285425" y="2194450"/>
                <a:ext cx="7677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3496" extrusionOk="0">
                    <a:moveTo>
                      <a:pt x="1031" y="1"/>
                    </a:moveTo>
                    <a:cubicBezTo>
                      <a:pt x="943" y="1"/>
                      <a:pt x="852" y="11"/>
                      <a:pt x="760" y="32"/>
                    </a:cubicBezTo>
                    <a:cubicBezTo>
                      <a:pt x="31" y="184"/>
                      <a:pt x="0" y="1491"/>
                      <a:pt x="608" y="2464"/>
                    </a:cubicBezTo>
                    <a:cubicBezTo>
                      <a:pt x="987" y="3128"/>
                      <a:pt x="1607" y="3496"/>
                      <a:pt x="2107" y="3496"/>
                    </a:cubicBezTo>
                    <a:cubicBezTo>
                      <a:pt x="2248" y="3496"/>
                      <a:pt x="2379" y="3466"/>
                      <a:pt x="2493" y="3406"/>
                    </a:cubicBezTo>
                    <a:cubicBezTo>
                      <a:pt x="3070" y="3163"/>
                      <a:pt x="3070" y="2160"/>
                      <a:pt x="2614" y="1278"/>
                    </a:cubicBezTo>
                    <a:cubicBezTo>
                      <a:pt x="2265" y="580"/>
                      <a:pt x="1703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3"/>
              <p:cNvSpPr/>
              <p:nvPr/>
            </p:nvSpPr>
            <p:spPr>
              <a:xfrm>
                <a:off x="3016425" y="2278625"/>
                <a:ext cx="20525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891" extrusionOk="0">
                    <a:moveTo>
                      <a:pt x="731" y="1"/>
                    </a:moveTo>
                    <a:cubicBezTo>
                      <a:pt x="721" y="1"/>
                      <a:pt x="710" y="3"/>
                      <a:pt x="699" y="9"/>
                    </a:cubicBezTo>
                    <a:cubicBezTo>
                      <a:pt x="395" y="100"/>
                      <a:pt x="243" y="495"/>
                      <a:pt x="122" y="769"/>
                    </a:cubicBezTo>
                    <a:cubicBezTo>
                      <a:pt x="0" y="1103"/>
                      <a:pt x="0" y="1468"/>
                      <a:pt x="91" y="1802"/>
                    </a:cubicBezTo>
                    <a:cubicBezTo>
                      <a:pt x="104" y="1863"/>
                      <a:pt x="141" y="1890"/>
                      <a:pt x="180" y="1890"/>
                    </a:cubicBezTo>
                    <a:cubicBezTo>
                      <a:pt x="239" y="1890"/>
                      <a:pt x="304" y="1832"/>
                      <a:pt x="304" y="1741"/>
                    </a:cubicBezTo>
                    <a:cubicBezTo>
                      <a:pt x="274" y="1468"/>
                      <a:pt x="304" y="1164"/>
                      <a:pt x="426" y="860"/>
                    </a:cubicBezTo>
                    <a:cubicBezTo>
                      <a:pt x="486" y="586"/>
                      <a:pt x="730" y="404"/>
                      <a:pt x="821" y="130"/>
                    </a:cubicBezTo>
                    <a:cubicBezTo>
                      <a:pt x="821" y="55"/>
                      <a:pt x="780" y="1"/>
                      <a:pt x="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3"/>
              <p:cNvSpPr/>
              <p:nvPr/>
            </p:nvSpPr>
            <p:spPr>
              <a:xfrm>
                <a:off x="3288450" y="2135200"/>
                <a:ext cx="5020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763" extrusionOk="0">
                    <a:moveTo>
                      <a:pt x="521" y="1"/>
                    </a:moveTo>
                    <a:cubicBezTo>
                      <a:pt x="350" y="1"/>
                      <a:pt x="183" y="31"/>
                      <a:pt x="62" y="123"/>
                    </a:cubicBezTo>
                    <a:cubicBezTo>
                      <a:pt x="1" y="153"/>
                      <a:pt x="31" y="274"/>
                      <a:pt x="122" y="274"/>
                    </a:cubicBezTo>
                    <a:cubicBezTo>
                      <a:pt x="244" y="320"/>
                      <a:pt x="373" y="320"/>
                      <a:pt x="510" y="320"/>
                    </a:cubicBezTo>
                    <a:cubicBezTo>
                      <a:pt x="647" y="320"/>
                      <a:pt x="791" y="320"/>
                      <a:pt x="943" y="366"/>
                    </a:cubicBezTo>
                    <a:cubicBezTo>
                      <a:pt x="1247" y="426"/>
                      <a:pt x="1521" y="548"/>
                      <a:pt x="1764" y="730"/>
                    </a:cubicBezTo>
                    <a:cubicBezTo>
                      <a:pt x="1793" y="753"/>
                      <a:pt x="1825" y="762"/>
                      <a:pt x="1854" y="762"/>
                    </a:cubicBezTo>
                    <a:cubicBezTo>
                      <a:pt x="1943" y="762"/>
                      <a:pt x="2008" y="670"/>
                      <a:pt x="1916" y="578"/>
                    </a:cubicBezTo>
                    <a:cubicBezTo>
                      <a:pt x="1673" y="305"/>
                      <a:pt x="1399" y="123"/>
                      <a:pt x="1004" y="62"/>
                    </a:cubicBezTo>
                    <a:cubicBezTo>
                      <a:pt x="867" y="31"/>
                      <a:pt x="692" y="1"/>
                      <a:pt x="5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3"/>
              <p:cNvSpPr/>
              <p:nvPr/>
            </p:nvSpPr>
            <p:spPr>
              <a:xfrm>
                <a:off x="3189950" y="2292600"/>
                <a:ext cx="9017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990" extrusionOk="0">
                    <a:moveTo>
                      <a:pt x="2885" y="0"/>
                    </a:moveTo>
                    <a:cubicBezTo>
                      <a:pt x="2776" y="0"/>
                      <a:pt x="2674" y="128"/>
                      <a:pt x="2786" y="240"/>
                    </a:cubicBezTo>
                    <a:cubicBezTo>
                      <a:pt x="3302" y="939"/>
                      <a:pt x="3211" y="1912"/>
                      <a:pt x="2543" y="2459"/>
                    </a:cubicBezTo>
                    <a:cubicBezTo>
                      <a:pt x="2278" y="2655"/>
                      <a:pt x="1981" y="2741"/>
                      <a:pt x="1685" y="2741"/>
                    </a:cubicBezTo>
                    <a:cubicBezTo>
                      <a:pt x="1065" y="2741"/>
                      <a:pt x="450" y="2365"/>
                      <a:pt x="141" y="1851"/>
                    </a:cubicBezTo>
                    <a:cubicBezTo>
                      <a:pt x="119" y="1817"/>
                      <a:pt x="93" y="1804"/>
                      <a:pt x="70" y="1804"/>
                    </a:cubicBezTo>
                    <a:cubicBezTo>
                      <a:pt x="30" y="1804"/>
                      <a:pt x="1" y="1843"/>
                      <a:pt x="20" y="1881"/>
                    </a:cubicBezTo>
                    <a:cubicBezTo>
                      <a:pt x="276" y="2585"/>
                      <a:pt x="981" y="2990"/>
                      <a:pt x="1694" y="2990"/>
                    </a:cubicBezTo>
                    <a:cubicBezTo>
                      <a:pt x="1997" y="2990"/>
                      <a:pt x="2301" y="2917"/>
                      <a:pt x="2573" y="2763"/>
                    </a:cubicBezTo>
                    <a:cubicBezTo>
                      <a:pt x="3485" y="2185"/>
                      <a:pt x="3606" y="878"/>
                      <a:pt x="2999" y="58"/>
                    </a:cubicBezTo>
                    <a:cubicBezTo>
                      <a:pt x="2966" y="17"/>
                      <a:pt x="2925" y="0"/>
                      <a:pt x="2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37" name="Imagem 136" descr="transferi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547" y="4299942"/>
            <a:ext cx="951453" cy="699542"/>
          </a:xfrm>
          <a:prstGeom prst="rect">
            <a:avLst/>
          </a:prstGeom>
        </p:spPr>
      </p:pic>
      <p:pic>
        <p:nvPicPr>
          <p:cNvPr id="84" name="Imagem 83" descr="b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67495"/>
            <a:ext cx="1008112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59;p43"/>
          <p:cNvGrpSpPr/>
          <p:nvPr/>
        </p:nvGrpSpPr>
        <p:grpSpPr>
          <a:xfrm>
            <a:off x="0" y="4570777"/>
            <a:ext cx="1020882" cy="572723"/>
            <a:chOff x="689837" y="1088500"/>
            <a:chExt cx="1197515" cy="671816"/>
          </a:xfrm>
        </p:grpSpPr>
        <p:sp>
          <p:nvSpPr>
            <p:cNvPr id="960" name="Google Shape;960;p43"/>
            <p:cNvSpPr/>
            <p:nvPr/>
          </p:nvSpPr>
          <p:spPr>
            <a:xfrm>
              <a:off x="689837" y="1088500"/>
              <a:ext cx="1197515" cy="671816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61;p43"/>
            <p:cNvGrpSpPr/>
            <p:nvPr/>
          </p:nvGrpSpPr>
          <p:grpSpPr>
            <a:xfrm>
              <a:off x="749075" y="1149838"/>
              <a:ext cx="1079025" cy="549125"/>
              <a:chOff x="749075" y="1149838"/>
              <a:chExt cx="1079025" cy="549125"/>
            </a:xfrm>
          </p:grpSpPr>
          <p:sp>
            <p:nvSpPr>
              <p:cNvPr id="962" name="Google Shape;962;p43"/>
              <p:cNvSpPr/>
              <p:nvPr/>
            </p:nvSpPr>
            <p:spPr>
              <a:xfrm>
                <a:off x="769925" y="1169538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43"/>
              <p:cNvSpPr/>
              <p:nvPr/>
            </p:nvSpPr>
            <p:spPr>
              <a:xfrm>
                <a:off x="770750" y="1166188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3"/>
              <p:cNvSpPr/>
              <p:nvPr/>
            </p:nvSpPr>
            <p:spPr>
              <a:xfrm>
                <a:off x="749075" y="1149838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8" name="Google Shape;968;p43"/>
          <p:cNvSpPr txBox="1">
            <a:spLocks noGrp="1"/>
          </p:cNvSpPr>
          <p:nvPr>
            <p:ph type="subTitle" idx="4"/>
          </p:nvPr>
        </p:nvSpPr>
        <p:spPr>
          <a:xfrm>
            <a:off x="1115616" y="627534"/>
            <a:ext cx="7313234" cy="3960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dirty="0" smtClean="0"/>
              <a:t>O Acordo de Paris inclui um </a:t>
            </a:r>
            <a:r>
              <a:rPr lang="pt-PT" b="1" dirty="0" smtClean="0"/>
              <a:t>plano de ação para limitar o aquecimento global</a:t>
            </a:r>
            <a:r>
              <a:rPr lang="pt-PT" dirty="0" smtClean="0"/>
              <a:t>. </a:t>
            </a:r>
          </a:p>
          <a:p>
            <a:r>
              <a:rPr lang="pt-PT" dirty="0" smtClean="0"/>
              <a:t>Os seus principais elementos são os seguintes:</a:t>
            </a:r>
          </a:p>
          <a:p>
            <a:pPr lvl="0"/>
            <a:r>
              <a:rPr lang="pt-PT" b="1" dirty="0" smtClean="0"/>
              <a:t>um objetivo a longo prazo</a:t>
            </a:r>
            <a:r>
              <a:rPr lang="pt-PT" dirty="0" smtClean="0"/>
              <a:t> – os governos acordaram em manter o aumento da temperatura média mundial bem abaixo dos 2 °C em relação aos níveis pré-industriais e em envidar esforços para limitar o aumento a 1,5 °C.</a:t>
            </a:r>
          </a:p>
          <a:p>
            <a:pPr lvl="0"/>
            <a:r>
              <a:rPr lang="pt-PT" b="1" dirty="0" smtClean="0"/>
              <a:t>contributos</a:t>
            </a:r>
            <a:r>
              <a:rPr lang="pt-PT" dirty="0" smtClean="0"/>
              <a:t> – antes e durante a conferência de Paris, os países apresentaram planos de ação nacionais abrangentes (designados CDN – contributos determinados a nível nacional) no domínio das alterações climáticas para reduzirem as suas emissões</a:t>
            </a:r>
          </a:p>
          <a:p>
            <a:pPr lvl="0"/>
            <a:r>
              <a:rPr lang="pt-PT" b="1" dirty="0" smtClean="0"/>
              <a:t>ambição</a:t>
            </a:r>
            <a:r>
              <a:rPr lang="pt-PT" dirty="0" smtClean="0"/>
              <a:t> – os governos acordaram em apresentar os seus planos de ação de cinco em cinco anos, estabelecendo metas cada vez mais ambiciosas.</a:t>
            </a:r>
          </a:p>
          <a:p>
            <a:pPr lvl="0"/>
            <a:r>
              <a:rPr lang="pt-PT" b="1" dirty="0" smtClean="0"/>
              <a:t>transparência</a:t>
            </a:r>
            <a:r>
              <a:rPr lang="pt-PT" dirty="0" smtClean="0"/>
              <a:t> – os países concordaram em apresentar relatórios aos outros governos e ao público sobre o seu desempenho no alcance das suas metas, para assegurar a transparência e a supervisão.</a:t>
            </a:r>
          </a:p>
          <a:p>
            <a:pPr lvl="0"/>
            <a:r>
              <a:rPr lang="pt-PT" b="1" dirty="0" smtClean="0"/>
              <a:t>solidariedade</a:t>
            </a:r>
            <a:r>
              <a:rPr lang="pt-PT" dirty="0" smtClean="0"/>
              <a:t> – os Estados-Membros da UE e outros países desenvolvidos continuarão a prestar financiamento à luta contra as alterações climáticas para ajudar os países em desenvolvimento a reduzirem as emissões e a criarem resiliência para lidarem com os efeitos das alterações climáticas.</a:t>
            </a:r>
          </a:p>
          <a:p>
            <a:pPr marL="0" indent="0"/>
            <a:endParaRPr lang="pt-PT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9" name="Google Shape;969;p43"/>
          <p:cNvSpPr txBox="1">
            <a:spLocks noGrp="1"/>
          </p:cNvSpPr>
          <p:nvPr>
            <p:ph type="title"/>
          </p:nvPr>
        </p:nvSpPr>
        <p:spPr>
          <a:xfrm>
            <a:off x="683568" y="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smtClean="0"/>
              <a:t>Acordo Paris</a:t>
            </a:r>
            <a:endParaRPr dirty="0"/>
          </a:p>
        </p:txBody>
      </p:sp>
      <p:grpSp>
        <p:nvGrpSpPr>
          <p:cNvPr id="6" name="Google Shape;977;p43"/>
          <p:cNvGrpSpPr/>
          <p:nvPr/>
        </p:nvGrpSpPr>
        <p:grpSpPr>
          <a:xfrm rot="-2164848">
            <a:off x="8388614" y="170162"/>
            <a:ext cx="913978" cy="1031946"/>
            <a:chOff x="3109525" y="854200"/>
            <a:chExt cx="647498" cy="731071"/>
          </a:xfrm>
        </p:grpSpPr>
        <p:sp>
          <p:nvSpPr>
            <p:cNvPr id="978" name="Google Shape;978;p43"/>
            <p:cNvSpPr/>
            <p:nvPr/>
          </p:nvSpPr>
          <p:spPr>
            <a:xfrm>
              <a:off x="3109525" y="854200"/>
              <a:ext cx="647498" cy="731071"/>
            </a:xfrm>
            <a:custGeom>
              <a:avLst/>
              <a:gdLst/>
              <a:ahLst/>
              <a:cxnLst/>
              <a:rect l="l" t="t" r="r" b="b"/>
              <a:pathLst>
                <a:path w="24552" h="28788" extrusionOk="0">
                  <a:moveTo>
                    <a:pt x="13978" y="1"/>
                  </a:moveTo>
                  <a:cubicBezTo>
                    <a:pt x="12910" y="1"/>
                    <a:pt x="11976" y="701"/>
                    <a:pt x="11176" y="1335"/>
                  </a:cubicBezTo>
                  <a:cubicBezTo>
                    <a:pt x="10208" y="2169"/>
                    <a:pt x="9174" y="3103"/>
                    <a:pt x="8574" y="4237"/>
                  </a:cubicBezTo>
                  <a:lnTo>
                    <a:pt x="8507" y="4237"/>
                  </a:lnTo>
                  <a:cubicBezTo>
                    <a:pt x="8774" y="3770"/>
                    <a:pt x="8507" y="3136"/>
                    <a:pt x="8073" y="2869"/>
                  </a:cubicBezTo>
                  <a:cubicBezTo>
                    <a:pt x="7792" y="2662"/>
                    <a:pt x="7472" y="2573"/>
                    <a:pt x="7147" y="2573"/>
                  </a:cubicBezTo>
                  <a:cubicBezTo>
                    <a:pt x="6739" y="2573"/>
                    <a:pt x="6325" y="2713"/>
                    <a:pt x="5972" y="2936"/>
                  </a:cubicBezTo>
                  <a:cubicBezTo>
                    <a:pt x="5071" y="3536"/>
                    <a:pt x="4571" y="4604"/>
                    <a:pt x="4071" y="5538"/>
                  </a:cubicBezTo>
                  <a:cubicBezTo>
                    <a:pt x="3403" y="6772"/>
                    <a:pt x="2803" y="8073"/>
                    <a:pt x="1836" y="9107"/>
                  </a:cubicBezTo>
                  <a:cubicBezTo>
                    <a:pt x="1802" y="9107"/>
                    <a:pt x="1769" y="9174"/>
                    <a:pt x="1669" y="9174"/>
                  </a:cubicBezTo>
                  <a:cubicBezTo>
                    <a:pt x="1502" y="9207"/>
                    <a:pt x="1402" y="9274"/>
                    <a:pt x="1235" y="9341"/>
                  </a:cubicBezTo>
                  <a:cubicBezTo>
                    <a:pt x="1168" y="9374"/>
                    <a:pt x="1102" y="9374"/>
                    <a:pt x="1068" y="9407"/>
                  </a:cubicBezTo>
                  <a:cubicBezTo>
                    <a:pt x="835" y="9507"/>
                    <a:pt x="668" y="9574"/>
                    <a:pt x="468" y="9708"/>
                  </a:cubicBezTo>
                  <a:lnTo>
                    <a:pt x="335" y="9708"/>
                  </a:lnTo>
                  <a:cubicBezTo>
                    <a:pt x="301" y="9708"/>
                    <a:pt x="268" y="9741"/>
                    <a:pt x="268" y="9774"/>
                  </a:cubicBezTo>
                  <a:lnTo>
                    <a:pt x="234" y="9841"/>
                  </a:lnTo>
                  <a:cubicBezTo>
                    <a:pt x="168" y="9874"/>
                    <a:pt x="134" y="9874"/>
                    <a:pt x="68" y="9908"/>
                  </a:cubicBezTo>
                  <a:cubicBezTo>
                    <a:pt x="1" y="9941"/>
                    <a:pt x="1" y="9974"/>
                    <a:pt x="1" y="9974"/>
                  </a:cubicBezTo>
                  <a:cubicBezTo>
                    <a:pt x="1" y="9974"/>
                    <a:pt x="1" y="10041"/>
                    <a:pt x="68" y="10041"/>
                  </a:cubicBezTo>
                  <a:lnTo>
                    <a:pt x="101" y="10041"/>
                  </a:lnTo>
                  <a:cubicBezTo>
                    <a:pt x="134" y="10041"/>
                    <a:pt x="168" y="9974"/>
                    <a:pt x="234" y="9974"/>
                  </a:cubicBezTo>
                  <a:cubicBezTo>
                    <a:pt x="1135" y="10541"/>
                    <a:pt x="1936" y="11209"/>
                    <a:pt x="2636" y="11942"/>
                  </a:cubicBezTo>
                  <a:cubicBezTo>
                    <a:pt x="2703" y="12409"/>
                    <a:pt x="2703" y="12876"/>
                    <a:pt x="2636" y="13310"/>
                  </a:cubicBezTo>
                  <a:cubicBezTo>
                    <a:pt x="2603" y="13577"/>
                    <a:pt x="2603" y="13777"/>
                    <a:pt x="2569" y="14044"/>
                  </a:cubicBezTo>
                  <a:cubicBezTo>
                    <a:pt x="2403" y="15211"/>
                    <a:pt x="2102" y="16312"/>
                    <a:pt x="2136" y="17480"/>
                  </a:cubicBezTo>
                  <a:cubicBezTo>
                    <a:pt x="2136" y="17947"/>
                    <a:pt x="2236" y="18380"/>
                    <a:pt x="2269" y="18781"/>
                  </a:cubicBezTo>
                  <a:cubicBezTo>
                    <a:pt x="2469" y="19948"/>
                    <a:pt x="2903" y="21082"/>
                    <a:pt x="3537" y="22083"/>
                  </a:cubicBezTo>
                  <a:cubicBezTo>
                    <a:pt x="4037" y="22884"/>
                    <a:pt x="4604" y="23551"/>
                    <a:pt x="5271" y="24151"/>
                  </a:cubicBezTo>
                  <a:cubicBezTo>
                    <a:pt x="5438" y="24318"/>
                    <a:pt x="5605" y="24451"/>
                    <a:pt x="5772" y="24618"/>
                  </a:cubicBezTo>
                  <a:cubicBezTo>
                    <a:pt x="6472" y="25219"/>
                    <a:pt x="7239" y="25719"/>
                    <a:pt x="7973" y="26219"/>
                  </a:cubicBezTo>
                  <a:cubicBezTo>
                    <a:pt x="8340" y="26453"/>
                    <a:pt x="8774" y="26720"/>
                    <a:pt x="9141" y="26920"/>
                  </a:cubicBezTo>
                  <a:cubicBezTo>
                    <a:pt x="9808" y="27353"/>
                    <a:pt x="10475" y="27720"/>
                    <a:pt x="11142" y="28121"/>
                  </a:cubicBezTo>
                  <a:cubicBezTo>
                    <a:pt x="11409" y="28287"/>
                    <a:pt x="11609" y="28421"/>
                    <a:pt x="11809" y="28588"/>
                  </a:cubicBezTo>
                  <a:cubicBezTo>
                    <a:pt x="11909" y="28621"/>
                    <a:pt x="11976" y="28688"/>
                    <a:pt x="12043" y="28754"/>
                  </a:cubicBezTo>
                  <a:cubicBezTo>
                    <a:pt x="12076" y="28754"/>
                    <a:pt x="12076" y="28788"/>
                    <a:pt x="12110" y="28788"/>
                  </a:cubicBezTo>
                  <a:cubicBezTo>
                    <a:pt x="12210" y="28788"/>
                    <a:pt x="12276" y="28721"/>
                    <a:pt x="12276" y="28621"/>
                  </a:cubicBezTo>
                  <a:cubicBezTo>
                    <a:pt x="12276" y="24918"/>
                    <a:pt x="12110" y="21349"/>
                    <a:pt x="10208" y="18080"/>
                  </a:cubicBezTo>
                  <a:lnTo>
                    <a:pt x="10208" y="18080"/>
                  </a:lnTo>
                  <a:cubicBezTo>
                    <a:pt x="11076" y="18347"/>
                    <a:pt x="11943" y="18414"/>
                    <a:pt x="12810" y="18414"/>
                  </a:cubicBezTo>
                  <a:cubicBezTo>
                    <a:pt x="13477" y="18414"/>
                    <a:pt x="14144" y="18347"/>
                    <a:pt x="14812" y="18214"/>
                  </a:cubicBezTo>
                  <a:cubicBezTo>
                    <a:pt x="16284" y="17960"/>
                    <a:pt x="17773" y="17533"/>
                    <a:pt x="19256" y="17533"/>
                  </a:cubicBezTo>
                  <a:cubicBezTo>
                    <a:pt x="19922" y="17533"/>
                    <a:pt x="20587" y="17619"/>
                    <a:pt x="21249" y="17847"/>
                  </a:cubicBezTo>
                  <a:cubicBezTo>
                    <a:pt x="21264" y="17850"/>
                    <a:pt x="21279" y="17851"/>
                    <a:pt x="21293" y="17851"/>
                  </a:cubicBezTo>
                  <a:cubicBezTo>
                    <a:pt x="21438" y="17851"/>
                    <a:pt x="21541" y="17702"/>
                    <a:pt x="21450" y="17580"/>
                  </a:cubicBezTo>
                  <a:lnTo>
                    <a:pt x="20716" y="16713"/>
                  </a:lnTo>
                  <a:cubicBezTo>
                    <a:pt x="18981" y="14711"/>
                    <a:pt x="17046" y="12843"/>
                    <a:pt x="14812" y="11375"/>
                  </a:cubicBezTo>
                  <a:cubicBezTo>
                    <a:pt x="14945" y="11109"/>
                    <a:pt x="15045" y="10808"/>
                    <a:pt x="15045" y="10575"/>
                  </a:cubicBezTo>
                  <a:cubicBezTo>
                    <a:pt x="15045" y="10375"/>
                    <a:pt x="14945" y="10175"/>
                    <a:pt x="14812" y="10008"/>
                  </a:cubicBezTo>
                  <a:lnTo>
                    <a:pt x="14812" y="10008"/>
                  </a:lnTo>
                  <a:cubicBezTo>
                    <a:pt x="15379" y="10275"/>
                    <a:pt x="15979" y="10441"/>
                    <a:pt x="16646" y="10541"/>
                  </a:cubicBezTo>
                  <a:cubicBezTo>
                    <a:pt x="16846" y="10575"/>
                    <a:pt x="17080" y="10575"/>
                    <a:pt x="17280" y="10575"/>
                  </a:cubicBezTo>
                  <a:cubicBezTo>
                    <a:pt x="17680" y="10575"/>
                    <a:pt x="18147" y="10575"/>
                    <a:pt x="18581" y="10508"/>
                  </a:cubicBezTo>
                  <a:cubicBezTo>
                    <a:pt x="18981" y="10408"/>
                    <a:pt x="19415" y="10275"/>
                    <a:pt x="19782" y="10108"/>
                  </a:cubicBezTo>
                  <a:cubicBezTo>
                    <a:pt x="19949" y="10041"/>
                    <a:pt x="20115" y="9908"/>
                    <a:pt x="20282" y="9774"/>
                  </a:cubicBezTo>
                  <a:cubicBezTo>
                    <a:pt x="20482" y="9607"/>
                    <a:pt x="20649" y="9374"/>
                    <a:pt x="20749" y="9107"/>
                  </a:cubicBezTo>
                  <a:cubicBezTo>
                    <a:pt x="20883" y="8840"/>
                    <a:pt x="20949" y="8507"/>
                    <a:pt x="20816" y="8240"/>
                  </a:cubicBezTo>
                  <a:cubicBezTo>
                    <a:pt x="20749" y="8040"/>
                    <a:pt x="20616" y="7840"/>
                    <a:pt x="20315" y="7673"/>
                  </a:cubicBezTo>
                  <a:cubicBezTo>
                    <a:pt x="20983" y="7606"/>
                    <a:pt x="21950" y="7506"/>
                    <a:pt x="22784" y="7206"/>
                  </a:cubicBezTo>
                  <a:cubicBezTo>
                    <a:pt x="23184" y="7039"/>
                    <a:pt x="23584" y="6839"/>
                    <a:pt x="23818" y="6572"/>
                  </a:cubicBezTo>
                  <a:cubicBezTo>
                    <a:pt x="23918" y="6505"/>
                    <a:pt x="23951" y="6438"/>
                    <a:pt x="23985" y="6372"/>
                  </a:cubicBezTo>
                  <a:cubicBezTo>
                    <a:pt x="24418" y="6072"/>
                    <a:pt x="24485" y="5838"/>
                    <a:pt x="24552" y="5538"/>
                  </a:cubicBezTo>
                  <a:lnTo>
                    <a:pt x="24552" y="5238"/>
                  </a:lnTo>
                  <a:cubicBezTo>
                    <a:pt x="24552" y="5204"/>
                    <a:pt x="24552" y="5171"/>
                    <a:pt x="24485" y="5171"/>
                  </a:cubicBezTo>
                  <a:cubicBezTo>
                    <a:pt x="24485" y="5104"/>
                    <a:pt x="24452" y="5037"/>
                    <a:pt x="24452" y="5004"/>
                  </a:cubicBezTo>
                  <a:cubicBezTo>
                    <a:pt x="24452" y="4937"/>
                    <a:pt x="24418" y="4904"/>
                    <a:pt x="24418" y="4871"/>
                  </a:cubicBezTo>
                  <a:cubicBezTo>
                    <a:pt x="24352" y="4837"/>
                    <a:pt x="24352" y="4771"/>
                    <a:pt x="24318" y="4737"/>
                  </a:cubicBezTo>
                  <a:cubicBezTo>
                    <a:pt x="24285" y="4704"/>
                    <a:pt x="24285" y="4671"/>
                    <a:pt x="24252" y="4604"/>
                  </a:cubicBezTo>
                  <a:cubicBezTo>
                    <a:pt x="24185" y="4570"/>
                    <a:pt x="24185" y="4537"/>
                    <a:pt x="24152" y="4504"/>
                  </a:cubicBezTo>
                  <a:cubicBezTo>
                    <a:pt x="24118" y="4437"/>
                    <a:pt x="24085" y="4404"/>
                    <a:pt x="24018" y="4404"/>
                  </a:cubicBezTo>
                  <a:cubicBezTo>
                    <a:pt x="23985" y="4370"/>
                    <a:pt x="23951" y="4370"/>
                    <a:pt x="23951" y="4337"/>
                  </a:cubicBezTo>
                  <a:cubicBezTo>
                    <a:pt x="23918" y="4270"/>
                    <a:pt x="23851" y="4237"/>
                    <a:pt x="23818" y="4237"/>
                  </a:cubicBezTo>
                  <a:cubicBezTo>
                    <a:pt x="23785" y="4204"/>
                    <a:pt x="23751" y="4204"/>
                    <a:pt x="23685" y="4170"/>
                  </a:cubicBezTo>
                  <a:cubicBezTo>
                    <a:pt x="23651" y="4103"/>
                    <a:pt x="23584" y="4103"/>
                    <a:pt x="23518" y="4070"/>
                  </a:cubicBezTo>
                  <a:cubicBezTo>
                    <a:pt x="23484" y="4070"/>
                    <a:pt x="23451" y="4037"/>
                    <a:pt x="23418" y="4037"/>
                  </a:cubicBezTo>
                  <a:cubicBezTo>
                    <a:pt x="23351" y="4003"/>
                    <a:pt x="23284" y="4003"/>
                    <a:pt x="23251" y="3937"/>
                  </a:cubicBezTo>
                  <a:cubicBezTo>
                    <a:pt x="23184" y="3937"/>
                    <a:pt x="23184" y="3903"/>
                    <a:pt x="23151" y="3903"/>
                  </a:cubicBezTo>
                  <a:cubicBezTo>
                    <a:pt x="22447" y="3633"/>
                    <a:pt x="21611" y="3560"/>
                    <a:pt x="20982" y="3560"/>
                  </a:cubicBezTo>
                  <a:cubicBezTo>
                    <a:pt x="20836" y="3560"/>
                    <a:pt x="20702" y="3564"/>
                    <a:pt x="20582" y="3570"/>
                  </a:cubicBezTo>
                  <a:lnTo>
                    <a:pt x="20516" y="3570"/>
                  </a:lnTo>
                  <a:lnTo>
                    <a:pt x="20516" y="3536"/>
                  </a:lnTo>
                  <a:cubicBezTo>
                    <a:pt x="21616" y="2903"/>
                    <a:pt x="21983" y="935"/>
                    <a:pt x="20782" y="267"/>
                  </a:cubicBezTo>
                  <a:cubicBezTo>
                    <a:pt x="20479" y="95"/>
                    <a:pt x="20151" y="21"/>
                    <a:pt x="19808" y="21"/>
                  </a:cubicBezTo>
                  <a:cubicBezTo>
                    <a:pt x="18491" y="21"/>
                    <a:pt x="16964" y="1115"/>
                    <a:pt x="15879" y="1935"/>
                  </a:cubicBezTo>
                  <a:cubicBezTo>
                    <a:pt x="16213" y="1035"/>
                    <a:pt x="14978" y="1"/>
                    <a:pt x="13978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979;p43"/>
            <p:cNvGrpSpPr/>
            <p:nvPr/>
          </p:nvGrpSpPr>
          <p:grpSpPr>
            <a:xfrm>
              <a:off x="3136833" y="875700"/>
              <a:ext cx="574467" cy="678599"/>
              <a:chOff x="3136833" y="875700"/>
              <a:chExt cx="574467" cy="678599"/>
            </a:xfrm>
          </p:grpSpPr>
          <p:sp>
            <p:nvSpPr>
              <p:cNvPr id="980" name="Google Shape;980;p43"/>
              <p:cNvSpPr/>
              <p:nvPr/>
            </p:nvSpPr>
            <p:spPr>
              <a:xfrm>
                <a:off x="3180445" y="1075464"/>
                <a:ext cx="120666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3233" extrusionOk="0">
                    <a:moveTo>
                      <a:pt x="2902" y="0"/>
                    </a:moveTo>
                    <a:cubicBezTo>
                      <a:pt x="1935" y="401"/>
                      <a:pt x="967" y="768"/>
                      <a:pt x="0" y="1235"/>
                    </a:cubicBezTo>
                    <a:cubicBezTo>
                      <a:pt x="767" y="1535"/>
                      <a:pt x="1501" y="1802"/>
                      <a:pt x="2268" y="2235"/>
                    </a:cubicBezTo>
                    <a:cubicBezTo>
                      <a:pt x="2769" y="2469"/>
                      <a:pt x="3269" y="2903"/>
                      <a:pt x="3803" y="3103"/>
                    </a:cubicBezTo>
                    <a:cubicBezTo>
                      <a:pt x="3997" y="3191"/>
                      <a:pt x="4237" y="3232"/>
                      <a:pt x="4484" y="3232"/>
                    </a:cubicBezTo>
                    <a:cubicBezTo>
                      <a:pt x="4705" y="3232"/>
                      <a:pt x="4932" y="3199"/>
                      <a:pt x="5137" y="3136"/>
                    </a:cubicBezTo>
                    <a:cubicBezTo>
                      <a:pt x="4570" y="1969"/>
                      <a:pt x="3803" y="934"/>
                      <a:pt x="2902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3"/>
              <p:cNvSpPr/>
              <p:nvPr/>
            </p:nvSpPr>
            <p:spPr>
              <a:xfrm>
                <a:off x="3187490" y="947612"/>
                <a:ext cx="122239" cy="145114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6179" extrusionOk="0">
                    <a:moveTo>
                      <a:pt x="4869" y="1"/>
                    </a:moveTo>
                    <a:cubicBezTo>
                      <a:pt x="4275" y="1"/>
                      <a:pt x="3617" y="349"/>
                      <a:pt x="3169" y="908"/>
                    </a:cubicBezTo>
                    <a:cubicBezTo>
                      <a:pt x="2636" y="1642"/>
                      <a:pt x="2235" y="2476"/>
                      <a:pt x="1835" y="3243"/>
                    </a:cubicBezTo>
                    <a:cubicBezTo>
                      <a:pt x="1301" y="4310"/>
                      <a:pt x="768" y="5311"/>
                      <a:pt x="0" y="6178"/>
                    </a:cubicBezTo>
                    <a:cubicBezTo>
                      <a:pt x="868" y="5745"/>
                      <a:pt x="1802" y="5378"/>
                      <a:pt x="2702" y="5044"/>
                    </a:cubicBezTo>
                    <a:cubicBezTo>
                      <a:pt x="3670" y="3476"/>
                      <a:pt x="4437" y="1809"/>
                      <a:pt x="5171" y="74"/>
                    </a:cubicBezTo>
                    <a:cubicBezTo>
                      <a:pt x="5171" y="74"/>
                      <a:pt x="5171" y="41"/>
                      <a:pt x="5204" y="41"/>
                    </a:cubicBezTo>
                    <a:cubicBezTo>
                      <a:pt x="5096" y="14"/>
                      <a:pt x="4984" y="1"/>
                      <a:pt x="48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3"/>
              <p:cNvSpPr/>
              <p:nvPr/>
            </p:nvSpPr>
            <p:spPr>
              <a:xfrm>
                <a:off x="3258767" y="1037066"/>
                <a:ext cx="218598" cy="127711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5438" extrusionOk="0">
                    <a:moveTo>
                      <a:pt x="4838" y="1"/>
                    </a:moveTo>
                    <a:cubicBezTo>
                      <a:pt x="3236" y="401"/>
                      <a:pt x="1602" y="902"/>
                      <a:pt x="1" y="1502"/>
                    </a:cubicBezTo>
                    <a:cubicBezTo>
                      <a:pt x="1" y="1569"/>
                      <a:pt x="1" y="1669"/>
                      <a:pt x="68" y="1736"/>
                    </a:cubicBezTo>
                    <a:cubicBezTo>
                      <a:pt x="168" y="2069"/>
                      <a:pt x="768" y="2536"/>
                      <a:pt x="968" y="2836"/>
                    </a:cubicBezTo>
                    <a:cubicBezTo>
                      <a:pt x="1402" y="3403"/>
                      <a:pt x="1769" y="4037"/>
                      <a:pt x="2002" y="4604"/>
                    </a:cubicBezTo>
                    <a:cubicBezTo>
                      <a:pt x="2403" y="4404"/>
                      <a:pt x="2569" y="4004"/>
                      <a:pt x="2269" y="3370"/>
                    </a:cubicBezTo>
                    <a:cubicBezTo>
                      <a:pt x="2269" y="3337"/>
                      <a:pt x="2269" y="3270"/>
                      <a:pt x="2302" y="3270"/>
                    </a:cubicBezTo>
                    <a:lnTo>
                      <a:pt x="2169" y="3170"/>
                    </a:lnTo>
                    <a:cubicBezTo>
                      <a:pt x="2112" y="3084"/>
                      <a:pt x="2153" y="2923"/>
                      <a:pt x="2251" y="2923"/>
                    </a:cubicBezTo>
                    <a:cubicBezTo>
                      <a:pt x="2267" y="2923"/>
                      <a:pt x="2284" y="2927"/>
                      <a:pt x="2302" y="2936"/>
                    </a:cubicBezTo>
                    <a:cubicBezTo>
                      <a:pt x="3470" y="3570"/>
                      <a:pt x="4504" y="4371"/>
                      <a:pt x="5672" y="4904"/>
                    </a:cubicBezTo>
                    <a:cubicBezTo>
                      <a:pt x="6283" y="5182"/>
                      <a:pt x="6918" y="5437"/>
                      <a:pt x="7576" y="5437"/>
                    </a:cubicBezTo>
                    <a:cubicBezTo>
                      <a:pt x="7707" y="5437"/>
                      <a:pt x="7840" y="5427"/>
                      <a:pt x="7973" y="5405"/>
                    </a:cubicBezTo>
                    <a:cubicBezTo>
                      <a:pt x="8574" y="5338"/>
                      <a:pt x="9074" y="5038"/>
                      <a:pt x="9307" y="4604"/>
                    </a:cubicBezTo>
                    <a:lnTo>
                      <a:pt x="9274" y="4604"/>
                    </a:lnTo>
                    <a:cubicBezTo>
                      <a:pt x="9224" y="4654"/>
                      <a:pt x="9174" y="4679"/>
                      <a:pt x="9128" y="4679"/>
                    </a:cubicBezTo>
                    <a:cubicBezTo>
                      <a:pt x="9082" y="4679"/>
                      <a:pt x="9041" y="4654"/>
                      <a:pt x="9007" y="4604"/>
                    </a:cubicBezTo>
                    <a:cubicBezTo>
                      <a:pt x="8574" y="3403"/>
                      <a:pt x="7840" y="2503"/>
                      <a:pt x="6839" y="1602"/>
                    </a:cubicBezTo>
                    <a:cubicBezTo>
                      <a:pt x="6239" y="1068"/>
                      <a:pt x="5338" y="601"/>
                      <a:pt x="4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3"/>
              <p:cNvSpPr/>
              <p:nvPr/>
            </p:nvSpPr>
            <p:spPr>
              <a:xfrm>
                <a:off x="3261914" y="884766"/>
                <a:ext cx="214676" cy="177406"/>
              </a:xfrm>
              <a:custGeom>
                <a:avLst/>
                <a:gdLst/>
                <a:ahLst/>
                <a:cxnLst/>
                <a:rect l="l" t="t" r="r" b="b"/>
                <a:pathLst>
                  <a:path w="9141" h="7554" extrusionOk="0">
                    <a:moveTo>
                      <a:pt x="8663" y="1"/>
                    </a:moveTo>
                    <a:cubicBezTo>
                      <a:pt x="8596" y="1"/>
                      <a:pt x="8532" y="5"/>
                      <a:pt x="8473" y="15"/>
                    </a:cubicBezTo>
                    <a:cubicBezTo>
                      <a:pt x="7606" y="81"/>
                      <a:pt x="6838" y="582"/>
                      <a:pt x="6171" y="1149"/>
                    </a:cubicBezTo>
                    <a:cubicBezTo>
                      <a:pt x="5037" y="2016"/>
                      <a:pt x="4203" y="3084"/>
                      <a:pt x="3336" y="4184"/>
                    </a:cubicBezTo>
                    <a:cubicBezTo>
                      <a:pt x="3301" y="4219"/>
                      <a:pt x="3264" y="4233"/>
                      <a:pt x="3231" y="4233"/>
                    </a:cubicBezTo>
                    <a:cubicBezTo>
                      <a:pt x="3134" y="4233"/>
                      <a:pt x="3062" y="4116"/>
                      <a:pt x="3136" y="4018"/>
                    </a:cubicBezTo>
                    <a:cubicBezTo>
                      <a:pt x="3136" y="3951"/>
                      <a:pt x="3169" y="3951"/>
                      <a:pt x="3169" y="3917"/>
                    </a:cubicBezTo>
                    <a:lnTo>
                      <a:pt x="3136" y="3917"/>
                    </a:lnTo>
                    <a:cubicBezTo>
                      <a:pt x="3102" y="3951"/>
                      <a:pt x="3102" y="4018"/>
                      <a:pt x="3036" y="4051"/>
                    </a:cubicBezTo>
                    <a:cubicBezTo>
                      <a:pt x="3019" y="4068"/>
                      <a:pt x="3002" y="4076"/>
                      <a:pt x="2990" y="4076"/>
                    </a:cubicBezTo>
                    <a:cubicBezTo>
                      <a:pt x="2977" y="4076"/>
                      <a:pt x="2969" y="4068"/>
                      <a:pt x="2969" y="4051"/>
                    </a:cubicBezTo>
                    <a:cubicBezTo>
                      <a:pt x="2936" y="3317"/>
                      <a:pt x="2602" y="2917"/>
                      <a:pt x="2168" y="2750"/>
                    </a:cubicBezTo>
                    <a:lnTo>
                      <a:pt x="2168" y="2850"/>
                    </a:lnTo>
                    <a:cubicBezTo>
                      <a:pt x="1768" y="4351"/>
                      <a:pt x="1034" y="5752"/>
                      <a:pt x="267" y="7153"/>
                    </a:cubicBezTo>
                    <a:cubicBezTo>
                      <a:pt x="167" y="7320"/>
                      <a:pt x="100" y="7420"/>
                      <a:pt x="0" y="7553"/>
                    </a:cubicBezTo>
                    <a:cubicBezTo>
                      <a:pt x="1535" y="6986"/>
                      <a:pt x="3136" y="6519"/>
                      <a:pt x="4837" y="6086"/>
                    </a:cubicBezTo>
                    <a:cubicBezTo>
                      <a:pt x="5437" y="5152"/>
                      <a:pt x="6438" y="4318"/>
                      <a:pt x="7105" y="3384"/>
                    </a:cubicBezTo>
                    <a:cubicBezTo>
                      <a:pt x="7839" y="2350"/>
                      <a:pt x="8473" y="1215"/>
                      <a:pt x="9107" y="81"/>
                    </a:cubicBezTo>
                    <a:cubicBezTo>
                      <a:pt x="9107" y="48"/>
                      <a:pt x="9107" y="48"/>
                      <a:pt x="9140" y="48"/>
                    </a:cubicBezTo>
                    <a:cubicBezTo>
                      <a:pt x="8999" y="24"/>
                      <a:pt x="8824" y="1"/>
                      <a:pt x="86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3"/>
              <p:cNvSpPr/>
              <p:nvPr/>
            </p:nvSpPr>
            <p:spPr>
              <a:xfrm>
                <a:off x="3384107" y="1013581"/>
                <a:ext cx="222520" cy="13083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571" extrusionOk="0">
                    <a:moveTo>
                      <a:pt x="4504" y="0"/>
                    </a:moveTo>
                    <a:cubicBezTo>
                      <a:pt x="3003" y="234"/>
                      <a:pt x="1502" y="501"/>
                      <a:pt x="1" y="868"/>
                    </a:cubicBezTo>
                    <a:cubicBezTo>
                      <a:pt x="168" y="1368"/>
                      <a:pt x="902" y="1735"/>
                      <a:pt x="1269" y="2035"/>
                    </a:cubicBezTo>
                    <a:cubicBezTo>
                      <a:pt x="1669" y="2369"/>
                      <a:pt x="2069" y="2702"/>
                      <a:pt x="2336" y="3002"/>
                    </a:cubicBezTo>
                    <a:cubicBezTo>
                      <a:pt x="3036" y="3703"/>
                      <a:pt x="3637" y="4503"/>
                      <a:pt x="3904" y="5504"/>
                    </a:cubicBezTo>
                    <a:lnTo>
                      <a:pt x="3904" y="5571"/>
                    </a:lnTo>
                    <a:lnTo>
                      <a:pt x="3937" y="5571"/>
                    </a:lnTo>
                    <a:cubicBezTo>
                      <a:pt x="4271" y="5071"/>
                      <a:pt x="4304" y="4370"/>
                      <a:pt x="3904" y="3736"/>
                    </a:cubicBezTo>
                    <a:cubicBezTo>
                      <a:pt x="3850" y="3736"/>
                      <a:pt x="3882" y="3694"/>
                      <a:pt x="3914" y="3694"/>
                    </a:cubicBezTo>
                    <a:cubicBezTo>
                      <a:pt x="3922" y="3694"/>
                      <a:pt x="3930" y="3696"/>
                      <a:pt x="3937" y="3703"/>
                    </a:cubicBezTo>
                    <a:lnTo>
                      <a:pt x="3970" y="3736"/>
                    </a:lnTo>
                    <a:cubicBezTo>
                      <a:pt x="3994" y="3713"/>
                      <a:pt x="4034" y="3689"/>
                      <a:pt x="4079" y="3689"/>
                    </a:cubicBezTo>
                    <a:cubicBezTo>
                      <a:pt x="4098" y="3689"/>
                      <a:pt x="4118" y="3693"/>
                      <a:pt x="4137" y="3703"/>
                    </a:cubicBezTo>
                    <a:cubicBezTo>
                      <a:pt x="5082" y="4144"/>
                      <a:pt x="6056" y="4406"/>
                      <a:pt x="7116" y="4406"/>
                    </a:cubicBezTo>
                    <a:cubicBezTo>
                      <a:pt x="7179" y="4406"/>
                      <a:pt x="7243" y="4405"/>
                      <a:pt x="7306" y="4403"/>
                    </a:cubicBezTo>
                    <a:cubicBezTo>
                      <a:pt x="7840" y="4403"/>
                      <a:pt x="8407" y="4337"/>
                      <a:pt x="8907" y="4103"/>
                    </a:cubicBezTo>
                    <a:cubicBezTo>
                      <a:pt x="9107" y="4036"/>
                      <a:pt x="9308" y="3936"/>
                      <a:pt x="9474" y="3770"/>
                    </a:cubicBezTo>
                    <a:cubicBezTo>
                      <a:pt x="8240" y="2035"/>
                      <a:pt x="6572" y="734"/>
                      <a:pt x="45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3"/>
              <p:cNvSpPr/>
              <p:nvPr/>
            </p:nvSpPr>
            <p:spPr>
              <a:xfrm>
                <a:off x="3384107" y="884296"/>
                <a:ext cx="235061" cy="141051"/>
              </a:xfrm>
              <a:custGeom>
                <a:avLst/>
                <a:gdLst/>
                <a:ahLst/>
                <a:cxnLst/>
                <a:rect l="l" t="t" r="r" b="b"/>
                <a:pathLst>
                  <a:path w="10009" h="6006" extrusionOk="0">
                    <a:moveTo>
                      <a:pt x="3904" y="101"/>
                    </a:moveTo>
                    <a:cubicBezTo>
                      <a:pt x="3909" y="103"/>
                      <a:pt x="3914" y="105"/>
                      <a:pt x="3919" y="107"/>
                    </a:cubicBezTo>
                    <a:lnTo>
                      <a:pt x="3919" y="107"/>
                    </a:lnTo>
                    <a:cubicBezTo>
                      <a:pt x="3915" y="104"/>
                      <a:pt x="3910" y="101"/>
                      <a:pt x="3904" y="101"/>
                    </a:cubicBezTo>
                    <a:close/>
                    <a:moveTo>
                      <a:pt x="9210" y="0"/>
                    </a:moveTo>
                    <a:cubicBezTo>
                      <a:pt x="8640" y="0"/>
                      <a:pt x="8072" y="306"/>
                      <a:pt x="7640" y="535"/>
                    </a:cubicBezTo>
                    <a:cubicBezTo>
                      <a:pt x="6639" y="1069"/>
                      <a:pt x="5705" y="1702"/>
                      <a:pt x="4804" y="2303"/>
                    </a:cubicBezTo>
                    <a:cubicBezTo>
                      <a:pt x="4769" y="2324"/>
                      <a:pt x="4733" y="2333"/>
                      <a:pt x="4701" y="2333"/>
                    </a:cubicBezTo>
                    <a:cubicBezTo>
                      <a:pt x="4580" y="2333"/>
                      <a:pt x="4499" y="2208"/>
                      <a:pt x="4604" y="2103"/>
                    </a:cubicBezTo>
                    <a:cubicBezTo>
                      <a:pt x="5168" y="1241"/>
                      <a:pt x="4677" y="412"/>
                      <a:pt x="3919" y="107"/>
                    </a:cubicBezTo>
                    <a:lnTo>
                      <a:pt x="3919" y="107"/>
                    </a:lnTo>
                    <a:cubicBezTo>
                      <a:pt x="3937" y="124"/>
                      <a:pt x="3937" y="174"/>
                      <a:pt x="3937" y="201"/>
                    </a:cubicBezTo>
                    <a:cubicBezTo>
                      <a:pt x="3437" y="1336"/>
                      <a:pt x="2803" y="2403"/>
                      <a:pt x="2102" y="3404"/>
                    </a:cubicBezTo>
                    <a:cubicBezTo>
                      <a:pt x="1769" y="3871"/>
                      <a:pt x="1435" y="4338"/>
                      <a:pt x="1068" y="4771"/>
                    </a:cubicBezTo>
                    <a:cubicBezTo>
                      <a:pt x="802" y="5105"/>
                      <a:pt x="134" y="5605"/>
                      <a:pt x="1" y="6006"/>
                    </a:cubicBezTo>
                    <a:cubicBezTo>
                      <a:pt x="1502" y="5672"/>
                      <a:pt x="3036" y="5372"/>
                      <a:pt x="4538" y="5105"/>
                    </a:cubicBezTo>
                    <a:cubicBezTo>
                      <a:pt x="6606" y="3737"/>
                      <a:pt x="8307" y="2069"/>
                      <a:pt x="10008" y="268"/>
                    </a:cubicBezTo>
                    <a:cubicBezTo>
                      <a:pt x="9941" y="201"/>
                      <a:pt x="9841" y="135"/>
                      <a:pt x="9741" y="101"/>
                    </a:cubicBezTo>
                    <a:cubicBezTo>
                      <a:pt x="9567" y="30"/>
                      <a:pt x="9388" y="0"/>
                      <a:pt x="92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3"/>
              <p:cNvSpPr/>
              <p:nvPr/>
            </p:nvSpPr>
            <p:spPr>
              <a:xfrm>
                <a:off x="3501626" y="1001862"/>
                <a:ext cx="202934" cy="97909"/>
              </a:xfrm>
              <a:custGeom>
                <a:avLst/>
                <a:gdLst/>
                <a:ahLst/>
                <a:cxnLst/>
                <a:rect l="l" t="t" r="r" b="b"/>
                <a:pathLst>
                  <a:path w="8641" h="4169" extrusionOk="0">
                    <a:moveTo>
                      <a:pt x="6775" y="0"/>
                    </a:moveTo>
                    <a:cubicBezTo>
                      <a:pt x="4497" y="0"/>
                      <a:pt x="2228" y="144"/>
                      <a:pt x="1" y="433"/>
                    </a:cubicBezTo>
                    <a:cubicBezTo>
                      <a:pt x="301" y="599"/>
                      <a:pt x="1068" y="900"/>
                      <a:pt x="1135" y="933"/>
                    </a:cubicBezTo>
                    <a:cubicBezTo>
                      <a:pt x="1635" y="1200"/>
                      <a:pt x="2135" y="1533"/>
                      <a:pt x="2636" y="1900"/>
                    </a:cubicBezTo>
                    <a:cubicBezTo>
                      <a:pt x="3470" y="2534"/>
                      <a:pt x="4137" y="3335"/>
                      <a:pt x="4771" y="4169"/>
                    </a:cubicBezTo>
                    <a:cubicBezTo>
                      <a:pt x="5271" y="3668"/>
                      <a:pt x="5504" y="2934"/>
                      <a:pt x="4671" y="2434"/>
                    </a:cubicBezTo>
                    <a:cubicBezTo>
                      <a:pt x="4637" y="2401"/>
                      <a:pt x="4637" y="2367"/>
                      <a:pt x="4637" y="2334"/>
                    </a:cubicBezTo>
                    <a:cubicBezTo>
                      <a:pt x="4504" y="2267"/>
                      <a:pt x="4570" y="2067"/>
                      <a:pt x="4671" y="2067"/>
                    </a:cubicBezTo>
                    <a:cubicBezTo>
                      <a:pt x="5771" y="2000"/>
                      <a:pt x="7573" y="1834"/>
                      <a:pt x="8306" y="866"/>
                    </a:cubicBezTo>
                    <a:cubicBezTo>
                      <a:pt x="8573" y="533"/>
                      <a:pt x="8640" y="266"/>
                      <a:pt x="8640" y="32"/>
                    </a:cubicBezTo>
                    <a:cubicBezTo>
                      <a:pt x="8018" y="11"/>
                      <a:pt x="7396" y="0"/>
                      <a:pt x="6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3"/>
              <p:cNvSpPr/>
              <p:nvPr/>
            </p:nvSpPr>
            <p:spPr>
              <a:xfrm>
                <a:off x="3503199" y="893713"/>
                <a:ext cx="201360" cy="110473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4704" extrusionOk="0">
                    <a:moveTo>
                      <a:pt x="5071" y="1"/>
                    </a:moveTo>
                    <a:lnTo>
                      <a:pt x="5071" y="1"/>
                    </a:lnTo>
                    <a:cubicBezTo>
                      <a:pt x="4337" y="1001"/>
                      <a:pt x="3436" y="1935"/>
                      <a:pt x="2535" y="2769"/>
                    </a:cubicBezTo>
                    <a:cubicBezTo>
                      <a:pt x="2269" y="2969"/>
                      <a:pt x="567" y="4137"/>
                      <a:pt x="0" y="4704"/>
                    </a:cubicBezTo>
                    <a:cubicBezTo>
                      <a:pt x="1560" y="4502"/>
                      <a:pt x="3129" y="4401"/>
                      <a:pt x="4703" y="4401"/>
                    </a:cubicBezTo>
                    <a:cubicBezTo>
                      <a:pt x="5991" y="4401"/>
                      <a:pt x="7282" y="4469"/>
                      <a:pt x="8573" y="4604"/>
                    </a:cubicBezTo>
                    <a:cubicBezTo>
                      <a:pt x="8406" y="3436"/>
                      <a:pt x="5704" y="3136"/>
                      <a:pt x="4904" y="3036"/>
                    </a:cubicBezTo>
                    <a:cubicBezTo>
                      <a:pt x="4837" y="3036"/>
                      <a:pt x="4837" y="2969"/>
                      <a:pt x="4870" y="2936"/>
                    </a:cubicBezTo>
                    <a:lnTo>
                      <a:pt x="4870" y="2869"/>
                    </a:lnTo>
                    <a:cubicBezTo>
                      <a:pt x="4837" y="2869"/>
                      <a:pt x="4770" y="2936"/>
                      <a:pt x="4737" y="2936"/>
                    </a:cubicBezTo>
                    <a:cubicBezTo>
                      <a:pt x="4723" y="2940"/>
                      <a:pt x="4709" y="2941"/>
                      <a:pt x="4696" y="2941"/>
                    </a:cubicBezTo>
                    <a:cubicBezTo>
                      <a:pt x="4591" y="2941"/>
                      <a:pt x="4544" y="2829"/>
                      <a:pt x="4604" y="2769"/>
                    </a:cubicBezTo>
                    <a:cubicBezTo>
                      <a:pt x="5371" y="2202"/>
                      <a:pt x="6005" y="768"/>
                      <a:pt x="50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3"/>
              <p:cNvSpPr/>
              <p:nvPr/>
            </p:nvSpPr>
            <p:spPr>
              <a:xfrm>
                <a:off x="3233709" y="1110715"/>
                <a:ext cx="67402" cy="4067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732" extrusionOk="0">
                    <a:moveTo>
                      <a:pt x="1868" y="1"/>
                    </a:moveTo>
                    <a:cubicBezTo>
                      <a:pt x="1335" y="434"/>
                      <a:pt x="668" y="701"/>
                      <a:pt x="0" y="734"/>
                    </a:cubicBezTo>
                    <a:cubicBezTo>
                      <a:pt x="501" y="1035"/>
                      <a:pt x="1001" y="1402"/>
                      <a:pt x="1535" y="1602"/>
                    </a:cubicBezTo>
                    <a:cubicBezTo>
                      <a:pt x="1746" y="1690"/>
                      <a:pt x="1985" y="1731"/>
                      <a:pt x="2228" y="1731"/>
                    </a:cubicBezTo>
                    <a:cubicBezTo>
                      <a:pt x="2445" y="1731"/>
                      <a:pt x="2664" y="1698"/>
                      <a:pt x="2869" y="1635"/>
                    </a:cubicBezTo>
                    <a:cubicBezTo>
                      <a:pt x="2569" y="1068"/>
                      <a:pt x="2235" y="501"/>
                      <a:pt x="1868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3"/>
              <p:cNvSpPr/>
              <p:nvPr/>
            </p:nvSpPr>
            <p:spPr>
              <a:xfrm>
                <a:off x="3372505" y="902990"/>
                <a:ext cx="89971" cy="55166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2349" extrusionOk="0">
                    <a:moveTo>
                      <a:pt x="3172" y="0"/>
                    </a:moveTo>
                    <a:cubicBezTo>
                      <a:pt x="2639" y="0"/>
                      <a:pt x="2031" y="289"/>
                      <a:pt x="1629" y="540"/>
                    </a:cubicBezTo>
                    <a:cubicBezTo>
                      <a:pt x="929" y="940"/>
                      <a:pt x="462" y="1474"/>
                      <a:pt x="95" y="2207"/>
                    </a:cubicBezTo>
                    <a:cubicBezTo>
                      <a:pt x="0" y="2278"/>
                      <a:pt x="56" y="2349"/>
                      <a:pt x="120" y="2349"/>
                    </a:cubicBezTo>
                    <a:cubicBezTo>
                      <a:pt x="147" y="2349"/>
                      <a:pt x="175" y="2337"/>
                      <a:pt x="195" y="2308"/>
                    </a:cubicBezTo>
                    <a:cubicBezTo>
                      <a:pt x="662" y="1774"/>
                      <a:pt x="1296" y="1373"/>
                      <a:pt x="1963" y="1073"/>
                    </a:cubicBezTo>
                    <a:cubicBezTo>
                      <a:pt x="2496" y="806"/>
                      <a:pt x="3164" y="840"/>
                      <a:pt x="3664" y="540"/>
                    </a:cubicBezTo>
                    <a:cubicBezTo>
                      <a:pt x="3831" y="439"/>
                      <a:pt x="3831" y="206"/>
                      <a:pt x="3664" y="106"/>
                    </a:cubicBezTo>
                    <a:cubicBezTo>
                      <a:pt x="3515" y="31"/>
                      <a:pt x="3348" y="0"/>
                      <a:pt x="31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3"/>
              <p:cNvSpPr/>
              <p:nvPr/>
            </p:nvSpPr>
            <p:spPr>
              <a:xfrm>
                <a:off x="3168679" y="875700"/>
                <a:ext cx="542621" cy="296756"/>
              </a:xfrm>
              <a:custGeom>
                <a:avLst/>
                <a:gdLst/>
                <a:ahLst/>
                <a:cxnLst/>
                <a:rect l="l" t="t" r="r" b="b"/>
                <a:pathLst>
                  <a:path w="23105" h="12636" extrusionOk="0">
                    <a:moveTo>
                      <a:pt x="19281" y="667"/>
                    </a:moveTo>
                    <a:cubicBezTo>
                      <a:pt x="20182" y="1435"/>
                      <a:pt x="19581" y="2936"/>
                      <a:pt x="18814" y="3436"/>
                    </a:cubicBezTo>
                    <a:cubicBezTo>
                      <a:pt x="18753" y="3466"/>
                      <a:pt x="18831" y="3607"/>
                      <a:pt x="18921" y="3607"/>
                    </a:cubicBezTo>
                    <a:cubicBezTo>
                      <a:pt x="18930" y="3607"/>
                      <a:pt x="18939" y="3606"/>
                      <a:pt x="18948" y="3603"/>
                    </a:cubicBezTo>
                    <a:cubicBezTo>
                      <a:pt x="18962" y="3603"/>
                      <a:pt x="18977" y="3596"/>
                      <a:pt x="18995" y="3589"/>
                    </a:cubicBezTo>
                    <a:lnTo>
                      <a:pt x="18995" y="3589"/>
                    </a:lnTo>
                    <a:cubicBezTo>
                      <a:pt x="18986" y="3618"/>
                      <a:pt x="19000" y="3670"/>
                      <a:pt x="19048" y="3670"/>
                    </a:cubicBezTo>
                    <a:cubicBezTo>
                      <a:pt x="19815" y="3803"/>
                      <a:pt x="22584" y="4103"/>
                      <a:pt x="22750" y="5237"/>
                    </a:cubicBezTo>
                    <a:cubicBezTo>
                      <a:pt x="21627" y="5133"/>
                      <a:pt x="20504" y="5085"/>
                      <a:pt x="19383" y="5085"/>
                    </a:cubicBezTo>
                    <a:cubicBezTo>
                      <a:pt x="17641" y="5085"/>
                      <a:pt x="15903" y="5201"/>
                      <a:pt x="14178" y="5404"/>
                    </a:cubicBezTo>
                    <a:cubicBezTo>
                      <a:pt x="14811" y="4837"/>
                      <a:pt x="16479" y="3670"/>
                      <a:pt x="16746" y="3436"/>
                    </a:cubicBezTo>
                    <a:cubicBezTo>
                      <a:pt x="17647" y="2602"/>
                      <a:pt x="18514" y="1668"/>
                      <a:pt x="19281" y="667"/>
                    </a:cubicBezTo>
                    <a:close/>
                    <a:moveTo>
                      <a:pt x="18342" y="423"/>
                    </a:moveTo>
                    <a:cubicBezTo>
                      <a:pt x="18532" y="423"/>
                      <a:pt x="18723" y="456"/>
                      <a:pt x="18914" y="534"/>
                    </a:cubicBezTo>
                    <a:cubicBezTo>
                      <a:pt x="19014" y="567"/>
                      <a:pt x="19114" y="634"/>
                      <a:pt x="19181" y="701"/>
                    </a:cubicBezTo>
                    <a:cubicBezTo>
                      <a:pt x="17480" y="2469"/>
                      <a:pt x="15779" y="4137"/>
                      <a:pt x="13744" y="5538"/>
                    </a:cubicBezTo>
                    <a:cubicBezTo>
                      <a:pt x="12176" y="5738"/>
                      <a:pt x="10675" y="6038"/>
                      <a:pt x="9174" y="6372"/>
                    </a:cubicBezTo>
                    <a:cubicBezTo>
                      <a:pt x="9307" y="5971"/>
                      <a:pt x="9975" y="5471"/>
                      <a:pt x="10241" y="5204"/>
                    </a:cubicBezTo>
                    <a:cubicBezTo>
                      <a:pt x="10608" y="4737"/>
                      <a:pt x="10942" y="4270"/>
                      <a:pt x="11275" y="3803"/>
                    </a:cubicBezTo>
                    <a:cubicBezTo>
                      <a:pt x="11976" y="2802"/>
                      <a:pt x="12610" y="1735"/>
                      <a:pt x="13110" y="601"/>
                    </a:cubicBezTo>
                    <a:cubicBezTo>
                      <a:pt x="13110" y="567"/>
                      <a:pt x="13110" y="567"/>
                      <a:pt x="13077" y="534"/>
                    </a:cubicBezTo>
                    <a:lnTo>
                      <a:pt x="13077" y="534"/>
                    </a:lnTo>
                    <a:cubicBezTo>
                      <a:pt x="13844" y="801"/>
                      <a:pt x="14344" y="1635"/>
                      <a:pt x="13777" y="2535"/>
                    </a:cubicBezTo>
                    <a:cubicBezTo>
                      <a:pt x="13693" y="2620"/>
                      <a:pt x="13798" y="2751"/>
                      <a:pt x="13912" y="2751"/>
                    </a:cubicBezTo>
                    <a:cubicBezTo>
                      <a:pt x="13934" y="2751"/>
                      <a:pt x="13956" y="2746"/>
                      <a:pt x="13977" y="2736"/>
                    </a:cubicBezTo>
                    <a:cubicBezTo>
                      <a:pt x="14911" y="2102"/>
                      <a:pt x="15812" y="1435"/>
                      <a:pt x="16813" y="934"/>
                    </a:cubicBezTo>
                    <a:cubicBezTo>
                      <a:pt x="17281" y="688"/>
                      <a:pt x="17805" y="423"/>
                      <a:pt x="18342" y="423"/>
                    </a:cubicBezTo>
                    <a:close/>
                    <a:moveTo>
                      <a:pt x="12591" y="321"/>
                    </a:moveTo>
                    <a:cubicBezTo>
                      <a:pt x="12753" y="321"/>
                      <a:pt x="12906" y="352"/>
                      <a:pt x="13077" y="401"/>
                    </a:cubicBezTo>
                    <a:cubicBezTo>
                      <a:pt x="13077" y="401"/>
                      <a:pt x="13010" y="401"/>
                      <a:pt x="13010" y="434"/>
                    </a:cubicBezTo>
                    <a:cubicBezTo>
                      <a:pt x="12410" y="1568"/>
                      <a:pt x="11776" y="2669"/>
                      <a:pt x="11009" y="3736"/>
                    </a:cubicBezTo>
                    <a:cubicBezTo>
                      <a:pt x="10341" y="4637"/>
                      <a:pt x="9341" y="5471"/>
                      <a:pt x="8774" y="6438"/>
                    </a:cubicBezTo>
                    <a:cubicBezTo>
                      <a:pt x="7139" y="6839"/>
                      <a:pt x="5571" y="7306"/>
                      <a:pt x="4004" y="7906"/>
                    </a:cubicBezTo>
                    <a:cubicBezTo>
                      <a:pt x="4104" y="7773"/>
                      <a:pt x="4170" y="7639"/>
                      <a:pt x="4270" y="7472"/>
                    </a:cubicBezTo>
                    <a:cubicBezTo>
                      <a:pt x="5071" y="6138"/>
                      <a:pt x="5772" y="4670"/>
                      <a:pt x="6172" y="3169"/>
                    </a:cubicBezTo>
                    <a:cubicBezTo>
                      <a:pt x="6239" y="3136"/>
                      <a:pt x="6172" y="3136"/>
                      <a:pt x="6172" y="3103"/>
                    </a:cubicBezTo>
                    <a:lnTo>
                      <a:pt x="6172" y="3103"/>
                    </a:lnTo>
                    <a:cubicBezTo>
                      <a:pt x="6605" y="3269"/>
                      <a:pt x="6906" y="3636"/>
                      <a:pt x="6972" y="4404"/>
                    </a:cubicBezTo>
                    <a:cubicBezTo>
                      <a:pt x="6972" y="4420"/>
                      <a:pt x="6981" y="4429"/>
                      <a:pt x="6997" y="4429"/>
                    </a:cubicBezTo>
                    <a:cubicBezTo>
                      <a:pt x="7009" y="4429"/>
                      <a:pt x="7025" y="4424"/>
                      <a:pt x="7045" y="4416"/>
                    </a:cubicBezTo>
                    <a:lnTo>
                      <a:pt x="7045" y="4416"/>
                    </a:lnTo>
                    <a:cubicBezTo>
                      <a:pt x="7027" y="4516"/>
                      <a:pt x="7088" y="4576"/>
                      <a:pt x="7164" y="4576"/>
                    </a:cubicBezTo>
                    <a:cubicBezTo>
                      <a:pt x="7199" y="4576"/>
                      <a:pt x="7237" y="4564"/>
                      <a:pt x="7273" y="4537"/>
                    </a:cubicBezTo>
                    <a:cubicBezTo>
                      <a:pt x="8173" y="3436"/>
                      <a:pt x="9007" y="2335"/>
                      <a:pt x="10108" y="1468"/>
                    </a:cubicBezTo>
                    <a:cubicBezTo>
                      <a:pt x="10775" y="934"/>
                      <a:pt x="11509" y="434"/>
                      <a:pt x="12410" y="334"/>
                    </a:cubicBezTo>
                    <a:cubicBezTo>
                      <a:pt x="12472" y="325"/>
                      <a:pt x="12532" y="321"/>
                      <a:pt x="12591" y="321"/>
                    </a:cubicBezTo>
                    <a:close/>
                    <a:moveTo>
                      <a:pt x="5692" y="3063"/>
                    </a:moveTo>
                    <a:cubicBezTo>
                      <a:pt x="5803" y="3063"/>
                      <a:pt x="5908" y="3076"/>
                      <a:pt x="6005" y="3103"/>
                    </a:cubicBezTo>
                    <a:cubicBezTo>
                      <a:pt x="6005" y="3103"/>
                      <a:pt x="5972" y="3103"/>
                      <a:pt x="5972" y="3136"/>
                    </a:cubicBezTo>
                    <a:cubicBezTo>
                      <a:pt x="5238" y="4871"/>
                      <a:pt x="4504" y="6538"/>
                      <a:pt x="3503" y="8106"/>
                    </a:cubicBezTo>
                    <a:cubicBezTo>
                      <a:pt x="2603" y="8440"/>
                      <a:pt x="1669" y="8807"/>
                      <a:pt x="801" y="9240"/>
                    </a:cubicBezTo>
                    <a:cubicBezTo>
                      <a:pt x="1569" y="8373"/>
                      <a:pt x="2102" y="7372"/>
                      <a:pt x="2636" y="6305"/>
                    </a:cubicBezTo>
                    <a:cubicBezTo>
                      <a:pt x="3003" y="5538"/>
                      <a:pt x="3437" y="4704"/>
                      <a:pt x="3970" y="3970"/>
                    </a:cubicBezTo>
                    <a:cubicBezTo>
                      <a:pt x="4418" y="3411"/>
                      <a:pt x="5122" y="3063"/>
                      <a:pt x="5692" y="3063"/>
                    </a:cubicBezTo>
                    <a:close/>
                    <a:moveTo>
                      <a:pt x="21308" y="5354"/>
                    </a:moveTo>
                    <a:cubicBezTo>
                      <a:pt x="21770" y="5354"/>
                      <a:pt x="22228" y="5360"/>
                      <a:pt x="22684" y="5371"/>
                    </a:cubicBezTo>
                    <a:cubicBezTo>
                      <a:pt x="22684" y="5604"/>
                      <a:pt x="22617" y="5905"/>
                      <a:pt x="22350" y="6205"/>
                    </a:cubicBezTo>
                    <a:cubicBezTo>
                      <a:pt x="21616" y="7139"/>
                      <a:pt x="19815" y="7306"/>
                      <a:pt x="18747" y="7406"/>
                    </a:cubicBezTo>
                    <a:cubicBezTo>
                      <a:pt x="18614" y="7406"/>
                      <a:pt x="18614" y="7606"/>
                      <a:pt x="18681" y="7639"/>
                    </a:cubicBezTo>
                    <a:cubicBezTo>
                      <a:pt x="18681" y="7706"/>
                      <a:pt x="18681" y="7739"/>
                      <a:pt x="18747" y="7773"/>
                    </a:cubicBezTo>
                    <a:cubicBezTo>
                      <a:pt x="19581" y="8273"/>
                      <a:pt x="19315" y="8973"/>
                      <a:pt x="18814" y="9474"/>
                    </a:cubicBezTo>
                    <a:cubicBezTo>
                      <a:pt x="18214" y="8640"/>
                      <a:pt x="17513" y="7873"/>
                      <a:pt x="16679" y="7239"/>
                    </a:cubicBezTo>
                    <a:cubicBezTo>
                      <a:pt x="16279" y="6905"/>
                      <a:pt x="15779" y="6605"/>
                      <a:pt x="15278" y="6305"/>
                    </a:cubicBezTo>
                    <a:cubicBezTo>
                      <a:pt x="15178" y="6272"/>
                      <a:pt x="14444" y="5971"/>
                      <a:pt x="14144" y="5805"/>
                    </a:cubicBezTo>
                    <a:cubicBezTo>
                      <a:pt x="16541" y="5498"/>
                      <a:pt x="18962" y="5354"/>
                      <a:pt x="21308" y="5354"/>
                    </a:cubicBezTo>
                    <a:close/>
                    <a:moveTo>
                      <a:pt x="13777" y="5938"/>
                    </a:moveTo>
                    <a:cubicBezTo>
                      <a:pt x="15779" y="6705"/>
                      <a:pt x="17480" y="7973"/>
                      <a:pt x="18747" y="9741"/>
                    </a:cubicBezTo>
                    <a:cubicBezTo>
                      <a:pt x="18514" y="9874"/>
                      <a:pt x="18347" y="9974"/>
                      <a:pt x="18147" y="10074"/>
                    </a:cubicBezTo>
                    <a:cubicBezTo>
                      <a:pt x="17647" y="10241"/>
                      <a:pt x="17113" y="10308"/>
                      <a:pt x="16579" y="10374"/>
                    </a:cubicBezTo>
                    <a:cubicBezTo>
                      <a:pt x="16522" y="10376"/>
                      <a:pt x="16465" y="10377"/>
                      <a:pt x="16408" y="10377"/>
                    </a:cubicBezTo>
                    <a:cubicBezTo>
                      <a:pt x="15340" y="10377"/>
                      <a:pt x="14360" y="10084"/>
                      <a:pt x="13410" y="9641"/>
                    </a:cubicBezTo>
                    <a:cubicBezTo>
                      <a:pt x="13384" y="9632"/>
                      <a:pt x="13362" y="9627"/>
                      <a:pt x="13343" y="9627"/>
                    </a:cubicBezTo>
                    <a:cubicBezTo>
                      <a:pt x="13292" y="9627"/>
                      <a:pt x="13268" y="9658"/>
                      <a:pt x="13244" y="9707"/>
                    </a:cubicBezTo>
                    <a:lnTo>
                      <a:pt x="13177" y="9641"/>
                    </a:lnTo>
                    <a:cubicBezTo>
                      <a:pt x="13168" y="9632"/>
                      <a:pt x="13159" y="9627"/>
                      <a:pt x="13151" y="9627"/>
                    </a:cubicBezTo>
                    <a:cubicBezTo>
                      <a:pt x="13130" y="9627"/>
                      <a:pt x="13119" y="9658"/>
                      <a:pt x="13143" y="9707"/>
                    </a:cubicBezTo>
                    <a:cubicBezTo>
                      <a:pt x="13557" y="10344"/>
                      <a:pt x="13516" y="10980"/>
                      <a:pt x="13221" y="11472"/>
                    </a:cubicBezTo>
                    <a:lnTo>
                      <a:pt x="13221" y="11472"/>
                    </a:lnTo>
                    <a:cubicBezTo>
                      <a:pt x="12917" y="10534"/>
                      <a:pt x="12392" y="9724"/>
                      <a:pt x="11676" y="9040"/>
                    </a:cubicBezTo>
                    <a:cubicBezTo>
                      <a:pt x="11309" y="8640"/>
                      <a:pt x="10942" y="8306"/>
                      <a:pt x="10508" y="7973"/>
                    </a:cubicBezTo>
                    <a:cubicBezTo>
                      <a:pt x="10141" y="7639"/>
                      <a:pt x="9441" y="7306"/>
                      <a:pt x="9274" y="6805"/>
                    </a:cubicBezTo>
                    <a:cubicBezTo>
                      <a:pt x="10775" y="6438"/>
                      <a:pt x="12276" y="6138"/>
                      <a:pt x="13777" y="5938"/>
                    </a:cubicBezTo>
                    <a:close/>
                    <a:moveTo>
                      <a:pt x="3403" y="8540"/>
                    </a:moveTo>
                    <a:cubicBezTo>
                      <a:pt x="4304" y="9440"/>
                      <a:pt x="5071" y="10475"/>
                      <a:pt x="5638" y="11642"/>
                    </a:cubicBezTo>
                    <a:cubicBezTo>
                      <a:pt x="5433" y="11705"/>
                      <a:pt x="5214" y="11738"/>
                      <a:pt x="4997" y="11738"/>
                    </a:cubicBezTo>
                    <a:cubicBezTo>
                      <a:pt x="4754" y="11738"/>
                      <a:pt x="4515" y="11697"/>
                      <a:pt x="4304" y="11609"/>
                    </a:cubicBezTo>
                    <a:cubicBezTo>
                      <a:pt x="3770" y="11409"/>
                      <a:pt x="3270" y="11042"/>
                      <a:pt x="2769" y="10741"/>
                    </a:cubicBezTo>
                    <a:cubicBezTo>
                      <a:pt x="2069" y="10308"/>
                      <a:pt x="1302" y="9974"/>
                      <a:pt x="501" y="9741"/>
                    </a:cubicBezTo>
                    <a:cubicBezTo>
                      <a:pt x="1468" y="9274"/>
                      <a:pt x="2436" y="8907"/>
                      <a:pt x="3403" y="8540"/>
                    </a:cubicBezTo>
                    <a:close/>
                    <a:moveTo>
                      <a:pt x="8807" y="6972"/>
                    </a:moveTo>
                    <a:cubicBezTo>
                      <a:pt x="9307" y="7606"/>
                      <a:pt x="10175" y="8073"/>
                      <a:pt x="10808" y="8607"/>
                    </a:cubicBezTo>
                    <a:cubicBezTo>
                      <a:pt x="11776" y="9440"/>
                      <a:pt x="12510" y="10374"/>
                      <a:pt x="12977" y="11609"/>
                    </a:cubicBezTo>
                    <a:cubicBezTo>
                      <a:pt x="12991" y="11651"/>
                      <a:pt x="13028" y="11675"/>
                      <a:pt x="13072" y="11682"/>
                    </a:cubicBezTo>
                    <a:lnTo>
                      <a:pt x="13072" y="11682"/>
                    </a:lnTo>
                    <a:cubicBezTo>
                      <a:pt x="12796" y="12011"/>
                      <a:pt x="12371" y="12250"/>
                      <a:pt x="11843" y="12309"/>
                    </a:cubicBezTo>
                    <a:cubicBezTo>
                      <a:pt x="11715" y="12331"/>
                      <a:pt x="11586" y="12342"/>
                      <a:pt x="11457" y="12342"/>
                    </a:cubicBezTo>
                    <a:cubicBezTo>
                      <a:pt x="10811" y="12342"/>
                      <a:pt x="10158" y="12087"/>
                      <a:pt x="9574" y="11809"/>
                    </a:cubicBezTo>
                    <a:cubicBezTo>
                      <a:pt x="8340" y="11242"/>
                      <a:pt x="7339" y="10441"/>
                      <a:pt x="6172" y="9874"/>
                    </a:cubicBezTo>
                    <a:cubicBezTo>
                      <a:pt x="6153" y="9855"/>
                      <a:pt x="6134" y="9847"/>
                      <a:pt x="6116" y="9847"/>
                    </a:cubicBezTo>
                    <a:cubicBezTo>
                      <a:pt x="6041" y="9847"/>
                      <a:pt x="5991" y="9993"/>
                      <a:pt x="6072" y="10074"/>
                    </a:cubicBezTo>
                    <a:lnTo>
                      <a:pt x="6172" y="10208"/>
                    </a:lnTo>
                    <a:cubicBezTo>
                      <a:pt x="6138" y="10241"/>
                      <a:pt x="6138" y="10241"/>
                      <a:pt x="6138" y="10274"/>
                    </a:cubicBezTo>
                    <a:cubicBezTo>
                      <a:pt x="6439" y="10908"/>
                      <a:pt x="6272" y="11275"/>
                      <a:pt x="5905" y="11542"/>
                    </a:cubicBezTo>
                    <a:cubicBezTo>
                      <a:pt x="5605" y="10908"/>
                      <a:pt x="5204" y="10274"/>
                      <a:pt x="4804" y="9707"/>
                    </a:cubicBezTo>
                    <a:cubicBezTo>
                      <a:pt x="4604" y="9407"/>
                      <a:pt x="3970" y="8940"/>
                      <a:pt x="3870" y="8607"/>
                    </a:cubicBezTo>
                    <a:cubicBezTo>
                      <a:pt x="3841" y="8549"/>
                      <a:pt x="3837" y="8466"/>
                      <a:pt x="3923" y="8466"/>
                    </a:cubicBezTo>
                    <a:cubicBezTo>
                      <a:pt x="3936" y="8466"/>
                      <a:pt x="3952" y="8469"/>
                      <a:pt x="3970" y="8473"/>
                    </a:cubicBezTo>
                    <a:cubicBezTo>
                      <a:pt x="5571" y="7906"/>
                      <a:pt x="7173" y="7406"/>
                      <a:pt x="8807" y="6972"/>
                    </a:cubicBezTo>
                    <a:close/>
                    <a:moveTo>
                      <a:pt x="12510" y="0"/>
                    </a:moveTo>
                    <a:cubicBezTo>
                      <a:pt x="11442" y="0"/>
                      <a:pt x="10508" y="667"/>
                      <a:pt x="9741" y="1335"/>
                    </a:cubicBezTo>
                    <a:cubicBezTo>
                      <a:pt x="8793" y="2093"/>
                      <a:pt x="7874" y="3032"/>
                      <a:pt x="7213" y="4093"/>
                    </a:cubicBezTo>
                    <a:lnTo>
                      <a:pt x="7213" y="4093"/>
                    </a:lnTo>
                    <a:cubicBezTo>
                      <a:pt x="7330" y="3667"/>
                      <a:pt x="7052" y="3195"/>
                      <a:pt x="6672" y="2902"/>
                    </a:cubicBezTo>
                    <a:cubicBezTo>
                      <a:pt x="6413" y="2701"/>
                      <a:pt x="6109" y="2617"/>
                      <a:pt x="5797" y="2617"/>
                    </a:cubicBezTo>
                    <a:cubicBezTo>
                      <a:pt x="5388" y="2617"/>
                      <a:pt x="4964" y="2761"/>
                      <a:pt x="4604" y="2969"/>
                    </a:cubicBezTo>
                    <a:cubicBezTo>
                      <a:pt x="3670" y="3570"/>
                      <a:pt x="3170" y="4637"/>
                      <a:pt x="2669" y="5571"/>
                    </a:cubicBezTo>
                    <a:cubicBezTo>
                      <a:pt x="1935" y="6939"/>
                      <a:pt x="1302" y="8373"/>
                      <a:pt x="168" y="9440"/>
                    </a:cubicBezTo>
                    <a:cubicBezTo>
                      <a:pt x="101" y="9474"/>
                      <a:pt x="101" y="9574"/>
                      <a:pt x="134" y="9641"/>
                    </a:cubicBezTo>
                    <a:cubicBezTo>
                      <a:pt x="1" y="9741"/>
                      <a:pt x="1" y="9907"/>
                      <a:pt x="134" y="9941"/>
                    </a:cubicBezTo>
                    <a:cubicBezTo>
                      <a:pt x="1268" y="10308"/>
                      <a:pt x="2269" y="10808"/>
                      <a:pt x="3203" y="11342"/>
                    </a:cubicBezTo>
                    <a:cubicBezTo>
                      <a:pt x="3782" y="11663"/>
                      <a:pt x="4391" y="12077"/>
                      <a:pt x="5061" y="12077"/>
                    </a:cubicBezTo>
                    <a:cubicBezTo>
                      <a:pt x="5087" y="12077"/>
                      <a:pt x="5112" y="12077"/>
                      <a:pt x="5138" y="12076"/>
                    </a:cubicBezTo>
                    <a:cubicBezTo>
                      <a:pt x="6005" y="12009"/>
                      <a:pt x="6872" y="11108"/>
                      <a:pt x="6339" y="10341"/>
                    </a:cubicBezTo>
                    <a:lnTo>
                      <a:pt x="6339" y="10341"/>
                    </a:lnTo>
                    <a:cubicBezTo>
                      <a:pt x="7173" y="11008"/>
                      <a:pt x="8207" y="11575"/>
                      <a:pt x="9174" y="12009"/>
                    </a:cubicBezTo>
                    <a:cubicBezTo>
                      <a:pt x="9837" y="12354"/>
                      <a:pt x="10585" y="12636"/>
                      <a:pt x="11350" y="12636"/>
                    </a:cubicBezTo>
                    <a:cubicBezTo>
                      <a:pt x="11547" y="12636"/>
                      <a:pt x="11745" y="12617"/>
                      <a:pt x="11943" y="12576"/>
                    </a:cubicBezTo>
                    <a:cubicBezTo>
                      <a:pt x="13010" y="12309"/>
                      <a:pt x="14144" y="10942"/>
                      <a:pt x="13477" y="9974"/>
                    </a:cubicBezTo>
                    <a:lnTo>
                      <a:pt x="13477" y="9974"/>
                    </a:lnTo>
                    <a:cubicBezTo>
                      <a:pt x="14305" y="10361"/>
                      <a:pt x="15275" y="10585"/>
                      <a:pt x="16231" y="10585"/>
                    </a:cubicBezTo>
                    <a:cubicBezTo>
                      <a:pt x="17007" y="10585"/>
                      <a:pt x="17774" y="10437"/>
                      <a:pt x="18447" y="10108"/>
                    </a:cubicBezTo>
                    <a:cubicBezTo>
                      <a:pt x="19348" y="9641"/>
                      <a:pt x="20115" y="8240"/>
                      <a:pt x="19014" y="7639"/>
                    </a:cubicBezTo>
                    <a:cubicBezTo>
                      <a:pt x="20349" y="7572"/>
                      <a:pt x="22950" y="7105"/>
                      <a:pt x="23017" y="5571"/>
                    </a:cubicBezTo>
                    <a:cubicBezTo>
                      <a:pt x="23105" y="3996"/>
                      <a:pt x="20949" y="3543"/>
                      <a:pt x="19581" y="3543"/>
                    </a:cubicBezTo>
                    <a:cubicBezTo>
                      <a:pt x="19401" y="3543"/>
                      <a:pt x="19234" y="3551"/>
                      <a:pt x="19088" y="3565"/>
                    </a:cubicBezTo>
                    <a:lnTo>
                      <a:pt x="19088" y="3565"/>
                    </a:lnTo>
                    <a:cubicBezTo>
                      <a:pt x="20150" y="2960"/>
                      <a:pt x="20513" y="966"/>
                      <a:pt x="19315" y="301"/>
                    </a:cubicBezTo>
                    <a:cubicBezTo>
                      <a:pt x="19005" y="128"/>
                      <a:pt x="18670" y="54"/>
                      <a:pt x="18324" y="54"/>
                    </a:cubicBezTo>
                    <a:cubicBezTo>
                      <a:pt x="16991" y="54"/>
                      <a:pt x="15470" y="1148"/>
                      <a:pt x="14411" y="1968"/>
                    </a:cubicBezTo>
                    <a:cubicBezTo>
                      <a:pt x="14745" y="1068"/>
                      <a:pt x="13510" y="0"/>
                      <a:pt x="12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3"/>
              <p:cNvSpPr/>
              <p:nvPr/>
            </p:nvSpPr>
            <p:spPr>
              <a:xfrm>
                <a:off x="3196109" y="1173396"/>
                <a:ext cx="47017" cy="161389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6872" extrusionOk="0">
                    <a:moveTo>
                      <a:pt x="601" y="0"/>
                    </a:moveTo>
                    <a:cubicBezTo>
                      <a:pt x="601" y="1434"/>
                      <a:pt x="100" y="2769"/>
                      <a:pt x="67" y="4170"/>
                    </a:cubicBezTo>
                    <a:cubicBezTo>
                      <a:pt x="0" y="5070"/>
                      <a:pt x="134" y="5971"/>
                      <a:pt x="334" y="6872"/>
                    </a:cubicBezTo>
                    <a:cubicBezTo>
                      <a:pt x="1501" y="5604"/>
                      <a:pt x="1802" y="3970"/>
                      <a:pt x="2002" y="2335"/>
                    </a:cubicBezTo>
                    <a:cubicBezTo>
                      <a:pt x="1568" y="1568"/>
                      <a:pt x="1101" y="801"/>
                      <a:pt x="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3"/>
              <p:cNvSpPr/>
              <p:nvPr/>
            </p:nvSpPr>
            <p:spPr>
              <a:xfrm>
                <a:off x="3211774" y="1162429"/>
                <a:ext cx="108125" cy="74447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1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01" y="867"/>
                      <a:pt x="1068" y="1701"/>
                      <a:pt x="1568" y="2535"/>
                    </a:cubicBezTo>
                    <a:cubicBezTo>
                      <a:pt x="2569" y="2902"/>
                      <a:pt x="3570" y="3069"/>
                      <a:pt x="4604" y="3169"/>
                    </a:cubicBezTo>
                    <a:cubicBezTo>
                      <a:pt x="3269" y="1868"/>
                      <a:pt x="1735" y="7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3"/>
              <p:cNvSpPr/>
              <p:nvPr/>
            </p:nvSpPr>
            <p:spPr>
              <a:xfrm>
                <a:off x="3212549" y="1162429"/>
                <a:ext cx="45467" cy="3682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6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34" y="534"/>
                      <a:pt x="701" y="1068"/>
                      <a:pt x="1001" y="1568"/>
                    </a:cubicBezTo>
                    <a:cubicBezTo>
                      <a:pt x="1235" y="1334"/>
                      <a:pt x="1569" y="1168"/>
                      <a:pt x="1935" y="1068"/>
                    </a:cubicBezTo>
                    <a:cubicBezTo>
                      <a:pt x="1302" y="701"/>
                      <a:pt x="701" y="334"/>
                      <a:pt x="1" y="0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3"/>
              <p:cNvSpPr/>
              <p:nvPr/>
            </p:nvSpPr>
            <p:spPr>
              <a:xfrm>
                <a:off x="3205503" y="1234481"/>
                <a:ext cx="79919" cy="187269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7974" extrusionOk="0">
                    <a:moveTo>
                      <a:pt x="1835" y="1"/>
                    </a:moveTo>
                    <a:cubicBezTo>
                      <a:pt x="1768" y="201"/>
                      <a:pt x="1735" y="635"/>
                      <a:pt x="1735" y="701"/>
                    </a:cubicBezTo>
                    <a:cubicBezTo>
                      <a:pt x="1535" y="2102"/>
                      <a:pt x="1101" y="3437"/>
                      <a:pt x="101" y="4437"/>
                    </a:cubicBezTo>
                    <a:cubicBezTo>
                      <a:pt x="67" y="4471"/>
                      <a:pt x="34" y="4471"/>
                      <a:pt x="1" y="4471"/>
                    </a:cubicBezTo>
                    <a:cubicBezTo>
                      <a:pt x="234" y="5271"/>
                      <a:pt x="568" y="6005"/>
                      <a:pt x="1001" y="6706"/>
                    </a:cubicBezTo>
                    <a:cubicBezTo>
                      <a:pt x="1235" y="7173"/>
                      <a:pt x="1568" y="7540"/>
                      <a:pt x="1902" y="7973"/>
                    </a:cubicBezTo>
                    <a:cubicBezTo>
                      <a:pt x="2869" y="6272"/>
                      <a:pt x="3403" y="4638"/>
                      <a:pt x="3370" y="2670"/>
                    </a:cubicBezTo>
                    <a:cubicBezTo>
                      <a:pt x="3370" y="2636"/>
                      <a:pt x="3403" y="2603"/>
                      <a:pt x="3403" y="2603"/>
                    </a:cubicBezTo>
                    <a:cubicBezTo>
                      <a:pt x="2903" y="1769"/>
                      <a:pt x="2369" y="868"/>
                      <a:pt x="18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3"/>
              <p:cNvSpPr/>
              <p:nvPr/>
            </p:nvSpPr>
            <p:spPr>
              <a:xfrm>
                <a:off x="3253295" y="1305006"/>
                <a:ext cx="78369" cy="165311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7039" extrusionOk="0">
                    <a:moveTo>
                      <a:pt x="1568" y="0"/>
                    </a:moveTo>
                    <a:cubicBezTo>
                      <a:pt x="1468" y="134"/>
                      <a:pt x="1501" y="367"/>
                      <a:pt x="1501" y="634"/>
                    </a:cubicBezTo>
                    <a:cubicBezTo>
                      <a:pt x="1401" y="2202"/>
                      <a:pt x="901" y="3803"/>
                      <a:pt x="0" y="5104"/>
                    </a:cubicBezTo>
                    <a:cubicBezTo>
                      <a:pt x="701" y="5838"/>
                      <a:pt x="1468" y="6471"/>
                      <a:pt x="2302" y="7038"/>
                    </a:cubicBezTo>
                    <a:lnTo>
                      <a:pt x="2302" y="6972"/>
                    </a:lnTo>
                    <a:cubicBezTo>
                      <a:pt x="2902" y="5637"/>
                      <a:pt x="3336" y="4337"/>
                      <a:pt x="3336" y="2835"/>
                    </a:cubicBezTo>
                    <a:cubicBezTo>
                      <a:pt x="3169" y="2535"/>
                      <a:pt x="2936" y="2268"/>
                      <a:pt x="2769" y="1968"/>
                    </a:cubicBezTo>
                    <a:cubicBezTo>
                      <a:pt x="2369" y="1301"/>
                      <a:pt x="2002" y="667"/>
                      <a:pt x="1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3"/>
              <p:cNvSpPr/>
              <p:nvPr/>
            </p:nvSpPr>
            <p:spPr>
              <a:xfrm>
                <a:off x="3309706" y="1381779"/>
                <a:ext cx="69727" cy="126913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5404" extrusionOk="0">
                    <a:moveTo>
                      <a:pt x="1234" y="0"/>
                    </a:moveTo>
                    <a:cubicBezTo>
                      <a:pt x="1234" y="67"/>
                      <a:pt x="1168" y="234"/>
                      <a:pt x="1168" y="400"/>
                    </a:cubicBezTo>
                    <a:cubicBezTo>
                      <a:pt x="1067" y="1568"/>
                      <a:pt x="734" y="2769"/>
                      <a:pt x="100" y="3836"/>
                    </a:cubicBezTo>
                    <a:cubicBezTo>
                      <a:pt x="67" y="3870"/>
                      <a:pt x="67" y="3870"/>
                      <a:pt x="0" y="3870"/>
                    </a:cubicBezTo>
                    <a:cubicBezTo>
                      <a:pt x="801" y="4403"/>
                      <a:pt x="1601" y="4904"/>
                      <a:pt x="2435" y="5404"/>
                    </a:cubicBezTo>
                    <a:cubicBezTo>
                      <a:pt x="2802" y="4470"/>
                      <a:pt x="2969" y="3569"/>
                      <a:pt x="2902" y="2602"/>
                    </a:cubicBezTo>
                    <a:cubicBezTo>
                      <a:pt x="2335" y="1701"/>
                      <a:pt x="1768" y="834"/>
                      <a:pt x="12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3"/>
              <p:cNvSpPr/>
              <p:nvPr/>
            </p:nvSpPr>
            <p:spPr>
              <a:xfrm>
                <a:off x="3370791" y="1453056"/>
                <a:ext cx="45467" cy="8619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670" extrusionOk="0">
                    <a:moveTo>
                      <a:pt x="535" y="1"/>
                    </a:moveTo>
                    <a:cubicBezTo>
                      <a:pt x="535" y="835"/>
                      <a:pt x="368" y="1702"/>
                      <a:pt x="1" y="2469"/>
                    </a:cubicBezTo>
                    <a:cubicBezTo>
                      <a:pt x="668" y="2836"/>
                      <a:pt x="1335" y="3236"/>
                      <a:pt x="1936" y="3670"/>
                    </a:cubicBezTo>
                    <a:cubicBezTo>
                      <a:pt x="1702" y="2369"/>
                      <a:pt x="1168" y="1168"/>
                      <a:pt x="5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3"/>
              <p:cNvSpPr/>
              <p:nvPr/>
            </p:nvSpPr>
            <p:spPr>
              <a:xfrm>
                <a:off x="3253295" y="1229009"/>
                <a:ext cx="124588" cy="84640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3604" extrusionOk="0">
                    <a:moveTo>
                      <a:pt x="0" y="0"/>
                    </a:moveTo>
                    <a:cubicBezTo>
                      <a:pt x="634" y="1001"/>
                      <a:pt x="1201" y="1935"/>
                      <a:pt x="1802" y="2903"/>
                    </a:cubicBezTo>
                    <a:cubicBezTo>
                      <a:pt x="2902" y="3370"/>
                      <a:pt x="4070" y="3536"/>
                      <a:pt x="5304" y="3603"/>
                    </a:cubicBezTo>
                    <a:lnTo>
                      <a:pt x="5171" y="3370"/>
                    </a:lnTo>
                    <a:cubicBezTo>
                      <a:pt x="4537" y="2269"/>
                      <a:pt x="3803" y="1301"/>
                      <a:pt x="2969" y="434"/>
                    </a:cubicBezTo>
                    <a:cubicBezTo>
                      <a:pt x="2235" y="434"/>
                      <a:pt x="1535" y="401"/>
                      <a:pt x="834" y="234"/>
                    </a:cubicBezTo>
                    <a:cubicBezTo>
                      <a:pt x="634" y="201"/>
                      <a:pt x="234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3"/>
              <p:cNvSpPr/>
              <p:nvPr/>
            </p:nvSpPr>
            <p:spPr>
              <a:xfrm>
                <a:off x="3298739" y="1303433"/>
                <a:ext cx="108900" cy="92460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3937" extrusionOk="0">
                    <a:moveTo>
                      <a:pt x="0" y="0"/>
                    </a:moveTo>
                    <a:lnTo>
                      <a:pt x="1401" y="2235"/>
                    </a:lnTo>
                    <a:cubicBezTo>
                      <a:pt x="1468" y="2402"/>
                      <a:pt x="1568" y="2536"/>
                      <a:pt x="1635" y="2669"/>
                    </a:cubicBezTo>
                    <a:cubicBezTo>
                      <a:pt x="2569" y="3203"/>
                      <a:pt x="3636" y="3503"/>
                      <a:pt x="4637" y="3937"/>
                    </a:cubicBezTo>
                    <a:cubicBezTo>
                      <a:pt x="4403" y="2769"/>
                      <a:pt x="4003" y="1668"/>
                      <a:pt x="3436" y="534"/>
                    </a:cubicBezTo>
                    <a:cubicBezTo>
                      <a:pt x="3256" y="542"/>
                      <a:pt x="3079" y="546"/>
                      <a:pt x="2905" y="546"/>
                    </a:cubicBezTo>
                    <a:cubicBezTo>
                      <a:pt x="2304" y="546"/>
                      <a:pt x="1729" y="497"/>
                      <a:pt x="1134" y="367"/>
                    </a:cubicBezTo>
                    <a:cubicBezTo>
                      <a:pt x="967" y="367"/>
                      <a:pt x="367" y="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3"/>
              <p:cNvSpPr/>
              <p:nvPr/>
            </p:nvSpPr>
            <p:spPr>
              <a:xfrm>
                <a:off x="3391176" y="1452281"/>
                <a:ext cx="28229" cy="6737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286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01" y="901"/>
                      <a:pt x="934" y="1868"/>
                      <a:pt x="1201" y="2869"/>
                    </a:cubicBezTo>
                    <a:cubicBezTo>
                      <a:pt x="1201" y="1935"/>
                      <a:pt x="1168" y="1068"/>
                      <a:pt x="1101" y="200"/>
                    </a:cubicBezTo>
                    <a:cubicBezTo>
                      <a:pt x="701" y="200"/>
                      <a:pt x="334" y="10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3"/>
              <p:cNvSpPr/>
              <p:nvPr/>
            </p:nvSpPr>
            <p:spPr>
              <a:xfrm>
                <a:off x="3344957" y="1377857"/>
                <a:ext cx="72874" cy="75222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320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01" y="901"/>
                      <a:pt x="1234" y="1868"/>
                      <a:pt x="1801" y="2836"/>
                    </a:cubicBezTo>
                    <a:cubicBezTo>
                      <a:pt x="2168" y="3036"/>
                      <a:pt x="2602" y="3169"/>
                      <a:pt x="3102" y="3203"/>
                    </a:cubicBezTo>
                    <a:cubicBezTo>
                      <a:pt x="3002" y="2435"/>
                      <a:pt x="2936" y="1702"/>
                      <a:pt x="2769" y="1001"/>
                    </a:cubicBezTo>
                    <a:cubicBezTo>
                      <a:pt x="2002" y="768"/>
                      <a:pt x="1201" y="501"/>
                      <a:pt x="500" y="200"/>
                    </a:cubicBezTo>
                    <a:cubicBezTo>
                      <a:pt x="267" y="100"/>
                      <a:pt x="134" y="3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3"/>
              <p:cNvSpPr/>
              <p:nvPr/>
            </p:nvSpPr>
            <p:spPr>
              <a:xfrm>
                <a:off x="3291412" y="1232978"/>
                <a:ext cx="84123" cy="130553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5559" extrusionOk="0">
                    <a:moveTo>
                      <a:pt x="188" y="1"/>
                    </a:moveTo>
                    <a:cubicBezTo>
                      <a:pt x="106" y="1"/>
                      <a:pt x="0" y="120"/>
                      <a:pt x="79" y="198"/>
                    </a:cubicBezTo>
                    <a:cubicBezTo>
                      <a:pt x="712" y="1032"/>
                      <a:pt x="1379" y="1833"/>
                      <a:pt x="1913" y="2700"/>
                    </a:cubicBezTo>
                    <a:cubicBezTo>
                      <a:pt x="2447" y="3567"/>
                      <a:pt x="2747" y="4602"/>
                      <a:pt x="3281" y="5502"/>
                    </a:cubicBezTo>
                    <a:cubicBezTo>
                      <a:pt x="3318" y="5540"/>
                      <a:pt x="3370" y="5558"/>
                      <a:pt x="3420" y="5558"/>
                    </a:cubicBezTo>
                    <a:cubicBezTo>
                      <a:pt x="3503" y="5558"/>
                      <a:pt x="3581" y="5506"/>
                      <a:pt x="3581" y="5402"/>
                    </a:cubicBezTo>
                    <a:cubicBezTo>
                      <a:pt x="3448" y="3434"/>
                      <a:pt x="1780" y="1166"/>
                      <a:pt x="245" y="32"/>
                    </a:cubicBezTo>
                    <a:cubicBezTo>
                      <a:pt x="231" y="10"/>
                      <a:pt x="210" y="1"/>
                      <a:pt x="1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3"/>
              <p:cNvSpPr/>
              <p:nvPr/>
            </p:nvSpPr>
            <p:spPr>
              <a:xfrm>
                <a:off x="3186692" y="1153434"/>
                <a:ext cx="241308" cy="40086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7069" extrusionOk="0">
                    <a:moveTo>
                      <a:pt x="1135" y="383"/>
                    </a:moveTo>
                    <a:cubicBezTo>
                      <a:pt x="2803" y="1150"/>
                      <a:pt x="4371" y="2251"/>
                      <a:pt x="5705" y="3585"/>
                    </a:cubicBezTo>
                    <a:cubicBezTo>
                      <a:pt x="4671" y="3485"/>
                      <a:pt x="3670" y="3319"/>
                      <a:pt x="2670" y="2918"/>
                    </a:cubicBezTo>
                    <a:cubicBezTo>
                      <a:pt x="2169" y="2051"/>
                      <a:pt x="1635" y="1217"/>
                      <a:pt x="1135" y="383"/>
                    </a:cubicBezTo>
                    <a:close/>
                    <a:moveTo>
                      <a:pt x="2899" y="3248"/>
                    </a:moveTo>
                    <a:cubicBezTo>
                      <a:pt x="3158" y="3248"/>
                      <a:pt x="3485" y="3424"/>
                      <a:pt x="3670" y="3485"/>
                    </a:cubicBezTo>
                    <a:cubicBezTo>
                      <a:pt x="4226" y="3670"/>
                      <a:pt x="4781" y="3730"/>
                      <a:pt x="5337" y="3730"/>
                    </a:cubicBezTo>
                    <a:cubicBezTo>
                      <a:pt x="5482" y="3730"/>
                      <a:pt x="5627" y="3726"/>
                      <a:pt x="5772" y="3719"/>
                    </a:cubicBezTo>
                    <a:cubicBezTo>
                      <a:pt x="6606" y="4586"/>
                      <a:pt x="7373" y="5553"/>
                      <a:pt x="8007" y="6621"/>
                    </a:cubicBezTo>
                    <a:lnTo>
                      <a:pt x="8107" y="6888"/>
                    </a:lnTo>
                    <a:cubicBezTo>
                      <a:pt x="6906" y="6788"/>
                      <a:pt x="5738" y="6621"/>
                      <a:pt x="4638" y="6154"/>
                    </a:cubicBezTo>
                    <a:cubicBezTo>
                      <a:pt x="4004" y="5153"/>
                      <a:pt x="3403" y="4219"/>
                      <a:pt x="2836" y="3252"/>
                    </a:cubicBezTo>
                    <a:cubicBezTo>
                      <a:pt x="2857" y="3249"/>
                      <a:pt x="2877" y="3248"/>
                      <a:pt x="2899" y="3248"/>
                    </a:cubicBezTo>
                    <a:close/>
                    <a:moveTo>
                      <a:pt x="1035" y="817"/>
                    </a:moveTo>
                    <a:cubicBezTo>
                      <a:pt x="1502" y="1617"/>
                      <a:pt x="2002" y="2385"/>
                      <a:pt x="2469" y="3152"/>
                    </a:cubicBezTo>
                    <a:cubicBezTo>
                      <a:pt x="2236" y="4786"/>
                      <a:pt x="1936" y="6454"/>
                      <a:pt x="735" y="7655"/>
                    </a:cubicBezTo>
                    <a:cubicBezTo>
                      <a:pt x="501" y="6788"/>
                      <a:pt x="401" y="5920"/>
                      <a:pt x="468" y="4986"/>
                    </a:cubicBezTo>
                    <a:cubicBezTo>
                      <a:pt x="501" y="3585"/>
                      <a:pt x="1002" y="2251"/>
                      <a:pt x="1035" y="817"/>
                    </a:cubicBezTo>
                    <a:close/>
                    <a:moveTo>
                      <a:pt x="4771" y="6421"/>
                    </a:moveTo>
                    <a:cubicBezTo>
                      <a:pt x="5138" y="6487"/>
                      <a:pt x="5738" y="6754"/>
                      <a:pt x="5972" y="6788"/>
                    </a:cubicBezTo>
                    <a:cubicBezTo>
                      <a:pt x="6504" y="6909"/>
                      <a:pt x="7071" y="6994"/>
                      <a:pt x="7622" y="6994"/>
                    </a:cubicBezTo>
                    <a:cubicBezTo>
                      <a:pt x="7831" y="6994"/>
                      <a:pt x="8038" y="6982"/>
                      <a:pt x="8240" y="6954"/>
                    </a:cubicBezTo>
                    <a:cubicBezTo>
                      <a:pt x="8774" y="8089"/>
                      <a:pt x="9208" y="9223"/>
                      <a:pt x="9441" y="10390"/>
                    </a:cubicBezTo>
                    <a:cubicBezTo>
                      <a:pt x="8474" y="9957"/>
                      <a:pt x="7373" y="9656"/>
                      <a:pt x="6439" y="9089"/>
                    </a:cubicBezTo>
                    <a:cubicBezTo>
                      <a:pt x="6339" y="8956"/>
                      <a:pt x="6239" y="8789"/>
                      <a:pt x="6172" y="8656"/>
                    </a:cubicBezTo>
                    <a:lnTo>
                      <a:pt x="4771" y="6421"/>
                    </a:lnTo>
                    <a:close/>
                    <a:moveTo>
                      <a:pt x="2636" y="3452"/>
                    </a:moveTo>
                    <a:cubicBezTo>
                      <a:pt x="3103" y="4286"/>
                      <a:pt x="3670" y="5153"/>
                      <a:pt x="4204" y="6054"/>
                    </a:cubicBezTo>
                    <a:cubicBezTo>
                      <a:pt x="4171" y="6087"/>
                      <a:pt x="4171" y="6087"/>
                      <a:pt x="4171" y="6121"/>
                    </a:cubicBezTo>
                    <a:cubicBezTo>
                      <a:pt x="4171" y="8089"/>
                      <a:pt x="3670" y="9756"/>
                      <a:pt x="2703" y="11424"/>
                    </a:cubicBezTo>
                    <a:cubicBezTo>
                      <a:pt x="2369" y="11057"/>
                      <a:pt x="2069" y="10624"/>
                      <a:pt x="1802" y="10157"/>
                    </a:cubicBezTo>
                    <a:cubicBezTo>
                      <a:pt x="1335" y="9456"/>
                      <a:pt x="1002" y="8722"/>
                      <a:pt x="802" y="7922"/>
                    </a:cubicBezTo>
                    <a:cubicBezTo>
                      <a:pt x="835" y="7922"/>
                      <a:pt x="868" y="7922"/>
                      <a:pt x="902" y="7888"/>
                    </a:cubicBezTo>
                    <a:cubicBezTo>
                      <a:pt x="1902" y="6888"/>
                      <a:pt x="2336" y="5553"/>
                      <a:pt x="2536" y="4152"/>
                    </a:cubicBezTo>
                    <a:cubicBezTo>
                      <a:pt x="2569" y="4086"/>
                      <a:pt x="2569" y="3652"/>
                      <a:pt x="2636" y="3452"/>
                    </a:cubicBezTo>
                    <a:close/>
                    <a:moveTo>
                      <a:pt x="6706" y="9556"/>
                    </a:moveTo>
                    <a:cubicBezTo>
                      <a:pt x="6839" y="9556"/>
                      <a:pt x="7006" y="9623"/>
                      <a:pt x="7206" y="9756"/>
                    </a:cubicBezTo>
                    <a:cubicBezTo>
                      <a:pt x="7973" y="10057"/>
                      <a:pt x="8707" y="10290"/>
                      <a:pt x="9474" y="10557"/>
                    </a:cubicBezTo>
                    <a:cubicBezTo>
                      <a:pt x="9641" y="11258"/>
                      <a:pt x="9708" y="11991"/>
                      <a:pt x="9808" y="12759"/>
                    </a:cubicBezTo>
                    <a:cubicBezTo>
                      <a:pt x="9341" y="12725"/>
                      <a:pt x="8907" y="12592"/>
                      <a:pt x="8507" y="12392"/>
                    </a:cubicBezTo>
                    <a:cubicBezTo>
                      <a:pt x="7973" y="11424"/>
                      <a:pt x="7273" y="10457"/>
                      <a:pt x="6706" y="9556"/>
                    </a:cubicBezTo>
                    <a:close/>
                    <a:moveTo>
                      <a:pt x="4471" y="6487"/>
                    </a:moveTo>
                    <a:cubicBezTo>
                      <a:pt x="4871" y="7155"/>
                      <a:pt x="5238" y="7788"/>
                      <a:pt x="5672" y="8456"/>
                    </a:cubicBezTo>
                    <a:cubicBezTo>
                      <a:pt x="5838" y="8756"/>
                      <a:pt x="6005" y="9056"/>
                      <a:pt x="6205" y="9323"/>
                    </a:cubicBezTo>
                    <a:cubicBezTo>
                      <a:pt x="6205" y="10824"/>
                      <a:pt x="5805" y="12125"/>
                      <a:pt x="5171" y="13459"/>
                    </a:cubicBezTo>
                    <a:lnTo>
                      <a:pt x="5171" y="13559"/>
                    </a:lnTo>
                    <a:cubicBezTo>
                      <a:pt x="4337" y="12959"/>
                      <a:pt x="3537" y="12325"/>
                      <a:pt x="2870" y="11591"/>
                    </a:cubicBezTo>
                    <a:cubicBezTo>
                      <a:pt x="3737" y="10290"/>
                      <a:pt x="4237" y="8722"/>
                      <a:pt x="4371" y="7121"/>
                    </a:cubicBezTo>
                    <a:cubicBezTo>
                      <a:pt x="4404" y="6921"/>
                      <a:pt x="4337" y="6654"/>
                      <a:pt x="4471" y="6487"/>
                    </a:cubicBezTo>
                    <a:close/>
                    <a:moveTo>
                      <a:pt x="6406" y="9656"/>
                    </a:moveTo>
                    <a:cubicBezTo>
                      <a:pt x="7006" y="10557"/>
                      <a:pt x="7540" y="11424"/>
                      <a:pt x="8073" y="12292"/>
                    </a:cubicBezTo>
                    <a:cubicBezTo>
                      <a:pt x="8173" y="13292"/>
                      <a:pt x="8007" y="14160"/>
                      <a:pt x="7640" y="15094"/>
                    </a:cubicBezTo>
                    <a:cubicBezTo>
                      <a:pt x="6839" y="14593"/>
                      <a:pt x="6005" y="14126"/>
                      <a:pt x="5238" y="13593"/>
                    </a:cubicBezTo>
                    <a:cubicBezTo>
                      <a:pt x="5271" y="13593"/>
                      <a:pt x="5338" y="13593"/>
                      <a:pt x="5338" y="13559"/>
                    </a:cubicBezTo>
                    <a:cubicBezTo>
                      <a:pt x="5972" y="12525"/>
                      <a:pt x="6305" y="11291"/>
                      <a:pt x="6372" y="10090"/>
                    </a:cubicBezTo>
                    <a:cubicBezTo>
                      <a:pt x="6372" y="9923"/>
                      <a:pt x="6406" y="9756"/>
                      <a:pt x="6406" y="9656"/>
                    </a:cubicBezTo>
                    <a:close/>
                    <a:moveTo>
                      <a:pt x="8707" y="12725"/>
                    </a:moveTo>
                    <a:cubicBezTo>
                      <a:pt x="9041" y="12892"/>
                      <a:pt x="9408" y="12925"/>
                      <a:pt x="9775" y="12925"/>
                    </a:cubicBezTo>
                    <a:cubicBezTo>
                      <a:pt x="9875" y="13793"/>
                      <a:pt x="9908" y="14660"/>
                      <a:pt x="9908" y="15594"/>
                    </a:cubicBezTo>
                    <a:cubicBezTo>
                      <a:pt x="9675" y="14593"/>
                      <a:pt x="9208" y="13626"/>
                      <a:pt x="8707" y="12725"/>
                    </a:cubicBezTo>
                    <a:close/>
                    <a:moveTo>
                      <a:pt x="8374" y="12759"/>
                    </a:moveTo>
                    <a:cubicBezTo>
                      <a:pt x="9041" y="13926"/>
                      <a:pt x="9541" y="15127"/>
                      <a:pt x="9775" y="16428"/>
                    </a:cubicBezTo>
                    <a:cubicBezTo>
                      <a:pt x="9174" y="15994"/>
                      <a:pt x="8507" y="15627"/>
                      <a:pt x="7840" y="15227"/>
                    </a:cubicBezTo>
                    <a:cubicBezTo>
                      <a:pt x="8207" y="14460"/>
                      <a:pt x="8374" y="13593"/>
                      <a:pt x="8374" y="12759"/>
                    </a:cubicBezTo>
                    <a:close/>
                    <a:moveTo>
                      <a:pt x="747" y="1"/>
                    </a:moveTo>
                    <a:cubicBezTo>
                      <a:pt x="659" y="1"/>
                      <a:pt x="568" y="52"/>
                      <a:pt x="568" y="150"/>
                    </a:cubicBezTo>
                    <a:cubicBezTo>
                      <a:pt x="768" y="2051"/>
                      <a:pt x="1" y="3819"/>
                      <a:pt x="68" y="5720"/>
                    </a:cubicBezTo>
                    <a:cubicBezTo>
                      <a:pt x="134" y="7321"/>
                      <a:pt x="601" y="8956"/>
                      <a:pt x="1435" y="10324"/>
                    </a:cubicBezTo>
                    <a:cubicBezTo>
                      <a:pt x="3403" y="13492"/>
                      <a:pt x="7073" y="14960"/>
                      <a:pt x="10041" y="17062"/>
                    </a:cubicBezTo>
                    <a:cubicBezTo>
                      <a:pt x="10059" y="17066"/>
                      <a:pt x="10077" y="17068"/>
                      <a:pt x="10093" y="17068"/>
                    </a:cubicBezTo>
                    <a:cubicBezTo>
                      <a:pt x="10200" y="17068"/>
                      <a:pt x="10275" y="16982"/>
                      <a:pt x="10275" y="16895"/>
                    </a:cubicBezTo>
                    <a:cubicBezTo>
                      <a:pt x="10275" y="13159"/>
                      <a:pt x="10142" y="9556"/>
                      <a:pt x="8207" y="6287"/>
                    </a:cubicBezTo>
                    <a:cubicBezTo>
                      <a:pt x="6539" y="3485"/>
                      <a:pt x="4004" y="1217"/>
                      <a:pt x="968" y="116"/>
                    </a:cubicBezTo>
                    <a:cubicBezTo>
                      <a:pt x="902" y="116"/>
                      <a:pt x="902" y="83"/>
                      <a:pt x="902" y="83"/>
                    </a:cubicBezTo>
                    <a:cubicBezTo>
                      <a:pt x="874" y="27"/>
                      <a:pt x="811" y="1"/>
                      <a:pt x="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3"/>
              <p:cNvSpPr/>
              <p:nvPr/>
            </p:nvSpPr>
            <p:spPr>
              <a:xfrm>
                <a:off x="3161633" y="1113838"/>
                <a:ext cx="97956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410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5" y="1135"/>
                      <a:pt x="2869" y="2670"/>
                      <a:pt x="4170" y="4104"/>
                    </a:cubicBezTo>
                    <a:cubicBezTo>
                      <a:pt x="3770" y="2770"/>
                      <a:pt x="3270" y="1602"/>
                      <a:pt x="2436" y="401"/>
                    </a:cubicBezTo>
                    <a:lnTo>
                      <a:pt x="2436" y="335"/>
                    </a:lnTo>
                    <a:cubicBezTo>
                      <a:pt x="1635" y="234"/>
                      <a:pt x="801" y="101"/>
                      <a:pt x="1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3"/>
              <p:cNvSpPr/>
              <p:nvPr/>
            </p:nvSpPr>
            <p:spPr>
              <a:xfrm>
                <a:off x="3156936" y="1084083"/>
                <a:ext cx="102653" cy="29004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1235" extrusionOk="0">
                    <a:moveTo>
                      <a:pt x="4370" y="0"/>
                    </a:moveTo>
                    <a:lnTo>
                      <a:pt x="4370" y="0"/>
                    </a:lnTo>
                    <a:cubicBezTo>
                      <a:pt x="2869" y="67"/>
                      <a:pt x="1435" y="367"/>
                      <a:pt x="0" y="901"/>
                    </a:cubicBezTo>
                    <a:cubicBezTo>
                      <a:pt x="901" y="1001"/>
                      <a:pt x="1768" y="1101"/>
                      <a:pt x="2636" y="1235"/>
                    </a:cubicBezTo>
                    <a:cubicBezTo>
                      <a:pt x="3169" y="834"/>
                      <a:pt x="3770" y="401"/>
                      <a:pt x="4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43"/>
              <p:cNvSpPr/>
              <p:nvPr/>
            </p:nvSpPr>
            <p:spPr>
              <a:xfrm>
                <a:off x="3225090" y="1123256"/>
                <a:ext cx="110473" cy="150421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64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01" y="1168"/>
                      <a:pt x="1535" y="2569"/>
                      <a:pt x="1835" y="4036"/>
                    </a:cubicBezTo>
                    <a:cubicBezTo>
                      <a:pt x="2702" y="4937"/>
                      <a:pt x="3603" y="5838"/>
                      <a:pt x="4704" y="6405"/>
                    </a:cubicBezTo>
                    <a:cubicBezTo>
                      <a:pt x="4270" y="4270"/>
                      <a:pt x="3570" y="2435"/>
                      <a:pt x="2669" y="501"/>
                    </a:cubicBezTo>
                    <a:cubicBezTo>
                      <a:pt x="1768" y="334"/>
                      <a:pt x="868" y="10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3"/>
              <p:cNvSpPr/>
              <p:nvPr/>
            </p:nvSpPr>
            <p:spPr>
              <a:xfrm>
                <a:off x="3225090" y="1084717"/>
                <a:ext cx="121441" cy="42484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1809" extrusionOk="0">
                    <a:moveTo>
                      <a:pt x="2133" y="1"/>
                    </a:moveTo>
                    <a:cubicBezTo>
                      <a:pt x="1989" y="1"/>
                      <a:pt x="1845" y="3"/>
                      <a:pt x="1702" y="7"/>
                    </a:cubicBezTo>
                    <a:cubicBezTo>
                      <a:pt x="1168" y="474"/>
                      <a:pt x="568" y="874"/>
                      <a:pt x="0" y="1308"/>
                    </a:cubicBezTo>
                    <a:cubicBezTo>
                      <a:pt x="901" y="1408"/>
                      <a:pt x="1835" y="1575"/>
                      <a:pt x="2702" y="1808"/>
                    </a:cubicBezTo>
                    <a:cubicBezTo>
                      <a:pt x="3536" y="1241"/>
                      <a:pt x="4370" y="741"/>
                      <a:pt x="5171" y="340"/>
                    </a:cubicBezTo>
                    <a:cubicBezTo>
                      <a:pt x="4176" y="106"/>
                      <a:pt x="3156" y="1"/>
                      <a:pt x="21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3"/>
              <p:cNvSpPr/>
              <p:nvPr/>
            </p:nvSpPr>
            <p:spPr>
              <a:xfrm>
                <a:off x="3292468" y="1135773"/>
                <a:ext cx="128486" cy="163761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697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68" y="1802"/>
                      <a:pt x="1801" y="3904"/>
                      <a:pt x="2135" y="6039"/>
                    </a:cubicBezTo>
                    <a:cubicBezTo>
                      <a:pt x="2535" y="6305"/>
                      <a:pt x="3002" y="6472"/>
                      <a:pt x="3403" y="6572"/>
                    </a:cubicBezTo>
                    <a:cubicBezTo>
                      <a:pt x="4136" y="6806"/>
                      <a:pt x="4804" y="6906"/>
                      <a:pt x="5471" y="6973"/>
                    </a:cubicBezTo>
                    <a:cubicBezTo>
                      <a:pt x="5137" y="4971"/>
                      <a:pt x="4503" y="3070"/>
                      <a:pt x="3870" y="1168"/>
                    </a:cubicBezTo>
                    <a:lnTo>
                      <a:pt x="3836" y="1168"/>
                    </a:lnTo>
                    <a:cubicBezTo>
                      <a:pt x="3825" y="1172"/>
                      <a:pt x="3815" y="1174"/>
                      <a:pt x="3805" y="1174"/>
                    </a:cubicBezTo>
                    <a:cubicBezTo>
                      <a:pt x="3723" y="1174"/>
                      <a:pt x="3673" y="1061"/>
                      <a:pt x="3703" y="1002"/>
                    </a:cubicBezTo>
                    <a:cubicBezTo>
                      <a:pt x="2435" y="635"/>
                      <a:pt x="1234" y="30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3"/>
              <p:cNvSpPr/>
              <p:nvPr/>
            </p:nvSpPr>
            <p:spPr>
              <a:xfrm>
                <a:off x="3387254" y="1163204"/>
                <a:ext cx="116744" cy="137223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584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34" y="1802"/>
                      <a:pt x="1335" y="3837"/>
                      <a:pt x="1702" y="5805"/>
                    </a:cubicBezTo>
                    <a:lnTo>
                      <a:pt x="1702" y="5838"/>
                    </a:lnTo>
                    <a:cubicBezTo>
                      <a:pt x="1798" y="5841"/>
                      <a:pt x="1894" y="5842"/>
                      <a:pt x="1990" y="5842"/>
                    </a:cubicBezTo>
                    <a:cubicBezTo>
                      <a:pt x="2985" y="5842"/>
                      <a:pt x="3936" y="5693"/>
                      <a:pt x="4971" y="5571"/>
                    </a:cubicBezTo>
                    <a:cubicBezTo>
                      <a:pt x="4670" y="4003"/>
                      <a:pt x="4170" y="2636"/>
                      <a:pt x="3436" y="1201"/>
                    </a:cubicBezTo>
                    <a:cubicBezTo>
                      <a:pt x="2369" y="768"/>
                      <a:pt x="1335" y="434"/>
                      <a:pt x="334" y="134"/>
                    </a:cubicBezTo>
                    <a:cubicBezTo>
                      <a:pt x="201" y="67"/>
                      <a:pt x="134" y="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3"/>
              <p:cNvSpPr/>
              <p:nvPr/>
            </p:nvSpPr>
            <p:spPr>
              <a:xfrm>
                <a:off x="3296367" y="1092702"/>
                <a:ext cx="152018" cy="61131"/>
              </a:xfrm>
              <a:custGeom>
                <a:avLst/>
                <a:gdLst/>
                <a:ahLst/>
                <a:cxnLst/>
                <a:rect l="l" t="t" r="r" b="b"/>
                <a:pathLst>
                  <a:path w="6473" h="2603" extrusionOk="0">
                    <a:moveTo>
                      <a:pt x="2369" y="0"/>
                    </a:moveTo>
                    <a:cubicBezTo>
                      <a:pt x="1635" y="567"/>
                      <a:pt x="802" y="1034"/>
                      <a:pt x="1" y="1535"/>
                    </a:cubicBezTo>
                    <a:cubicBezTo>
                      <a:pt x="1335" y="1835"/>
                      <a:pt x="2670" y="2202"/>
                      <a:pt x="3970" y="2602"/>
                    </a:cubicBezTo>
                    <a:cubicBezTo>
                      <a:pt x="4804" y="2235"/>
                      <a:pt x="5638" y="1868"/>
                      <a:pt x="6472" y="1568"/>
                    </a:cubicBezTo>
                    <a:cubicBezTo>
                      <a:pt x="6039" y="1335"/>
                      <a:pt x="5572" y="1134"/>
                      <a:pt x="5138" y="901"/>
                    </a:cubicBezTo>
                    <a:cubicBezTo>
                      <a:pt x="4237" y="501"/>
                      <a:pt x="3337" y="200"/>
                      <a:pt x="2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43"/>
              <p:cNvSpPr/>
              <p:nvPr/>
            </p:nvSpPr>
            <p:spPr>
              <a:xfrm>
                <a:off x="3397446" y="1131875"/>
                <a:ext cx="118294" cy="54062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2302" extrusionOk="0">
                    <a:moveTo>
                      <a:pt x="2268" y="0"/>
                    </a:moveTo>
                    <a:cubicBezTo>
                      <a:pt x="1568" y="400"/>
                      <a:pt x="767" y="734"/>
                      <a:pt x="0" y="1068"/>
                    </a:cubicBezTo>
                    <a:lnTo>
                      <a:pt x="367" y="1201"/>
                    </a:lnTo>
                    <a:cubicBezTo>
                      <a:pt x="1368" y="1535"/>
                      <a:pt x="2402" y="1868"/>
                      <a:pt x="3402" y="2302"/>
                    </a:cubicBezTo>
                    <a:cubicBezTo>
                      <a:pt x="3903" y="2068"/>
                      <a:pt x="4503" y="1902"/>
                      <a:pt x="5037" y="1801"/>
                    </a:cubicBezTo>
                    <a:cubicBezTo>
                      <a:pt x="4170" y="1134"/>
                      <a:pt x="3236" y="534"/>
                      <a:pt x="22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3"/>
              <p:cNvSpPr/>
              <p:nvPr/>
            </p:nvSpPr>
            <p:spPr>
              <a:xfrm>
                <a:off x="3472645" y="1191409"/>
                <a:ext cx="91685" cy="100304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4271" extrusionOk="0">
                    <a:moveTo>
                      <a:pt x="0" y="0"/>
                    </a:moveTo>
                    <a:cubicBezTo>
                      <a:pt x="801" y="1301"/>
                      <a:pt x="1335" y="2769"/>
                      <a:pt x="1535" y="4270"/>
                    </a:cubicBezTo>
                    <a:lnTo>
                      <a:pt x="2169" y="4137"/>
                    </a:lnTo>
                    <a:cubicBezTo>
                      <a:pt x="2702" y="4037"/>
                      <a:pt x="3303" y="3936"/>
                      <a:pt x="3903" y="3836"/>
                    </a:cubicBezTo>
                    <a:cubicBezTo>
                      <a:pt x="3469" y="2969"/>
                      <a:pt x="3069" y="2102"/>
                      <a:pt x="2702" y="1201"/>
                    </a:cubicBezTo>
                    <a:cubicBezTo>
                      <a:pt x="1835" y="768"/>
                      <a:pt x="968" y="367"/>
                      <a:pt x="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3"/>
              <p:cNvSpPr/>
              <p:nvPr/>
            </p:nvSpPr>
            <p:spPr>
              <a:xfrm>
                <a:off x="3485961" y="1175745"/>
                <a:ext cx="76021" cy="39196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1669" extrusionOk="0">
                    <a:moveTo>
                      <a:pt x="1435" y="0"/>
                    </a:moveTo>
                    <a:cubicBezTo>
                      <a:pt x="968" y="167"/>
                      <a:pt x="467" y="434"/>
                      <a:pt x="0" y="534"/>
                    </a:cubicBezTo>
                    <a:cubicBezTo>
                      <a:pt x="801" y="867"/>
                      <a:pt x="1602" y="1268"/>
                      <a:pt x="2402" y="1668"/>
                    </a:cubicBezTo>
                    <a:cubicBezTo>
                      <a:pt x="2581" y="1566"/>
                      <a:pt x="2798" y="1523"/>
                      <a:pt x="3024" y="1523"/>
                    </a:cubicBezTo>
                    <a:cubicBezTo>
                      <a:pt x="3094" y="1523"/>
                      <a:pt x="3165" y="1527"/>
                      <a:pt x="3236" y="1535"/>
                    </a:cubicBezTo>
                    <a:cubicBezTo>
                      <a:pt x="2636" y="1001"/>
                      <a:pt x="2069" y="501"/>
                      <a:pt x="14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3"/>
              <p:cNvSpPr/>
              <p:nvPr/>
            </p:nvSpPr>
            <p:spPr>
              <a:xfrm>
                <a:off x="3539225" y="1222738"/>
                <a:ext cx="76796" cy="59558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25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68" y="835"/>
                      <a:pt x="868" y="1668"/>
                      <a:pt x="1235" y="2502"/>
                    </a:cubicBezTo>
                    <a:cubicBezTo>
                      <a:pt x="1535" y="2472"/>
                      <a:pt x="1848" y="2456"/>
                      <a:pt x="2160" y="2456"/>
                    </a:cubicBezTo>
                    <a:cubicBezTo>
                      <a:pt x="2542" y="2456"/>
                      <a:pt x="2921" y="2481"/>
                      <a:pt x="3270" y="2536"/>
                    </a:cubicBezTo>
                    <a:cubicBezTo>
                      <a:pt x="2369" y="1502"/>
                      <a:pt x="1235" y="70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43"/>
              <p:cNvSpPr/>
              <p:nvPr/>
            </p:nvSpPr>
            <p:spPr>
              <a:xfrm>
                <a:off x="3546271" y="1214918"/>
                <a:ext cx="66627" cy="50140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135" extrusionOk="0">
                    <a:moveTo>
                      <a:pt x="334" y="0"/>
                    </a:moveTo>
                    <a:cubicBezTo>
                      <a:pt x="201" y="33"/>
                      <a:pt x="101" y="33"/>
                      <a:pt x="1" y="100"/>
                    </a:cubicBezTo>
                    <a:cubicBezTo>
                      <a:pt x="1035" y="667"/>
                      <a:pt x="2002" y="1334"/>
                      <a:pt x="2836" y="2135"/>
                    </a:cubicBezTo>
                    <a:cubicBezTo>
                      <a:pt x="2169" y="1368"/>
                      <a:pt x="1502" y="667"/>
                      <a:pt x="7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43"/>
              <p:cNvSpPr/>
              <p:nvPr/>
            </p:nvSpPr>
            <p:spPr>
              <a:xfrm>
                <a:off x="3163207" y="1113838"/>
                <a:ext cx="97932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4104" extrusionOk="0">
                    <a:moveTo>
                      <a:pt x="0" y="1"/>
                    </a:moveTo>
                    <a:cubicBezTo>
                      <a:pt x="1568" y="1135"/>
                      <a:pt x="2836" y="2670"/>
                      <a:pt x="4170" y="4104"/>
                    </a:cubicBezTo>
                    <a:cubicBezTo>
                      <a:pt x="3703" y="2770"/>
                      <a:pt x="3203" y="1602"/>
                      <a:pt x="2402" y="401"/>
                    </a:cubicBezTo>
                    <a:lnTo>
                      <a:pt x="2369" y="335"/>
                    </a:lnTo>
                    <a:cubicBezTo>
                      <a:pt x="1568" y="234"/>
                      <a:pt x="767" y="10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43"/>
              <p:cNvSpPr/>
              <p:nvPr/>
            </p:nvSpPr>
            <p:spPr>
              <a:xfrm>
                <a:off x="3289321" y="1093289"/>
                <a:ext cx="108736" cy="37247"/>
              </a:xfrm>
              <a:custGeom>
                <a:avLst/>
                <a:gdLst/>
                <a:ahLst/>
                <a:cxnLst/>
                <a:rect l="l" t="t" r="r" b="b"/>
                <a:pathLst>
                  <a:path w="4630" h="1586" extrusionOk="0">
                    <a:moveTo>
                      <a:pt x="845" y="1"/>
                    </a:moveTo>
                    <a:cubicBezTo>
                      <a:pt x="596" y="1"/>
                      <a:pt x="347" y="15"/>
                      <a:pt x="101" y="42"/>
                    </a:cubicBezTo>
                    <a:cubicBezTo>
                      <a:pt x="1" y="42"/>
                      <a:pt x="1" y="209"/>
                      <a:pt x="101" y="209"/>
                    </a:cubicBezTo>
                    <a:cubicBezTo>
                      <a:pt x="1535" y="376"/>
                      <a:pt x="2836" y="843"/>
                      <a:pt x="4137" y="1543"/>
                    </a:cubicBezTo>
                    <a:cubicBezTo>
                      <a:pt x="4178" y="1573"/>
                      <a:pt x="4222" y="1585"/>
                      <a:pt x="4264" y="1585"/>
                    </a:cubicBezTo>
                    <a:cubicBezTo>
                      <a:pt x="4460" y="1585"/>
                      <a:pt x="4629" y="1308"/>
                      <a:pt x="4437" y="1143"/>
                    </a:cubicBezTo>
                    <a:cubicBezTo>
                      <a:pt x="3405" y="362"/>
                      <a:pt x="2117" y="1"/>
                      <a:pt x="8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43"/>
              <p:cNvSpPr/>
              <p:nvPr/>
            </p:nvSpPr>
            <p:spPr>
              <a:xfrm>
                <a:off x="3136833" y="1075229"/>
                <a:ext cx="508544" cy="233582"/>
              </a:xfrm>
              <a:custGeom>
                <a:avLst/>
                <a:gdLst/>
                <a:ahLst/>
                <a:cxnLst/>
                <a:rect l="l" t="t" r="r" b="b"/>
                <a:pathLst>
                  <a:path w="21654" h="9946" extrusionOk="0">
                    <a:moveTo>
                      <a:pt x="5193" y="377"/>
                    </a:moveTo>
                    <a:lnTo>
                      <a:pt x="5193" y="377"/>
                    </a:lnTo>
                    <a:cubicBezTo>
                      <a:pt x="4592" y="744"/>
                      <a:pt x="4025" y="1211"/>
                      <a:pt x="3458" y="1612"/>
                    </a:cubicBezTo>
                    <a:cubicBezTo>
                      <a:pt x="2591" y="1478"/>
                      <a:pt x="1690" y="1378"/>
                      <a:pt x="823" y="1278"/>
                    </a:cubicBezTo>
                    <a:cubicBezTo>
                      <a:pt x="2291" y="744"/>
                      <a:pt x="3758" y="444"/>
                      <a:pt x="5193" y="377"/>
                    </a:cubicBezTo>
                    <a:close/>
                    <a:moveTo>
                      <a:pt x="5958" y="405"/>
                    </a:moveTo>
                    <a:cubicBezTo>
                      <a:pt x="6981" y="405"/>
                      <a:pt x="8001" y="510"/>
                      <a:pt x="8996" y="744"/>
                    </a:cubicBezTo>
                    <a:cubicBezTo>
                      <a:pt x="8162" y="1145"/>
                      <a:pt x="7361" y="1712"/>
                      <a:pt x="6527" y="2212"/>
                    </a:cubicBezTo>
                    <a:lnTo>
                      <a:pt x="6494" y="2212"/>
                    </a:lnTo>
                    <a:cubicBezTo>
                      <a:pt x="5593" y="2045"/>
                      <a:pt x="4692" y="1878"/>
                      <a:pt x="3792" y="1712"/>
                    </a:cubicBezTo>
                    <a:cubicBezTo>
                      <a:pt x="4359" y="1245"/>
                      <a:pt x="4959" y="811"/>
                      <a:pt x="5526" y="411"/>
                    </a:cubicBezTo>
                    <a:cubicBezTo>
                      <a:pt x="5670" y="407"/>
                      <a:pt x="5814" y="405"/>
                      <a:pt x="5958" y="405"/>
                    </a:cubicBezTo>
                    <a:close/>
                    <a:moveTo>
                      <a:pt x="9162" y="744"/>
                    </a:moveTo>
                    <a:cubicBezTo>
                      <a:pt x="10096" y="944"/>
                      <a:pt x="10997" y="1245"/>
                      <a:pt x="11964" y="1645"/>
                    </a:cubicBezTo>
                    <a:cubicBezTo>
                      <a:pt x="12431" y="1878"/>
                      <a:pt x="12865" y="2079"/>
                      <a:pt x="13299" y="2312"/>
                    </a:cubicBezTo>
                    <a:cubicBezTo>
                      <a:pt x="12431" y="2579"/>
                      <a:pt x="11631" y="2979"/>
                      <a:pt x="10797" y="3380"/>
                    </a:cubicBezTo>
                    <a:cubicBezTo>
                      <a:pt x="9463" y="2946"/>
                      <a:pt x="8128" y="2579"/>
                      <a:pt x="6794" y="2279"/>
                    </a:cubicBezTo>
                    <a:cubicBezTo>
                      <a:pt x="7595" y="1778"/>
                      <a:pt x="8428" y="1278"/>
                      <a:pt x="9162" y="744"/>
                    </a:cubicBezTo>
                    <a:close/>
                    <a:moveTo>
                      <a:pt x="13399" y="2412"/>
                    </a:moveTo>
                    <a:cubicBezTo>
                      <a:pt x="14366" y="2913"/>
                      <a:pt x="15300" y="3546"/>
                      <a:pt x="16167" y="4180"/>
                    </a:cubicBezTo>
                    <a:cubicBezTo>
                      <a:pt x="15634" y="4314"/>
                      <a:pt x="15033" y="4480"/>
                      <a:pt x="14533" y="4714"/>
                    </a:cubicBezTo>
                    <a:cubicBezTo>
                      <a:pt x="13499" y="4314"/>
                      <a:pt x="12465" y="3947"/>
                      <a:pt x="11497" y="3613"/>
                    </a:cubicBezTo>
                    <a:lnTo>
                      <a:pt x="11130" y="3480"/>
                    </a:lnTo>
                    <a:cubicBezTo>
                      <a:pt x="11864" y="3146"/>
                      <a:pt x="12665" y="2812"/>
                      <a:pt x="13399" y="2412"/>
                    </a:cubicBezTo>
                    <a:close/>
                    <a:moveTo>
                      <a:pt x="1123" y="1645"/>
                    </a:moveTo>
                    <a:lnTo>
                      <a:pt x="1123" y="1645"/>
                    </a:lnTo>
                    <a:cubicBezTo>
                      <a:pt x="1890" y="1745"/>
                      <a:pt x="2691" y="1878"/>
                      <a:pt x="3558" y="1979"/>
                    </a:cubicBezTo>
                    <a:lnTo>
                      <a:pt x="3558" y="2012"/>
                    </a:lnTo>
                    <a:cubicBezTo>
                      <a:pt x="4359" y="3246"/>
                      <a:pt x="4859" y="4414"/>
                      <a:pt x="5293" y="5748"/>
                    </a:cubicBezTo>
                    <a:cubicBezTo>
                      <a:pt x="3959" y="4314"/>
                      <a:pt x="2691" y="2779"/>
                      <a:pt x="1123" y="1645"/>
                    </a:cubicBezTo>
                    <a:close/>
                    <a:moveTo>
                      <a:pt x="16267" y="4280"/>
                    </a:moveTo>
                    <a:cubicBezTo>
                      <a:pt x="16868" y="4781"/>
                      <a:pt x="17468" y="5281"/>
                      <a:pt x="18002" y="5781"/>
                    </a:cubicBezTo>
                    <a:cubicBezTo>
                      <a:pt x="17702" y="5781"/>
                      <a:pt x="17435" y="5781"/>
                      <a:pt x="17168" y="5915"/>
                    </a:cubicBezTo>
                    <a:cubicBezTo>
                      <a:pt x="16434" y="5481"/>
                      <a:pt x="15634" y="5147"/>
                      <a:pt x="14833" y="4814"/>
                    </a:cubicBezTo>
                    <a:cubicBezTo>
                      <a:pt x="15333" y="4714"/>
                      <a:pt x="15800" y="4480"/>
                      <a:pt x="16267" y="4280"/>
                    </a:cubicBezTo>
                    <a:close/>
                    <a:moveTo>
                      <a:pt x="17960" y="5956"/>
                    </a:moveTo>
                    <a:cubicBezTo>
                      <a:pt x="18035" y="5956"/>
                      <a:pt x="18119" y="5965"/>
                      <a:pt x="18202" y="5981"/>
                    </a:cubicBezTo>
                    <a:cubicBezTo>
                      <a:pt x="18936" y="6649"/>
                      <a:pt x="19570" y="7382"/>
                      <a:pt x="20270" y="8116"/>
                    </a:cubicBezTo>
                    <a:cubicBezTo>
                      <a:pt x="19436" y="7316"/>
                      <a:pt x="18469" y="6649"/>
                      <a:pt x="17435" y="6081"/>
                    </a:cubicBezTo>
                    <a:cubicBezTo>
                      <a:pt x="17535" y="6048"/>
                      <a:pt x="17635" y="5981"/>
                      <a:pt x="17768" y="5981"/>
                    </a:cubicBezTo>
                    <a:cubicBezTo>
                      <a:pt x="17819" y="5965"/>
                      <a:pt x="17885" y="5956"/>
                      <a:pt x="17960" y="5956"/>
                    </a:cubicBezTo>
                    <a:close/>
                    <a:moveTo>
                      <a:pt x="3758" y="2045"/>
                    </a:moveTo>
                    <a:cubicBezTo>
                      <a:pt x="4659" y="2145"/>
                      <a:pt x="5526" y="2379"/>
                      <a:pt x="6427" y="2546"/>
                    </a:cubicBezTo>
                    <a:cubicBezTo>
                      <a:pt x="7294" y="4447"/>
                      <a:pt x="8028" y="6315"/>
                      <a:pt x="8462" y="8450"/>
                    </a:cubicBezTo>
                    <a:cubicBezTo>
                      <a:pt x="7361" y="7816"/>
                      <a:pt x="6460" y="6982"/>
                      <a:pt x="5593" y="6081"/>
                    </a:cubicBezTo>
                    <a:cubicBezTo>
                      <a:pt x="5293" y="4614"/>
                      <a:pt x="4626" y="3246"/>
                      <a:pt x="3758" y="2045"/>
                    </a:cubicBezTo>
                    <a:close/>
                    <a:moveTo>
                      <a:pt x="17135" y="6282"/>
                    </a:moveTo>
                    <a:lnTo>
                      <a:pt x="17135" y="6282"/>
                    </a:lnTo>
                    <a:cubicBezTo>
                      <a:pt x="18369" y="6982"/>
                      <a:pt x="19503" y="7783"/>
                      <a:pt x="20404" y="8817"/>
                    </a:cubicBezTo>
                    <a:cubicBezTo>
                      <a:pt x="20055" y="8762"/>
                      <a:pt x="19696" y="8737"/>
                      <a:pt x="19321" y="8737"/>
                    </a:cubicBezTo>
                    <a:cubicBezTo>
                      <a:pt x="19015" y="8737"/>
                      <a:pt x="18699" y="8753"/>
                      <a:pt x="18369" y="8783"/>
                    </a:cubicBezTo>
                    <a:cubicBezTo>
                      <a:pt x="18002" y="7916"/>
                      <a:pt x="17602" y="7116"/>
                      <a:pt x="17135" y="6282"/>
                    </a:cubicBezTo>
                    <a:close/>
                    <a:moveTo>
                      <a:pt x="14266" y="4947"/>
                    </a:moveTo>
                    <a:cubicBezTo>
                      <a:pt x="15167" y="5281"/>
                      <a:pt x="16034" y="5715"/>
                      <a:pt x="16935" y="6148"/>
                    </a:cubicBezTo>
                    <a:cubicBezTo>
                      <a:pt x="17301" y="7049"/>
                      <a:pt x="17668" y="7949"/>
                      <a:pt x="18135" y="8783"/>
                    </a:cubicBezTo>
                    <a:cubicBezTo>
                      <a:pt x="17535" y="8883"/>
                      <a:pt x="17001" y="8950"/>
                      <a:pt x="16434" y="9084"/>
                    </a:cubicBezTo>
                    <a:lnTo>
                      <a:pt x="15800" y="9217"/>
                    </a:lnTo>
                    <a:cubicBezTo>
                      <a:pt x="15634" y="7716"/>
                      <a:pt x="15100" y="6248"/>
                      <a:pt x="14199" y="4947"/>
                    </a:cubicBezTo>
                    <a:close/>
                    <a:moveTo>
                      <a:pt x="6661" y="2579"/>
                    </a:moveTo>
                    <a:cubicBezTo>
                      <a:pt x="7895" y="2879"/>
                      <a:pt x="9162" y="3213"/>
                      <a:pt x="10363" y="3580"/>
                    </a:cubicBezTo>
                    <a:cubicBezTo>
                      <a:pt x="10304" y="3639"/>
                      <a:pt x="10350" y="3752"/>
                      <a:pt x="10456" y="3752"/>
                    </a:cubicBezTo>
                    <a:cubicBezTo>
                      <a:pt x="10469" y="3752"/>
                      <a:pt x="10482" y="3750"/>
                      <a:pt x="10497" y="3746"/>
                    </a:cubicBezTo>
                    <a:lnTo>
                      <a:pt x="10530" y="3746"/>
                    </a:lnTo>
                    <a:cubicBezTo>
                      <a:pt x="11164" y="5648"/>
                      <a:pt x="11764" y="7549"/>
                      <a:pt x="12131" y="9551"/>
                    </a:cubicBezTo>
                    <a:cubicBezTo>
                      <a:pt x="11431" y="9484"/>
                      <a:pt x="10763" y="9384"/>
                      <a:pt x="10096" y="9150"/>
                    </a:cubicBezTo>
                    <a:cubicBezTo>
                      <a:pt x="9629" y="9050"/>
                      <a:pt x="9162" y="8817"/>
                      <a:pt x="8762" y="8583"/>
                    </a:cubicBezTo>
                    <a:cubicBezTo>
                      <a:pt x="8428" y="6548"/>
                      <a:pt x="7728" y="4380"/>
                      <a:pt x="6661" y="2579"/>
                    </a:cubicBezTo>
                    <a:close/>
                    <a:moveTo>
                      <a:pt x="10663" y="3613"/>
                    </a:moveTo>
                    <a:lnTo>
                      <a:pt x="10663" y="3613"/>
                    </a:lnTo>
                    <a:cubicBezTo>
                      <a:pt x="10797" y="3646"/>
                      <a:pt x="10864" y="3713"/>
                      <a:pt x="10997" y="3746"/>
                    </a:cubicBezTo>
                    <a:cubicBezTo>
                      <a:pt x="11998" y="4080"/>
                      <a:pt x="13032" y="4414"/>
                      <a:pt x="14099" y="4814"/>
                    </a:cubicBezTo>
                    <a:cubicBezTo>
                      <a:pt x="14833" y="6248"/>
                      <a:pt x="15333" y="7649"/>
                      <a:pt x="15634" y="9217"/>
                    </a:cubicBezTo>
                    <a:cubicBezTo>
                      <a:pt x="14628" y="9400"/>
                      <a:pt x="13650" y="9555"/>
                      <a:pt x="12649" y="9555"/>
                    </a:cubicBezTo>
                    <a:cubicBezTo>
                      <a:pt x="12555" y="9555"/>
                      <a:pt x="12460" y="9553"/>
                      <a:pt x="12365" y="9551"/>
                    </a:cubicBezTo>
                    <a:lnTo>
                      <a:pt x="12365" y="9484"/>
                    </a:lnTo>
                    <a:cubicBezTo>
                      <a:pt x="11998" y="7549"/>
                      <a:pt x="11497" y="5548"/>
                      <a:pt x="10663" y="3613"/>
                    </a:cubicBezTo>
                    <a:close/>
                    <a:moveTo>
                      <a:pt x="5836" y="0"/>
                    </a:moveTo>
                    <a:cubicBezTo>
                      <a:pt x="3969" y="0"/>
                      <a:pt x="2120" y="381"/>
                      <a:pt x="456" y="1245"/>
                    </a:cubicBezTo>
                    <a:lnTo>
                      <a:pt x="389" y="1245"/>
                    </a:lnTo>
                    <a:cubicBezTo>
                      <a:pt x="323" y="1245"/>
                      <a:pt x="289" y="1278"/>
                      <a:pt x="223" y="1378"/>
                    </a:cubicBezTo>
                    <a:cubicBezTo>
                      <a:pt x="156" y="1411"/>
                      <a:pt x="123" y="1411"/>
                      <a:pt x="89" y="1445"/>
                    </a:cubicBezTo>
                    <a:cubicBezTo>
                      <a:pt x="0" y="1475"/>
                      <a:pt x="17" y="1584"/>
                      <a:pt x="92" y="1584"/>
                    </a:cubicBezTo>
                    <a:cubicBezTo>
                      <a:pt x="101" y="1584"/>
                      <a:pt x="112" y="1582"/>
                      <a:pt x="123" y="1578"/>
                    </a:cubicBezTo>
                    <a:cubicBezTo>
                      <a:pt x="156" y="1578"/>
                      <a:pt x="189" y="1578"/>
                      <a:pt x="189" y="1545"/>
                    </a:cubicBezTo>
                    <a:cubicBezTo>
                      <a:pt x="189" y="1578"/>
                      <a:pt x="256" y="1578"/>
                      <a:pt x="256" y="1578"/>
                    </a:cubicBezTo>
                    <a:cubicBezTo>
                      <a:pt x="3825" y="3713"/>
                      <a:pt x="5593" y="7949"/>
                      <a:pt x="9629" y="9417"/>
                    </a:cubicBezTo>
                    <a:cubicBezTo>
                      <a:pt x="10657" y="9793"/>
                      <a:pt x="11696" y="9946"/>
                      <a:pt x="12747" y="9946"/>
                    </a:cubicBezTo>
                    <a:cubicBezTo>
                      <a:pt x="13470" y="9946"/>
                      <a:pt x="14199" y="9873"/>
                      <a:pt x="14933" y="9751"/>
                    </a:cubicBezTo>
                    <a:cubicBezTo>
                      <a:pt x="16381" y="9498"/>
                      <a:pt x="17861" y="9055"/>
                      <a:pt x="19339" y="9055"/>
                    </a:cubicBezTo>
                    <a:cubicBezTo>
                      <a:pt x="20007" y="9055"/>
                      <a:pt x="20674" y="9145"/>
                      <a:pt x="21338" y="9384"/>
                    </a:cubicBezTo>
                    <a:cubicBezTo>
                      <a:pt x="21360" y="9393"/>
                      <a:pt x="21383" y="9397"/>
                      <a:pt x="21405" y="9397"/>
                    </a:cubicBezTo>
                    <a:cubicBezTo>
                      <a:pt x="21544" y="9397"/>
                      <a:pt x="21653" y="9232"/>
                      <a:pt x="21538" y="9117"/>
                    </a:cubicBezTo>
                    <a:cubicBezTo>
                      <a:pt x="18869" y="5815"/>
                      <a:pt x="15700" y="2812"/>
                      <a:pt x="11764" y="1211"/>
                    </a:cubicBezTo>
                    <a:cubicBezTo>
                      <a:pt x="9907" y="448"/>
                      <a:pt x="7861" y="0"/>
                      <a:pt x="58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37" name="Imagem 136" descr="transfer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547" y="4299942"/>
            <a:ext cx="951453" cy="699542"/>
          </a:xfrm>
          <a:prstGeom prst="rect">
            <a:avLst/>
          </a:prstGeom>
        </p:spPr>
      </p:pic>
      <p:pic>
        <p:nvPicPr>
          <p:cNvPr id="66" name="Imagem 65" descr="b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67495"/>
            <a:ext cx="1008112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44"/>
          <p:cNvSpPr txBox="1">
            <a:spLocks noGrp="1"/>
          </p:cNvSpPr>
          <p:nvPr>
            <p:ph type="title"/>
          </p:nvPr>
        </p:nvSpPr>
        <p:spPr>
          <a:xfrm>
            <a:off x="1038628" y="0"/>
            <a:ext cx="8105372" cy="6275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PT" sz="3600" dirty="0" smtClean="0"/>
              <a:t>Lei de Bases do Clima</a:t>
            </a:r>
            <a:endParaRPr sz="3600" dirty="0"/>
          </a:p>
        </p:txBody>
      </p:sp>
      <p:sp>
        <p:nvSpPr>
          <p:cNvPr id="1101" name="Google Shape;1101;p44"/>
          <p:cNvSpPr txBox="1">
            <a:spLocks noGrp="1"/>
          </p:cNvSpPr>
          <p:nvPr>
            <p:ph type="subTitle" idx="1"/>
          </p:nvPr>
        </p:nvSpPr>
        <p:spPr>
          <a:xfrm>
            <a:off x="-396552" y="411510"/>
            <a:ext cx="9540552" cy="4320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dirty="0" smtClean="0"/>
              <a:t>	</a:t>
            </a:r>
            <a:r>
              <a:rPr lang="pt-PT" b="1" dirty="0" smtClean="0"/>
              <a:t>A Lei de Bases do Clima (Lei n.º 98/2021), </a:t>
            </a:r>
            <a:r>
              <a:rPr lang="pt-PT" dirty="0" smtClean="0"/>
              <a:t>aprovada pela Assembleia da República em 31 de dezembro de 2021, vem consolidar objetivos, princípios e obrigações para os diferentes níveis de governação para a ação climática, nomeadamente:</a:t>
            </a:r>
          </a:p>
          <a:p>
            <a:pPr lvl="0"/>
            <a:r>
              <a:rPr lang="pt-PT" dirty="0" smtClean="0"/>
              <a:t>	-Estipula direitos e deveres em matéria de clima, reforçando o direito à participação dos cidadãos;</a:t>
            </a:r>
          </a:p>
          <a:p>
            <a:pPr lvl="0"/>
            <a:r>
              <a:rPr lang="pt-PT" dirty="0" smtClean="0"/>
              <a:t>	-Define o quadro de governação da política climática, criando novas estruturas e requisitos, incluindo o Conselho para a Ação Climática, os planos de ação climática municipais e regionais;</a:t>
            </a:r>
          </a:p>
          <a:p>
            <a:pPr lvl="0"/>
            <a:r>
              <a:rPr lang="pt-PT" dirty="0" smtClean="0"/>
              <a:t>	-Cria novos requisitos e estabelece calendários para instrumentos de planeamento e avaliação da política climática, uma estratégia industrial verde;</a:t>
            </a:r>
          </a:p>
          <a:p>
            <a:pPr lvl="0"/>
            <a:r>
              <a:rPr lang="pt-PT" dirty="0" smtClean="0"/>
              <a:t>	-Define novos princípios e normas relativas aos instrumentos económicos e financeiros, com particular incidência no processo orçamental do Governo, na tributação verde;</a:t>
            </a:r>
          </a:p>
          <a:p>
            <a:pPr lvl="0"/>
            <a:r>
              <a:rPr lang="pt-PT" dirty="0" smtClean="0"/>
              <a:t>	-Define normas para  climática setorial, (nas áreas da energia, transportes, materiais e consumo, cadeia agroalimentar e sequestro de carbono);</a:t>
            </a:r>
          </a:p>
          <a:p>
            <a:r>
              <a:rPr lang="pt-PT" dirty="0" smtClean="0"/>
              <a:t>	-A Lei de Bases do Clima (LBC) é um conjunto de obrigações relativas à necessidade de desenvolvimento de novos instrumentos da política climática, (os Planos Regionais de Ação Climática (PRAC) e os Planos Municipais de Ação Climática (Art.º 14.º - Políticas Climáticas regionais e locais).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08" name="Google Shape;1108;p44"/>
          <p:cNvGrpSpPr/>
          <p:nvPr/>
        </p:nvGrpSpPr>
        <p:grpSpPr>
          <a:xfrm>
            <a:off x="2843808" y="4371950"/>
            <a:ext cx="541471" cy="555309"/>
            <a:chOff x="7390410" y="1714112"/>
            <a:chExt cx="339694" cy="348418"/>
          </a:xfrm>
        </p:grpSpPr>
        <p:sp>
          <p:nvSpPr>
            <p:cNvPr id="1109" name="Google Shape;1109;p44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4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4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" name="Google Shape;1112;p44"/>
          <p:cNvGrpSpPr/>
          <p:nvPr/>
        </p:nvGrpSpPr>
        <p:grpSpPr>
          <a:xfrm rot="-1785688">
            <a:off x="3710044" y="4669302"/>
            <a:ext cx="393146" cy="403213"/>
            <a:chOff x="7390410" y="1714112"/>
            <a:chExt cx="339694" cy="348418"/>
          </a:xfrm>
        </p:grpSpPr>
        <p:sp>
          <p:nvSpPr>
            <p:cNvPr id="1113" name="Google Shape;1113;p44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4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4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44"/>
          <p:cNvGrpSpPr/>
          <p:nvPr/>
        </p:nvGrpSpPr>
        <p:grpSpPr>
          <a:xfrm rot="3738971">
            <a:off x="8633650" y="61740"/>
            <a:ext cx="751503" cy="691432"/>
            <a:chOff x="2736300" y="768300"/>
            <a:chExt cx="775312" cy="924359"/>
          </a:xfrm>
        </p:grpSpPr>
        <p:sp>
          <p:nvSpPr>
            <p:cNvPr id="1117" name="Google Shape;1117;p44"/>
            <p:cNvSpPr/>
            <p:nvPr/>
          </p:nvSpPr>
          <p:spPr>
            <a:xfrm>
              <a:off x="2736300" y="768300"/>
              <a:ext cx="775312" cy="924359"/>
            </a:xfrm>
            <a:custGeom>
              <a:avLst/>
              <a:gdLst/>
              <a:ahLst/>
              <a:cxnLst/>
              <a:rect l="l" t="t" r="r" b="b"/>
              <a:pathLst>
                <a:path w="25928" h="31935" extrusionOk="0">
                  <a:moveTo>
                    <a:pt x="6585" y="1"/>
                  </a:moveTo>
                  <a:cubicBezTo>
                    <a:pt x="6559" y="1"/>
                    <a:pt x="6531" y="9"/>
                    <a:pt x="6505" y="29"/>
                  </a:cubicBezTo>
                  <a:cubicBezTo>
                    <a:pt x="6474" y="29"/>
                    <a:pt x="6474" y="90"/>
                    <a:pt x="6444" y="120"/>
                  </a:cubicBezTo>
                  <a:cubicBezTo>
                    <a:pt x="6353" y="120"/>
                    <a:pt x="6231" y="181"/>
                    <a:pt x="6231" y="272"/>
                  </a:cubicBezTo>
                  <a:cubicBezTo>
                    <a:pt x="1915" y="4072"/>
                    <a:pt x="0" y="10029"/>
                    <a:pt x="243" y="15652"/>
                  </a:cubicBezTo>
                  <a:cubicBezTo>
                    <a:pt x="426" y="21275"/>
                    <a:pt x="2675" y="27628"/>
                    <a:pt x="7903" y="30425"/>
                  </a:cubicBezTo>
                  <a:cubicBezTo>
                    <a:pt x="9782" y="31441"/>
                    <a:pt x="11833" y="31934"/>
                    <a:pt x="13861" y="31934"/>
                  </a:cubicBezTo>
                  <a:cubicBezTo>
                    <a:pt x="16261" y="31934"/>
                    <a:pt x="18629" y="31242"/>
                    <a:pt x="20639" y="29908"/>
                  </a:cubicBezTo>
                  <a:cubicBezTo>
                    <a:pt x="20669" y="29908"/>
                    <a:pt x="20669" y="29877"/>
                    <a:pt x="20730" y="29877"/>
                  </a:cubicBezTo>
                  <a:cubicBezTo>
                    <a:pt x="20882" y="29756"/>
                    <a:pt x="21064" y="29634"/>
                    <a:pt x="21216" y="29513"/>
                  </a:cubicBezTo>
                  <a:cubicBezTo>
                    <a:pt x="21216" y="29513"/>
                    <a:pt x="21247" y="29513"/>
                    <a:pt x="21247" y="29482"/>
                  </a:cubicBezTo>
                  <a:cubicBezTo>
                    <a:pt x="21429" y="29330"/>
                    <a:pt x="21581" y="29209"/>
                    <a:pt x="21794" y="29057"/>
                  </a:cubicBezTo>
                  <a:lnTo>
                    <a:pt x="21824" y="29026"/>
                  </a:lnTo>
                  <a:cubicBezTo>
                    <a:pt x="21976" y="28905"/>
                    <a:pt x="22128" y="28753"/>
                    <a:pt x="22250" y="28662"/>
                  </a:cubicBezTo>
                  <a:lnTo>
                    <a:pt x="22341" y="28540"/>
                  </a:lnTo>
                  <a:lnTo>
                    <a:pt x="22706" y="28206"/>
                  </a:lnTo>
                  <a:lnTo>
                    <a:pt x="22797" y="28084"/>
                  </a:lnTo>
                  <a:cubicBezTo>
                    <a:pt x="22949" y="27932"/>
                    <a:pt x="23101" y="27780"/>
                    <a:pt x="23222" y="27567"/>
                  </a:cubicBezTo>
                  <a:cubicBezTo>
                    <a:pt x="24773" y="25683"/>
                    <a:pt x="25928" y="23221"/>
                    <a:pt x="25928" y="20728"/>
                  </a:cubicBezTo>
                  <a:cubicBezTo>
                    <a:pt x="25928" y="20394"/>
                    <a:pt x="25897" y="20029"/>
                    <a:pt x="25836" y="19665"/>
                  </a:cubicBezTo>
                  <a:cubicBezTo>
                    <a:pt x="25806" y="19513"/>
                    <a:pt x="25806" y="19330"/>
                    <a:pt x="25776" y="19178"/>
                  </a:cubicBezTo>
                  <a:cubicBezTo>
                    <a:pt x="25684" y="18844"/>
                    <a:pt x="25624" y="18540"/>
                    <a:pt x="25502" y="18206"/>
                  </a:cubicBezTo>
                  <a:cubicBezTo>
                    <a:pt x="25472" y="18054"/>
                    <a:pt x="25380" y="17902"/>
                    <a:pt x="25320" y="17689"/>
                  </a:cubicBezTo>
                  <a:cubicBezTo>
                    <a:pt x="24560" y="15804"/>
                    <a:pt x="23192" y="14102"/>
                    <a:pt x="21763" y="12674"/>
                  </a:cubicBezTo>
                  <a:cubicBezTo>
                    <a:pt x="21520" y="12430"/>
                    <a:pt x="21216" y="12157"/>
                    <a:pt x="20912" y="11883"/>
                  </a:cubicBezTo>
                  <a:cubicBezTo>
                    <a:pt x="20791" y="11822"/>
                    <a:pt x="20700" y="11701"/>
                    <a:pt x="20608" y="11610"/>
                  </a:cubicBezTo>
                  <a:cubicBezTo>
                    <a:pt x="20426" y="11427"/>
                    <a:pt x="20183" y="11275"/>
                    <a:pt x="20000" y="11093"/>
                  </a:cubicBezTo>
                  <a:cubicBezTo>
                    <a:pt x="19879" y="10971"/>
                    <a:pt x="19757" y="10911"/>
                    <a:pt x="19666" y="10819"/>
                  </a:cubicBezTo>
                  <a:lnTo>
                    <a:pt x="19089" y="10363"/>
                  </a:lnTo>
                  <a:cubicBezTo>
                    <a:pt x="18967" y="10303"/>
                    <a:pt x="18845" y="10181"/>
                    <a:pt x="18693" y="10120"/>
                  </a:cubicBezTo>
                  <a:cubicBezTo>
                    <a:pt x="18511" y="9938"/>
                    <a:pt x="18298" y="9786"/>
                    <a:pt x="18086" y="9664"/>
                  </a:cubicBezTo>
                  <a:cubicBezTo>
                    <a:pt x="17994" y="9573"/>
                    <a:pt x="17873" y="9512"/>
                    <a:pt x="17751" y="9391"/>
                  </a:cubicBezTo>
                  <a:lnTo>
                    <a:pt x="17082" y="8935"/>
                  </a:lnTo>
                  <a:cubicBezTo>
                    <a:pt x="16991" y="8844"/>
                    <a:pt x="16870" y="8813"/>
                    <a:pt x="16809" y="8753"/>
                  </a:cubicBezTo>
                  <a:lnTo>
                    <a:pt x="13617" y="6564"/>
                  </a:lnTo>
                  <a:cubicBezTo>
                    <a:pt x="13587" y="6534"/>
                    <a:pt x="13526" y="6503"/>
                    <a:pt x="13496" y="6503"/>
                  </a:cubicBezTo>
                  <a:lnTo>
                    <a:pt x="12705" y="5926"/>
                  </a:lnTo>
                  <a:cubicBezTo>
                    <a:pt x="12614" y="5895"/>
                    <a:pt x="12584" y="5865"/>
                    <a:pt x="12523" y="5804"/>
                  </a:cubicBezTo>
                  <a:cubicBezTo>
                    <a:pt x="12250" y="5622"/>
                    <a:pt x="12006" y="5439"/>
                    <a:pt x="11763" y="5257"/>
                  </a:cubicBezTo>
                  <a:cubicBezTo>
                    <a:pt x="11702" y="5196"/>
                    <a:pt x="11642" y="5166"/>
                    <a:pt x="11611" y="5135"/>
                  </a:cubicBezTo>
                  <a:cubicBezTo>
                    <a:pt x="10487" y="4284"/>
                    <a:pt x="9484" y="3433"/>
                    <a:pt x="8511" y="2461"/>
                  </a:cubicBezTo>
                  <a:lnTo>
                    <a:pt x="8298" y="2248"/>
                  </a:lnTo>
                  <a:cubicBezTo>
                    <a:pt x="8146" y="2065"/>
                    <a:pt x="7964" y="1914"/>
                    <a:pt x="7812" y="1701"/>
                  </a:cubicBezTo>
                  <a:cubicBezTo>
                    <a:pt x="7386" y="1245"/>
                    <a:pt x="6991" y="758"/>
                    <a:pt x="6626" y="242"/>
                  </a:cubicBezTo>
                  <a:lnTo>
                    <a:pt x="6657" y="181"/>
                  </a:lnTo>
                  <a:cubicBezTo>
                    <a:pt x="6752" y="110"/>
                    <a:pt x="6679" y="1"/>
                    <a:pt x="6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8" name="Google Shape;1118;p44"/>
            <p:cNvGrpSpPr/>
            <p:nvPr/>
          </p:nvGrpSpPr>
          <p:grpSpPr>
            <a:xfrm>
              <a:off x="2795275" y="846575"/>
              <a:ext cx="657350" cy="798375"/>
              <a:chOff x="2795275" y="846575"/>
              <a:chExt cx="657350" cy="798375"/>
            </a:xfrm>
          </p:grpSpPr>
          <p:sp>
            <p:nvSpPr>
              <p:cNvPr id="1119" name="Google Shape;1119;p44"/>
              <p:cNvSpPr/>
              <p:nvPr/>
            </p:nvSpPr>
            <p:spPr>
              <a:xfrm>
                <a:off x="2795275" y="858600"/>
                <a:ext cx="653550" cy="778775"/>
              </a:xfrm>
              <a:custGeom>
                <a:avLst/>
                <a:gdLst/>
                <a:ahLst/>
                <a:cxnLst/>
                <a:rect l="l" t="t" r="r" b="b"/>
                <a:pathLst>
                  <a:path w="26142" h="31151" extrusionOk="0">
                    <a:moveTo>
                      <a:pt x="6384" y="0"/>
                    </a:moveTo>
                    <a:cubicBezTo>
                      <a:pt x="1916" y="4408"/>
                      <a:pt x="1" y="10791"/>
                      <a:pt x="761" y="17083"/>
                    </a:cubicBezTo>
                    <a:cubicBezTo>
                      <a:pt x="1490" y="22919"/>
                      <a:pt x="4530" y="28876"/>
                      <a:pt x="10518" y="30669"/>
                    </a:cubicBezTo>
                    <a:cubicBezTo>
                      <a:pt x="11615" y="30995"/>
                      <a:pt x="12733" y="31150"/>
                      <a:pt x="13841" y="31150"/>
                    </a:cubicBezTo>
                    <a:cubicBezTo>
                      <a:pt x="18530" y="31150"/>
                      <a:pt x="23020" y="28361"/>
                      <a:pt x="24865" y="23861"/>
                    </a:cubicBezTo>
                    <a:cubicBezTo>
                      <a:pt x="26141" y="20669"/>
                      <a:pt x="25564" y="17569"/>
                      <a:pt x="23588" y="14803"/>
                    </a:cubicBezTo>
                    <a:cubicBezTo>
                      <a:pt x="22007" y="12584"/>
                      <a:pt x="19880" y="10882"/>
                      <a:pt x="17722" y="9332"/>
                    </a:cubicBezTo>
                    <a:cubicBezTo>
                      <a:pt x="13709" y="6505"/>
                      <a:pt x="9272" y="4073"/>
                      <a:pt x="63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44"/>
              <p:cNvSpPr/>
              <p:nvPr/>
            </p:nvSpPr>
            <p:spPr>
              <a:xfrm>
                <a:off x="2843925" y="1316375"/>
                <a:ext cx="161125" cy="232225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9289" extrusionOk="0">
                    <a:moveTo>
                      <a:pt x="622" y="1"/>
                    </a:moveTo>
                    <a:cubicBezTo>
                      <a:pt x="431" y="1"/>
                      <a:pt x="249" y="105"/>
                      <a:pt x="183" y="352"/>
                    </a:cubicBezTo>
                    <a:cubicBezTo>
                      <a:pt x="0" y="1264"/>
                      <a:pt x="487" y="2206"/>
                      <a:pt x="882" y="3027"/>
                    </a:cubicBezTo>
                    <a:cubicBezTo>
                      <a:pt x="1368" y="4030"/>
                      <a:pt x="1976" y="5003"/>
                      <a:pt x="2614" y="5945"/>
                    </a:cubicBezTo>
                    <a:cubicBezTo>
                      <a:pt x="3557" y="7313"/>
                      <a:pt x="4529" y="9045"/>
                      <a:pt x="6353" y="9289"/>
                    </a:cubicBezTo>
                    <a:cubicBezTo>
                      <a:pt x="6444" y="9289"/>
                      <a:pt x="6444" y="9137"/>
                      <a:pt x="6383" y="9106"/>
                    </a:cubicBezTo>
                    <a:cubicBezTo>
                      <a:pt x="4712" y="8559"/>
                      <a:pt x="3769" y="6401"/>
                      <a:pt x="2949" y="4912"/>
                    </a:cubicBezTo>
                    <a:cubicBezTo>
                      <a:pt x="2554" y="4152"/>
                      <a:pt x="2158" y="3392"/>
                      <a:pt x="1854" y="2571"/>
                    </a:cubicBezTo>
                    <a:cubicBezTo>
                      <a:pt x="1581" y="1811"/>
                      <a:pt x="1520" y="839"/>
                      <a:pt x="1064" y="200"/>
                    </a:cubicBezTo>
                    <a:cubicBezTo>
                      <a:pt x="953" y="75"/>
                      <a:pt x="784" y="1"/>
                      <a:pt x="6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4"/>
              <p:cNvSpPr/>
              <p:nvPr/>
            </p:nvSpPr>
            <p:spPr>
              <a:xfrm>
                <a:off x="2795275" y="846575"/>
                <a:ext cx="657350" cy="798375"/>
              </a:xfrm>
              <a:custGeom>
                <a:avLst/>
                <a:gdLst/>
                <a:ahLst/>
                <a:cxnLst/>
                <a:rect l="l" t="t" r="r" b="b"/>
                <a:pathLst>
                  <a:path w="26294" h="31935" extrusionOk="0">
                    <a:moveTo>
                      <a:pt x="6384" y="481"/>
                    </a:moveTo>
                    <a:cubicBezTo>
                      <a:pt x="9302" y="4524"/>
                      <a:pt x="13709" y="6956"/>
                      <a:pt x="17691" y="9813"/>
                    </a:cubicBezTo>
                    <a:cubicBezTo>
                      <a:pt x="19880" y="11363"/>
                      <a:pt x="22007" y="13065"/>
                      <a:pt x="23588" y="15254"/>
                    </a:cubicBezTo>
                    <a:cubicBezTo>
                      <a:pt x="25594" y="18050"/>
                      <a:pt x="26172" y="21150"/>
                      <a:pt x="24834" y="24342"/>
                    </a:cubicBezTo>
                    <a:cubicBezTo>
                      <a:pt x="22965" y="28842"/>
                      <a:pt x="18510" y="31631"/>
                      <a:pt x="13835" y="31631"/>
                    </a:cubicBezTo>
                    <a:cubicBezTo>
                      <a:pt x="12731" y="31631"/>
                      <a:pt x="11615" y="31476"/>
                      <a:pt x="10518" y="31150"/>
                    </a:cubicBezTo>
                    <a:cubicBezTo>
                      <a:pt x="4530" y="29357"/>
                      <a:pt x="1430" y="23400"/>
                      <a:pt x="761" y="17564"/>
                    </a:cubicBezTo>
                    <a:cubicBezTo>
                      <a:pt x="1" y="11333"/>
                      <a:pt x="1855" y="4950"/>
                      <a:pt x="6384" y="481"/>
                    </a:cubicBezTo>
                    <a:close/>
                    <a:moveTo>
                      <a:pt x="6608" y="0"/>
                    </a:moveTo>
                    <a:cubicBezTo>
                      <a:pt x="6584" y="0"/>
                      <a:pt x="6560" y="8"/>
                      <a:pt x="6536" y="25"/>
                    </a:cubicBezTo>
                    <a:cubicBezTo>
                      <a:pt x="6506" y="25"/>
                      <a:pt x="6475" y="86"/>
                      <a:pt x="6475" y="86"/>
                    </a:cubicBezTo>
                    <a:cubicBezTo>
                      <a:pt x="6354" y="86"/>
                      <a:pt x="6262" y="147"/>
                      <a:pt x="6262" y="238"/>
                    </a:cubicBezTo>
                    <a:cubicBezTo>
                      <a:pt x="1977" y="4038"/>
                      <a:pt x="92" y="9995"/>
                      <a:pt x="275" y="15618"/>
                    </a:cubicBezTo>
                    <a:cubicBezTo>
                      <a:pt x="457" y="21242"/>
                      <a:pt x="2737" y="27625"/>
                      <a:pt x="7934" y="30421"/>
                    </a:cubicBezTo>
                    <a:cubicBezTo>
                      <a:pt x="9818" y="31441"/>
                      <a:pt x="11872" y="31935"/>
                      <a:pt x="13902" y="31935"/>
                    </a:cubicBezTo>
                    <a:cubicBezTo>
                      <a:pt x="17441" y="31935"/>
                      <a:pt x="20908" y="30433"/>
                      <a:pt x="23284" y="27594"/>
                    </a:cubicBezTo>
                    <a:cubicBezTo>
                      <a:pt x="25077" y="25467"/>
                      <a:pt x="26293" y="22518"/>
                      <a:pt x="25898" y="19691"/>
                    </a:cubicBezTo>
                    <a:cubicBezTo>
                      <a:pt x="25564" y="16986"/>
                      <a:pt x="23740" y="14585"/>
                      <a:pt x="21855" y="12731"/>
                    </a:cubicBezTo>
                    <a:cubicBezTo>
                      <a:pt x="17144" y="8080"/>
                      <a:pt x="10518" y="5709"/>
                      <a:pt x="6658" y="238"/>
                    </a:cubicBezTo>
                    <a:lnTo>
                      <a:pt x="6688" y="177"/>
                    </a:lnTo>
                    <a:cubicBezTo>
                      <a:pt x="6786" y="128"/>
                      <a:pt x="6706" y="0"/>
                      <a:pt x="66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4"/>
              <p:cNvSpPr/>
              <p:nvPr/>
            </p:nvSpPr>
            <p:spPr>
              <a:xfrm>
                <a:off x="3185300" y="1212500"/>
                <a:ext cx="69450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3891" extrusionOk="0">
                    <a:moveTo>
                      <a:pt x="321" y="0"/>
                    </a:moveTo>
                    <a:cubicBezTo>
                      <a:pt x="218" y="0"/>
                      <a:pt x="110" y="80"/>
                      <a:pt x="145" y="221"/>
                    </a:cubicBezTo>
                    <a:cubicBezTo>
                      <a:pt x="358" y="1346"/>
                      <a:pt x="327" y="2501"/>
                      <a:pt x="23" y="3626"/>
                    </a:cubicBezTo>
                    <a:cubicBezTo>
                      <a:pt x="0" y="3741"/>
                      <a:pt x="117" y="3891"/>
                      <a:pt x="227" y="3891"/>
                    </a:cubicBezTo>
                    <a:cubicBezTo>
                      <a:pt x="263" y="3891"/>
                      <a:pt x="298" y="3875"/>
                      <a:pt x="327" y="3839"/>
                    </a:cubicBezTo>
                    <a:cubicBezTo>
                      <a:pt x="1118" y="2957"/>
                      <a:pt x="1999" y="2106"/>
                      <a:pt x="2729" y="1164"/>
                    </a:cubicBezTo>
                    <a:cubicBezTo>
                      <a:pt x="2778" y="1115"/>
                      <a:pt x="2688" y="1026"/>
                      <a:pt x="2619" y="1026"/>
                    </a:cubicBezTo>
                    <a:cubicBezTo>
                      <a:pt x="2603" y="1026"/>
                      <a:pt x="2588" y="1031"/>
                      <a:pt x="2577" y="1042"/>
                    </a:cubicBezTo>
                    <a:cubicBezTo>
                      <a:pt x="1847" y="1711"/>
                      <a:pt x="1209" y="2410"/>
                      <a:pt x="510" y="3109"/>
                    </a:cubicBezTo>
                    <a:cubicBezTo>
                      <a:pt x="692" y="2106"/>
                      <a:pt x="692" y="1133"/>
                      <a:pt x="479" y="130"/>
                    </a:cubicBezTo>
                    <a:cubicBezTo>
                      <a:pt x="467" y="41"/>
                      <a:pt x="395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4"/>
              <p:cNvSpPr/>
              <p:nvPr/>
            </p:nvSpPr>
            <p:spPr>
              <a:xfrm>
                <a:off x="2993400" y="1395450"/>
                <a:ext cx="100325" cy="67225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2689" extrusionOk="0">
                    <a:moveTo>
                      <a:pt x="213" y="0"/>
                    </a:moveTo>
                    <a:cubicBezTo>
                      <a:pt x="52" y="0"/>
                      <a:pt x="0" y="270"/>
                      <a:pt x="161" y="350"/>
                    </a:cubicBezTo>
                    <a:cubicBezTo>
                      <a:pt x="865" y="521"/>
                      <a:pt x="1554" y="617"/>
                      <a:pt x="2248" y="617"/>
                    </a:cubicBezTo>
                    <a:cubicBezTo>
                      <a:pt x="2544" y="617"/>
                      <a:pt x="2841" y="599"/>
                      <a:pt x="3140" y="563"/>
                    </a:cubicBezTo>
                    <a:lnTo>
                      <a:pt x="3140" y="563"/>
                    </a:lnTo>
                    <a:cubicBezTo>
                      <a:pt x="2350" y="1232"/>
                      <a:pt x="1590" y="1840"/>
                      <a:pt x="921" y="2508"/>
                    </a:cubicBezTo>
                    <a:cubicBezTo>
                      <a:pt x="874" y="2580"/>
                      <a:pt x="938" y="2689"/>
                      <a:pt x="997" y="2689"/>
                    </a:cubicBezTo>
                    <a:cubicBezTo>
                      <a:pt x="1013" y="2689"/>
                      <a:pt x="1030" y="2680"/>
                      <a:pt x="1043" y="2660"/>
                    </a:cubicBezTo>
                    <a:cubicBezTo>
                      <a:pt x="2046" y="1992"/>
                      <a:pt x="2897" y="1171"/>
                      <a:pt x="3869" y="411"/>
                    </a:cubicBezTo>
                    <a:cubicBezTo>
                      <a:pt x="4013" y="325"/>
                      <a:pt x="3886" y="105"/>
                      <a:pt x="3744" y="105"/>
                    </a:cubicBezTo>
                    <a:cubicBezTo>
                      <a:pt x="3735" y="105"/>
                      <a:pt x="3726" y="105"/>
                      <a:pt x="3718" y="107"/>
                    </a:cubicBezTo>
                    <a:cubicBezTo>
                      <a:pt x="3204" y="215"/>
                      <a:pt x="2697" y="269"/>
                      <a:pt x="2190" y="269"/>
                    </a:cubicBezTo>
                    <a:cubicBezTo>
                      <a:pt x="1557" y="269"/>
                      <a:pt x="924" y="185"/>
                      <a:pt x="283" y="16"/>
                    </a:cubicBezTo>
                    <a:cubicBezTo>
                      <a:pt x="258" y="5"/>
                      <a:pt x="234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4"/>
              <p:cNvSpPr/>
              <p:nvPr/>
            </p:nvSpPr>
            <p:spPr>
              <a:xfrm>
                <a:off x="3145050" y="1361575"/>
                <a:ext cx="8567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3244" extrusionOk="0">
                    <a:moveTo>
                      <a:pt x="2349" y="0"/>
                    </a:moveTo>
                    <a:cubicBezTo>
                      <a:pt x="2244" y="0"/>
                      <a:pt x="2149" y="173"/>
                      <a:pt x="2272" y="246"/>
                    </a:cubicBezTo>
                    <a:cubicBezTo>
                      <a:pt x="2910" y="794"/>
                      <a:pt x="3092" y="1766"/>
                      <a:pt x="2576" y="2465"/>
                    </a:cubicBezTo>
                    <a:cubicBezTo>
                      <a:pt x="2291" y="2835"/>
                      <a:pt x="1874" y="2992"/>
                      <a:pt x="1445" y="2992"/>
                    </a:cubicBezTo>
                    <a:cubicBezTo>
                      <a:pt x="957" y="2992"/>
                      <a:pt x="453" y="2789"/>
                      <a:pt x="114" y="2465"/>
                    </a:cubicBezTo>
                    <a:cubicBezTo>
                      <a:pt x="105" y="2457"/>
                      <a:pt x="93" y="2453"/>
                      <a:pt x="80" y="2453"/>
                    </a:cubicBezTo>
                    <a:cubicBezTo>
                      <a:pt x="43" y="2453"/>
                      <a:pt x="0" y="2482"/>
                      <a:pt x="22" y="2526"/>
                    </a:cubicBezTo>
                    <a:cubicBezTo>
                      <a:pt x="341" y="2996"/>
                      <a:pt x="900" y="3243"/>
                      <a:pt x="1460" y="3243"/>
                    </a:cubicBezTo>
                    <a:cubicBezTo>
                      <a:pt x="1915" y="3243"/>
                      <a:pt x="2370" y="3080"/>
                      <a:pt x="2697" y="2739"/>
                    </a:cubicBezTo>
                    <a:cubicBezTo>
                      <a:pt x="3427" y="1979"/>
                      <a:pt x="3214" y="672"/>
                      <a:pt x="2424" y="34"/>
                    </a:cubicBezTo>
                    <a:cubicBezTo>
                      <a:pt x="2400" y="10"/>
                      <a:pt x="2374" y="0"/>
                      <a:pt x="23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44"/>
              <p:cNvSpPr/>
              <p:nvPr/>
            </p:nvSpPr>
            <p:spPr>
              <a:xfrm>
                <a:off x="3026300" y="1463425"/>
                <a:ext cx="8360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37" extrusionOk="0">
                    <a:moveTo>
                      <a:pt x="2626" y="0"/>
                    </a:moveTo>
                    <a:cubicBezTo>
                      <a:pt x="2152" y="0"/>
                      <a:pt x="1449" y="343"/>
                      <a:pt x="912" y="944"/>
                    </a:cubicBezTo>
                    <a:cubicBezTo>
                      <a:pt x="61" y="1856"/>
                      <a:pt x="0" y="2464"/>
                      <a:pt x="304" y="2707"/>
                    </a:cubicBezTo>
                    <a:cubicBezTo>
                      <a:pt x="391" y="2794"/>
                      <a:pt x="519" y="2836"/>
                      <a:pt x="675" y="2836"/>
                    </a:cubicBezTo>
                    <a:cubicBezTo>
                      <a:pt x="1068" y="2836"/>
                      <a:pt x="1636" y="2569"/>
                      <a:pt x="2158" y="2069"/>
                    </a:cubicBezTo>
                    <a:cubicBezTo>
                      <a:pt x="2827" y="1431"/>
                      <a:pt x="3344" y="519"/>
                      <a:pt x="3070" y="185"/>
                    </a:cubicBezTo>
                    <a:cubicBezTo>
                      <a:pt x="2981" y="60"/>
                      <a:pt x="2823" y="0"/>
                      <a:pt x="26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44"/>
              <p:cNvSpPr/>
              <p:nvPr/>
            </p:nvSpPr>
            <p:spPr>
              <a:xfrm>
                <a:off x="3245900" y="1266875"/>
                <a:ext cx="83625" cy="70650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26" extrusionOk="0">
                    <a:moveTo>
                      <a:pt x="2655" y="0"/>
                    </a:moveTo>
                    <a:cubicBezTo>
                      <a:pt x="2181" y="0"/>
                      <a:pt x="1460" y="365"/>
                      <a:pt x="912" y="934"/>
                    </a:cubicBezTo>
                    <a:cubicBezTo>
                      <a:pt x="61" y="1846"/>
                      <a:pt x="1" y="2454"/>
                      <a:pt x="305" y="2697"/>
                    </a:cubicBezTo>
                    <a:cubicBezTo>
                      <a:pt x="391" y="2783"/>
                      <a:pt x="519" y="2826"/>
                      <a:pt x="676" y="2826"/>
                    </a:cubicBezTo>
                    <a:cubicBezTo>
                      <a:pt x="1068" y="2826"/>
                      <a:pt x="1637" y="2559"/>
                      <a:pt x="2159" y="2059"/>
                    </a:cubicBezTo>
                    <a:cubicBezTo>
                      <a:pt x="2827" y="1420"/>
                      <a:pt x="3344" y="509"/>
                      <a:pt x="3071" y="174"/>
                    </a:cubicBezTo>
                    <a:cubicBezTo>
                      <a:pt x="2986" y="55"/>
                      <a:pt x="2839" y="0"/>
                      <a:pt x="26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27" name="Google Shape;1127;p44"/>
          <p:cNvGrpSpPr/>
          <p:nvPr/>
        </p:nvGrpSpPr>
        <p:grpSpPr>
          <a:xfrm>
            <a:off x="-396552" y="-272580"/>
            <a:ext cx="1273894" cy="545159"/>
            <a:chOff x="6171870" y="474396"/>
            <a:chExt cx="903856" cy="386829"/>
          </a:xfrm>
        </p:grpSpPr>
        <p:sp>
          <p:nvSpPr>
            <p:cNvPr id="1128" name="Google Shape;1128;p44"/>
            <p:cNvSpPr/>
            <p:nvPr/>
          </p:nvSpPr>
          <p:spPr>
            <a:xfrm>
              <a:off x="6171870" y="474396"/>
              <a:ext cx="903856" cy="386829"/>
            </a:xfrm>
            <a:custGeom>
              <a:avLst/>
              <a:gdLst/>
              <a:ahLst/>
              <a:cxnLst/>
              <a:rect l="l" t="t" r="r" b="b"/>
              <a:pathLst>
                <a:path w="26688" h="10491" extrusionOk="0">
                  <a:moveTo>
                    <a:pt x="17705" y="0"/>
                  </a:moveTo>
                  <a:cubicBezTo>
                    <a:pt x="15982" y="0"/>
                    <a:pt x="14535" y="655"/>
                    <a:pt x="13283" y="1645"/>
                  </a:cubicBezTo>
                  <a:cubicBezTo>
                    <a:pt x="11885" y="2770"/>
                    <a:pt x="10760" y="4381"/>
                    <a:pt x="10000" y="6053"/>
                  </a:cubicBezTo>
                  <a:cubicBezTo>
                    <a:pt x="9909" y="6266"/>
                    <a:pt x="9818" y="6448"/>
                    <a:pt x="9757" y="6691"/>
                  </a:cubicBezTo>
                  <a:cubicBezTo>
                    <a:pt x="9453" y="5931"/>
                    <a:pt x="8845" y="5354"/>
                    <a:pt x="8116" y="5080"/>
                  </a:cubicBezTo>
                  <a:cubicBezTo>
                    <a:pt x="7812" y="4989"/>
                    <a:pt x="7508" y="4898"/>
                    <a:pt x="7174" y="4898"/>
                  </a:cubicBezTo>
                  <a:cubicBezTo>
                    <a:pt x="7022" y="4898"/>
                    <a:pt x="6809" y="4898"/>
                    <a:pt x="6687" y="4928"/>
                  </a:cubicBezTo>
                  <a:cubicBezTo>
                    <a:pt x="5806" y="5080"/>
                    <a:pt x="5107" y="5597"/>
                    <a:pt x="4651" y="6266"/>
                  </a:cubicBezTo>
                  <a:cubicBezTo>
                    <a:pt x="4620" y="6357"/>
                    <a:pt x="4560" y="6448"/>
                    <a:pt x="4499" y="6539"/>
                  </a:cubicBezTo>
                  <a:cubicBezTo>
                    <a:pt x="4164" y="7177"/>
                    <a:pt x="4013" y="7907"/>
                    <a:pt x="4013" y="8636"/>
                  </a:cubicBezTo>
                  <a:cubicBezTo>
                    <a:pt x="3590" y="8338"/>
                    <a:pt x="3088" y="8196"/>
                    <a:pt x="2588" y="8196"/>
                  </a:cubicBezTo>
                  <a:cubicBezTo>
                    <a:pt x="1612" y="8196"/>
                    <a:pt x="646" y="8736"/>
                    <a:pt x="304" y="9700"/>
                  </a:cubicBezTo>
                  <a:cubicBezTo>
                    <a:pt x="243" y="9791"/>
                    <a:pt x="213" y="9883"/>
                    <a:pt x="213" y="10004"/>
                  </a:cubicBezTo>
                  <a:lnTo>
                    <a:pt x="213" y="10065"/>
                  </a:lnTo>
                  <a:cubicBezTo>
                    <a:pt x="213" y="10095"/>
                    <a:pt x="243" y="10156"/>
                    <a:pt x="304" y="10156"/>
                  </a:cubicBezTo>
                  <a:lnTo>
                    <a:pt x="365" y="10156"/>
                  </a:lnTo>
                  <a:cubicBezTo>
                    <a:pt x="243" y="10156"/>
                    <a:pt x="183" y="10187"/>
                    <a:pt x="61" y="10187"/>
                  </a:cubicBezTo>
                  <a:cubicBezTo>
                    <a:pt x="0" y="10187"/>
                    <a:pt x="0" y="10308"/>
                    <a:pt x="61" y="10308"/>
                  </a:cubicBezTo>
                  <a:cubicBezTo>
                    <a:pt x="1068" y="10407"/>
                    <a:pt x="2095" y="10434"/>
                    <a:pt x="3130" y="10434"/>
                  </a:cubicBezTo>
                  <a:cubicBezTo>
                    <a:pt x="4312" y="10434"/>
                    <a:pt x="5504" y="10399"/>
                    <a:pt x="6687" y="10399"/>
                  </a:cubicBezTo>
                  <a:lnTo>
                    <a:pt x="13010" y="10399"/>
                  </a:lnTo>
                  <a:cubicBezTo>
                    <a:pt x="15239" y="10399"/>
                    <a:pt x="17454" y="10426"/>
                    <a:pt x="19674" y="10426"/>
                  </a:cubicBezTo>
                  <a:cubicBezTo>
                    <a:pt x="20784" y="10426"/>
                    <a:pt x="21895" y="10420"/>
                    <a:pt x="23010" y="10399"/>
                  </a:cubicBezTo>
                  <a:cubicBezTo>
                    <a:pt x="23952" y="10399"/>
                    <a:pt x="24955" y="10399"/>
                    <a:pt x="25897" y="10369"/>
                  </a:cubicBezTo>
                  <a:lnTo>
                    <a:pt x="25989" y="10369"/>
                  </a:lnTo>
                  <a:cubicBezTo>
                    <a:pt x="26019" y="10445"/>
                    <a:pt x="26103" y="10491"/>
                    <a:pt x="26182" y="10491"/>
                  </a:cubicBezTo>
                  <a:cubicBezTo>
                    <a:pt x="26262" y="10491"/>
                    <a:pt x="26338" y="10445"/>
                    <a:pt x="26353" y="10339"/>
                  </a:cubicBezTo>
                  <a:cubicBezTo>
                    <a:pt x="26384" y="10217"/>
                    <a:pt x="26384" y="10095"/>
                    <a:pt x="26445" y="10004"/>
                  </a:cubicBezTo>
                  <a:cubicBezTo>
                    <a:pt x="26688" y="8819"/>
                    <a:pt x="25745" y="7816"/>
                    <a:pt x="24621" y="7816"/>
                  </a:cubicBezTo>
                  <a:lnTo>
                    <a:pt x="24317" y="7816"/>
                  </a:lnTo>
                  <a:cubicBezTo>
                    <a:pt x="24104" y="7876"/>
                    <a:pt x="23922" y="7907"/>
                    <a:pt x="23709" y="7968"/>
                  </a:cubicBezTo>
                  <a:cubicBezTo>
                    <a:pt x="23739" y="7481"/>
                    <a:pt x="23739" y="6965"/>
                    <a:pt x="23739" y="6448"/>
                  </a:cubicBezTo>
                  <a:cubicBezTo>
                    <a:pt x="23739" y="5688"/>
                    <a:pt x="23648" y="4928"/>
                    <a:pt x="23466" y="4168"/>
                  </a:cubicBezTo>
                  <a:cubicBezTo>
                    <a:pt x="23283" y="3469"/>
                    <a:pt x="22979" y="2740"/>
                    <a:pt x="22523" y="2132"/>
                  </a:cubicBezTo>
                  <a:cubicBezTo>
                    <a:pt x="21824" y="1250"/>
                    <a:pt x="20882" y="642"/>
                    <a:pt x="19849" y="308"/>
                  </a:cubicBezTo>
                  <a:cubicBezTo>
                    <a:pt x="19241" y="126"/>
                    <a:pt x="18572" y="4"/>
                    <a:pt x="17934" y="4"/>
                  </a:cubicBezTo>
                  <a:cubicBezTo>
                    <a:pt x="17857" y="1"/>
                    <a:pt x="17781" y="0"/>
                    <a:pt x="17705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9" name="Google Shape;1129;p44"/>
            <p:cNvGrpSpPr/>
            <p:nvPr/>
          </p:nvGrpSpPr>
          <p:grpSpPr>
            <a:xfrm>
              <a:off x="6209624" y="503166"/>
              <a:ext cx="828343" cy="332060"/>
              <a:chOff x="2966818" y="655761"/>
              <a:chExt cx="642176" cy="257451"/>
            </a:xfrm>
          </p:grpSpPr>
          <p:sp>
            <p:nvSpPr>
              <p:cNvPr id="1130" name="Google Shape;1130;p44"/>
              <p:cNvSpPr/>
              <p:nvPr/>
            </p:nvSpPr>
            <p:spPr>
              <a:xfrm>
                <a:off x="2974268" y="671569"/>
                <a:ext cx="619827" cy="235207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6725" extrusionOk="0">
                    <a:moveTo>
                      <a:pt x="12044" y="1"/>
                    </a:moveTo>
                    <a:cubicBezTo>
                      <a:pt x="11971" y="1"/>
                      <a:pt x="11897" y="3"/>
                      <a:pt x="11825" y="7"/>
                    </a:cubicBezTo>
                    <a:cubicBezTo>
                      <a:pt x="9119" y="68"/>
                      <a:pt x="7417" y="2499"/>
                      <a:pt x="6566" y="4809"/>
                    </a:cubicBezTo>
                    <a:cubicBezTo>
                      <a:pt x="6552" y="4878"/>
                      <a:pt x="6502" y="4909"/>
                      <a:pt x="6450" y="4909"/>
                    </a:cubicBezTo>
                    <a:cubicBezTo>
                      <a:pt x="6387" y="4909"/>
                      <a:pt x="6323" y="4862"/>
                      <a:pt x="6323" y="4779"/>
                    </a:cubicBezTo>
                    <a:cubicBezTo>
                      <a:pt x="6233" y="3903"/>
                      <a:pt x="5463" y="3342"/>
                      <a:pt x="4662" y="3342"/>
                    </a:cubicBezTo>
                    <a:cubicBezTo>
                      <a:pt x="4379" y="3342"/>
                      <a:pt x="4092" y="3412"/>
                      <a:pt x="3831" y="3563"/>
                    </a:cubicBezTo>
                    <a:cubicBezTo>
                      <a:pt x="3010" y="4019"/>
                      <a:pt x="2706" y="5022"/>
                      <a:pt x="2827" y="5934"/>
                    </a:cubicBezTo>
                    <a:cubicBezTo>
                      <a:pt x="2827" y="5993"/>
                      <a:pt x="2763" y="6040"/>
                      <a:pt x="2693" y="6040"/>
                    </a:cubicBezTo>
                    <a:cubicBezTo>
                      <a:pt x="2655" y="6040"/>
                      <a:pt x="2616" y="6027"/>
                      <a:pt x="2584" y="5995"/>
                    </a:cubicBezTo>
                    <a:cubicBezTo>
                      <a:pt x="2298" y="5709"/>
                      <a:pt x="1933" y="5578"/>
                      <a:pt x="1568" y="5578"/>
                    </a:cubicBezTo>
                    <a:cubicBezTo>
                      <a:pt x="925" y="5578"/>
                      <a:pt x="286" y="5985"/>
                      <a:pt x="92" y="6663"/>
                    </a:cubicBezTo>
                    <a:cubicBezTo>
                      <a:pt x="92" y="6688"/>
                      <a:pt x="72" y="6712"/>
                      <a:pt x="33" y="6721"/>
                    </a:cubicBezTo>
                    <a:lnTo>
                      <a:pt x="33" y="6721"/>
                    </a:lnTo>
                    <a:cubicBezTo>
                      <a:pt x="685" y="6655"/>
                      <a:pt x="1332" y="6636"/>
                      <a:pt x="1977" y="6636"/>
                    </a:cubicBezTo>
                    <a:cubicBezTo>
                      <a:pt x="2765" y="6636"/>
                      <a:pt x="3551" y="6663"/>
                      <a:pt x="4347" y="6663"/>
                    </a:cubicBezTo>
                    <a:cubicBezTo>
                      <a:pt x="5776" y="6603"/>
                      <a:pt x="7265" y="6603"/>
                      <a:pt x="8724" y="6603"/>
                    </a:cubicBezTo>
                    <a:cubicBezTo>
                      <a:pt x="10809" y="6581"/>
                      <a:pt x="12894" y="6560"/>
                      <a:pt x="14989" y="6560"/>
                    </a:cubicBezTo>
                    <a:cubicBezTo>
                      <a:pt x="15857" y="6560"/>
                      <a:pt x="16727" y="6563"/>
                      <a:pt x="17600" y="6572"/>
                    </a:cubicBezTo>
                    <a:lnTo>
                      <a:pt x="17630" y="6572"/>
                    </a:lnTo>
                    <a:cubicBezTo>
                      <a:pt x="17722" y="5886"/>
                      <a:pt x="17193" y="5354"/>
                      <a:pt x="16562" y="5354"/>
                    </a:cubicBezTo>
                    <a:cubicBezTo>
                      <a:pt x="16356" y="5354"/>
                      <a:pt x="16138" y="5411"/>
                      <a:pt x="15928" y="5539"/>
                    </a:cubicBezTo>
                    <a:cubicBezTo>
                      <a:pt x="15891" y="5567"/>
                      <a:pt x="15851" y="5577"/>
                      <a:pt x="15815" y="5577"/>
                    </a:cubicBezTo>
                    <a:cubicBezTo>
                      <a:pt x="15731" y="5577"/>
                      <a:pt x="15664" y="5520"/>
                      <a:pt x="15685" y="5478"/>
                    </a:cubicBezTo>
                    <a:cubicBezTo>
                      <a:pt x="15806" y="4019"/>
                      <a:pt x="15837" y="2378"/>
                      <a:pt x="14864" y="1223"/>
                    </a:cubicBezTo>
                    <a:cubicBezTo>
                      <a:pt x="14155" y="400"/>
                      <a:pt x="13075" y="1"/>
                      <a:pt x="12044" y="1"/>
                    </a:cubicBezTo>
                    <a:close/>
                    <a:moveTo>
                      <a:pt x="33" y="6721"/>
                    </a:moveTo>
                    <a:cubicBezTo>
                      <a:pt x="22" y="6722"/>
                      <a:pt x="12" y="6723"/>
                      <a:pt x="1" y="6724"/>
                    </a:cubicBezTo>
                    <a:cubicBezTo>
                      <a:pt x="13" y="6724"/>
                      <a:pt x="24" y="6723"/>
                      <a:pt x="33" y="67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44"/>
              <p:cNvSpPr/>
              <p:nvPr/>
            </p:nvSpPr>
            <p:spPr>
              <a:xfrm>
                <a:off x="2974268" y="865291"/>
                <a:ext cx="85094" cy="40396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1155" extrusionOk="0">
                    <a:moveTo>
                      <a:pt x="1563" y="1"/>
                    </a:moveTo>
                    <a:cubicBezTo>
                      <a:pt x="930" y="1"/>
                      <a:pt x="297" y="408"/>
                      <a:pt x="92" y="1064"/>
                    </a:cubicBezTo>
                    <a:cubicBezTo>
                      <a:pt x="92" y="1116"/>
                      <a:pt x="69" y="1146"/>
                      <a:pt x="24" y="1153"/>
                    </a:cubicBezTo>
                    <a:lnTo>
                      <a:pt x="24" y="1153"/>
                    </a:lnTo>
                    <a:cubicBezTo>
                      <a:pt x="42" y="1151"/>
                      <a:pt x="70" y="1146"/>
                      <a:pt x="100" y="1134"/>
                    </a:cubicBezTo>
                    <a:lnTo>
                      <a:pt x="100" y="1134"/>
                    </a:lnTo>
                    <a:cubicBezTo>
                      <a:pt x="99" y="1136"/>
                      <a:pt x="100" y="1138"/>
                      <a:pt x="102" y="1138"/>
                    </a:cubicBezTo>
                    <a:cubicBezTo>
                      <a:pt x="105" y="1138"/>
                      <a:pt x="112" y="1135"/>
                      <a:pt x="122" y="1124"/>
                    </a:cubicBezTo>
                    <a:lnTo>
                      <a:pt x="122" y="1124"/>
                    </a:lnTo>
                    <a:cubicBezTo>
                      <a:pt x="115" y="1128"/>
                      <a:pt x="107" y="1132"/>
                      <a:pt x="100" y="1134"/>
                    </a:cubicBezTo>
                    <a:lnTo>
                      <a:pt x="100" y="1134"/>
                    </a:lnTo>
                    <a:cubicBezTo>
                      <a:pt x="101" y="1130"/>
                      <a:pt x="109" y="1124"/>
                      <a:pt x="122" y="1124"/>
                    </a:cubicBezTo>
                    <a:cubicBezTo>
                      <a:pt x="544" y="586"/>
                      <a:pt x="1199" y="192"/>
                      <a:pt x="1854" y="192"/>
                    </a:cubicBezTo>
                    <a:cubicBezTo>
                      <a:pt x="2049" y="192"/>
                      <a:pt x="2244" y="227"/>
                      <a:pt x="2432" y="304"/>
                    </a:cubicBezTo>
                    <a:cubicBezTo>
                      <a:pt x="2175" y="96"/>
                      <a:pt x="1869" y="1"/>
                      <a:pt x="1563" y="1"/>
                    </a:cubicBezTo>
                    <a:close/>
                    <a:moveTo>
                      <a:pt x="24" y="1153"/>
                    </a:moveTo>
                    <a:cubicBezTo>
                      <a:pt x="9" y="1155"/>
                      <a:pt x="1" y="1155"/>
                      <a:pt x="1" y="1155"/>
                    </a:cubicBezTo>
                    <a:cubicBezTo>
                      <a:pt x="9" y="1155"/>
                      <a:pt x="17" y="1154"/>
                      <a:pt x="24" y="1153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44"/>
              <p:cNvSpPr/>
              <p:nvPr/>
            </p:nvSpPr>
            <p:spPr>
              <a:xfrm>
                <a:off x="3202822" y="668527"/>
                <a:ext cx="390461" cy="231849"/>
              </a:xfrm>
              <a:custGeom>
                <a:avLst/>
                <a:gdLst/>
                <a:ahLst/>
                <a:cxnLst/>
                <a:rect l="l" t="t" r="r" b="b"/>
                <a:pathLst>
                  <a:path w="11164" h="6629" extrusionOk="0">
                    <a:moveTo>
                      <a:pt x="5415" y="1"/>
                    </a:moveTo>
                    <a:cubicBezTo>
                      <a:pt x="5373" y="1"/>
                      <a:pt x="5331" y="1"/>
                      <a:pt x="5290" y="3"/>
                    </a:cubicBezTo>
                    <a:cubicBezTo>
                      <a:pt x="2584" y="94"/>
                      <a:pt x="852" y="2465"/>
                      <a:pt x="62" y="4836"/>
                    </a:cubicBezTo>
                    <a:cubicBezTo>
                      <a:pt x="62" y="4836"/>
                      <a:pt x="62" y="4866"/>
                      <a:pt x="1" y="4866"/>
                    </a:cubicBezTo>
                    <a:cubicBezTo>
                      <a:pt x="366" y="5170"/>
                      <a:pt x="548" y="5626"/>
                      <a:pt x="578" y="6112"/>
                    </a:cubicBezTo>
                    <a:lnTo>
                      <a:pt x="578" y="6173"/>
                    </a:lnTo>
                    <a:cubicBezTo>
                      <a:pt x="1140" y="4066"/>
                      <a:pt x="3027" y="2556"/>
                      <a:pt x="5254" y="2556"/>
                    </a:cubicBezTo>
                    <a:cubicBezTo>
                      <a:pt x="5436" y="2556"/>
                      <a:pt x="5620" y="2566"/>
                      <a:pt x="5806" y="2586"/>
                    </a:cubicBezTo>
                    <a:cubicBezTo>
                      <a:pt x="8086" y="2829"/>
                      <a:pt x="9484" y="4562"/>
                      <a:pt x="9089" y="6629"/>
                    </a:cubicBezTo>
                    <a:lnTo>
                      <a:pt x="11095" y="6629"/>
                    </a:lnTo>
                    <a:cubicBezTo>
                      <a:pt x="11164" y="5966"/>
                      <a:pt x="10648" y="5441"/>
                      <a:pt x="10026" y="5441"/>
                    </a:cubicBezTo>
                    <a:cubicBezTo>
                      <a:pt x="9821" y="5441"/>
                      <a:pt x="9604" y="5498"/>
                      <a:pt x="9393" y="5626"/>
                    </a:cubicBezTo>
                    <a:cubicBezTo>
                      <a:pt x="9360" y="5651"/>
                      <a:pt x="9328" y="5662"/>
                      <a:pt x="9301" y="5662"/>
                    </a:cubicBezTo>
                    <a:cubicBezTo>
                      <a:pt x="9228" y="5662"/>
                      <a:pt x="9180" y="5584"/>
                      <a:pt x="9180" y="5474"/>
                    </a:cubicBezTo>
                    <a:cubicBezTo>
                      <a:pt x="9271" y="4045"/>
                      <a:pt x="9302" y="2404"/>
                      <a:pt x="8329" y="1218"/>
                    </a:cubicBezTo>
                    <a:cubicBezTo>
                      <a:pt x="7598" y="371"/>
                      <a:pt x="6474" y="1"/>
                      <a:pt x="54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44"/>
              <p:cNvSpPr/>
              <p:nvPr/>
            </p:nvSpPr>
            <p:spPr>
              <a:xfrm>
                <a:off x="3067823" y="786530"/>
                <a:ext cx="124406" cy="108527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103" extrusionOk="0">
                    <a:moveTo>
                      <a:pt x="1944" y="0"/>
                    </a:moveTo>
                    <a:cubicBezTo>
                      <a:pt x="1668" y="0"/>
                      <a:pt x="1387" y="68"/>
                      <a:pt x="1125" y="215"/>
                    </a:cubicBezTo>
                    <a:cubicBezTo>
                      <a:pt x="304" y="671"/>
                      <a:pt x="1" y="1705"/>
                      <a:pt x="122" y="2556"/>
                    </a:cubicBezTo>
                    <a:cubicBezTo>
                      <a:pt x="122" y="2617"/>
                      <a:pt x="61" y="2647"/>
                      <a:pt x="31" y="2677"/>
                    </a:cubicBezTo>
                    <a:cubicBezTo>
                      <a:pt x="213" y="2799"/>
                      <a:pt x="365" y="2951"/>
                      <a:pt x="517" y="3103"/>
                    </a:cubicBezTo>
                    <a:cubicBezTo>
                      <a:pt x="487" y="2617"/>
                      <a:pt x="669" y="2039"/>
                      <a:pt x="943" y="1522"/>
                    </a:cubicBezTo>
                    <a:cubicBezTo>
                      <a:pt x="1216" y="1075"/>
                      <a:pt x="1714" y="851"/>
                      <a:pt x="2235" y="851"/>
                    </a:cubicBezTo>
                    <a:cubicBezTo>
                      <a:pt x="2351" y="851"/>
                      <a:pt x="2468" y="862"/>
                      <a:pt x="2584" y="884"/>
                    </a:cubicBezTo>
                    <a:cubicBezTo>
                      <a:pt x="2949" y="975"/>
                      <a:pt x="3314" y="1066"/>
                      <a:pt x="3557" y="1279"/>
                    </a:cubicBezTo>
                    <a:cubicBezTo>
                      <a:pt x="3401" y="502"/>
                      <a:pt x="2694" y="0"/>
                      <a:pt x="1944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44"/>
              <p:cNvSpPr/>
              <p:nvPr/>
            </p:nvSpPr>
            <p:spPr>
              <a:xfrm>
                <a:off x="2966818" y="655761"/>
                <a:ext cx="642176" cy="257451"/>
              </a:xfrm>
              <a:custGeom>
                <a:avLst/>
                <a:gdLst/>
                <a:ahLst/>
                <a:cxnLst/>
                <a:rect l="l" t="t" r="r" b="b"/>
                <a:pathLst>
                  <a:path w="18361" h="7361" extrusionOk="0">
                    <a:moveTo>
                      <a:pt x="12119" y="0"/>
                    </a:moveTo>
                    <a:cubicBezTo>
                      <a:pt x="9412" y="0"/>
                      <a:pt x="7582" y="2238"/>
                      <a:pt x="6658" y="4593"/>
                    </a:cubicBezTo>
                    <a:cubicBezTo>
                      <a:pt x="6388" y="3864"/>
                      <a:pt x="5663" y="3351"/>
                      <a:pt x="4866" y="3351"/>
                    </a:cubicBezTo>
                    <a:cubicBezTo>
                      <a:pt x="4765" y="3351"/>
                      <a:pt x="4663" y="3360"/>
                      <a:pt x="4560" y="3377"/>
                    </a:cubicBezTo>
                    <a:cubicBezTo>
                      <a:pt x="3344" y="3559"/>
                      <a:pt x="2706" y="4775"/>
                      <a:pt x="2737" y="5930"/>
                    </a:cubicBezTo>
                    <a:cubicBezTo>
                      <a:pt x="2453" y="5732"/>
                      <a:pt x="2118" y="5639"/>
                      <a:pt x="1782" y="5639"/>
                    </a:cubicBezTo>
                    <a:cubicBezTo>
                      <a:pt x="1036" y="5639"/>
                      <a:pt x="290" y="6097"/>
                      <a:pt x="122" y="6872"/>
                    </a:cubicBezTo>
                    <a:cubicBezTo>
                      <a:pt x="122" y="6963"/>
                      <a:pt x="153" y="6994"/>
                      <a:pt x="214" y="6994"/>
                    </a:cubicBezTo>
                    <a:cubicBezTo>
                      <a:pt x="274" y="6994"/>
                      <a:pt x="305" y="6963"/>
                      <a:pt x="305" y="6903"/>
                    </a:cubicBezTo>
                    <a:cubicBezTo>
                      <a:pt x="516" y="6231"/>
                      <a:pt x="1150" y="5838"/>
                      <a:pt x="1781" y="5838"/>
                    </a:cubicBezTo>
                    <a:cubicBezTo>
                      <a:pt x="2150" y="5838"/>
                      <a:pt x="2517" y="5973"/>
                      <a:pt x="2797" y="6264"/>
                    </a:cubicBezTo>
                    <a:cubicBezTo>
                      <a:pt x="2829" y="6296"/>
                      <a:pt x="2868" y="6310"/>
                      <a:pt x="2906" y="6310"/>
                    </a:cubicBezTo>
                    <a:cubicBezTo>
                      <a:pt x="2976" y="6310"/>
                      <a:pt x="3040" y="6263"/>
                      <a:pt x="3040" y="6204"/>
                    </a:cubicBezTo>
                    <a:cubicBezTo>
                      <a:pt x="2919" y="5322"/>
                      <a:pt x="3223" y="4289"/>
                      <a:pt x="4074" y="3833"/>
                    </a:cubicBezTo>
                    <a:cubicBezTo>
                      <a:pt x="4313" y="3706"/>
                      <a:pt x="4577" y="3647"/>
                      <a:pt x="4839" y="3647"/>
                    </a:cubicBezTo>
                    <a:cubicBezTo>
                      <a:pt x="5644" y="3647"/>
                      <a:pt x="6444" y="4201"/>
                      <a:pt x="6536" y="5049"/>
                    </a:cubicBezTo>
                    <a:cubicBezTo>
                      <a:pt x="6536" y="5132"/>
                      <a:pt x="6600" y="5179"/>
                      <a:pt x="6668" y="5179"/>
                    </a:cubicBezTo>
                    <a:cubicBezTo>
                      <a:pt x="6724" y="5179"/>
                      <a:pt x="6782" y="5147"/>
                      <a:pt x="6810" y="5079"/>
                    </a:cubicBezTo>
                    <a:cubicBezTo>
                      <a:pt x="7600" y="2739"/>
                      <a:pt x="9332" y="337"/>
                      <a:pt x="12038" y="276"/>
                    </a:cubicBezTo>
                    <a:cubicBezTo>
                      <a:pt x="12110" y="272"/>
                      <a:pt x="12184" y="270"/>
                      <a:pt x="12257" y="270"/>
                    </a:cubicBezTo>
                    <a:cubicBezTo>
                      <a:pt x="13288" y="270"/>
                      <a:pt x="14368" y="669"/>
                      <a:pt x="15077" y="1492"/>
                    </a:cubicBezTo>
                    <a:cubicBezTo>
                      <a:pt x="16050" y="2647"/>
                      <a:pt x="16019" y="4289"/>
                      <a:pt x="15928" y="5748"/>
                    </a:cubicBezTo>
                    <a:cubicBezTo>
                      <a:pt x="15928" y="5860"/>
                      <a:pt x="15978" y="5923"/>
                      <a:pt x="16054" y="5923"/>
                    </a:cubicBezTo>
                    <a:cubicBezTo>
                      <a:pt x="16080" y="5923"/>
                      <a:pt x="16110" y="5915"/>
                      <a:pt x="16141" y="5900"/>
                    </a:cubicBezTo>
                    <a:cubicBezTo>
                      <a:pt x="16365" y="5747"/>
                      <a:pt x="16598" y="5680"/>
                      <a:pt x="16817" y="5680"/>
                    </a:cubicBezTo>
                    <a:cubicBezTo>
                      <a:pt x="17429" y="5680"/>
                      <a:pt x="17933" y="6209"/>
                      <a:pt x="17843" y="6903"/>
                    </a:cubicBezTo>
                    <a:lnTo>
                      <a:pt x="17813" y="6903"/>
                    </a:lnTo>
                    <a:cubicBezTo>
                      <a:pt x="17392" y="6898"/>
                      <a:pt x="16970" y="6897"/>
                      <a:pt x="16548" y="6897"/>
                    </a:cubicBezTo>
                    <a:cubicBezTo>
                      <a:pt x="14014" y="6897"/>
                      <a:pt x="11464" y="6963"/>
                      <a:pt x="8937" y="6963"/>
                    </a:cubicBezTo>
                    <a:cubicBezTo>
                      <a:pt x="7478" y="6994"/>
                      <a:pt x="5989" y="6994"/>
                      <a:pt x="4560" y="6994"/>
                    </a:cubicBezTo>
                    <a:cubicBezTo>
                      <a:pt x="3764" y="6994"/>
                      <a:pt x="2978" y="6967"/>
                      <a:pt x="2190" y="6967"/>
                    </a:cubicBezTo>
                    <a:cubicBezTo>
                      <a:pt x="1534" y="6967"/>
                      <a:pt x="877" y="6986"/>
                      <a:pt x="214" y="7055"/>
                    </a:cubicBezTo>
                    <a:cubicBezTo>
                      <a:pt x="183" y="7115"/>
                      <a:pt x="122" y="7115"/>
                      <a:pt x="31" y="7115"/>
                    </a:cubicBezTo>
                    <a:cubicBezTo>
                      <a:pt x="1" y="7115"/>
                      <a:pt x="1" y="7176"/>
                      <a:pt x="31" y="7176"/>
                    </a:cubicBezTo>
                    <a:cubicBezTo>
                      <a:pt x="859" y="7261"/>
                      <a:pt x="1696" y="7279"/>
                      <a:pt x="2537" y="7279"/>
                    </a:cubicBezTo>
                    <a:cubicBezTo>
                      <a:pt x="3209" y="7279"/>
                      <a:pt x="3885" y="7267"/>
                      <a:pt x="4560" y="7267"/>
                    </a:cubicBezTo>
                    <a:lnTo>
                      <a:pt x="8937" y="7267"/>
                    </a:lnTo>
                    <a:cubicBezTo>
                      <a:pt x="10903" y="7267"/>
                      <a:pt x="12868" y="7281"/>
                      <a:pt x="14843" y="7281"/>
                    </a:cubicBezTo>
                    <a:cubicBezTo>
                      <a:pt x="15830" y="7281"/>
                      <a:pt x="16820" y="7278"/>
                      <a:pt x="17813" y="7267"/>
                    </a:cubicBezTo>
                    <a:cubicBezTo>
                      <a:pt x="17830" y="7319"/>
                      <a:pt x="17894" y="7360"/>
                      <a:pt x="17959" y="7360"/>
                    </a:cubicBezTo>
                    <a:cubicBezTo>
                      <a:pt x="18009" y="7360"/>
                      <a:pt x="18060" y="7334"/>
                      <a:pt x="18086" y="7267"/>
                    </a:cubicBezTo>
                    <a:cubicBezTo>
                      <a:pt x="18361" y="6269"/>
                      <a:pt x="17652" y="5476"/>
                      <a:pt x="16801" y="5476"/>
                    </a:cubicBezTo>
                    <a:cubicBezTo>
                      <a:pt x="16615" y="5476"/>
                      <a:pt x="16423" y="5514"/>
                      <a:pt x="16232" y="5596"/>
                    </a:cubicBezTo>
                    <a:cubicBezTo>
                      <a:pt x="16293" y="4228"/>
                      <a:pt x="16293" y="2739"/>
                      <a:pt x="15412" y="1492"/>
                    </a:cubicBezTo>
                    <a:cubicBezTo>
                      <a:pt x="14712" y="489"/>
                      <a:pt x="13436" y="33"/>
                      <a:pt x="12281" y="3"/>
                    </a:cubicBezTo>
                    <a:cubicBezTo>
                      <a:pt x="12226" y="1"/>
                      <a:pt x="12173" y="0"/>
                      <a:pt x="12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5" name="Google Shape;1135;p44"/>
          <p:cNvGrpSpPr/>
          <p:nvPr/>
        </p:nvGrpSpPr>
        <p:grpSpPr>
          <a:xfrm>
            <a:off x="0" y="4788337"/>
            <a:ext cx="554918" cy="355163"/>
            <a:chOff x="7076749" y="3491364"/>
            <a:chExt cx="554918" cy="355163"/>
          </a:xfrm>
        </p:grpSpPr>
        <p:sp>
          <p:nvSpPr>
            <p:cNvPr id="1136" name="Google Shape;1136;p44"/>
            <p:cNvSpPr/>
            <p:nvPr/>
          </p:nvSpPr>
          <p:spPr>
            <a:xfrm>
              <a:off x="7077570" y="3491375"/>
              <a:ext cx="553281" cy="355151"/>
            </a:xfrm>
            <a:custGeom>
              <a:avLst/>
              <a:gdLst/>
              <a:ahLst/>
              <a:cxnLst/>
              <a:rect l="l" t="t" r="r" b="b"/>
              <a:pathLst>
                <a:path w="26353" h="16916" extrusionOk="0">
                  <a:moveTo>
                    <a:pt x="12988" y="0"/>
                  </a:moveTo>
                  <a:cubicBezTo>
                    <a:pt x="12719" y="0"/>
                    <a:pt x="12448" y="20"/>
                    <a:pt x="12176" y="61"/>
                  </a:cubicBezTo>
                  <a:cubicBezTo>
                    <a:pt x="8907" y="495"/>
                    <a:pt x="6539" y="4231"/>
                    <a:pt x="7873" y="7133"/>
                  </a:cubicBezTo>
                  <a:cubicBezTo>
                    <a:pt x="7114" y="6439"/>
                    <a:pt x="6215" y="5887"/>
                    <a:pt x="5266" y="5887"/>
                  </a:cubicBezTo>
                  <a:cubicBezTo>
                    <a:pt x="4755" y="5887"/>
                    <a:pt x="4229" y="6047"/>
                    <a:pt x="3703" y="6432"/>
                  </a:cubicBezTo>
                  <a:cubicBezTo>
                    <a:pt x="1969" y="7733"/>
                    <a:pt x="2169" y="10068"/>
                    <a:pt x="3236" y="11670"/>
                  </a:cubicBezTo>
                  <a:cubicBezTo>
                    <a:pt x="3083" y="11637"/>
                    <a:pt x="2926" y="11621"/>
                    <a:pt x="2769" y="11621"/>
                  </a:cubicBezTo>
                  <a:cubicBezTo>
                    <a:pt x="1797" y="11621"/>
                    <a:pt x="798" y="12219"/>
                    <a:pt x="368" y="13137"/>
                  </a:cubicBezTo>
                  <a:cubicBezTo>
                    <a:pt x="1" y="13971"/>
                    <a:pt x="134" y="15005"/>
                    <a:pt x="635" y="15806"/>
                  </a:cubicBezTo>
                  <a:cubicBezTo>
                    <a:pt x="701" y="16173"/>
                    <a:pt x="1001" y="16440"/>
                    <a:pt x="1468" y="16606"/>
                  </a:cubicBezTo>
                  <a:cubicBezTo>
                    <a:pt x="1569" y="16673"/>
                    <a:pt x="1702" y="16740"/>
                    <a:pt x="1835" y="16773"/>
                  </a:cubicBezTo>
                  <a:cubicBezTo>
                    <a:pt x="1858" y="16784"/>
                    <a:pt x="1880" y="16788"/>
                    <a:pt x="1902" y="16788"/>
                  </a:cubicBezTo>
                  <a:cubicBezTo>
                    <a:pt x="1947" y="16788"/>
                    <a:pt x="1991" y="16773"/>
                    <a:pt x="2036" y="16773"/>
                  </a:cubicBezTo>
                  <a:cubicBezTo>
                    <a:pt x="2554" y="16877"/>
                    <a:pt x="3170" y="16916"/>
                    <a:pt x="3812" y="16916"/>
                  </a:cubicBezTo>
                  <a:cubicBezTo>
                    <a:pt x="5650" y="16916"/>
                    <a:pt x="7696" y="16598"/>
                    <a:pt x="8240" y="16573"/>
                  </a:cubicBezTo>
                  <a:cubicBezTo>
                    <a:pt x="11009" y="16440"/>
                    <a:pt x="13711" y="16340"/>
                    <a:pt x="16479" y="16239"/>
                  </a:cubicBezTo>
                  <a:cubicBezTo>
                    <a:pt x="18481" y="16139"/>
                    <a:pt x="20682" y="16306"/>
                    <a:pt x="22650" y="15739"/>
                  </a:cubicBezTo>
                  <a:cubicBezTo>
                    <a:pt x="25152" y="14838"/>
                    <a:pt x="26353" y="12103"/>
                    <a:pt x="25219" y="9635"/>
                  </a:cubicBezTo>
                  <a:cubicBezTo>
                    <a:pt x="24429" y="7858"/>
                    <a:pt x="22636" y="7031"/>
                    <a:pt x="20811" y="7031"/>
                  </a:cubicBezTo>
                  <a:cubicBezTo>
                    <a:pt x="20169" y="7031"/>
                    <a:pt x="19522" y="7133"/>
                    <a:pt x="18914" y="7333"/>
                  </a:cubicBezTo>
                  <a:cubicBezTo>
                    <a:pt x="19846" y="3667"/>
                    <a:pt x="16640" y="0"/>
                    <a:pt x="12988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7" name="Google Shape;1137;p44"/>
            <p:cNvGrpSpPr/>
            <p:nvPr/>
          </p:nvGrpSpPr>
          <p:grpSpPr>
            <a:xfrm>
              <a:off x="7076749" y="3491364"/>
              <a:ext cx="554918" cy="355149"/>
              <a:chOff x="5243075" y="647025"/>
              <a:chExt cx="661325" cy="423250"/>
            </a:xfrm>
          </p:grpSpPr>
          <p:sp>
            <p:nvSpPr>
              <p:cNvPr id="1138" name="Google Shape;1138;p44"/>
              <p:cNvSpPr/>
              <p:nvPr/>
            </p:nvSpPr>
            <p:spPr>
              <a:xfrm>
                <a:off x="5258925" y="663425"/>
                <a:ext cx="612600" cy="386825"/>
              </a:xfrm>
              <a:custGeom>
                <a:avLst/>
                <a:gdLst/>
                <a:ahLst/>
                <a:cxnLst/>
                <a:rect l="l" t="t" r="r" b="b"/>
                <a:pathLst>
                  <a:path w="24504" h="15473" extrusionOk="0">
                    <a:moveTo>
                      <a:pt x="12509" y="0"/>
                    </a:moveTo>
                    <a:cubicBezTo>
                      <a:pt x="8240" y="0"/>
                      <a:pt x="6705" y="4203"/>
                      <a:pt x="8373" y="7606"/>
                    </a:cubicBezTo>
                    <a:lnTo>
                      <a:pt x="8373" y="7672"/>
                    </a:lnTo>
                    <a:cubicBezTo>
                      <a:pt x="8407" y="7706"/>
                      <a:pt x="8407" y="7772"/>
                      <a:pt x="8473" y="7806"/>
                    </a:cubicBezTo>
                    <a:cubicBezTo>
                      <a:pt x="8625" y="7983"/>
                      <a:pt x="8411" y="8219"/>
                      <a:pt x="8212" y="8219"/>
                    </a:cubicBezTo>
                    <a:cubicBezTo>
                      <a:pt x="8149" y="8219"/>
                      <a:pt x="8088" y="8195"/>
                      <a:pt x="8040" y="8139"/>
                    </a:cubicBezTo>
                    <a:cubicBezTo>
                      <a:pt x="7243" y="7183"/>
                      <a:pt x="6108" y="5846"/>
                      <a:pt x="4786" y="5846"/>
                    </a:cubicBezTo>
                    <a:cubicBezTo>
                      <a:pt x="4447" y="5846"/>
                      <a:pt x="4097" y="5934"/>
                      <a:pt x="3737" y="6138"/>
                    </a:cubicBezTo>
                    <a:cubicBezTo>
                      <a:pt x="1735" y="7305"/>
                      <a:pt x="2469" y="9707"/>
                      <a:pt x="3470" y="11308"/>
                    </a:cubicBezTo>
                    <a:lnTo>
                      <a:pt x="3470" y="11342"/>
                    </a:lnTo>
                    <a:cubicBezTo>
                      <a:pt x="3470" y="11375"/>
                      <a:pt x="3503" y="11375"/>
                      <a:pt x="3503" y="11375"/>
                    </a:cubicBezTo>
                    <a:cubicBezTo>
                      <a:pt x="3655" y="11497"/>
                      <a:pt x="3558" y="11784"/>
                      <a:pt x="3388" y="11784"/>
                    </a:cubicBezTo>
                    <a:cubicBezTo>
                      <a:pt x="3371" y="11784"/>
                      <a:pt x="3354" y="11781"/>
                      <a:pt x="3336" y="11775"/>
                    </a:cubicBezTo>
                    <a:cubicBezTo>
                      <a:pt x="3045" y="11687"/>
                      <a:pt x="2738" y="11641"/>
                      <a:pt x="2435" y="11641"/>
                    </a:cubicBezTo>
                    <a:cubicBezTo>
                      <a:pt x="1589" y="11641"/>
                      <a:pt x="769" y="11999"/>
                      <a:pt x="401" y="12809"/>
                    </a:cubicBezTo>
                    <a:cubicBezTo>
                      <a:pt x="1" y="13643"/>
                      <a:pt x="334" y="14511"/>
                      <a:pt x="901" y="15144"/>
                    </a:cubicBezTo>
                    <a:cubicBezTo>
                      <a:pt x="1548" y="15391"/>
                      <a:pt x="2685" y="15472"/>
                      <a:pt x="3922" y="15472"/>
                    </a:cubicBezTo>
                    <a:cubicBezTo>
                      <a:pt x="6192" y="15472"/>
                      <a:pt x="8801" y="15199"/>
                      <a:pt x="9341" y="15178"/>
                    </a:cubicBezTo>
                    <a:cubicBezTo>
                      <a:pt x="11909" y="15044"/>
                      <a:pt x="14544" y="14978"/>
                      <a:pt x="17146" y="14844"/>
                    </a:cubicBezTo>
                    <a:cubicBezTo>
                      <a:pt x="19748" y="14711"/>
                      <a:pt x="24084" y="14978"/>
                      <a:pt x="24351" y="11342"/>
                    </a:cubicBezTo>
                    <a:cubicBezTo>
                      <a:pt x="24504" y="8627"/>
                      <a:pt x="22340" y="7321"/>
                      <a:pt x="20077" y="7321"/>
                    </a:cubicBezTo>
                    <a:cubicBezTo>
                      <a:pt x="19365" y="7321"/>
                      <a:pt x="18643" y="7450"/>
                      <a:pt x="17980" y="7706"/>
                    </a:cubicBezTo>
                    <a:cubicBezTo>
                      <a:pt x="17933" y="7726"/>
                      <a:pt x="17887" y="7734"/>
                      <a:pt x="17845" y="7734"/>
                    </a:cubicBezTo>
                    <a:cubicBezTo>
                      <a:pt x="17533" y="7734"/>
                      <a:pt x="17394" y="7240"/>
                      <a:pt x="17747" y="7005"/>
                    </a:cubicBezTo>
                    <a:cubicBezTo>
                      <a:pt x="17780" y="7005"/>
                      <a:pt x="17780" y="6972"/>
                      <a:pt x="17847" y="6972"/>
                    </a:cubicBezTo>
                    <a:cubicBezTo>
                      <a:pt x="17913" y="3536"/>
                      <a:pt x="16546" y="0"/>
                      <a:pt x="12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4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44"/>
              <p:cNvSpPr/>
              <p:nvPr/>
            </p:nvSpPr>
            <p:spPr>
              <a:xfrm>
                <a:off x="5258100" y="665075"/>
                <a:ext cx="614025" cy="381150"/>
              </a:xfrm>
              <a:custGeom>
                <a:avLst/>
                <a:gdLst/>
                <a:ahLst/>
                <a:cxnLst/>
                <a:rect l="l" t="t" r="r" b="b"/>
                <a:pathLst>
                  <a:path w="24561" h="15246" extrusionOk="0">
                    <a:moveTo>
                      <a:pt x="12532" y="1"/>
                    </a:moveTo>
                    <a:cubicBezTo>
                      <a:pt x="12513" y="1"/>
                      <a:pt x="12494" y="1"/>
                      <a:pt x="12476" y="1"/>
                    </a:cubicBezTo>
                    <a:cubicBezTo>
                      <a:pt x="8273" y="1"/>
                      <a:pt x="6738" y="4237"/>
                      <a:pt x="8373" y="7606"/>
                    </a:cubicBezTo>
                    <a:lnTo>
                      <a:pt x="8373" y="7673"/>
                    </a:lnTo>
                    <a:cubicBezTo>
                      <a:pt x="8406" y="7740"/>
                      <a:pt x="8406" y="7773"/>
                      <a:pt x="8440" y="7806"/>
                    </a:cubicBezTo>
                    <a:cubicBezTo>
                      <a:pt x="8563" y="8004"/>
                      <a:pt x="8376" y="8238"/>
                      <a:pt x="8202" y="8238"/>
                    </a:cubicBezTo>
                    <a:cubicBezTo>
                      <a:pt x="8142" y="8238"/>
                      <a:pt x="8083" y="8209"/>
                      <a:pt x="8039" y="8140"/>
                    </a:cubicBezTo>
                    <a:cubicBezTo>
                      <a:pt x="7242" y="7184"/>
                      <a:pt x="6086" y="5847"/>
                      <a:pt x="4772" y="5847"/>
                    </a:cubicBezTo>
                    <a:cubicBezTo>
                      <a:pt x="4436" y="5847"/>
                      <a:pt x="4090" y="5935"/>
                      <a:pt x="3736" y="6139"/>
                    </a:cubicBezTo>
                    <a:cubicBezTo>
                      <a:pt x="1735" y="7306"/>
                      <a:pt x="2435" y="9775"/>
                      <a:pt x="3436" y="11309"/>
                    </a:cubicBezTo>
                    <a:lnTo>
                      <a:pt x="3436" y="11342"/>
                    </a:lnTo>
                    <a:cubicBezTo>
                      <a:pt x="3436" y="11342"/>
                      <a:pt x="3503" y="11342"/>
                      <a:pt x="3503" y="11409"/>
                    </a:cubicBezTo>
                    <a:cubicBezTo>
                      <a:pt x="3629" y="11504"/>
                      <a:pt x="3576" y="11779"/>
                      <a:pt x="3371" y="11779"/>
                    </a:cubicBezTo>
                    <a:cubicBezTo>
                      <a:pt x="3360" y="11779"/>
                      <a:pt x="3348" y="11778"/>
                      <a:pt x="3336" y="11776"/>
                    </a:cubicBezTo>
                    <a:cubicBezTo>
                      <a:pt x="3052" y="11690"/>
                      <a:pt x="2755" y="11646"/>
                      <a:pt x="2461" y="11646"/>
                    </a:cubicBezTo>
                    <a:cubicBezTo>
                      <a:pt x="1615" y="11646"/>
                      <a:pt x="797" y="12009"/>
                      <a:pt x="400" y="12777"/>
                    </a:cubicBezTo>
                    <a:cubicBezTo>
                      <a:pt x="0" y="13644"/>
                      <a:pt x="334" y="14478"/>
                      <a:pt x="901" y="15112"/>
                    </a:cubicBezTo>
                    <a:lnTo>
                      <a:pt x="1268" y="15245"/>
                    </a:lnTo>
                    <a:cubicBezTo>
                      <a:pt x="1368" y="14244"/>
                      <a:pt x="1968" y="13277"/>
                      <a:pt x="2802" y="12743"/>
                    </a:cubicBezTo>
                    <a:cubicBezTo>
                      <a:pt x="3102" y="12577"/>
                      <a:pt x="3369" y="12443"/>
                      <a:pt x="3636" y="12343"/>
                    </a:cubicBezTo>
                    <a:cubicBezTo>
                      <a:pt x="3603" y="11576"/>
                      <a:pt x="3870" y="10775"/>
                      <a:pt x="4537" y="10108"/>
                    </a:cubicBezTo>
                    <a:cubicBezTo>
                      <a:pt x="5093" y="9535"/>
                      <a:pt x="5956" y="9206"/>
                      <a:pt x="6807" y="9206"/>
                    </a:cubicBezTo>
                    <a:cubicBezTo>
                      <a:pt x="7590" y="9206"/>
                      <a:pt x="8362" y="9485"/>
                      <a:pt x="8873" y="10108"/>
                    </a:cubicBezTo>
                    <a:cubicBezTo>
                      <a:pt x="8940" y="10242"/>
                      <a:pt x="9073" y="10342"/>
                      <a:pt x="9140" y="10442"/>
                    </a:cubicBezTo>
                    <a:cubicBezTo>
                      <a:pt x="8907" y="8740"/>
                      <a:pt x="8873" y="6973"/>
                      <a:pt x="9073" y="5271"/>
                    </a:cubicBezTo>
                    <a:cubicBezTo>
                      <a:pt x="9260" y="3448"/>
                      <a:pt x="10772" y="2217"/>
                      <a:pt x="12290" y="2217"/>
                    </a:cubicBezTo>
                    <a:cubicBezTo>
                      <a:pt x="13217" y="2217"/>
                      <a:pt x="14145" y="2675"/>
                      <a:pt x="14777" y="3737"/>
                    </a:cubicBezTo>
                    <a:cubicBezTo>
                      <a:pt x="15945" y="5672"/>
                      <a:pt x="16445" y="7806"/>
                      <a:pt x="16779" y="10008"/>
                    </a:cubicBezTo>
                    <a:cubicBezTo>
                      <a:pt x="16879" y="10442"/>
                      <a:pt x="16946" y="10909"/>
                      <a:pt x="17012" y="11309"/>
                    </a:cubicBezTo>
                    <a:cubicBezTo>
                      <a:pt x="17846" y="10508"/>
                      <a:pt x="18880" y="10041"/>
                      <a:pt x="20081" y="9941"/>
                    </a:cubicBezTo>
                    <a:cubicBezTo>
                      <a:pt x="20164" y="9935"/>
                      <a:pt x="20246" y="9933"/>
                      <a:pt x="20329" y="9933"/>
                    </a:cubicBezTo>
                    <a:cubicBezTo>
                      <a:pt x="21653" y="9933"/>
                      <a:pt x="23005" y="10669"/>
                      <a:pt x="23884" y="11643"/>
                    </a:cubicBezTo>
                    <a:cubicBezTo>
                      <a:pt x="24017" y="11776"/>
                      <a:pt x="24117" y="11943"/>
                      <a:pt x="24218" y="12076"/>
                    </a:cubicBezTo>
                    <a:cubicBezTo>
                      <a:pt x="24284" y="11809"/>
                      <a:pt x="24351" y="11576"/>
                      <a:pt x="24384" y="11276"/>
                    </a:cubicBezTo>
                    <a:cubicBezTo>
                      <a:pt x="24561" y="8554"/>
                      <a:pt x="22415" y="7223"/>
                      <a:pt x="20161" y="7223"/>
                    </a:cubicBezTo>
                    <a:cubicBezTo>
                      <a:pt x="19432" y="7223"/>
                      <a:pt x="18690" y="7362"/>
                      <a:pt x="18013" y="7640"/>
                    </a:cubicBezTo>
                    <a:cubicBezTo>
                      <a:pt x="17967" y="7659"/>
                      <a:pt x="17924" y="7667"/>
                      <a:pt x="17883" y="7667"/>
                    </a:cubicBezTo>
                    <a:cubicBezTo>
                      <a:pt x="17567" y="7667"/>
                      <a:pt x="17421" y="7154"/>
                      <a:pt x="17746" y="7006"/>
                    </a:cubicBezTo>
                    <a:cubicBezTo>
                      <a:pt x="17780" y="7006"/>
                      <a:pt x="17780" y="7006"/>
                      <a:pt x="17813" y="6973"/>
                    </a:cubicBezTo>
                    <a:cubicBezTo>
                      <a:pt x="17913" y="3586"/>
                      <a:pt x="16558" y="1"/>
                      <a:pt x="12532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44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7" name="Imagem 46" descr="transfer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547" y="4299942"/>
            <a:ext cx="951453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45"/>
          <p:cNvSpPr txBox="1">
            <a:spLocks noGrp="1"/>
          </p:cNvSpPr>
          <p:nvPr>
            <p:ph type="title"/>
          </p:nvPr>
        </p:nvSpPr>
        <p:spPr>
          <a:xfrm>
            <a:off x="3059832" y="-164554"/>
            <a:ext cx="4176464" cy="7581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smtClean="0"/>
              <a:t>Net Zero</a:t>
            </a:r>
            <a:endParaRPr dirty="0"/>
          </a:p>
        </p:txBody>
      </p:sp>
      <p:sp>
        <p:nvSpPr>
          <p:cNvPr id="1147" name="Google Shape;1147;p45"/>
          <p:cNvSpPr txBox="1">
            <a:spLocks noGrp="1"/>
          </p:cNvSpPr>
          <p:nvPr>
            <p:ph type="subTitle" idx="1"/>
          </p:nvPr>
        </p:nvSpPr>
        <p:spPr>
          <a:xfrm>
            <a:off x="1115616" y="411510"/>
            <a:ext cx="7416824" cy="4248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pt-PT" b="1" dirty="0" smtClean="0"/>
              <a:t>O Net Zero</a:t>
            </a:r>
            <a:r>
              <a:rPr lang="pt-PT" dirty="0" smtClean="0"/>
              <a:t> refere-se a um equilíbrio entre as emissões de gases de efeito estufa (GEE) </a:t>
            </a:r>
            <a:r>
              <a:rPr lang="pt-PT" smtClean="0"/>
              <a:t>produzidas  pelo </a:t>
            </a:r>
            <a:r>
              <a:rPr lang="pt-PT" dirty="0" smtClean="0"/>
              <a:t>homem e sua remoção da atmosfera. </a:t>
            </a:r>
          </a:p>
          <a:p>
            <a:pPr marL="0" indent="0"/>
            <a:endParaRPr lang="pt-PT" dirty="0" smtClean="0"/>
          </a:p>
          <a:p>
            <a:pPr marL="0" indent="0"/>
            <a:r>
              <a:rPr lang="pt-PT" dirty="0" smtClean="0"/>
              <a:t>Numa política de net zero, a corporação se compromete a compensar emissões de todos os envolvidos em sua cadeia produtiva.</a:t>
            </a:r>
          </a:p>
          <a:p>
            <a:pPr marL="0" indent="0"/>
            <a:endParaRPr lang="pt-PT" dirty="0" smtClean="0"/>
          </a:p>
          <a:p>
            <a:pPr marL="0" indent="0"/>
            <a:r>
              <a:rPr lang="pt-PT" b="1" dirty="0" smtClean="0"/>
              <a:t>Comece com 10 ações  do  dia-dia na vidas  das pessoa:</a:t>
            </a:r>
          </a:p>
          <a:p>
            <a:pPr marL="0" indent="0">
              <a:buBlip>
                <a:blip r:embed="rId3"/>
              </a:buBlip>
            </a:pPr>
            <a:r>
              <a:rPr lang="pt-PT" dirty="0" smtClean="0"/>
              <a:t>Economize energia em casa;</a:t>
            </a:r>
          </a:p>
          <a:p>
            <a:pPr marL="0" indent="0">
              <a:buBlip>
                <a:blip r:embed="rId3"/>
              </a:buBlip>
            </a:pPr>
            <a:r>
              <a:rPr lang="pt-PT" dirty="0" smtClean="0"/>
              <a:t>Caminhe, ande de bicicleta ou use transporte público;</a:t>
            </a:r>
          </a:p>
          <a:p>
            <a:pPr marL="0" indent="0">
              <a:buBlip>
                <a:blip r:embed="rId3"/>
              </a:buBlip>
            </a:pPr>
            <a:r>
              <a:rPr lang="pt-PT" dirty="0" smtClean="0"/>
              <a:t>Coma mais vegetais;</a:t>
            </a:r>
          </a:p>
          <a:p>
            <a:pPr marL="0" indent="0">
              <a:buBlip>
                <a:blip r:embed="rId3"/>
              </a:buBlip>
            </a:pPr>
            <a:r>
              <a:rPr lang="pt-PT" dirty="0" smtClean="0"/>
              <a:t>Considere sua viagem;</a:t>
            </a:r>
          </a:p>
          <a:p>
            <a:pPr marL="0" indent="0">
              <a:buBlip>
                <a:blip r:embed="rId3"/>
              </a:buBlip>
            </a:pPr>
            <a:r>
              <a:rPr lang="pt-PT" dirty="0" smtClean="0"/>
              <a:t>Jogue fora menos comida;</a:t>
            </a:r>
          </a:p>
          <a:p>
            <a:pPr marL="0" indent="0">
              <a:buBlip>
                <a:blip r:embed="rId3"/>
              </a:buBlip>
            </a:pPr>
            <a:r>
              <a:rPr lang="pt-PT" dirty="0" smtClean="0"/>
              <a:t>Reduzir, reutilizar, reparar e reciclar;</a:t>
            </a:r>
          </a:p>
          <a:p>
            <a:pPr marL="0" indent="0">
              <a:buBlip>
                <a:blip r:embed="rId3"/>
              </a:buBlip>
            </a:pPr>
            <a:r>
              <a:rPr lang="pt-PT" dirty="0" smtClean="0"/>
              <a:t>Mude a fonte de energia da sua casa;</a:t>
            </a:r>
          </a:p>
          <a:p>
            <a:pPr marL="0" indent="0">
              <a:buBlip>
                <a:blip r:embed="rId3"/>
              </a:buBlip>
            </a:pPr>
            <a:r>
              <a:rPr lang="pt-PT" dirty="0" smtClean="0"/>
              <a:t>Mudar para um veículo elétrico;</a:t>
            </a:r>
          </a:p>
          <a:p>
            <a:pPr marL="0" indent="0">
              <a:buBlip>
                <a:blip r:embed="rId3"/>
              </a:buBlip>
            </a:pPr>
            <a:r>
              <a:rPr lang="pt-PT" dirty="0" smtClean="0"/>
              <a:t>Faça seu dinheiro valer;</a:t>
            </a:r>
          </a:p>
          <a:p>
            <a:pPr marL="0" indent="0">
              <a:buBlip>
                <a:blip r:embed="rId3"/>
              </a:buBlip>
            </a:pPr>
            <a:r>
              <a:rPr lang="pt-PT" dirty="0" smtClean="0"/>
              <a:t>Fala.</a:t>
            </a:r>
          </a:p>
          <a:p>
            <a:pPr marL="0" indent="0"/>
            <a:endParaRPr lang="pt-PT" dirty="0" smtClean="0"/>
          </a:p>
          <a:p>
            <a:pPr marL="0" indent="0">
              <a:buBlip>
                <a:blip r:embed="rId3"/>
              </a:buBlip>
            </a:pPr>
            <a:endParaRPr lang="pt-PT" dirty="0" smtClean="0"/>
          </a:p>
          <a:p>
            <a:pPr marL="0" indent="0">
              <a:buBlip>
                <a:blip r:embed="rId3"/>
              </a:buBlip>
            </a:pPr>
            <a:endParaRPr lang="pt-PT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48" name="Google Shape;1148;p45"/>
          <p:cNvPicPr preferRelativeResize="0"/>
          <p:nvPr/>
        </p:nvPicPr>
        <p:blipFill rotWithShape="1">
          <a:blip r:embed="rId4">
            <a:alphaModFix/>
          </a:blip>
          <a:srcRect l="12459" r="19679"/>
          <a:stretch/>
        </p:blipFill>
        <p:spPr>
          <a:xfrm>
            <a:off x="8388424" y="51470"/>
            <a:ext cx="720080" cy="792088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1185" name="Google Shape;1185;p45"/>
          <p:cNvGrpSpPr/>
          <p:nvPr/>
        </p:nvGrpSpPr>
        <p:grpSpPr>
          <a:xfrm>
            <a:off x="5148064" y="4299942"/>
            <a:ext cx="1041866" cy="495620"/>
            <a:chOff x="5102400" y="2058675"/>
            <a:chExt cx="691076" cy="328748"/>
          </a:xfrm>
        </p:grpSpPr>
        <p:sp>
          <p:nvSpPr>
            <p:cNvPr id="1186" name="Google Shape;1186;p45"/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7" name="Google Shape;1187;p45"/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1188" name="Google Shape;1188;p45"/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45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45"/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45"/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45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3" name="Google Shape;1193;p45"/>
          <p:cNvGrpSpPr/>
          <p:nvPr/>
        </p:nvGrpSpPr>
        <p:grpSpPr>
          <a:xfrm>
            <a:off x="683568" y="3939902"/>
            <a:ext cx="387590" cy="397510"/>
            <a:chOff x="7390410" y="1714112"/>
            <a:chExt cx="339694" cy="348418"/>
          </a:xfrm>
        </p:grpSpPr>
        <p:sp>
          <p:nvSpPr>
            <p:cNvPr id="1194" name="Google Shape;1194;p45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5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5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7" name="Google Shape;1197;p45"/>
          <p:cNvGrpSpPr/>
          <p:nvPr/>
        </p:nvGrpSpPr>
        <p:grpSpPr>
          <a:xfrm rot="1604131">
            <a:off x="378729" y="4771086"/>
            <a:ext cx="311474" cy="319427"/>
            <a:chOff x="7390410" y="1714112"/>
            <a:chExt cx="339694" cy="348418"/>
          </a:xfrm>
        </p:grpSpPr>
        <p:sp>
          <p:nvSpPr>
            <p:cNvPr id="1198" name="Google Shape;1198;p45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5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5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45"/>
          <p:cNvGrpSpPr/>
          <p:nvPr/>
        </p:nvGrpSpPr>
        <p:grpSpPr>
          <a:xfrm>
            <a:off x="7792484" y="3651870"/>
            <a:ext cx="1351516" cy="758144"/>
            <a:chOff x="689837" y="1088500"/>
            <a:chExt cx="1197515" cy="671816"/>
          </a:xfrm>
        </p:grpSpPr>
        <p:sp>
          <p:nvSpPr>
            <p:cNvPr id="1202" name="Google Shape;1202;p45"/>
            <p:cNvSpPr/>
            <p:nvPr/>
          </p:nvSpPr>
          <p:spPr>
            <a:xfrm>
              <a:off x="689837" y="1088500"/>
              <a:ext cx="1197515" cy="671816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3" name="Google Shape;1203;p45"/>
            <p:cNvGrpSpPr/>
            <p:nvPr/>
          </p:nvGrpSpPr>
          <p:grpSpPr>
            <a:xfrm>
              <a:off x="749075" y="1149838"/>
              <a:ext cx="1079025" cy="549125"/>
              <a:chOff x="749075" y="1149838"/>
              <a:chExt cx="1079025" cy="549125"/>
            </a:xfrm>
          </p:grpSpPr>
          <p:sp>
            <p:nvSpPr>
              <p:cNvPr id="1204" name="Google Shape;1204;p45"/>
              <p:cNvSpPr/>
              <p:nvPr/>
            </p:nvSpPr>
            <p:spPr>
              <a:xfrm>
                <a:off x="769925" y="1169538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45"/>
              <p:cNvSpPr/>
              <p:nvPr/>
            </p:nvSpPr>
            <p:spPr>
              <a:xfrm>
                <a:off x="770750" y="1166188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45"/>
              <p:cNvSpPr/>
              <p:nvPr/>
            </p:nvSpPr>
            <p:spPr>
              <a:xfrm>
                <a:off x="749075" y="1149838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3" name="Imagem 62" descr="transferi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2547" y="4443958"/>
            <a:ext cx="951453" cy="699542"/>
          </a:xfrm>
          <a:prstGeom prst="rect">
            <a:avLst/>
          </a:prstGeom>
        </p:spPr>
      </p:pic>
      <p:pic>
        <p:nvPicPr>
          <p:cNvPr id="28" name="Imagem 27" descr="g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3477"/>
            <a:ext cx="1043608" cy="13681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48"/>
          <p:cNvSpPr txBox="1">
            <a:spLocks noGrp="1"/>
          </p:cNvSpPr>
          <p:nvPr>
            <p:ph type="title"/>
          </p:nvPr>
        </p:nvSpPr>
        <p:spPr>
          <a:xfrm>
            <a:off x="1388100" y="2139702"/>
            <a:ext cx="6367800" cy="16966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smtClean="0"/>
              <a:t>obrigado</a:t>
            </a:r>
            <a:endParaRPr dirty="0"/>
          </a:p>
        </p:txBody>
      </p:sp>
      <p:grpSp>
        <p:nvGrpSpPr>
          <p:cNvPr id="1368" name="Google Shape;1368;p48"/>
          <p:cNvGrpSpPr/>
          <p:nvPr/>
        </p:nvGrpSpPr>
        <p:grpSpPr>
          <a:xfrm>
            <a:off x="251520" y="339502"/>
            <a:ext cx="408957" cy="419426"/>
            <a:chOff x="7390410" y="1714112"/>
            <a:chExt cx="339694" cy="348418"/>
          </a:xfrm>
        </p:grpSpPr>
        <p:sp>
          <p:nvSpPr>
            <p:cNvPr id="1369" name="Google Shape;1369;p48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8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8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" name="Google Shape;1372;p48"/>
          <p:cNvGrpSpPr/>
          <p:nvPr/>
        </p:nvGrpSpPr>
        <p:grpSpPr>
          <a:xfrm rot="-1785717">
            <a:off x="8791069" y="4569577"/>
            <a:ext cx="296925" cy="304551"/>
            <a:chOff x="7390410" y="1714112"/>
            <a:chExt cx="339694" cy="348418"/>
          </a:xfrm>
        </p:grpSpPr>
        <p:sp>
          <p:nvSpPr>
            <p:cNvPr id="1373" name="Google Shape;1373;p48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8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8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7" name="Google Shape;1467;p48"/>
          <p:cNvGrpSpPr/>
          <p:nvPr/>
        </p:nvGrpSpPr>
        <p:grpSpPr>
          <a:xfrm>
            <a:off x="3347864" y="4724084"/>
            <a:ext cx="881813" cy="419416"/>
            <a:chOff x="5102400" y="2058675"/>
            <a:chExt cx="691076" cy="328748"/>
          </a:xfrm>
        </p:grpSpPr>
        <p:sp>
          <p:nvSpPr>
            <p:cNvPr id="1468" name="Google Shape;1468;p48"/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9" name="Google Shape;1469;p48"/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1470" name="Google Shape;1470;p48"/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8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8"/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8"/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8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16" name="Imagem 115" descr="transfer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0"/>
            <a:ext cx="2808312" cy="1152128"/>
          </a:xfrm>
          <a:prstGeom prst="rect">
            <a:avLst/>
          </a:prstGeom>
        </p:spPr>
      </p:pic>
      <p:pic>
        <p:nvPicPr>
          <p:cNvPr id="117" name="Imagem 116" descr="Fal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2427734"/>
            <a:ext cx="13681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Imagem 117" descr="Faça seu dinheiro valer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5656" y="4083918"/>
            <a:ext cx="1296144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Imagem 118" descr="carro elétrico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9992" y="144016"/>
            <a:ext cx="1224136" cy="149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Imagem 119" descr="Usar energia renovável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8024" y="3507854"/>
            <a:ext cx="1370249" cy="141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Imagem 120" descr="Reciclar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224" y="1779662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Imagem 121" descr="Corte o desperdício de alimentos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87824" y="1203598"/>
            <a:ext cx="13239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Imagem 122" descr="Voe menos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72200" y="51470"/>
            <a:ext cx="1224136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Imagem 123" descr="Coma alimentos à base de plantas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1275606"/>
            <a:ext cx="1331640" cy="127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Imagem 124" descr="Dirija menos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96336" y="2960538"/>
            <a:ext cx="1547664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Imagem 125" descr="desligar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8384" y="483518"/>
            <a:ext cx="11156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CaixaDeTexto 29"/>
          <p:cNvSpPr txBox="1"/>
          <p:nvPr/>
        </p:nvSpPr>
        <p:spPr>
          <a:xfrm>
            <a:off x="5940152" y="4515966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Por: Ana Isabel nº 220001008</a:t>
            </a:r>
            <a:endParaRPr lang="pt-P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te Climate Change Stickers for Marketing Newsletter by Slidesgo">
  <a:themeElements>
    <a:clrScheme name="Simple Light">
      <a:dk1>
        <a:srgbClr val="08242C"/>
      </a:dk1>
      <a:lt1>
        <a:srgbClr val="CFF3F4"/>
      </a:lt1>
      <a:dk2>
        <a:srgbClr val="04663A"/>
      </a:dk2>
      <a:lt2>
        <a:srgbClr val="B1EAEB"/>
      </a:lt2>
      <a:accent1>
        <a:srgbClr val="009D77"/>
      </a:accent1>
      <a:accent2>
        <a:srgbClr val="4EBD9F"/>
      </a:accent2>
      <a:accent3>
        <a:srgbClr val="FA894D"/>
      </a:accent3>
      <a:accent4>
        <a:srgbClr val="FEAA7E"/>
      </a:accent4>
      <a:accent5>
        <a:srgbClr val="FCE760"/>
      </a:accent5>
      <a:accent6>
        <a:srgbClr val="FFFFFF"/>
      </a:accent6>
      <a:hlink>
        <a:srgbClr val="0466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42</Words>
  <Application>Microsoft Office PowerPoint</Application>
  <PresentationFormat>Apresentação no Ecrã (16:9)</PresentationFormat>
  <Paragraphs>52</Paragraphs>
  <Slides>6</Slides>
  <Notes>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1" baseType="lpstr">
      <vt:lpstr>Arial</vt:lpstr>
      <vt:lpstr>Jua</vt:lpstr>
      <vt:lpstr>Questrial</vt:lpstr>
      <vt:lpstr>Bebas Neue</vt:lpstr>
      <vt:lpstr>Cute Climate Change Stickers for Marketing Newsletter by Slidesgo</vt:lpstr>
      <vt:lpstr>—Adaptação Climática </vt:lpstr>
      <vt:lpstr>Acordo Paris</vt:lpstr>
      <vt:lpstr>Acordo Paris</vt:lpstr>
      <vt:lpstr>Lei de Bases do Clima</vt:lpstr>
      <vt:lpstr>Net Zero</vt:lpstr>
      <vt:lpstr>obrigado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Climate Change Stickers for Marketing Newsletter</dc:title>
  <dc:creator>Ana</dc:creator>
  <cp:lastModifiedBy>A</cp:lastModifiedBy>
  <cp:revision>70</cp:revision>
  <dcterms:modified xsi:type="dcterms:W3CDTF">2022-11-14T16:54:03Z</dcterms:modified>
</cp:coreProperties>
</file>