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8"/>
  </p:notesMasterIdLst>
  <p:sldIdLst>
    <p:sldId id="262" r:id="rId2"/>
    <p:sldId id="263" r:id="rId3"/>
    <p:sldId id="310" r:id="rId4"/>
    <p:sldId id="260" r:id="rId5"/>
    <p:sldId id="264" r:id="rId6"/>
    <p:sldId id="265" r:id="rId7"/>
    <p:sldId id="268" r:id="rId8"/>
    <p:sldId id="267" r:id="rId9"/>
    <p:sldId id="311" r:id="rId10"/>
    <p:sldId id="271" r:id="rId11"/>
    <p:sldId id="266" r:id="rId12"/>
    <p:sldId id="312" r:id="rId13"/>
    <p:sldId id="313" r:id="rId14"/>
    <p:sldId id="314" r:id="rId15"/>
    <p:sldId id="315" r:id="rId16"/>
    <p:sldId id="275" r:id="rId17"/>
  </p:sldIdLst>
  <p:sldSz cx="9144000" cy="5143500" type="screen16x9"/>
  <p:notesSz cx="6858000" cy="9144000"/>
  <p:embeddedFontLst>
    <p:embeddedFont>
      <p:font typeface="Jua" charset="-127"/>
      <p:regular r:id="rId19"/>
    </p:embeddedFont>
    <p:embeddedFont>
      <p:font typeface="Questrial" charset="0"/>
      <p:regular r:id="rId20"/>
    </p:embeddedFont>
    <p:embeddedFont>
      <p:font typeface="Bebas Neue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887CE4F-A1C4-4C72-A956-52D22ADE4A63}">
  <a:tblStyle styleId="{B887CE4F-A1C4-4C72-A956-52D22ADE4A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1201707d15e_0_6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1201707d15e_0_6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136140f8167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136140f8167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36140f816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136140f816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36140f816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136140f816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36140f816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136140f816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36140f816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136140f816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36140f816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136140f816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136140f8167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136140f8167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201707d15e_0_4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1201707d15e_0_4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554ca6b8c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554ca6b8c_0_1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3554ca6b8c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3554ca6b8c_0_1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36140f816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136140f816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1201707d15e_0_3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1201707d15e_0_3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1201707d15e_0_6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1201707d15e_0_6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13554ca6b8c_0_1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13554ca6b8c_0_1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136140f8167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136140f8167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556624" y="-1828051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425165">
            <a:off x="-1713836" y="383696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297600" y="2517438"/>
            <a:ext cx="6548700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899850" y="1227075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736800" y="3286775"/>
            <a:ext cx="56706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 flipH="1">
            <a:off x="5838927" y="-1512614"/>
            <a:ext cx="5179945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 rot="8698896">
            <a:off x="5368773" y="2449957"/>
            <a:ext cx="6120245" cy="5943735"/>
          </a:xfrm>
          <a:custGeom>
            <a:avLst/>
            <a:gdLst/>
            <a:ahLst/>
            <a:cxnLst/>
            <a:rect l="l" t="t" r="r" b="b"/>
            <a:pathLst>
              <a:path w="81880" h="78353" extrusionOk="0">
                <a:moveTo>
                  <a:pt x="1" y="1"/>
                </a:moveTo>
                <a:lnTo>
                  <a:pt x="1" y="77093"/>
                </a:lnTo>
                <a:cubicBezTo>
                  <a:pt x="2631" y="77957"/>
                  <a:pt x="5436" y="78352"/>
                  <a:pt x="8264" y="78352"/>
                </a:cubicBezTo>
                <a:cubicBezTo>
                  <a:pt x="9917" y="78352"/>
                  <a:pt x="11578" y="78217"/>
                  <a:pt x="13217" y="77962"/>
                </a:cubicBezTo>
                <a:cubicBezTo>
                  <a:pt x="19075" y="77022"/>
                  <a:pt x="24647" y="74510"/>
                  <a:pt x="28457" y="71021"/>
                </a:cubicBezTo>
                <a:cubicBezTo>
                  <a:pt x="38875" y="61532"/>
                  <a:pt x="32445" y="50673"/>
                  <a:pt x="35112" y="39672"/>
                </a:cubicBezTo>
                <a:cubicBezTo>
                  <a:pt x="37279" y="30707"/>
                  <a:pt x="46316" y="26361"/>
                  <a:pt x="56996" y="25301"/>
                </a:cubicBezTo>
                <a:cubicBezTo>
                  <a:pt x="63330" y="24682"/>
                  <a:pt x="69617" y="24087"/>
                  <a:pt x="74320" y="20301"/>
                </a:cubicBezTo>
                <a:cubicBezTo>
                  <a:pt x="81332" y="14669"/>
                  <a:pt x="81880" y="7120"/>
                  <a:pt x="7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/>
          <p:nvPr/>
        </p:nvSpPr>
        <p:spPr>
          <a:xfrm rot="9649443">
            <a:off x="572303" y="3696206"/>
            <a:ext cx="4935196" cy="345123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-50675" y="-49400"/>
            <a:ext cx="3705479" cy="3458306"/>
          </a:xfrm>
          <a:custGeom>
            <a:avLst/>
            <a:gdLst/>
            <a:ahLst/>
            <a:cxnLst/>
            <a:rect l="l" t="t" r="r" b="b"/>
            <a:pathLst>
              <a:path w="81880" h="78353" extrusionOk="0">
                <a:moveTo>
                  <a:pt x="1" y="1"/>
                </a:moveTo>
                <a:lnTo>
                  <a:pt x="1" y="77093"/>
                </a:lnTo>
                <a:cubicBezTo>
                  <a:pt x="2631" y="77957"/>
                  <a:pt x="5436" y="78352"/>
                  <a:pt x="8264" y="78352"/>
                </a:cubicBezTo>
                <a:cubicBezTo>
                  <a:pt x="9917" y="78352"/>
                  <a:pt x="11578" y="78217"/>
                  <a:pt x="13217" y="77962"/>
                </a:cubicBezTo>
                <a:cubicBezTo>
                  <a:pt x="19075" y="77022"/>
                  <a:pt x="24647" y="74510"/>
                  <a:pt x="28457" y="71021"/>
                </a:cubicBezTo>
                <a:cubicBezTo>
                  <a:pt x="38875" y="61532"/>
                  <a:pt x="32445" y="50673"/>
                  <a:pt x="35112" y="39672"/>
                </a:cubicBezTo>
                <a:cubicBezTo>
                  <a:pt x="37279" y="30707"/>
                  <a:pt x="46316" y="26361"/>
                  <a:pt x="56996" y="25301"/>
                </a:cubicBezTo>
                <a:cubicBezTo>
                  <a:pt x="63330" y="24682"/>
                  <a:pt x="69617" y="24087"/>
                  <a:pt x="74320" y="20301"/>
                </a:cubicBezTo>
                <a:cubicBezTo>
                  <a:pt x="81332" y="14669"/>
                  <a:pt x="81880" y="7120"/>
                  <a:pt x="7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1"/>
          </p:nvPr>
        </p:nvSpPr>
        <p:spPr>
          <a:xfrm>
            <a:off x="720000" y="2695425"/>
            <a:ext cx="2336400" cy="64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ubTitle" idx="2"/>
          </p:nvPr>
        </p:nvSpPr>
        <p:spPr>
          <a:xfrm>
            <a:off x="720000" y="3312799"/>
            <a:ext cx="23364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3"/>
          </p:nvPr>
        </p:nvSpPr>
        <p:spPr>
          <a:xfrm>
            <a:off x="3403800" y="3312814"/>
            <a:ext cx="23364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ubTitle" idx="4"/>
          </p:nvPr>
        </p:nvSpPr>
        <p:spPr>
          <a:xfrm>
            <a:off x="6087600" y="3312814"/>
            <a:ext cx="23364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5"/>
          </p:nvPr>
        </p:nvSpPr>
        <p:spPr>
          <a:xfrm>
            <a:off x="3403800" y="2695425"/>
            <a:ext cx="2336400" cy="64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ubTitle" idx="6"/>
          </p:nvPr>
        </p:nvSpPr>
        <p:spPr>
          <a:xfrm>
            <a:off x="6087600" y="2695425"/>
            <a:ext cx="2336400" cy="64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/>
          <p:nvPr/>
        </p:nvSpPr>
        <p:spPr>
          <a:xfrm>
            <a:off x="4175298" y="-2024950"/>
            <a:ext cx="6010941" cy="4106585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1"/>
          </p:nvPr>
        </p:nvSpPr>
        <p:spPr>
          <a:xfrm>
            <a:off x="715300" y="2469925"/>
            <a:ext cx="37137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title"/>
          </p:nvPr>
        </p:nvSpPr>
        <p:spPr>
          <a:xfrm>
            <a:off x="715100" y="1309575"/>
            <a:ext cx="3713700" cy="107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9"/>
          <p:cNvSpPr/>
          <p:nvPr/>
        </p:nvSpPr>
        <p:spPr>
          <a:xfrm rot="-10360232">
            <a:off x="-3207084" y="2223932"/>
            <a:ext cx="4631335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"/>
          <p:cNvSpPr/>
          <p:nvPr/>
        </p:nvSpPr>
        <p:spPr>
          <a:xfrm rot="-10360221" flipH="1">
            <a:off x="4420782" y="4182055"/>
            <a:ext cx="5098828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/>
          <p:nvPr/>
        </p:nvSpPr>
        <p:spPr>
          <a:xfrm rot="-5620880">
            <a:off x="4171191" y="-2907160"/>
            <a:ext cx="3352154" cy="6391394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rgbClr val="FFFFFF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"/>
          <p:cNvSpPr/>
          <p:nvPr/>
        </p:nvSpPr>
        <p:spPr>
          <a:xfrm rot="10800000">
            <a:off x="-1600684" y="3497054"/>
            <a:ext cx="6343870" cy="5213483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5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/>
          <p:nvPr/>
        </p:nvSpPr>
        <p:spPr>
          <a:xfrm>
            <a:off x="4175298" y="-2024950"/>
            <a:ext cx="6010941" cy="4106585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"/>
          <p:cNvSpPr/>
          <p:nvPr/>
        </p:nvSpPr>
        <p:spPr>
          <a:xfrm rot="-10360232">
            <a:off x="-2093659" y="2816932"/>
            <a:ext cx="4631335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2"/>
          <p:cNvSpPr/>
          <p:nvPr/>
        </p:nvSpPr>
        <p:spPr>
          <a:xfrm rot="-10360221" flipH="1">
            <a:off x="6441882" y="3903705"/>
            <a:ext cx="5098828" cy="3358372"/>
          </a:xfrm>
          <a:custGeom>
            <a:avLst/>
            <a:gdLst/>
            <a:ahLst/>
            <a:cxnLst/>
            <a:rect l="l" t="t" r="r" b="b"/>
            <a:pathLst>
              <a:path w="142888" h="99923" extrusionOk="0">
                <a:moveTo>
                  <a:pt x="52697" y="0"/>
                </a:moveTo>
                <a:cubicBezTo>
                  <a:pt x="53138" y="2965"/>
                  <a:pt x="53447" y="5763"/>
                  <a:pt x="53447" y="6358"/>
                </a:cubicBezTo>
                <a:cubicBezTo>
                  <a:pt x="53507" y="12621"/>
                  <a:pt x="49340" y="18384"/>
                  <a:pt x="43827" y="22670"/>
                </a:cubicBezTo>
                <a:cubicBezTo>
                  <a:pt x="37219" y="27801"/>
                  <a:pt x="29159" y="30599"/>
                  <a:pt x="21086" y="33921"/>
                </a:cubicBezTo>
                <a:cubicBezTo>
                  <a:pt x="9620" y="38636"/>
                  <a:pt x="4298" y="48149"/>
                  <a:pt x="2739" y="58019"/>
                </a:cubicBezTo>
                <a:cubicBezTo>
                  <a:pt x="1060" y="68735"/>
                  <a:pt x="0" y="83094"/>
                  <a:pt x="9228" y="91964"/>
                </a:cubicBezTo>
                <a:cubicBezTo>
                  <a:pt x="15223" y="97733"/>
                  <a:pt x="24569" y="99922"/>
                  <a:pt x="33812" y="99922"/>
                </a:cubicBezTo>
                <a:cubicBezTo>
                  <a:pt x="37712" y="99922"/>
                  <a:pt x="41593" y="99533"/>
                  <a:pt x="45196" y="98858"/>
                </a:cubicBezTo>
                <a:cubicBezTo>
                  <a:pt x="55972" y="96834"/>
                  <a:pt x="66008" y="92071"/>
                  <a:pt x="73974" y="85904"/>
                </a:cubicBezTo>
                <a:cubicBezTo>
                  <a:pt x="80058" y="81201"/>
                  <a:pt x="85130" y="75605"/>
                  <a:pt x="88595" y="69426"/>
                </a:cubicBezTo>
                <a:cubicBezTo>
                  <a:pt x="92131" y="63163"/>
                  <a:pt x="94369" y="56531"/>
                  <a:pt x="99120" y="50697"/>
                </a:cubicBezTo>
                <a:cubicBezTo>
                  <a:pt x="101620" y="47625"/>
                  <a:pt x="104692" y="44875"/>
                  <a:pt x="108478" y="42815"/>
                </a:cubicBezTo>
                <a:cubicBezTo>
                  <a:pt x="114557" y="39517"/>
                  <a:pt x="121767" y="38151"/>
                  <a:pt x="129082" y="38151"/>
                </a:cubicBezTo>
                <a:cubicBezTo>
                  <a:pt x="133729" y="38151"/>
                  <a:pt x="138419" y="38703"/>
                  <a:pt x="142887" y="39660"/>
                </a:cubicBezTo>
                <a:lnTo>
                  <a:pt x="142887" y="0"/>
                </a:lnTo>
                <a:close/>
              </a:path>
            </a:pathLst>
          </a:custGeom>
          <a:solidFill>
            <a:srgbClr val="FFFFFF">
              <a:alpha val="3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0800000">
            <a:off x="5107276" y="-21063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 rot="1425165">
            <a:off x="1553814" y="380066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 rot="10800000">
            <a:off x="-2226749" y="-992951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415157" y="178230"/>
            <a:ext cx="752084" cy="482763"/>
            <a:chOff x="7061000" y="3479207"/>
            <a:chExt cx="586420" cy="376423"/>
          </a:xfrm>
        </p:grpSpPr>
        <p:sp>
          <p:nvSpPr>
            <p:cNvPr id="42" name="Google Shape;42;p6"/>
            <p:cNvSpPr/>
            <p:nvPr/>
          </p:nvSpPr>
          <p:spPr>
            <a:xfrm>
              <a:off x="7061000" y="3479207"/>
              <a:ext cx="586420" cy="376423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3;p6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44" name="Google Shape;44;p6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6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6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6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5" name="Google Shape;55;p8"/>
          <p:cNvSpPr/>
          <p:nvPr/>
        </p:nvSpPr>
        <p:spPr>
          <a:xfrm rot="10800000">
            <a:off x="4260101" y="-15496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 rot="1425165">
            <a:off x="5220839" y="41032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 rot="10800000">
            <a:off x="-4804409" y="-133620"/>
            <a:ext cx="7527458" cy="4950371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 rot="10800000">
            <a:off x="-2541424" y="-6471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 rot="1425165">
            <a:off x="1699014" y="40790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15100" y="2324025"/>
            <a:ext cx="4921200" cy="12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2" hasCustomPrompt="1"/>
          </p:nvPr>
        </p:nvSpPr>
        <p:spPr>
          <a:xfrm>
            <a:off x="777275" y="850450"/>
            <a:ext cx="134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715100" y="3580725"/>
            <a:ext cx="49212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/>
          <p:nvPr/>
        </p:nvSpPr>
        <p:spPr>
          <a:xfrm rot="10800000" flipH="1">
            <a:off x="5216101" y="-350764"/>
            <a:ext cx="6722414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2">
    <p:bg>
      <p:bgPr>
        <a:solidFill>
          <a:schemeClr val="l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 rot="10800000">
            <a:off x="-2541424" y="-6471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1425165">
            <a:off x="1699014" y="40790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/>
          </p:nvPr>
        </p:nvSpPr>
        <p:spPr>
          <a:xfrm>
            <a:off x="2542625" y="2713175"/>
            <a:ext cx="5361300" cy="12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2" hasCustomPrompt="1"/>
          </p:nvPr>
        </p:nvSpPr>
        <p:spPr>
          <a:xfrm>
            <a:off x="926500" y="2898400"/>
            <a:ext cx="1344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2542500" y="3992375"/>
            <a:ext cx="53613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/>
          <p:nvPr/>
        </p:nvSpPr>
        <p:spPr>
          <a:xfrm rot="10800000" flipH="1">
            <a:off x="5216101" y="-350764"/>
            <a:ext cx="6722414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2_1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 rot="10800000" flipH="1">
            <a:off x="5216101" y="-350764"/>
            <a:ext cx="6722414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 rot="10800000">
            <a:off x="-2541424" y="-647176"/>
            <a:ext cx="5046598" cy="3896939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/>
          <p:nvPr/>
        </p:nvSpPr>
        <p:spPr>
          <a:xfrm rot="1425165">
            <a:off x="1699014" y="4079019"/>
            <a:ext cx="12813773" cy="4406893"/>
          </a:xfrm>
          <a:custGeom>
            <a:avLst/>
            <a:gdLst/>
            <a:ahLst/>
            <a:cxnLst/>
            <a:rect l="l" t="t" r="r" b="b"/>
            <a:pathLst>
              <a:path w="94572" h="49790" extrusionOk="0">
                <a:moveTo>
                  <a:pt x="69074" y="1"/>
                </a:moveTo>
                <a:cubicBezTo>
                  <a:pt x="64624" y="1"/>
                  <a:pt x="59544" y="1830"/>
                  <a:pt x="56424" y="3284"/>
                </a:cubicBezTo>
                <a:cubicBezTo>
                  <a:pt x="49875" y="6320"/>
                  <a:pt x="43077" y="9594"/>
                  <a:pt x="35552" y="10785"/>
                </a:cubicBezTo>
                <a:cubicBezTo>
                  <a:pt x="28218" y="11940"/>
                  <a:pt x="20943" y="11475"/>
                  <a:pt x="14347" y="14952"/>
                </a:cubicBezTo>
                <a:cubicBezTo>
                  <a:pt x="10359" y="17047"/>
                  <a:pt x="7334" y="20167"/>
                  <a:pt x="5286" y="23643"/>
                </a:cubicBezTo>
                <a:cubicBezTo>
                  <a:pt x="595" y="31561"/>
                  <a:pt x="274" y="41110"/>
                  <a:pt x="0" y="49789"/>
                </a:cubicBezTo>
                <a:lnTo>
                  <a:pt x="94571" y="49789"/>
                </a:lnTo>
                <a:cubicBezTo>
                  <a:pt x="89892" y="46003"/>
                  <a:pt x="83796" y="44325"/>
                  <a:pt x="77760" y="42062"/>
                </a:cubicBezTo>
                <a:cubicBezTo>
                  <a:pt x="67735" y="38300"/>
                  <a:pt x="61698" y="30847"/>
                  <a:pt x="64818" y="21881"/>
                </a:cubicBezTo>
                <a:cubicBezTo>
                  <a:pt x="66758" y="16333"/>
                  <a:pt x="71319" y="12428"/>
                  <a:pt x="75307" y="7844"/>
                </a:cubicBezTo>
                <a:cubicBezTo>
                  <a:pt x="76664" y="6284"/>
                  <a:pt x="77486" y="4367"/>
                  <a:pt x="76021" y="2653"/>
                </a:cubicBezTo>
                <a:cubicBezTo>
                  <a:pt x="74364" y="708"/>
                  <a:pt x="71841" y="1"/>
                  <a:pt x="690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2679651" y="1153125"/>
            <a:ext cx="44322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 idx="2" hasCustomPrompt="1"/>
          </p:nvPr>
        </p:nvSpPr>
        <p:spPr>
          <a:xfrm>
            <a:off x="1052950" y="1097925"/>
            <a:ext cx="147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2679548" y="2011824"/>
            <a:ext cx="4432200" cy="5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 rot="5970565">
            <a:off x="-689544" y="2268390"/>
            <a:ext cx="3099000" cy="4339138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 rot="-5400000">
            <a:off x="3576348" y="-1603727"/>
            <a:ext cx="3054940" cy="427744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715100" y="2982125"/>
            <a:ext cx="42054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ubTitle" idx="1"/>
          </p:nvPr>
        </p:nvSpPr>
        <p:spPr>
          <a:xfrm>
            <a:off x="715100" y="1494025"/>
            <a:ext cx="5397900" cy="143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" name="Google Shape;126;p18"/>
          <p:cNvSpPr/>
          <p:nvPr/>
        </p:nvSpPr>
        <p:spPr>
          <a:xfrm rot="3390796">
            <a:off x="5204281" y="2958245"/>
            <a:ext cx="3099035" cy="433918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 rot="5400000" flipH="1">
            <a:off x="5244924" y="468790"/>
            <a:ext cx="4178132" cy="6293313"/>
          </a:xfrm>
          <a:custGeom>
            <a:avLst/>
            <a:gdLst/>
            <a:ahLst/>
            <a:cxnLst/>
            <a:rect l="l" t="t" r="r" b="b"/>
            <a:pathLst>
              <a:path w="81880" h="78353" extrusionOk="0">
                <a:moveTo>
                  <a:pt x="1" y="1"/>
                </a:moveTo>
                <a:lnTo>
                  <a:pt x="1" y="77093"/>
                </a:lnTo>
                <a:cubicBezTo>
                  <a:pt x="2631" y="77957"/>
                  <a:pt x="5436" y="78352"/>
                  <a:pt x="8264" y="78352"/>
                </a:cubicBezTo>
                <a:cubicBezTo>
                  <a:pt x="9917" y="78352"/>
                  <a:pt x="11578" y="78217"/>
                  <a:pt x="13217" y="77962"/>
                </a:cubicBezTo>
                <a:cubicBezTo>
                  <a:pt x="19075" y="77022"/>
                  <a:pt x="24647" y="74510"/>
                  <a:pt x="28457" y="71021"/>
                </a:cubicBezTo>
                <a:cubicBezTo>
                  <a:pt x="38875" y="61532"/>
                  <a:pt x="32445" y="50673"/>
                  <a:pt x="35112" y="39672"/>
                </a:cubicBezTo>
                <a:cubicBezTo>
                  <a:pt x="37279" y="30707"/>
                  <a:pt x="46316" y="26361"/>
                  <a:pt x="56996" y="25301"/>
                </a:cubicBezTo>
                <a:cubicBezTo>
                  <a:pt x="63330" y="24682"/>
                  <a:pt x="69617" y="24087"/>
                  <a:pt x="74320" y="20301"/>
                </a:cubicBezTo>
                <a:cubicBezTo>
                  <a:pt x="81332" y="14669"/>
                  <a:pt x="81880" y="7120"/>
                  <a:pt x="785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 rot="-7384164">
            <a:off x="-12336" y="-1466027"/>
            <a:ext cx="3395233" cy="4753916"/>
          </a:xfrm>
          <a:custGeom>
            <a:avLst/>
            <a:gdLst/>
            <a:ahLst/>
            <a:cxnLst/>
            <a:rect l="l" t="t" r="r" b="b"/>
            <a:pathLst>
              <a:path w="73773" h="103295" extrusionOk="0">
                <a:moveTo>
                  <a:pt x="59836" y="0"/>
                </a:moveTo>
                <a:cubicBezTo>
                  <a:pt x="55880" y="0"/>
                  <a:pt x="51977" y="590"/>
                  <a:pt x="48150" y="2163"/>
                </a:cubicBezTo>
                <a:cubicBezTo>
                  <a:pt x="36005" y="7152"/>
                  <a:pt x="33148" y="18284"/>
                  <a:pt x="29874" y="27928"/>
                </a:cubicBezTo>
                <a:cubicBezTo>
                  <a:pt x="26314" y="38417"/>
                  <a:pt x="22706" y="49288"/>
                  <a:pt x="14396" y="58110"/>
                </a:cubicBezTo>
                <a:cubicBezTo>
                  <a:pt x="10836" y="61885"/>
                  <a:pt x="5323" y="64956"/>
                  <a:pt x="2787" y="69421"/>
                </a:cubicBezTo>
                <a:cubicBezTo>
                  <a:pt x="1" y="74291"/>
                  <a:pt x="2108" y="80006"/>
                  <a:pt x="7264" y="83256"/>
                </a:cubicBezTo>
                <a:cubicBezTo>
                  <a:pt x="13479" y="87209"/>
                  <a:pt x="22385" y="86459"/>
                  <a:pt x="29671" y="88043"/>
                </a:cubicBezTo>
                <a:cubicBezTo>
                  <a:pt x="39684" y="90198"/>
                  <a:pt x="47031" y="96187"/>
                  <a:pt x="51793" y="103295"/>
                </a:cubicBezTo>
                <a:lnTo>
                  <a:pt x="73772" y="103295"/>
                </a:lnTo>
                <a:lnTo>
                  <a:pt x="73772" y="1782"/>
                </a:lnTo>
                <a:cubicBezTo>
                  <a:pt x="72879" y="1592"/>
                  <a:pt x="71986" y="1413"/>
                  <a:pt x="71093" y="1234"/>
                </a:cubicBezTo>
                <a:cubicBezTo>
                  <a:pt x="67307" y="520"/>
                  <a:pt x="63548" y="0"/>
                  <a:pt x="598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4984550" y="315377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2"/>
          </p:nvPr>
        </p:nvSpPr>
        <p:spPr>
          <a:xfrm>
            <a:off x="4984550" y="1462425"/>
            <a:ext cx="344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3"/>
          </p:nvPr>
        </p:nvSpPr>
        <p:spPr>
          <a:xfrm>
            <a:off x="4984550" y="372647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4"/>
          </p:nvPr>
        </p:nvSpPr>
        <p:spPr>
          <a:xfrm>
            <a:off x="4984550" y="2035125"/>
            <a:ext cx="3444300" cy="8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6684649" y="192342"/>
            <a:ext cx="408957" cy="419426"/>
            <a:chOff x="7390410" y="1714112"/>
            <a:chExt cx="339694" cy="348418"/>
          </a:xfrm>
        </p:grpSpPr>
        <p:sp>
          <p:nvSpPr>
            <p:cNvPr id="141" name="Google Shape;141;p2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0"/>
          <p:cNvGrpSpPr/>
          <p:nvPr/>
        </p:nvGrpSpPr>
        <p:grpSpPr>
          <a:xfrm rot="-1785717">
            <a:off x="8612063" y="3883960"/>
            <a:ext cx="296925" cy="304551"/>
            <a:chOff x="7390410" y="1714112"/>
            <a:chExt cx="339694" cy="348418"/>
          </a:xfrm>
        </p:grpSpPr>
        <p:sp>
          <p:nvSpPr>
            <p:cNvPr id="145" name="Google Shape;145;p2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FF3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sz="3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●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○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estrial"/>
              <a:buChar char="■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8" r:id="rId4"/>
    <p:sldLayoutId id="2147483659" r:id="rId5"/>
    <p:sldLayoutId id="2147483660" r:id="rId6"/>
    <p:sldLayoutId id="2147483661" r:id="rId7"/>
    <p:sldLayoutId id="2147483664" r:id="rId8"/>
    <p:sldLayoutId id="2147483666" r:id="rId9"/>
    <p:sldLayoutId id="2147483667" r:id="rId10"/>
    <p:sldLayoutId id="2147483675" r:id="rId11"/>
    <p:sldLayoutId id="2147483677" r:id="rId12"/>
    <p:sldLayoutId id="214748367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Radia%C3%A7%C3%A3o_infravermelha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Gases_do_efeito_estufa" TargetMode="External"/><Relationship Id="rId5" Type="http://schemas.openxmlformats.org/officeDocument/2006/relationships/hyperlink" Target="https://pt.wikipedia.org/wiki/Atmosfera" TargetMode="External"/><Relationship Id="rId4" Type="http://schemas.openxmlformats.org/officeDocument/2006/relationships/hyperlink" Target="https://pt.wikipedia.org/wiki/G%C3%A1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p.org/news-and-stories/story/methane-emissions-are-driving-climate-change-heres-how-reduce-the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hyperlink" Target="https://www.unep.org/news-and-stories/press-release/methane-observatory-launched-boost-action-powerful-climate-warming" TargetMode="External"/><Relationship Id="rId4" Type="http://schemas.openxmlformats.org/officeDocument/2006/relationships/hyperlink" Target="https://www.unep.org/news-and-stories/press-release/often-overlooked-yet-potent-pollutant-nitrous-oxide-poses-ozone-an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2"/>
          <p:cNvSpPr txBox="1">
            <a:spLocks noGrp="1"/>
          </p:cNvSpPr>
          <p:nvPr>
            <p:ph type="title"/>
          </p:nvPr>
        </p:nvSpPr>
        <p:spPr>
          <a:xfrm>
            <a:off x="715100" y="3198148"/>
            <a:ext cx="5297060" cy="597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endParaRPr dirty="0"/>
          </a:p>
        </p:txBody>
      </p:sp>
      <p:sp>
        <p:nvSpPr>
          <p:cNvPr id="871" name="Google Shape;871;p42"/>
          <p:cNvSpPr txBox="1">
            <a:spLocks noGrp="1"/>
          </p:cNvSpPr>
          <p:nvPr>
            <p:ph type="subTitle" idx="1"/>
          </p:nvPr>
        </p:nvSpPr>
        <p:spPr>
          <a:xfrm>
            <a:off x="715100" y="699542"/>
            <a:ext cx="5397900" cy="13681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dirty="0" smtClean="0"/>
              <a:t>Impacto  Climático</a:t>
            </a:r>
            <a:endParaRPr sz="4000" b="1" dirty="0"/>
          </a:p>
        </p:txBody>
      </p:sp>
      <p:grpSp>
        <p:nvGrpSpPr>
          <p:cNvPr id="872" name="Google Shape;872;p42"/>
          <p:cNvGrpSpPr/>
          <p:nvPr/>
        </p:nvGrpSpPr>
        <p:grpSpPr>
          <a:xfrm>
            <a:off x="4932040" y="3723878"/>
            <a:ext cx="1562833" cy="730092"/>
            <a:chOff x="2807000" y="3546850"/>
            <a:chExt cx="1351464" cy="631349"/>
          </a:xfrm>
        </p:grpSpPr>
        <p:sp>
          <p:nvSpPr>
            <p:cNvPr id="873" name="Google Shape;873;p42"/>
            <p:cNvSpPr/>
            <p:nvPr/>
          </p:nvSpPr>
          <p:spPr>
            <a:xfrm>
              <a:off x="2807000" y="3546850"/>
              <a:ext cx="1351464" cy="631349"/>
            </a:xfrm>
            <a:custGeom>
              <a:avLst/>
              <a:gdLst/>
              <a:ahLst/>
              <a:cxnLst/>
              <a:rect l="l" t="t" r="r" b="b"/>
              <a:pathLst>
                <a:path w="22707" h="9700" extrusionOk="0">
                  <a:moveTo>
                    <a:pt x="14429" y="0"/>
                  </a:moveTo>
                  <a:cubicBezTo>
                    <a:pt x="14372" y="0"/>
                    <a:pt x="14314" y="1"/>
                    <a:pt x="14256" y="3"/>
                  </a:cubicBezTo>
                  <a:cubicBezTo>
                    <a:pt x="14044" y="3"/>
                    <a:pt x="13861" y="64"/>
                    <a:pt x="13618" y="64"/>
                  </a:cubicBezTo>
                  <a:cubicBezTo>
                    <a:pt x="12372" y="216"/>
                    <a:pt x="11247" y="763"/>
                    <a:pt x="10396" y="1584"/>
                  </a:cubicBezTo>
                  <a:cubicBezTo>
                    <a:pt x="9059" y="2799"/>
                    <a:pt x="8177" y="4532"/>
                    <a:pt x="7904" y="6356"/>
                  </a:cubicBezTo>
                  <a:cubicBezTo>
                    <a:pt x="7843" y="6234"/>
                    <a:pt x="7782" y="6143"/>
                    <a:pt x="7691" y="6052"/>
                  </a:cubicBezTo>
                  <a:cubicBezTo>
                    <a:pt x="7265" y="5565"/>
                    <a:pt x="6627" y="5261"/>
                    <a:pt x="5989" y="5231"/>
                  </a:cubicBezTo>
                  <a:lnTo>
                    <a:pt x="5928" y="5231"/>
                  </a:lnTo>
                  <a:cubicBezTo>
                    <a:pt x="5685" y="5231"/>
                    <a:pt x="5411" y="5261"/>
                    <a:pt x="5168" y="5322"/>
                  </a:cubicBezTo>
                  <a:cubicBezTo>
                    <a:pt x="5016" y="5383"/>
                    <a:pt x="4864" y="5444"/>
                    <a:pt x="4773" y="5535"/>
                  </a:cubicBezTo>
                  <a:cubicBezTo>
                    <a:pt x="3861" y="6052"/>
                    <a:pt x="3405" y="7207"/>
                    <a:pt x="3466" y="8271"/>
                  </a:cubicBezTo>
                  <a:cubicBezTo>
                    <a:pt x="3040" y="7967"/>
                    <a:pt x="2554" y="7845"/>
                    <a:pt x="2068" y="7845"/>
                  </a:cubicBezTo>
                  <a:cubicBezTo>
                    <a:pt x="1642" y="7845"/>
                    <a:pt x="1277" y="7997"/>
                    <a:pt x="913" y="8210"/>
                  </a:cubicBezTo>
                  <a:cubicBezTo>
                    <a:pt x="852" y="8271"/>
                    <a:pt x="761" y="8301"/>
                    <a:pt x="730" y="8362"/>
                  </a:cubicBezTo>
                  <a:cubicBezTo>
                    <a:pt x="609" y="8483"/>
                    <a:pt x="518" y="8605"/>
                    <a:pt x="396" y="8757"/>
                  </a:cubicBezTo>
                  <a:cubicBezTo>
                    <a:pt x="274" y="8909"/>
                    <a:pt x="214" y="9061"/>
                    <a:pt x="122" y="9213"/>
                  </a:cubicBezTo>
                  <a:cubicBezTo>
                    <a:pt x="92" y="9274"/>
                    <a:pt x="153" y="9365"/>
                    <a:pt x="244" y="9365"/>
                  </a:cubicBezTo>
                  <a:lnTo>
                    <a:pt x="122" y="9365"/>
                  </a:lnTo>
                  <a:cubicBezTo>
                    <a:pt x="62" y="9365"/>
                    <a:pt x="1" y="9517"/>
                    <a:pt x="122" y="9517"/>
                  </a:cubicBezTo>
                  <a:cubicBezTo>
                    <a:pt x="274" y="9517"/>
                    <a:pt x="426" y="9517"/>
                    <a:pt x="578" y="9547"/>
                  </a:cubicBezTo>
                  <a:cubicBezTo>
                    <a:pt x="1004" y="9562"/>
                    <a:pt x="1431" y="9568"/>
                    <a:pt x="1860" y="9568"/>
                  </a:cubicBezTo>
                  <a:cubicBezTo>
                    <a:pt x="3145" y="9568"/>
                    <a:pt x="4439" y="9517"/>
                    <a:pt x="5715" y="9517"/>
                  </a:cubicBezTo>
                  <a:lnTo>
                    <a:pt x="11308" y="9517"/>
                  </a:lnTo>
                  <a:cubicBezTo>
                    <a:pt x="13193" y="9517"/>
                    <a:pt x="15047" y="9547"/>
                    <a:pt x="16962" y="9608"/>
                  </a:cubicBezTo>
                  <a:lnTo>
                    <a:pt x="17174" y="9608"/>
                  </a:lnTo>
                  <a:cubicBezTo>
                    <a:pt x="18025" y="9669"/>
                    <a:pt x="18816" y="9669"/>
                    <a:pt x="19667" y="9669"/>
                  </a:cubicBezTo>
                  <a:cubicBezTo>
                    <a:pt x="20579" y="9699"/>
                    <a:pt x="21521" y="9699"/>
                    <a:pt x="22433" y="9699"/>
                  </a:cubicBezTo>
                  <a:cubicBezTo>
                    <a:pt x="22463" y="9699"/>
                    <a:pt x="22494" y="9699"/>
                    <a:pt x="22554" y="9669"/>
                  </a:cubicBezTo>
                  <a:cubicBezTo>
                    <a:pt x="22615" y="9669"/>
                    <a:pt x="22706" y="9578"/>
                    <a:pt x="22706" y="9517"/>
                  </a:cubicBezTo>
                  <a:cubicBezTo>
                    <a:pt x="22623" y="8242"/>
                    <a:pt x="21580" y="7270"/>
                    <a:pt x="20405" y="7270"/>
                  </a:cubicBezTo>
                  <a:cubicBezTo>
                    <a:pt x="20292" y="7270"/>
                    <a:pt x="20177" y="7279"/>
                    <a:pt x="20062" y="7298"/>
                  </a:cubicBezTo>
                  <a:lnTo>
                    <a:pt x="20062" y="6599"/>
                  </a:lnTo>
                  <a:lnTo>
                    <a:pt x="20062" y="6204"/>
                  </a:lnTo>
                  <a:cubicBezTo>
                    <a:pt x="20001" y="4623"/>
                    <a:pt x="19728" y="3012"/>
                    <a:pt x="18664" y="1796"/>
                  </a:cubicBezTo>
                  <a:cubicBezTo>
                    <a:pt x="18238" y="1340"/>
                    <a:pt x="17752" y="976"/>
                    <a:pt x="17235" y="702"/>
                  </a:cubicBezTo>
                  <a:cubicBezTo>
                    <a:pt x="16374" y="243"/>
                    <a:pt x="15405" y="0"/>
                    <a:pt x="14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42"/>
            <p:cNvGrpSpPr/>
            <p:nvPr/>
          </p:nvGrpSpPr>
          <p:grpSpPr>
            <a:xfrm>
              <a:off x="2904767" y="3625432"/>
              <a:ext cx="1155903" cy="492802"/>
              <a:chOff x="2904700" y="3414825"/>
              <a:chExt cx="566925" cy="241700"/>
            </a:xfrm>
          </p:grpSpPr>
          <p:sp>
            <p:nvSpPr>
              <p:cNvPr id="875" name="Google Shape;875;p42"/>
              <p:cNvSpPr/>
              <p:nvPr/>
            </p:nvSpPr>
            <p:spPr>
              <a:xfrm>
                <a:off x="2911550" y="3423950"/>
                <a:ext cx="551700" cy="2249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999" extrusionOk="0">
                    <a:moveTo>
                      <a:pt x="6" y="8998"/>
                    </a:moveTo>
                    <a:lnTo>
                      <a:pt x="6" y="8998"/>
                    </a:lnTo>
                    <a:cubicBezTo>
                      <a:pt x="4" y="8999"/>
                      <a:pt x="2" y="8999"/>
                      <a:pt x="1" y="8999"/>
                    </a:cubicBezTo>
                    <a:cubicBezTo>
                      <a:pt x="2" y="8999"/>
                      <a:pt x="4" y="8999"/>
                      <a:pt x="6" y="8998"/>
                    </a:cubicBezTo>
                    <a:close/>
                    <a:moveTo>
                      <a:pt x="14122" y="1"/>
                    </a:moveTo>
                    <a:cubicBezTo>
                      <a:pt x="14085" y="1"/>
                      <a:pt x="14049" y="1"/>
                      <a:pt x="14013" y="2"/>
                    </a:cubicBezTo>
                    <a:cubicBezTo>
                      <a:pt x="10517" y="63"/>
                      <a:pt x="8147" y="3345"/>
                      <a:pt x="7903" y="6628"/>
                    </a:cubicBezTo>
                    <a:cubicBezTo>
                      <a:pt x="7870" y="6712"/>
                      <a:pt x="7791" y="6758"/>
                      <a:pt x="7721" y="6758"/>
                    </a:cubicBezTo>
                    <a:cubicBezTo>
                      <a:pt x="7664" y="6758"/>
                      <a:pt x="7613" y="6727"/>
                      <a:pt x="7599" y="6658"/>
                    </a:cubicBezTo>
                    <a:cubicBezTo>
                      <a:pt x="7362" y="5731"/>
                      <a:pt x="6509" y="5194"/>
                      <a:pt x="5625" y="5194"/>
                    </a:cubicBezTo>
                    <a:cubicBezTo>
                      <a:pt x="5380" y="5194"/>
                      <a:pt x="5132" y="5235"/>
                      <a:pt x="4894" y="5321"/>
                    </a:cubicBezTo>
                    <a:cubicBezTo>
                      <a:pt x="3739" y="5807"/>
                      <a:pt x="3344" y="7084"/>
                      <a:pt x="3496" y="8209"/>
                    </a:cubicBezTo>
                    <a:cubicBezTo>
                      <a:pt x="3496" y="8295"/>
                      <a:pt x="3435" y="8381"/>
                      <a:pt x="3357" y="8381"/>
                    </a:cubicBezTo>
                    <a:cubicBezTo>
                      <a:pt x="3324" y="8381"/>
                      <a:pt x="3288" y="8366"/>
                      <a:pt x="3253" y="8330"/>
                    </a:cubicBezTo>
                    <a:cubicBezTo>
                      <a:pt x="2880" y="7945"/>
                      <a:pt x="2393" y="7765"/>
                      <a:pt x="1904" y="7765"/>
                    </a:cubicBezTo>
                    <a:cubicBezTo>
                      <a:pt x="1159" y="7765"/>
                      <a:pt x="410" y="8185"/>
                      <a:pt x="61" y="8938"/>
                    </a:cubicBezTo>
                    <a:cubicBezTo>
                      <a:pt x="33" y="8938"/>
                      <a:pt x="31" y="8992"/>
                      <a:pt x="6" y="8998"/>
                    </a:cubicBezTo>
                    <a:lnTo>
                      <a:pt x="6" y="8998"/>
                    </a:lnTo>
                    <a:cubicBezTo>
                      <a:pt x="1085" y="8868"/>
                      <a:pt x="2210" y="8852"/>
                      <a:pt x="3325" y="8852"/>
                    </a:cubicBezTo>
                    <a:cubicBezTo>
                      <a:pt x="3693" y="8852"/>
                      <a:pt x="4060" y="8854"/>
                      <a:pt x="4423" y="8854"/>
                    </a:cubicBezTo>
                    <a:cubicBezTo>
                      <a:pt x="4756" y="8854"/>
                      <a:pt x="5085" y="8853"/>
                      <a:pt x="5411" y="8847"/>
                    </a:cubicBezTo>
                    <a:cubicBezTo>
                      <a:pt x="7295" y="8786"/>
                      <a:pt x="9150" y="8786"/>
                      <a:pt x="11004" y="8786"/>
                    </a:cubicBezTo>
                    <a:cubicBezTo>
                      <a:pt x="14682" y="8786"/>
                      <a:pt x="18390" y="8786"/>
                      <a:pt x="22068" y="8999"/>
                    </a:cubicBezTo>
                    <a:cubicBezTo>
                      <a:pt x="21990" y="8013"/>
                      <a:pt x="21180" y="7292"/>
                      <a:pt x="20245" y="7292"/>
                    </a:cubicBezTo>
                    <a:cubicBezTo>
                      <a:pt x="20085" y="7292"/>
                      <a:pt x="19922" y="7313"/>
                      <a:pt x="19758" y="7358"/>
                    </a:cubicBezTo>
                    <a:cubicBezTo>
                      <a:pt x="19736" y="7363"/>
                      <a:pt x="19715" y="7365"/>
                      <a:pt x="19694" y="7365"/>
                    </a:cubicBezTo>
                    <a:cubicBezTo>
                      <a:pt x="19597" y="7365"/>
                      <a:pt x="19515" y="7311"/>
                      <a:pt x="19515" y="7236"/>
                    </a:cubicBezTo>
                    <a:cubicBezTo>
                      <a:pt x="19515" y="5321"/>
                      <a:pt x="19515" y="3193"/>
                      <a:pt x="18177" y="1734"/>
                    </a:cubicBezTo>
                    <a:cubicBezTo>
                      <a:pt x="17139" y="607"/>
                      <a:pt x="15608" y="1"/>
                      <a:pt x="14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2"/>
              <p:cNvSpPr/>
              <p:nvPr/>
            </p:nvSpPr>
            <p:spPr>
              <a:xfrm>
                <a:off x="3109875" y="3423200"/>
                <a:ext cx="354150" cy="226500"/>
              </a:xfrm>
              <a:custGeom>
                <a:avLst/>
                <a:gdLst/>
                <a:ahLst/>
                <a:cxnLst/>
                <a:rect l="l" t="t" r="r" b="b"/>
                <a:pathLst>
                  <a:path w="14166" h="9060" extrusionOk="0">
                    <a:moveTo>
                      <a:pt x="6227" y="0"/>
                    </a:moveTo>
                    <a:cubicBezTo>
                      <a:pt x="6188" y="0"/>
                      <a:pt x="6149" y="1"/>
                      <a:pt x="6110" y="1"/>
                    </a:cubicBezTo>
                    <a:cubicBezTo>
                      <a:pt x="2645" y="62"/>
                      <a:pt x="335" y="3223"/>
                      <a:pt x="1" y="6476"/>
                    </a:cubicBezTo>
                    <a:cubicBezTo>
                      <a:pt x="305" y="5381"/>
                      <a:pt x="1034" y="4409"/>
                      <a:pt x="2189" y="3892"/>
                    </a:cubicBezTo>
                    <a:cubicBezTo>
                      <a:pt x="2991" y="3526"/>
                      <a:pt x="3911" y="3330"/>
                      <a:pt x="4826" y="3330"/>
                    </a:cubicBezTo>
                    <a:cubicBezTo>
                      <a:pt x="5889" y="3330"/>
                      <a:pt x="6947" y="3594"/>
                      <a:pt x="7812" y="4166"/>
                    </a:cubicBezTo>
                    <a:cubicBezTo>
                      <a:pt x="9484" y="5260"/>
                      <a:pt x="9727" y="7144"/>
                      <a:pt x="8968" y="8907"/>
                    </a:cubicBezTo>
                    <a:cubicBezTo>
                      <a:pt x="10700" y="8938"/>
                      <a:pt x="12433" y="8968"/>
                      <a:pt x="14165" y="9059"/>
                    </a:cubicBezTo>
                    <a:cubicBezTo>
                      <a:pt x="14061" y="8073"/>
                      <a:pt x="13248" y="7353"/>
                      <a:pt x="12331" y="7353"/>
                    </a:cubicBezTo>
                    <a:cubicBezTo>
                      <a:pt x="12175" y="7353"/>
                      <a:pt x="12015" y="7374"/>
                      <a:pt x="11855" y="7418"/>
                    </a:cubicBezTo>
                    <a:cubicBezTo>
                      <a:pt x="11835" y="7423"/>
                      <a:pt x="11815" y="7426"/>
                      <a:pt x="11795" y="7426"/>
                    </a:cubicBezTo>
                    <a:cubicBezTo>
                      <a:pt x="11696" y="7426"/>
                      <a:pt x="11612" y="7362"/>
                      <a:pt x="11612" y="7236"/>
                    </a:cubicBezTo>
                    <a:cubicBezTo>
                      <a:pt x="11612" y="5321"/>
                      <a:pt x="11612" y="3223"/>
                      <a:pt x="10275" y="1704"/>
                    </a:cubicBezTo>
                    <a:cubicBezTo>
                      <a:pt x="9297" y="577"/>
                      <a:pt x="7741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2"/>
              <p:cNvSpPr/>
              <p:nvPr/>
            </p:nvSpPr>
            <p:spPr>
              <a:xfrm>
                <a:off x="2912300" y="3554150"/>
                <a:ext cx="1968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3791" extrusionOk="0">
                    <a:moveTo>
                      <a:pt x="5661" y="0"/>
                    </a:moveTo>
                    <a:cubicBezTo>
                      <a:pt x="5404" y="0"/>
                      <a:pt x="5144" y="47"/>
                      <a:pt x="4895" y="143"/>
                    </a:cubicBezTo>
                    <a:cubicBezTo>
                      <a:pt x="3770" y="599"/>
                      <a:pt x="3344" y="1876"/>
                      <a:pt x="3496" y="3031"/>
                    </a:cubicBezTo>
                    <a:cubicBezTo>
                      <a:pt x="3496" y="3095"/>
                      <a:pt x="3437" y="3173"/>
                      <a:pt x="3360" y="3173"/>
                    </a:cubicBezTo>
                    <a:cubicBezTo>
                      <a:pt x="3326" y="3173"/>
                      <a:pt x="3290" y="3159"/>
                      <a:pt x="3253" y="3122"/>
                    </a:cubicBezTo>
                    <a:cubicBezTo>
                      <a:pt x="2880" y="2737"/>
                      <a:pt x="2388" y="2557"/>
                      <a:pt x="1896" y="2557"/>
                    </a:cubicBezTo>
                    <a:cubicBezTo>
                      <a:pt x="1145" y="2557"/>
                      <a:pt x="392" y="2977"/>
                      <a:pt x="62" y="3730"/>
                    </a:cubicBezTo>
                    <a:cubicBezTo>
                      <a:pt x="62" y="3784"/>
                      <a:pt x="38" y="3790"/>
                      <a:pt x="12" y="3791"/>
                    </a:cubicBezTo>
                    <a:lnTo>
                      <a:pt x="12" y="3791"/>
                    </a:lnTo>
                    <a:cubicBezTo>
                      <a:pt x="160" y="3788"/>
                      <a:pt x="308" y="3730"/>
                      <a:pt x="457" y="3730"/>
                    </a:cubicBezTo>
                    <a:cubicBezTo>
                      <a:pt x="827" y="3254"/>
                      <a:pt x="1381" y="2916"/>
                      <a:pt x="2019" y="2916"/>
                    </a:cubicBezTo>
                    <a:cubicBezTo>
                      <a:pt x="2114" y="2916"/>
                      <a:pt x="2212" y="2924"/>
                      <a:pt x="2311" y="2940"/>
                    </a:cubicBezTo>
                    <a:cubicBezTo>
                      <a:pt x="2828" y="3031"/>
                      <a:pt x="3314" y="3274"/>
                      <a:pt x="3679" y="3669"/>
                    </a:cubicBezTo>
                    <a:lnTo>
                      <a:pt x="3770" y="3669"/>
                    </a:lnTo>
                    <a:cubicBezTo>
                      <a:pt x="3800" y="3031"/>
                      <a:pt x="3983" y="2362"/>
                      <a:pt x="4469" y="1876"/>
                    </a:cubicBezTo>
                    <a:cubicBezTo>
                      <a:pt x="4896" y="1449"/>
                      <a:pt x="5489" y="1205"/>
                      <a:pt x="6089" y="1205"/>
                    </a:cubicBezTo>
                    <a:cubicBezTo>
                      <a:pt x="6300" y="1205"/>
                      <a:pt x="6512" y="1235"/>
                      <a:pt x="6718" y="1298"/>
                    </a:cubicBezTo>
                    <a:cubicBezTo>
                      <a:pt x="7144" y="1450"/>
                      <a:pt x="7478" y="1694"/>
                      <a:pt x="7752" y="1967"/>
                    </a:cubicBezTo>
                    <a:lnTo>
                      <a:pt x="7873" y="1511"/>
                    </a:lnTo>
                    <a:lnTo>
                      <a:pt x="7873" y="1511"/>
                    </a:lnTo>
                    <a:cubicBezTo>
                      <a:pt x="7836" y="1536"/>
                      <a:pt x="7787" y="1551"/>
                      <a:pt x="7742" y="1551"/>
                    </a:cubicBezTo>
                    <a:cubicBezTo>
                      <a:pt x="7677" y="1551"/>
                      <a:pt x="7618" y="1522"/>
                      <a:pt x="7600" y="1450"/>
                    </a:cubicBezTo>
                    <a:cubicBezTo>
                      <a:pt x="7365" y="535"/>
                      <a:pt x="6532" y="0"/>
                      <a:pt x="5661" y="0"/>
                    </a:cubicBezTo>
                    <a:close/>
                    <a:moveTo>
                      <a:pt x="12" y="3791"/>
                    </a:moveTo>
                    <a:lnTo>
                      <a:pt x="12" y="3791"/>
                    </a:lnTo>
                    <a:cubicBezTo>
                      <a:pt x="8" y="3791"/>
                      <a:pt x="4" y="3791"/>
                      <a:pt x="1" y="3791"/>
                    </a:cubicBezTo>
                    <a:cubicBezTo>
                      <a:pt x="4" y="3791"/>
                      <a:pt x="8" y="3791"/>
                      <a:pt x="12" y="379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2"/>
              <p:cNvSpPr/>
              <p:nvPr/>
            </p:nvSpPr>
            <p:spPr>
              <a:xfrm>
                <a:off x="2904700" y="3414825"/>
                <a:ext cx="566925" cy="241700"/>
              </a:xfrm>
              <a:custGeom>
                <a:avLst/>
                <a:gdLst/>
                <a:ahLst/>
                <a:cxnLst/>
                <a:rect l="l" t="t" r="r" b="b"/>
                <a:pathLst>
                  <a:path w="22677" h="9668" extrusionOk="0">
                    <a:moveTo>
                      <a:pt x="14434" y="305"/>
                    </a:moveTo>
                    <a:cubicBezTo>
                      <a:pt x="15948" y="305"/>
                      <a:pt x="17504" y="882"/>
                      <a:pt x="18482" y="2008"/>
                    </a:cubicBezTo>
                    <a:cubicBezTo>
                      <a:pt x="19819" y="3528"/>
                      <a:pt x="19819" y="5625"/>
                      <a:pt x="19819" y="7540"/>
                    </a:cubicBezTo>
                    <a:cubicBezTo>
                      <a:pt x="19819" y="7667"/>
                      <a:pt x="19903" y="7730"/>
                      <a:pt x="20002" y="7730"/>
                    </a:cubicBezTo>
                    <a:cubicBezTo>
                      <a:pt x="20022" y="7730"/>
                      <a:pt x="20042" y="7728"/>
                      <a:pt x="20062" y="7723"/>
                    </a:cubicBezTo>
                    <a:cubicBezTo>
                      <a:pt x="20222" y="7678"/>
                      <a:pt x="20382" y="7657"/>
                      <a:pt x="20538" y="7657"/>
                    </a:cubicBezTo>
                    <a:cubicBezTo>
                      <a:pt x="21455" y="7657"/>
                      <a:pt x="22268" y="8378"/>
                      <a:pt x="22372" y="9364"/>
                    </a:cubicBezTo>
                    <a:cubicBezTo>
                      <a:pt x="18694" y="9151"/>
                      <a:pt x="14986" y="9151"/>
                      <a:pt x="11308" y="9151"/>
                    </a:cubicBezTo>
                    <a:cubicBezTo>
                      <a:pt x="9454" y="9151"/>
                      <a:pt x="7600" y="9151"/>
                      <a:pt x="5715" y="9212"/>
                    </a:cubicBezTo>
                    <a:cubicBezTo>
                      <a:pt x="5390" y="9218"/>
                      <a:pt x="5061" y="9219"/>
                      <a:pt x="4730" y="9219"/>
                    </a:cubicBezTo>
                    <a:cubicBezTo>
                      <a:pt x="4368" y="9219"/>
                      <a:pt x="4004" y="9217"/>
                      <a:pt x="3638" y="9217"/>
                    </a:cubicBezTo>
                    <a:cubicBezTo>
                      <a:pt x="2529" y="9217"/>
                      <a:pt x="1408" y="9233"/>
                      <a:pt x="310" y="9363"/>
                    </a:cubicBezTo>
                    <a:lnTo>
                      <a:pt x="310" y="9363"/>
                    </a:lnTo>
                    <a:cubicBezTo>
                      <a:pt x="335" y="9357"/>
                      <a:pt x="337" y="9300"/>
                      <a:pt x="366" y="9242"/>
                    </a:cubicBezTo>
                    <a:cubicBezTo>
                      <a:pt x="697" y="8488"/>
                      <a:pt x="1452" y="8056"/>
                      <a:pt x="2206" y="8056"/>
                    </a:cubicBezTo>
                    <a:cubicBezTo>
                      <a:pt x="2696" y="8056"/>
                      <a:pt x="3186" y="8239"/>
                      <a:pt x="3557" y="8634"/>
                    </a:cubicBezTo>
                    <a:cubicBezTo>
                      <a:pt x="3593" y="8670"/>
                      <a:pt x="3628" y="8685"/>
                      <a:pt x="3661" y="8685"/>
                    </a:cubicBezTo>
                    <a:cubicBezTo>
                      <a:pt x="3740" y="8685"/>
                      <a:pt x="3800" y="8599"/>
                      <a:pt x="3800" y="8513"/>
                    </a:cubicBezTo>
                    <a:cubicBezTo>
                      <a:pt x="3648" y="7388"/>
                      <a:pt x="4044" y="6081"/>
                      <a:pt x="5199" y="5625"/>
                    </a:cubicBezTo>
                    <a:cubicBezTo>
                      <a:pt x="5441" y="5531"/>
                      <a:pt x="5695" y="5486"/>
                      <a:pt x="5945" y="5486"/>
                    </a:cubicBezTo>
                    <a:cubicBezTo>
                      <a:pt x="6823" y="5486"/>
                      <a:pt x="7667" y="6040"/>
                      <a:pt x="7904" y="6963"/>
                    </a:cubicBezTo>
                    <a:cubicBezTo>
                      <a:pt x="7916" y="7037"/>
                      <a:pt x="7969" y="7066"/>
                      <a:pt x="8027" y="7066"/>
                    </a:cubicBezTo>
                    <a:cubicBezTo>
                      <a:pt x="8112" y="7066"/>
                      <a:pt x="8208" y="7004"/>
                      <a:pt x="8208" y="6932"/>
                    </a:cubicBezTo>
                    <a:cubicBezTo>
                      <a:pt x="8451" y="3680"/>
                      <a:pt x="10791" y="336"/>
                      <a:pt x="14317" y="306"/>
                    </a:cubicBezTo>
                    <a:cubicBezTo>
                      <a:pt x="14356" y="305"/>
                      <a:pt x="14395" y="305"/>
                      <a:pt x="14434" y="305"/>
                    </a:cubicBezTo>
                    <a:close/>
                    <a:moveTo>
                      <a:pt x="14404" y="1"/>
                    </a:moveTo>
                    <a:cubicBezTo>
                      <a:pt x="14365" y="1"/>
                      <a:pt x="14326" y="1"/>
                      <a:pt x="14287" y="2"/>
                    </a:cubicBezTo>
                    <a:cubicBezTo>
                      <a:pt x="10822" y="93"/>
                      <a:pt x="8421" y="3163"/>
                      <a:pt x="7934" y="6385"/>
                    </a:cubicBezTo>
                    <a:cubicBezTo>
                      <a:pt x="7532" y="5676"/>
                      <a:pt x="6725" y="5242"/>
                      <a:pt x="5900" y="5242"/>
                    </a:cubicBezTo>
                    <a:cubicBezTo>
                      <a:pt x="5665" y="5242"/>
                      <a:pt x="5428" y="5277"/>
                      <a:pt x="5199" y="5352"/>
                    </a:cubicBezTo>
                    <a:cubicBezTo>
                      <a:pt x="3983" y="5777"/>
                      <a:pt x="3405" y="7084"/>
                      <a:pt x="3496" y="8300"/>
                    </a:cubicBezTo>
                    <a:cubicBezTo>
                      <a:pt x="3101" y="8012"/>
                      <a:pt x="2635" y="7873"/>
                      <a:pt x="2173" y="7873"/>
                    </a:cubicBezTo>
                    <a:cubicBezTo>
                      <a:pt x="1322" y="7873"/>
                      <a:pt x="488" y="8344"/>
                      <a:pt x="153" y="9212"/>
                    </a:cubicBezTo>
                    <a:cubicBezTo>
                      <a:pt x="123" y="9273"/>
                      <a:pt x="183" y="9364"/>
                      <a:pt x="275" y="9364"/>
                    </a:cubicBezTo>
                    <a:lnTo>
                      <a:pt x="123" y="9364"/>
                    </a:lnTo>
                    <a:cubicBezTo>
                      <a:pt x="31" y="9364"/>
                      <a:pt x="1" y="9516"/>
                      <a:pt x="123" y="9516"/>
                    </a:cubicBezTo>
                    <a:cubicBezTo>
                      <a:pt x="550" y="9537"/>
                      <a:pt x="978" y="9545"/>
                      <a:pt x="1406" y="9545"/>
                    </a:cubicBezTo>
                    <a:cubicBezTo>
                      <a:pt x="2832" y="9545"/>
                      <a:pt x="4259" y="9455"/>
                      <a:pt x="5685" y="9455"/>
                    </a:cubicBezTo>
                    <a:lnTo>
                      <a:pt x="11278" y="9455"/>
                    </a:lnTo>
                    <a:cubicBezTo>
                      <a:pt x="15016" y="9455"/>
                      <a:pt x="18694" y="9607"/>
                      <a:pt x="22403" y="9668"/>
                    </a:cubicBezTo>
                    <a:cubicBezTo>
                      <a:pt x="22463" y="9668"/>
                      <a:pt x="22494" y="9668"/>
                      <a:pt x="22524" y="9607"/>
                    </a:cubicBezTo>
                    <a:cubicBezTo>
                      <a:pt x="22615" y="9607"/>
                      <a:pt x="22676" y="9577"/>
                      <a:pt x="22676" y="9455"/>
                    </a:cubicBezTo>
                    <a:cubicBezTo>
                      <a:pt x="22676" y="8211"/>
                      <a:pt x="21645" y="7268"/>
                      <a:pt x="20475" y="7268"/>
                    </a:cubicBezTo>
                    <a:cubicBezTo>
                      <a:pt x="20359" y="7268"/>
                      <a:pt x="20241" y="7278"/>
                      <a:pt x="20123" y="7297"/>
                    </a:cubicBezTo>
                    <a:cubicBezTo>
                      <a:pt x="20123" y="5352"/>
                      <a:pt x="20062" y="3315"/>
                      <a:pt x="18694" y="1795"/>
                    </a:cubicBezTo>
                    <a:cubicBezTo>
                      <a:pt x="17596" y="609"/>
                      <a:pt x="16006" y="1"/>
                      <a:pt x="14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9" name="Google Shape;879;p42"/>
          <p:cNvGrpSpPr/>
          <p:nvPr/>
        </p:nvGrpSpPr>
        <p:grpSpPr>
          <a:xfrm flipH="1">
            <a:off x="6300192" y="2211710"/>
            <a:ext cx="2175544" cy="2067441"/>
            <a:chOff x="1124725" y="2730575"/>
            <a:chExt cx="1078176" cy="1024601"/>
          </a:xfrm>
        </p:grpSpPr>
        <p:sp>
          <p:nvSpPr>
            <p:cNvPr id="880" name="Google Shape;880;p42"/>
            <p:cNvSpPr/>
            <p:nvPr/>
          </p:nvSpPr>
          <p:spPr>
            <a:xfrm>
              <a:off x="1124725" y="2730575"/>
              <a:ext cx="1078176" cy="1024601"/>
            </a:xfrm>
            <a:custGeom>
              <a:avLst/>
              <a:gdLst/>
              <a:ahLst/>
              <a:cxnLst/>
              <a:rect l="l" t="t" r="r" b="b"/>
              <a:pathLst>
                <a:path w="39029" h="37093" extrusionOk="0">
                  <a:moveTo>
                    <a:pt x="19515" y="0"/>
                  </a:moveTo>
                  <a:cubicBezTo>
                    <a:pt x="16549" y="0"/>
                    <a:pt x="13586" y="649"/>
                    <a:pt x="10973" y="1955"/>
                  </a:cubicBezTo>
                  <a:cubicBezTo>
                    <a:pt x="4104" y="5390"/>
                    <a:pt x="0" y="12989"/>
                    <a:pt x="882" y="20588"/>
                  </a:cubicBezTo>
                  <a:cubicBezTo>
                    <a:pt x="1429" y="25451"/>
                    <a:pt x="3952" y="29767"/>
                    <a:pt x="7569" y="32746"/>
                  </a:cubicBezTo>
                  <a:cubicBezTo>
                    <a:pt x="7630" y="32807"/>
                    <a:pt x="7751" y="32898"/>
                    <a:pt x="7873" y="32959"/>
                  </a:cubicBezTo>
                  <a:cubicBezTo>
                    <a:pt x="7964" y="33050"/>
                    <a:pt x="8055" y="33111"/>
                    <a:pt x="8177" y="33202"/>
                  </a:cubicBezTo>
                  <a:cubicBezTo>
                    <a:pt x="8268" y="33262"/>
                    <a:pt x="8359" y="33354"/>
                    <a:pt x="8481" y="33414"/>
                  </a:cubicBezTo>
                  <a:cubicBezTo>
                    <a:pt x="8572" y="33506"/>
                    <a:pt x="8663" y="33566"/>
                    <a:pt x="8785" y="33658"/>
                  </a:cubicBezTo>
                  <a:cubicBezTo>
                    <a:pt x="8876" y="33718"/>
                    <a:pt x="8967" y="33810"/>
                    <a:pt x="9089" y="33870"/>
                  </a:cubicBezTo>
                  <a:cubicBezTo>
                    <a:pt x="9180" y="33962"/>
                    <a:pt x="9271" y="34022"/>
                    <a:pt x="9393" y="34053"/>
                  </a:cubicBezTo>
                  <a:cubicBezTo>
                    <a:pt x="9484" y="34144"/>
                    <a:pt x="9606" y="34174"/>
                    <a:pt x="9697" y="34266"/>
                  </a:cubicBezTo>
                  <a:cubicBezTo>
                    <a:pt x="9788" y="34326"/>
                    <a:pt x="9909" y="34357"/>
                    <a:pt x="10001" y="34448"/>
                  </a:cubicBezTo>
                  <a:cubicBezTo>
                    <a:pt x="10092" y="34509"/>
                    <a:pt x="10213" y="34569"/>
                    <a:pt x="10305" y="34630"/>
                  </a:cubicBezTo>
                  <a:cubicBezTo>
                    <a:pt x="10396" y="34721"/>
                    <a:pt x="10517" y="34752"/>
                    <a:pt x="10639" y="34813"/>
                  </a:cubicBezTo>
                  <a:cubicBezTo>
                    <a:pt x="10761" y="34873"/>
                    <a:pt x="10821" y="34934"/>
                    <a:pt x="10943" y="34965"/>
                  </a:cubicBezTo>
                  <a:cubicBezTo>
                    <a:pt x="11064" y="35056"/>
                    <a:pt x="11216" y="35086"/>
                    <a:pt x="11308" y="35177"/>
                  </a:cubicBezTo>
                  <a:cubicBezTo>
                    <a:pt x="11399" y="35208"/>
                    <a:pt x="11520" y="35238"/>
                    <a:pt x="11581" y="35329"/>
                  </a:cubicBezTo>
                  <a:cubicBezTo>
                    <a:pt x="11824" y="35421"/>
                    <a:pt x="12037" y="35512"/>
                    <a:pt x="12220" y="35633"/>
                  </a:cubicBezTo>
                  <a:cubicBezTo>
                    <a:pt x="12311" y="35664"/>
                    <a:pt x="12372" y="35664"/>
                    <a:pt x="12432" y="35694"/>
                  </a:cubicBezTo>
                  <a:cubicBezTo>
                    <a:pt x="12584" y="35785"/>
                    <a:pt x="12767" y="35816"/>
                    <a:pt x="12919" y="35877"/>
                  </a:cubicBezTo>
                  <a:cubicBezTo>
                    <a:pt x="12979" y="35937"/>
                    <a:pt x="13101" y="35968"/>
                    <a:pt x="13192" y="35998"/>
                  </a:cubicBezTo>
                  <a:cubicBezTo>
                    <a:pt x="13344" y="36028"/>
                    <a:pt x="13496" y="36120"/>
                    <a:pt x="13587" y="36150"/>
                  </a:cubicBezTo>
                  <a:cubicBezTo>
                    <a:pt x="13709" y="36180"/>
                    <a:pt x="13800" y="36241"/>
                    <a:pt x="13891" y="36241"/>
                  </a:cubicBezTo>
                  <a:cubicBezTo>
                    <a:pt x="14043" y="36272"/>
                    <a:pt x="14165" y="36302"/>
                    <a:pt x="14317" y="36332"/>
                  </a:cubicBezTo>
                  <a:cubicBezTo>
                    <a:pt x="14438" y="36393"/>
                    <a:pt x="14499" y="36393"/>
                    <a:pt x="14621" y="36424"/>
                  </a:cubicBezTo>
                  <a:cubicBezTo>
                    <a:pt x="14773" y="36454"/>
                    <a:pt x="14925" y="36484"/>
                    <a:pt x="15046" y="36545"/>
                  </a:cubicBezTo>
                  <a:cubicBezTo>
                    <a:pt x="15168" y="36576"/>
                    <a:pt x="15229" y="36576"/>
                    <a:pt x="15350" y="36606"/>
                  </a:cubicBezTo>
                  <a:cubicBezTo>
                    <a:pt x="15502" y="36636"/>
                    <a:pt x="15654" y="36697"/>
                    <a:pt x="15806" y="36697"/>
                  </a:cubicBezTo>
                  <a:cubicBezTo>
                    <a:pt x="15928" y="36697"/>
                    <a:pt x="15989" y="36728"/>
                    <a:pt x="16110" y="36728"/>
                  </a:cubicBezTo>
                  <a:cubicBezTo>
                    <a:pt x="16262" y="36758"/>
                    <a:pt x="16445" y="36758"/>
                    <a:pt x="16597" y="36788"/>
                  </a:cubicBezTo>
                  <a:cubicBezTo>
                    <a:pt x="16688" y="36788"/>
                    <a:pt x="16748" y="36849"/>
                    <a:pt x="16870" y="36849"/>
                  </a:cubicBezTo>
                  <a:cubicBezTo>
                    <a:pt x="17144" y="36880"/>
                    <a:pt x="17356" y="36880"/>
                    <a:pt x="17630" y="36910"/>
                  </a:cubicBezTo>
                  <a:cubicBezTo>
                    <a:pt x="17630" y="37001"/>
                    <a:pt x="17691" y="37062"/>
                    <a:pt x="17782" y="37062"/>
                  </a:cubicBezTo>
                  <a:cubicBezTo>
                    <a:pt x="18126" y="37082"/>
                    <a:pt x="18471" y="37093"/>
                    <a:pt x="18817" y="37093"/>
                  </a:cubicBezTo>
                  <a:cubicBezTo>
                    <a:pt x="20515" y="37093"/>
                    <a:pt x="22219" y="36848"/>
                    <a:pt x="23861" y="36393"/>
                  </a:cubicBezTo>
                  <a:cubicBezTo>
                    <a:pt x="24317" y="36272"/>
                    <a:pt x="24743" y="36120"/>
                    <a:pt x="25138" y="35968"/>
                  </a:cubicBezTo>
                  <a:cubicBezTo>
                    <a:pt x="25806" y="35725"/>
                    <a:pt x="26445" y="35481"/>
                    <a:pt x="27053" y="35177"/>
                  </a:cubicBezTo>
                  <a:cubicBezTo>
                    <a:pt x="30548" y="33506"/>
                    <a:pt x="33557" y="30800"/>
                    <a:pt x="35411" y="27366"/>
                  </a:cubicBezTo>
                  <a:cubicBezTo>
                    <a:pt x="35533" y="27183"/>
                    <a:pt x="35624" y="26971"/>
                    <a:pt x="35746" y="26758"/>
                  </a:cubicBezTo>
                  <a:cubicBezTo>
                    <a:pt x="39029" y="20314"/>
                    <a:pt x="38056" y="12016"/>
                    <a:pt x="33557" y="6393"/>
                  </a:cubicBezTo>
                  <a:cubicBezTo>
                    <a:pt x="33557" y="6058"/>
                    <a:pt x="33345" y="5785"/>
                    <a:pt x="33132" y="5572"/>
                  </a:cubicBezTo>
                  <a:lnTo>
                    <a:pt x="32949" y="5390"/>
                  </a:lnTo>
                  <a:cubicBezTo>
                    <a:pt x="32797" y="5177"/>
                    <a:pt x="32585" y="5025"/>
                    <a:pt x="32402" y="4843"/>
                  </a:cubicBezTo>
                  <a:cubicBezTo>
                    <a:pt x="32341" y="4812"/>
                    <a:pt x="32281" y="4721"/>
                    <a:pt x="32220" y="4691"/>
                  </a:cubicBezTo>
                  <a:cubicBezTo>
                    <a:pt x="31977" y="4478"/>
                    <a:pt x="31764" y="4265"/>
                    <a:pt x="31490" y="4052"/>
                  </a:cubicBezTo>
                  <a:cubicBezTo>
                    <a:pt x="31278" y="3870"/>
                    <a:pt x="31004" y="3657"/>
                    <a:pt x="30731" y="3475"/>
                  </a:cubicBezTo>
                  <a:cubicBezTo>
                    <a:pt x="30700" y="3444"/>
                    <a:pt x="30609" y="3414"/>
                    <a:pt x="30579" y="3353"/>
                  </a:cubicBezTo>
                  <a:cubicBezTo>
                    <a:pt x="30366" y="3201"/>
                    <a:pt x="30123" y="3019"/>
                    <a:pt x="29849" y="2867"/>
                  </a:cubicBezTo>
                  <a:cubicBezTo>
                    <a:pt x="29819" y="2837"/>
                    <a:pt x="29788" y="2837"/>
                    <a:pt x="29758" y="2806"/>
                  </a:cubicBezTo>
                  <a:cubicBezTo>
                    <a:pt x="29180" y="2441"/>
                    <a:pt x="28603" y="2107"/>
                    <a:pt x="27995" y="1833"/>
                  </a:cubicBezTo>
                  <a:cubicBezTo>
                    <a:pt x="27965" y="1833"/>
                    <a:pt x="27934" y="1803"/>
                    <a:pt x="27873" y="1803"/>
                  </a:cubicBezTo>
                  <a:cubicBezTo>
                    <a:pt x="27569" y="1651"/>
                    <a:pt x="27265" y="1530"/>
                    <a:pt x="26961" y="1438"/>
                  </a:cubicBezTo>
                  <a:cubicBezTo>
                    <a:pt x="24626" y="482"/>
                    <a:pt x="22070" y="0"/>
                    <a:pt x="19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1" name="Google Shape;881;p42"/>
            <p:cNvGrpSpPr/>
            <p:nvPr/>
          </p:nvGrpSpPr>
          <p:grpSpPr>
            <a:xfrm>
              <a:off x="1173675" y="2780725"/>
              <a:ext cx="980275" cy="924325"/>
              <a:chOff x="1173675" y="2780725"/>
              <a:chExt cx="980275" cy="924325"/>
            </a:xfrm>
          </p:grpSpPr>
          <p:sp>
            <p:nvSpPr>
              <p:cNvPr id="882" name="Google Shape;882;p42"/>
              <p:cNvSpPr/>
              <p:nvPr/>
            </p:nvSpPr>
            <p:spPr>
              <a:xfrm>
                <a:off x="1745125" y="3107100"/>
                <a:ext cx="373875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14955" h="22737" extrusionOk="0">
                    <a:moveTo>
                      <a:pt x="13891" y="1"/>
                    </a:moveTo>
                    <a:cubicBezTo>
                      <a:pt x="13891" y="1"/>
                      <a:pt x="13861" y="31"/>
                      <a:pt x="13830" y="31"/>
                    </a:cubicBezTo>
                    <a:cubicBezTo>
                      <a:pt x="13652" y="19"/>
                      <a:pt x="13471" y="13"/>
                      <a:pt x="13290" y="13"/>
                    </a:cubicBezTo>
                    <a:cubicBezTo>
                      <a:pt x="10723" y="13"/>
                      <a:pt x="7958" y="1229"/>
                      <a:pt x="7447" y="3983"/>
                    </a:cubicBezTo>
                    <a:cubicBezTo>
                      <a:pt x="7022" y="6323"/>
                      <a:pt x="8724" y="8451"/>
                      <a:pt x="7903" y="10791"/>
                    </a:cubicBezTo>
                    <a:cubicBezTo>
                      <a:pt x="7173" y="12858"/>
                      <a:pt x="5411" y="14226"/>
                      <a:pt x="3860" y="15624"/>
                    </a:cubicBezTo>
                    <a:cubicBezTo>
                      <a:pt x="1976" y="17357"/>
                      <a:pt x="0" y="20062"/>
                      <a:pt x="1581" y="22646"/>
                    </a:cubicBezTo>
                    <a:lnTo>
                      <a:pt x="1581" y="22737"/>
                    </a:lnTo>
                    <a:cubicBezTo>
                      <a:pt x="7052" y="21004"/>
                      <a:pt x="11763" y="16840"/>
                      <a:pt x="13678" y="11338"/>
                    </a:cubicBezTo>
                    <a:cubicBezTo>
                      <a:pt x="14894" y="7691"/>
                      <a:pt x="14955" y="3679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2"/>
              <p:cNvSpPr/>
              <p:nvPr/>
            </p:nvSpPr>
            <p:spPr>
              <a:xfrm>
                <a:off x="1293750" y="2798600"/>
                <a:ext cx="797150" cy="89640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35856" extrusionOk="0">
                    <a:moveTo>
                      <a:pt x="18876" y="0"/>
                    </a:moveTo>
                    <a:lnTo>
                      <a:pt x="18876" y="0"/>
                    </a:lnTo>
                    <a:cubicBezTo>
                      <a:pt x="19453" y="760"/>
                      <a:pt x="17660" y="1520"/>
                      <a:pt x="17113" y="1550"/>
                    </a:cubicBezTo>
                    <a:cubicBezTo>
                      <a:pt x="17069" y="1552"/>
                      <a:pt x="17024" y="1552"/>
                      <a:pt x="16980" y="1552"/>
                    </a:cubicBezTo>
                    <a:cubicBezTo>
                      <a:pt x="16155" y="1552"/>
                      <a:pt x="15361" y="1347"/>
                      <a:pt x="14547" y="1347"/>
                    </a:cubicBezTo>
                    <a:cubicBezTo>
                      <a:pt x="14330" y="1347"/>
                      <a:pt x="14112" y="1362"/>
                      <a:pt x="13891" y="1398"/>
                    </a:cubicBezTo>
                    <a:cubicBezTo>
                      <a:pt x="12675" y="1581"/>
                      <a:pt x="11794" y="2219"/>
                      <a:pt x="11155" y="3253"/>
                    </a:cubicBezTo>
                    <a:cubicBezTo>
                      <a:pt x="10472" y="4303"/>
                      <a:pt x="9790" y="5240"/>
                      <a:pt x="8558" y="5240"/>
                    </a:cubicBezTo>
                    <a:cubicBezTo>
                      <a:pt x="8364" y="5240"/>
                      <a:pt x="8156" y="5217"/>
                      <a:pt x="7933" y="5168"/>
                    </a:cubicBezTo>
                    <a:cubicBezTo>
                      <a:pt x="6474" y="4803"/>
                      <a:pt x="5380" y="3678"/>
                      <a:pt x="4894" y="2341"/>
                    </a:cubicBezTo>
                    <a:lnTo>
                      <a:pt x="4894" y="2310"/>
                    </a:lnTo>
                    <a:lnTo>
                      <a:pt x="4195" y="2766"/>
                    </a:lnTo>
                    <a:cubicBezTo>
                      <a:pt x="2523" y="3861"/>
                      <a:pt x="1125" y="5228"/>
                      <a:pt x="0" y="6778"/>
                    </a:cubicBezTo>
                    <a:cubicBezTo>
                      <a:pt x="2614" y="7934"/>
                      <a:pt x="3860" y="11034"/>
                      <a:pt x="2462" y="13617"/>
                    </a:cubicBezTo>
                    <a:cubicBezTo>
                      <a:pt x="2310" y="13891"/>
                      <a:pt x="2158" y="14165"/>
                      <a:pt x="1976" y="14377"/>
                    </a:cubicBezTo>
                    <a:cubicBezTo>
                      <a:pt x="1763" y="14590"/>
                      <a:pt x="1246" y="14955"/>
                      <a:pt x="1125" y="15198"/>
                    </a:cubicBezTo>
                    <a:cubicBezTo>
                      <a:pt x="912" y="15684"/>
                      <a:pt x="2006" y="16171"/>
                      <a:pt x="2371" y="16444"/>
                    </a:cubicBezTo>
                    <a:cubicBezTo>
                      <a:pt x="3100" y="16931"/>
                      <a:pt x="3951" y="17812"/>
                      <a:pt x="3526" y="18724"/>
                    </a:cubicBezTo>
                    <a:cubicBezTo>
                      <a:pt x="3252" y="19332"/>
                      <a:pt x="2492" y="19453"/>
                      <a:pt x="2067" y="19909"/>
                    </a:cubicBezTo>
                    <a:cubicBezTo>
                      <a:pt x="1277" y="20791"/>
                      <a:pt x="1824" y="22037"/>
                      <a:pt x="2492" y="22797"/>
                    </a:cubicBezTo>
                    <a:cubicBezTo>
                      <a:pt x="3496" y="23861"/>
                      <a:pt x="4924" y="24317"/>
                      <a:pt x="6262" y="24742"/>
                    </a:cubicBezTo>
                    <a:cubicBezTo>
                      <a:pt x="8572" y="25411"/>
                      <a:pt x="11125" y="26140"/>
                      <a:pt x="12158" y="28603"/>
                    </a:cubicBezTo>
                    <a:cubicBezTo>
                      <a:pt x="13222" y="31125"/>
                      <a:pt x="12098" y="33952"/>
                      <a:pt x="9666" y="35138"/>
                    </a:cubicBezTo>
                    <a:cubicBezTo>
                      <a:pt x="10821" y="35472"/>
                      <a:pt x="12037" y="35715"/>
                      <a:pt x="13253" y="35837"/>
                    </a:cubicBezTo>
                    <a:cubicBezTo>
                      <a:pt x="13537" y="35849"/>
                      <a:pt x="13821" y="35855"/>
                      <a:pt x="14104" y="35855"/>
                    </a:cubicBezTo>
                    <a:cubicBezTo>
                      <a:pt x="15910" y="35855"/>
                      <a:pt x="17693" y="35602"/>
                      <a:pt x="19453" y="35077"/>
                    </a:cubicBezTo>
                    <a:lnTo>
                      <a:pt x="19393" y="35077"/>
                    </a:lnTo>
                    <a:cubicBezTo>
                      <a:pt x="18025" y="33162"/>
                      <a:pt x="18906" y="30730"/>
                      <a:pt x="20274" y="29089"/>
                    </a:cubicBezTo>
                    <a:cubicBezTo>
                      <a:pt x="22098" y="26931"/>
                      <a:pt x="25137" y="25411"/>
                      <a:pt x="25745" y="22402"/>
                    </a:cubicBezTo>
                    <a:cubicBezTo>
                      <a:pt x="26049" y="20821"/>
                      <a:pt x="25320" y="19362"/>
                      <a:pt x="25107" y="17842"/>
                    </a:cubicBezTo>
                    <a:cubicBezTo>
                      <a:pt x="24955" y="16748"/>
                      <a:pt x="25107" y="15684"/>
                      <a:pt x="25684" y="14742"/>
                    </a:cubicBezTo>
                    <a:cubicBezTo>
                      <a:pt x="26790" y="12827"/>
                      <a:pt x="28925" y="11965"/>
                      <a:pt x="31070" y="11965"/>
                    </a:cubicBezTo>
                    <a:cubicBezTo>
                      <a:pt x="31342" y="11965"/>
                      <a:pt x="31615" y="11979"/>
                      <a:pt x="31885" y="12007"/>
                    </a:cubicBezTo>
                    <a:cubicBezTo>
                      <a:pt x="30973" y="8967"/>
                      <a:pt x="29241" y="6140"/>
                      <a:pt x="26931" y="3982"/>
                    </a:cubicBezTo>
                    <a:cubicBezTo>
                      <a:pt x="24681" y="1885"/>
                      <a:pt x="21885" y="608"/>
                      <a:pt x="188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2"/>
              <p:cNvSpPr/>
              <p:nvPr/>
            </p:nvSpPr>
            <p:spPr>
              <a:xfrm>
                <a:off x="1419125" y="2789350"/>
                <a:ext cx="338175" cy="134650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5386" extrusionOk="0">
                    <a:moveTo>
                      <a:pt x="9926" y="1"/>
                    </a:moveTo>
                    <a:cubicBezTo>
                      <a:pt x="6412" y="1"/>
                      <a:pt x="2891" y="913"/>
                      <a:pt x="0" y="2711"/>
                    </a:cubicBezTo>
                    <a:lnTo>
                      <a:pt x="31" y="2741"/>
                    </a:lnTo>
                    <a:cubicBezTo>
                      <a:pt x="730" y="4048"/>
                      <a:pt x="2006" y="5386"/>
                      <a:pt x="3557" y="5386"/>
                    </a:cubicBezTo>
                    <a:cubicBezTo>
                      <a:pt x="5168" y="5386"/>
                      <a:pt x="5502" y="3653"/>
                      <a:pt x="6414" y="2680"/>
                    </a:cubicBezTo>
                    <a:cubicBezTo>
                      <a:pt x="7052" y="1981"/>
                      <a:pt x="7934" y="1616"/>
                      <a:pt x="8845" y="1465"/>
                    </a:cubicBezTo>
                    <a:cubicBezTo>
                      <a:pt x="9069" y="1431"/>
                      <a:pt x="9292" y="1418"/>
                      <a:pt x="9517" y="1418"/>
                    </a:cubicBezTo>
                    <a:cubicBezTo>
                      <a:pt x="9904" y="1418"/>
                      <a:pt x="10296" y="1456"/>
                      <a:pt x="10700" y="1495"/>
                    </a:cubicBezTo>
                    <a:cubicBezTo>
                      <a:pt x="11095" y="1525"/>
                      <a:pt x="11520" y="1616"/>
                      <a:pt x="11885" y="1616"/>
                    </a:cubicBezTo>
                    <a:cubicBezTo>
                      <a:pt x="12067" y="1586"/>
                      <a:pt x="12311" y="1586"/>
                      <a:pt x="12493" y="1525"/>
                    </a:cubicBezTo>
                    <a:cubicBezTo>
                      <a:pt x="13010" y="1434"/>
                      <a:pt x="13374" y="1069"/>
                      <a:pt x="13526" y="522"/>
                    </a:cubicBezTo>
                    <a:lnTo>
                      <a:pt x="13526" y="522"/>
                    </a:lnTo>
                    <a:cubicBezTo>
                      <a:pt x="13516" y="525"/>
                      <a:pt x="13506" y="526"/>
                      <a:pt x="13496" y="526"/>
                    </a:cubicBezTo>
                    <a:cubicBezTo>
                      <a:pt x="13400" y="526"/>
                      <a:pt x="13380" y="393"/>
                      <a:pt x="13435" y="309"/>
                    </a:cubicBezTo>
                    <a:cubicBezTo>
                      <a:pt x="12282" y="103"/>
                      <a:pt x="11105" y="1"/>
                      <a:pt x="99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2"/>
              <p:cNvSpPr/>
              <p:nvPr/>
            </p:nvSpPr>
            <p:spPr>
              <a:xfrm>
                <a:off x="1180525" y="2978700"/>
                <a:ext cx="443025" cy="699100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27964" extrusionOk="0">
                    <a:moveTo>
                      <a:pt x="4255" y="0"/>
                    </a:moveTo>
                    <a:cubicBezTo>
                      <a:pt x="1186" y="4316"/>
                      <a:pt x="0" y="9879"/>
                      <a:pt x="1398" y="15198"/>
                    </a:cubicBezTo>
                    <a:cubicBezTo>
                      <a:pt x="3040" y="21429"/>
                      <a:pt x="7903" y="26140"/>
                      <a:pt x="13861" y="27964"/>
                    </a:cubicBezTo>
                    <a:cubicBezTo>
                      <a:pt x="13861" y="27934"/>
                      <a:pt x="13921" y="27903"/>
                      <a:pt x="13952" y="27873"/>
                    </a:cubicBezTo>
                    <a:cubicBezTo>
                      <a:pt x="16870" y="26292"/>
                      <a:pt x="17721" y="22280"/>
                      <a:pt x="15137" y="19970"/>
                    </a:cubicBezTo>
                    <a:cubicBezTo>
                      <a:pt x="13405" y="18389"/>
                      <a:pt x="10912" y="18207"/>
                      <a:pt x="8784" y="17386"/>
                    </a:cubicBezTo>
                    <a:cubicBezTo>
                      <a:pt x="7295" y="16778"/>
                      <a:pt x="5441" y="15319"/>
                      <a:pt x="5806" y="13465"/>
                    </a:cubicBezTo>
                    <a:cubicBezTo>
                      <a:pt x="5897" y="13070"/>
                      <a:pt x="6049" y="12736"/>
                      <a:pt x="6353" y="12462"/>
                    </a:cubicBezTo>
                    <a:cubicBezTo>
                      <a:pt x="6930" y="11945"/>
                      <a:pt x="8207" y="11915"/>
                      <a:pt x="7599" y="10578"/>
                    </a:cubicBezTo>
                    <a:cubicBezTo>
                      <a:pt x="7113" y="9514"/>
                      <a:pt x="5654" y="9331"/>
                      <a:pt x="5107" y="8268"/>
                    </a:cubicBezTo>
                    <a:cubicBezTo>
                      <a:pt x="5046" y="8176"/>
                      <a:pt x="5107" y="8116"/>
                      <a:pt x="5167" y="8024"/>
                    </a:cubicBezTo>
                    <a:cubicBezTo>
                      <a:pt x="8177" y="5897"/>
                      <a:pt x="7629" y="1368"/>
                      <a:pt x="4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2"/>
              <p:cNvSpPr/>
              <p:nvPr/>
            </p:nvSpPr>
            <p:spPr>
              <a:xfrm>
                <a:off x="1742825" y="3107100"/>
                <a:ext cx="376175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15047" h="22737" extrusionOk="0">
                    <a:moveTo>
                      <a:pt x="13983" y="1"/>
                    </a:moveTo>
                    <a:lnTo>
                      <a:pt x="13983" y="1"/>
                    </a:lnTo>
                    <a:cubicBezTo>
                      <a:pt x="13953" y="31"/>
                      <a:pt x="13922" y="31"/>
                      <a:pt x="13861" y="31"/>
                    </a:cubicBezTo>
                    <a:cubicBezTo>
                      <a:pt x="13646" y="12"/>
                      <a:pt x="13428" y="3"/>
                      <a:pt x="13209" y="3"/>
                    </a:cubicBezTo>
                    <a:cubicBezTo>
                      <a:pt x="11663" y="3"/>
                      <a:pt x="10055" y="475"/>
                      <a:pt x="8937" y="1460"/>
                    </a:cubicBezTo>
                    <a:cubicBezTo>
                      <a:pt x="8907" y="3588"/>
                      <a:pt x="8542" y="5715"/>
                      <a:pt x="7934" y="7752"/>
                    </a:cubicBezTo>
                    <a:cubicBezTo>
                      <a:pt x="8177" y="8755"/>
                      <a:pt x="8299" y="9727"/>
                      <a:pt x="7934" y="10791"/>
                    </a:cubicBezTo>
                    <a:cubicBezTo>
                      <a:pt x="7235" y="12858"/>
                      <a:pt x="5472" y="14226"/>
                      <a:pt x="3922" y="15624"/>
                    </a:cubicBezTo>
                    <a:cubicBezTo>
                      <a:pt x="2007" y="17357"/>
                      <a:pt x="1" y="20032"/>
                      <a:pt x="1642" y="22646"/>
                    </a:cubicBezTo>
                    <a:cubicBezTo>
                      <a:pt x="1668" y="22672"/>
                      <a:pt x="1672" y="22720"/>
                      <a:pt x="1654" y="22733"/>
                    </a:cubicBezTo>
                    <a:lnTo>
                      <a:pt x="1654" y="22733"/>
                    </a:lnTo>
                    <a:cubicBezTo>
                      <a:pt x="7120" y="20998"/>
                      <a:pt x="11826" y="16836"/>
                      <a:pt x="13709" y="11338"/>
                    </a:cubicBezTo>
                    <a:cubicBezTo>
                      <a:pt x="15016" y="7691"/>
                      <a:pt x="15047" y="3679"/>
                      <a:pt x="13983" y="1"/>
                    </a:cubicBezTo>
                    <a:close/>
                    <a:moveTo>
                      <a:pt x="1654" y="22733"/>
                    </a:moveTo>
                    <a:lnTo>
                      <a:pt x="1654" y="22733"/>
                    </a:lnTo>
                    <a:cubicBezTo>
                      <a:pt x="1650" y="22734"/>
                      <a:pt x="1646" y="22736"/>
                      <a:pt x="1642" y="22737"/>
                    </a:cubicBezTo>
                    <a:cubicBezTo>
                      <a:pt x="1647" y="22737"/>
                      <a:pt x="1651" y="22735"/>
                      <a:pt x="1654" y="22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2"/>
              <p:cNvSpPr/>
              <p:nvPr/>
            </p:nvSpPr>
            <p:spPr>
              <a:xfrm>
                <a:off x="1387975" y="3607125"/>
                <a:ext cx="192275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27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2" y="1216"/>
                      <a:pt x="3556" y="2158"/>
                      <a:pt x="5623" y="2797"/>
                    </a:cubicBezTo>
                    <a:cubicBezTo>
                      <a:pt x="5623" y="2766"/>
                      <a:pt x="5623" y="2736"/>
                      <a:pt x="5684" y="2675"/>
                    </a:cubicBezTo>
                    <a:cubicBezTo>
                      <a:pt x="6566" y="2219"/>
                      <a:pt x="7204" y="1581"/>
                      <a:pt x="7690" y="790"/>
                    </a:cubicBezTo>
                    <a:lnTo>
                      <a:pt x="7690" y="790"/>
                    </a:lnTo>
                    <a:cubicBezTo>
                      <a:pt x="7062" y="857"/>
                      <a:pt x="6432" y="889"/>
                      <a:pt x="5803" y="889"/>
                    </a:cubicBezTo>
                    <a:cubicBezTo>
                      <a:pt x="3843" y="889"/>
                      <a:pt x="1887" y="57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2"/>
              <p:cNvSpPr/>
              <p:nvPr/>
            </p:nvSpPr>
            <p:spPr>
              <a:xfrm>
                <a:off x="1229900" y="2901100"/>
                <a:ext cx="213400" cy="366950"/>
              </a:xfrm>
              <a:custGeom>
                <a:avLst/>
                <a:gdLst/>
                <a:ahLst/>
                <a:cxnLst/>
                <a:rect l="l" t="t" r="r" b="b"/>
                <a:pathLst>
                  <a:path w="8536" h="14678" extrusionOk="0">
                    <a:moveTo>
                      <a:pt x="7550" y="0"/>
                    </a:moveTo>
                    <a:cubicBezTo>
                      <a:pt x="7430" y="0"/>
                      <a:pt x="7303" y="38"/>
                      <a:pt x="7174" y="125"/>
                    </a:cubicBezTo>
                    <a:cubicBezTo>
                      <a:pt x="2584" y="3256"/>
                      <a:pt x="1" y="9001"/>
                      <a:pt x="578" y="14563"/>
                    </a:cubicBezTo>
                    <a:cubicBezTo>
                      <a:pt x="578" y="14639"/>
                      <a:pt x="632" y="14677"/>
                      <a:pt x="685" y="14677"/>
                    </a:cubicBezTo>
                    <a:cubicBezTo>
                      <a:pt x="738" y="14677"/>
                      <a:pt x="791" y="14639"/>
                      <a:pt x="791" y="14563"/>
                    </a:cubicBezTo>
                    <a:cubicBezTo>
                      <a:pt x="791" y="9183"/>
                      <a:pt x="3527" y="4381"/>
                      <a:pt x="7904" y="1371"/>
                    </a:cubicBezTo>
                    <a:cubicBezTo>
                      <a:pt x="8535" y="917"/>
                      <a:pt x="8138" y="0"/>
                      <a:pt x="7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2"/>
              <p:cNvSpPr/>
              <p:nvPr/>
            </p:nvSpPr>
            <p:spPr>
              <a:xfrm>
                <a:off x="1173675" y="2780725"/>
                <a:ext cx="980275" cy="924325"/>
              </a:xfrm>
              <a:custGeom>
                <a:avLst/>
                <a:gdLst/>
                <a:ahLst/>
                <a:cxnLst/>
                <a:rect l="l" t="t" r="r" b="b"/>
                <a:pathLst>
                  <a:path w="39211" h="36973" extrusionOk="0">
                    <a:moveTo>
                      <a:pt x="19744" y="345"/>
                    </a:moveTo>
                    <a:cubicBezTo>
                      <a:pt x="20921" y="345"/>
                      <a:pt x="22098" y="448"/>
                      <a:pt x="23253" y="654"/>
                    </a:cubicBezTo>
                    <a:cubicBezTo>
                      <a:pt x="23192" y="715"/>
                      <a:pt x="23223" y="867"/>
                      <a:pt x="23344" y="867"/>
                    </a:cubicBezTo>
                    <a:cubicBezTo>
                      <a:pt x="23192" y="1414"/>
                      <a:pt x="22828" y="1779"/>
                      <a:pt x="22311" y="1840"/>
                    </a:cubicBezTo>
                    <a:cubicBezTo>
                      <a:pt x="22129" y="1870"/>
                      <a:pt x="21885" y="1870"/>
                      <a:pt x="21703" y="1931"/>
                    </a:cubicBezTo>
                    <a:cubicBezTo>
                      <a:pt x="21663" y="1934"/>
                      <a:pt x="21622" y="1936"/>
                      <a:pt x="21581" y="1936"/>
                    </a:cubicBezTo>
                    <a:cubicBezTo>
                      <a:pt x="21245" y="1936"/>
                      <a:pt x="20869" y="1837"/>
                      <a:pt x="20518" y="1810"/>
                    </a:cubicBezTo>
                    <a:cubicBezTo>
                      <a:pt x="20164" y="1757"/>
                      <a:pt x="19811" y="1724"/>
                      <a:pt x="19452" y="1724"/>
                    </a:cubicBezTo>
                    <a:cubicBezTo>
                      <a:pt x="19193" y="1724"/>
                      <a:pt x="18931" y="1741"/>
                      <a:pt x="18663" y="1779"/>
                    </a:cubicBezTo>
                    <a:cubicBezTo>
                      <a:pt x="17752" y="1931"/>
                      <a:pt x="16870" y="2296"/>
                      <a:pt x="16232" y="2995"/>
                    </a:cubicBezTo>
                    <a:cubicBezTo>
                      <a:pt x="15350" y="3968"/>
                      <a:pt x="14986" y="5670"/>
                      <a:pt x="13375" y="5670"/>
                    </a:cubicBezTo>
                    <a:cubicBezTo>
                      <a:pt x="11824" y="5670"/>
                      <a:pt x="10548" y="4363"/>
                      <a:pt x="9849" y="3056"/>
                    </a:cubicBezTo>
                    <a:cubicBezTo>
                      <a:pt x="9849" y="3025"/>
                      <a:pt x="9818" y="3025"/>
                      <a:pt x="9818" y="3025"/>
                    </a:cubicBezTo>
                    <a:cubicBezTo>
                      <a:pt x="12752" y="1251"/>
                      <a:pt x="16248" y="345"/>
                      <a:pt x="19744" y="345"/>
                    </a:cubicBezTo>
                    <a:close/>
                    <a:moveTo>
                      <a:pt x="36749" y="13025"/>
                    </a:moveTo>
                    <a:lnTo>
                      <a:pt x="36749" y="13025"/>
                    </a:lnTo>
                    <a:cubicBezTo>
                      <a:pt x="37813" y="16703"/>
                      <a:pt x="37782" y="20746"/>
                      <a:pt x="36536" y="24333"/>
                    </a:cubicBezTo>
                    <a:cubicBezTo>
                      <a:pt x="34623" y="29889"/>
                      <a:pt x="29920" y="34051"/>
                      <a:pt x="24425" y="35726"/>
                    </a:cubicBezTo>
                    <a:lnTo>
                      <a:pt x="24425" y="35726"/>
                    </a:lnTo>
                    <a:cubicBezTo>
                      <a:pt x="24437" y="35716"/>
                      <a:pt x="24431" y="35693"/>
                      <a:pt x="24408" y="35670"/>
                    </a:cubicBezTo>
                    <a:cubicBezTo>
                      <a:pt x="22767" y="33056"/>
                      <a:pt x="24773" y="30381"/>
                      <a:pt x="26688" y="28618"/>
                    </a:cubicBezTo>
                    <a:cubicBezTo>
                      <a:pt x="28238" y="27220"/>
                      <a:pt x="29971" y="25852"/>
                      <a:pt x="30700" y="23816"/>
                    </a:cubicBezTo>
                    <a:cubicBezTo>
                      <a:pt x="31490" y="21445"/>
                      <a:pt x="29819" y="19317"/>
                      <a:pt x="30244" y="17007"/>
                    </a:cubicBezTo>
                    <a:cubicBezTo>
                      <a:pt x="30779" y="14277"/>
                      <a:pt x="33478" y="13032"/>
                      <a:pt x="36022" y="13032"/>
                    </a:cubicBezTo>
                    <a:cubicBezTo>
                      <a:pt x="36225" y="13032"/>
                      <a:pt x="36427" y="13040"/>
                      <a:pt x="36627" y="13056"/>
                    </a:cubicBezTo>
                    <a:cubicBezTo>
                      <a:pt x="36688" y="13056"/>
                      <a:pt x="36719" y="13056"/>
                      <a:pt x="36749" y="13025"/>
                    </a:cubicBezTo>
                    <a:close/>
                    <a:moveTo>
                      <a:pt x="4560" y="7858"/>
                    </a:moveTo>
                    <a:cubicBezTo>
                      <a:pt x="7964" y="9256"/>
                      <a:pt x="8481" y="13785"/>
                      <a:pt x="5472" y="15852"/>
                    </a:cubicBezTo>
                    <a:cubicBezTo>
                      <a:pt x="5411" y="15913"/>
                      <a:pt x="5381" y="16004"/>
                      <a:pt x="5411" y="16095"/>
                    </a:cubicBezTo>
                    <a:cubicBezTo>
                      <a:pt x="5988" y="17159"/>
                      <a:pt x="7447" y="17342"/>
                      <a:pt x="7903" y="18405"/>
                    </a:cubicBezTo>
                    <a:cubicBezTo>
                      <a:pt x="8481" y="19743"/>
                      <a:pt x="7235" y="19773"/>
                      <a:pt x="6657" y="20320"/>
                    </a:cubicBezTo>
                    <a:cubicBezTo>
                      <a:pt x="6384" y="20594"/>
                      <a:pt x="6201" y="20928"/>
                      <a:pt x="6140" y="21293"/>
                    </a:cubicBezTo>
                    <a:cubicBezTo>
                      <a:pt x="5745" y="23178"/>
                      <a:pt x="7599" y="24576"/>
                      <a:pt x="9089" y="25214"/>
                    </a:cubicBezTo>
                    <a:cubicBezTo>
                      <a:pt x="11156" y="26096"/>
                      <a:pt x="13679" y="26278"/>
                      <a:pt x="15411" y="27828"/>
                    </a:cubicBezTo>
                    <a:cubicBezTo>
                      <a:pt x="17995" y="30199"/>
                      <a:pt x="17144" y="34181"/>
                      <a:pt x="14226" y="35731"/>
                    </a:cubicBezTo>
                    <a:cubicBezTo>
                      <a:pt x="14195" y="35792"/>
                      <a:pt x="14195" y="35822"/>
                      <a:pt x="14195" y="35822"/>
                    </a:cubicBezTo>
                    <a:cubicBezTo>
                      <a:pt x="8207" y="33998"/>
                      <a:pt x="3344" y="29287"/>
                      <a:pt x="1733" y="23056"/>
                    </a:cubicBezTo>
                    <a:cubicBezTo>
                      <a:pt x="304" y="17737"/>
                      <a:pt x="1460" y="12174"/>
                      <a:pt x="4560" y="7858"/>
                    </a:cubicBezTo>
                    <a:close/>
                    <a:moveTo>
                      <a:pt x="23679" y="715"/>
                    </a:moveTo>
                    <a:lnTo>
                      <a:pt x="23679" y="715"/>
                    </a:lnTo>
                    <a:cubicBezTo>
                      <a:pt x="26688" y="1323"/>
                      <a:pt x="29484" y="2661"/>
                      <a:pt x="31734" y="4697"/>
                    </a:cubicBezTo>
                    <a:cubicBezTo>
                      <a:pt x="34074" y="6855"/>
                      <a:pt x="35776" y="9682"/>
                      <a:pt x="36688" y="12722"/>
                    </a:cubicBezTo>
                    <a:cubicBezTo>
                      <a:pt x="36461" y="12704"/>
                      <a:pt x="36232" y="12695"/>
                      <a:pt x="36004" y="12695"/>
                    </a:cubicBezTo>
                    <a:cubicBezTo>
                      <a:pt x="33815" y="12695"/>
                      <a:pt x="31616" y="13503"/>
                      <a:pt x="30487" y="15457"/>
                    </a:cubicBezTo>
                    <a:cubicBezTo>
                      <a:pt x="29910" y="16399"/>
                      <a:pt x="29758" y="17463"/>
                      <a:pt x="29910" y="18557"/>
                    </a:cubicBezTo>
                    <a:cubicBezTo>
                      <a:pt x="30153" y="20077"/>
                      <a:pt x="30913" y="21536"/>
                      <a:pt x="30548" y="23117"/>
                    </a:cubicBezTo>
                    <a:cubicBezTo>
                      <a:pt x="29940" y="26096"/>
                      <a:pt x="26901" y="27646"/>
                      <a:pt x="25077" y="29804"/>
                    </a:cubicBezTo>
                    <a:cubicBezTo>
                      <a:pt x="23709" y="31445"/>
                      <a:pt x="22858" y="33877"/>
                      <a:pt x="24226" y="35792"/>
                    </a:cubicBezTo>
                    <a:lnTo>
                      <a:pt x="24256" y="35792"/>
                    </a:lnTo>
                    <a:cubicBezTo>
                      <a:pt x="22548" y="36317"/>
                      <a:pt x="20727" y="36570"/>
                      <a:pt x="18910" y="36570"/>
                    </a:cubicBezTo>
                    <a:cubicBezTo>
                      <a:pt x="18625" y="36570"/>
                      <a:pt x="18340" y="36564"/>
                      <a:pt x="18056" y="36552"/>
                    </a:cubicBezTo>
                    <a:cubicBezTo>
                      <a:pt x="16840" y="36430"/>
                      <a:pt x="15624" y="36187"/>
                      <a:pt x="14499" y="35853"/>
                    </a:cubicBezTo>
                    <a:cubicBezTo>
                      <a:pt x="16870" y="34667"/>
                      <a:pt x="18025" y="31840"/>
                      <a:pt x="16961" y="29318"/>
                    </a:cubicBezTo>
                    <a:cubicBezTo>
                      <a:pt x="15928" y="26855"/>
                      <a:pt x="13375" y="26156"/>
                      <a:pt x="11065" y="25457"/>
                    </a:cubicBezTo>
                    <a:cubicBezTo>
                      <a:pt x="9697" y="25032"/>
                      <a:pt x="8268" y="24576"/>
                      <a:pt x="7295" y="23512"/>
                    </a:cubicBezTo>
                    <a:cubicBezTo>
                      <a:pt x="6596" y="22752"/>
                      <a:pt x="6080" y="21506"/>
                      <a:pt x="6900" y="20624"/>
                    </a:cubicBezTo>
                    <a:cubicBezTo>
                      <a:pt x="7295" y="20168"/>
                      <a:pt x="8025" y="20047"/>
                      <a:pt x="8329" y="19439"/>
                    </a:cubicBezTo>
                    <a:cubicBezTo>
                      <a:pt x="8754" y="18497"/>
                      <a:pt x="7873" y="17615"/>
                      <a:pt x="7204" y="17159"/>
                    </a:cubicBezTo>
                    <a:cubicBezTo>
                      <a:pt x="6809" y="16886"/>
                      <a:pt x="5715" y="16399"/>
                      <a:pt x="5928" y="15913"/>
                    </a:cubicBezTo>
                    <a:cubicBezTo>
                      <a:pt x="6049" y="15670"/>
                      <a:pt x="6596" y="15336"/>
                      <a:pt x="6779" y="15123"/>
                    </a:cubicBezTo>
                    <a:cubicBezTo>
                      <a:pt x="6961" y="14880"/>
                      <a:pt x="7113" y="14606"/>
                      <a:pt x="7265" y="14363"/>
                    </a:cubicBezTo>
                    <a:cubicBezTo>
                      <a:pt x="8663" y="11779"/>
                      <a:pt x="7447" y="8649"/>
                      <a:pt x="4803" y="7524"/>
                    </a:cubicBezTo>
                    <a:cubicBezTo>
                      <a:pt x="5988" y="6004"/>
                      <a:pt x="7387" y="4636"/>
                      <a:pt x="9028" y="3481"/>
                    </a:cubicBezTo>
                    <a:lnTo>
                      <a:pt x="9697" y="3025"/>
                    </a:lnTo>
                    <a:lnTo>
                      <a:pt x="9697" y="3056"/>
                    </a:lnTo>
                    <a:cubicBezTo>
                      <a:pt x="10183" y="4393"/>
                      <a:pt x="11338" y="5548"/>
                      <a:pt x="12736" y="5883"/>
                    </a:cubicBezTo>
                    <a:cubicBezTo>
                      <a:pt x="12978" y="5945"/>
                      <a:pt x="13203" y="5974"/>
                      <a:pt x="13411" y="5974"/>
                    </a:cubicBezTo>
                    <a:cubicBezTo>
                      <a:pt x="14618" y="5974"/>
                      <a:pt x="15310" y="5004"/>
                      <a:pt x="15958" y="3968"/>
                    </a:cubicBezTo>
                    <a:cubicBezTo>
                      <a:pt x="16627" y="2965"/>
                      <a:pt x="17478" y="2296"/>
                      <a:pt x="18694" y="2113"/>
                    </a:cubicBezTo>
                    <a:cubicBezTo>
                      <a:pt x="18879" y="2088"/>
                      <a:pt x="19060" y="2078"/>
                      <a:pt x="19240" y="2078"/>
                    </a:cubicBezTo>
                    <a:cubicBezTo>
                      <a:pt x="20036" y="2078"/>
                      <a:pt x="20790" y="2279"/>
                      <a:pt x="21594" y="2279"/>
                    </a:cubicBezTo>
                    <a:cubicBezTo>
                      <a:pt x="21710" y="2279"/>
                      <a:pt x="21827" y="2275"/>
                      <a:pt x="21946" y="2265"/>
                    </a:cubicBezTo>
                    <a:cubicBezTo>
                      <a:pt x="22463" y="2235"/>
                      <a:pt x="24256" y="1475"/>
                      <a:pt x="23679" y="715"/>
                    </a:cubicBezTo>
                    <a:close/>
                    <a:moveTo>
                      <a:pt x="19569" y="0"/>
                    </a:moveTo>
                    <a:cubicBezTo>
                      <a:pt x="16603" y="0"/>
                      <a:pt x="13645" y="651"/>
                      <a:pt x="11034" y="1961"/>
                    </a:cubicBezTo>
                    <a:cubicBezTo>
                      <a:pt x="4165" y="5396"/>
                      <a:pt x="1" y="12995"/>
                      <a:pt x="912" y="20594"/>
                    </a:cubicBezTo>
                    <a:cubicBezTo>
                      <a:pt x="1946" y="29196"/>
                      <a:pt x="9089" y="36187"/>
                      <a:pt x="17782" y="36795"/>
                    </a:cubicBezTo>
                    <a:cubicBezTo>
                      <a:pt x="17782" y="36886"/>
                      <a:pt x="17843" y="36947"/>
                      <a:pt x="17934" y="36947"/>
                    </a:cubicBezTo>
                    <a:cubicBezTo>
                      <a:pt x="18258" y="36964"/>
                      <a:pt x="18581" y="36973"/>
                      <a:pt x="18905" y="36973"/>
                    </a:cubicBezTo>
                    <a:cubicBezTo>
                      <a:pt x="25876" y="36973"/>
                      <a:pt x="32762" y="32947"/>
                      <a:pt x="35928" y="26673"/>
                    </a:cubicBezTo>
                    <a:cubicBezTo>
                      <a:pt x="39211" y="20199"/>
                      <a:pt x="38269" y="11931"/>
                      <a:pt x="33709" y="6308"/>
                    </a:cubicBezTo>
                    <a:cubicBezTo>
                      <a:pt x="30305" y="2122"/>
                      <a:pt x="24925" y="0"/>
                      <a:pt x="19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2"/>
              <p:cNvSpPr/>
              <p:nvPr/>
            </p:nvSpPr>
            <p:spPr>
              <a:xfrm>
                <a:off x="1655450" y="3147600"/>
                <a:ext cx="93500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2785" extrusionOk="0">
                    <a:moveTo>
                      <a:pt x="3158" y="1"/>
                    </a:moveTo>
                    <a:cubicBezTo>
                      <a:pt x="3055" y="1"/>
                      <a:pt x="2947" y="111"/>
                      <a:pt x="3010" y="235"/>
                    </a:cubicBezTo>
                    <a:cubicBezTo>
                      <a:pt x="3374" y="995"/>
                      <a:pt x="3131" y="1998"/>
                      <a:pt x="2371" y="2363"/>
                    </a:cubicBezTo>
                    <a:cubicBezTo>
                      <a:pt x="2168" y="2468"/>
                      <a:pt x="1957" y="2515"/>
                      <a:pt x="1748" y="2515"/>
                    </a:cubicBezTo>
                    <a:cubicBezTo>
                      <a:pt x="1051" y="2515"/>
                      <a:pt x="379" y="1991"/>
                      <a:pt x="122" y="1360"/>
                    </a:cubicBezTo>
                    <a:cubicBezTo>
                      <a:pt x="109" y="1321"/>
                      <a:pt x="86" y="1305"/>
                      <a:pt x="63" y="1305"/>
                    </a:cubicBezTo>
                    <a:cubicBezTo>
                      <a:pt x="31" y="1305"/>
                      <a:pt x="0" y="1337"/>
                      <a:pt x="0" y="1390"/>
                    </a:cubicBezTo>
                    <a:cubicBezTo>
                      <a:pt x="146" y="2213"/>
                      <a:pt x="926" y="2785"/>
                      <a:pt x="1745" y="2785"/>
                    </a:cubicBezTo>
                    <a:cubicBezTo>
                      <a:pt x="1954" y="2785"/>
                      <a:pt x="2167" y="2747"/>
                      <a:pt x="2371" y="2667"/>
                    </a:cubicBezTo>
                    <a:cubicBezTo>
                      <a:pt x="3374" y="2272"/>
                      <a:pt x="3739" y="995"/>
                      <a:pt x="3283" y="83"/>
                    </a:cubicBezTo>
                    <a:cubicBezTo>
                      <a:pt x="3254" y="25"/>
                      <a:pt x="3206" y="1"/>
                      <a:pt x="3158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2"/>
              <p:cNvSpPr/>
              <p:nvPr/>
            </p:nvSpPr>
            <p:spPr>
              <a:xfrm>
                <a:off x="1419125" y="2963425"/>
                <a:ext cx="415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805" extrusionOk="0">
                    <a:moveTo>
                      <a:pt x="1426" y="1"/>
                    </a:moveTo>
                    <a:cubicBezTo>
                      <a:pt x="1417" y="1"/>
                      <a:pt x="1408" y="2"/>
                      <a:pt x="1399" y="3"/>
                    </a:cubicBezTo>
                    <a:cubicBezTo>
                      <a:pt x="608" y="155"/>
                      <a:pt x="0" y="915"/>
                      <a:pt x="92" y="1736"/>
                    </a:cubicBezTo>
                    <a:cubicBezTo>
                      <a:pt x="92" y="1781"/>
                      <a:pt x="137" y="1804"/>
                      <a:pt x="183" y="1804"/>
                    </a:cubicBezTo>
                    <a:cubicBezTo>
                      <a:pt x="228" y="1804"/>
                      <a:pt x="274" y="1781"/>
                      <a:pt x="274" y="1736"/>
                    </a:cubicBezTo>
                    <a:cubicBezTo>
                      <a:pt x="274" y="1037"/>
                      <a:pt x="791" y="398"/>
                      <a:pt x="1490" y="277"/>
                    </a:cubicBezTo>
                    <a:cubicBezTo>
                      <a:pt x="1663" y="248"/>
                      <a:pt x="1590" y="1"/>
                      <a:pt x="1426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2"/>
              <p:cNvSpPr/>
              <p:nvPr/>
            </p:nvSpPr>
            <p:spPr>
              <a:xfrm>
                <a:off x="1655450" y="3147600"/>
                <a:ext cx="93500" cy="6962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2785" extrusionOk="0">
                    <a:moveTo>
                      <a:pt x="3158" y="1"/>
                    </a:moveTo>
                    <a:cubicBezTo>
                      <a:pt x="3055" y="1"/>
                      <a:pt x="2947" y="111"/>
                      <a:pt x="3010" y="235"/>
                    </a:cubicBezTo>
                    <a:cubicBezTo>
                      <a:pt x="3374" y="995"/>
                      <a:pt x="3131" y="1998"/>
                      <a:pt x="2371" y="2363"/>
                    </a:cubicBezTo>
                    <a:cubicBezTo>
                      <a:pt x="2168" y="2468"/>
                      <a:pt x="1957" y="2515"/>
                      <a:pt x="1748" y="2515"/>
                    </a:cubicBezTo>
                    <a:cubicBezTo>
                      <a:pt x="1051" y="2515"/>
                      <a:pt x="379" y="1991"/>
                      <a:pt x="122" y="1360"/>
                    </a:cubicBezTo>
                    <a:cubicBezTo>
                      <a:pt x="109" y="1321"/>
                      <a:pt x="86" y="1305"/>
                      <a:pt x="63" y="1305"/>
                    </a:cubicBezTo>
                    <a:cubicBezTo>
                      <a:pt x="31" y="1305"/>
                      <a:pt x="0" y="1337"/>
                      <a:pt x="0" y="1390"/>
                    </a:cubicBezTo>
                    <a:cubicBezTo>
                      <a:pt x="146" y="2213"/>
                      <a:pt x="926" y="2785"/>
                      <a:pt x="1745" y="2785"/>
                    </a:cubicBezTo>
                    <a:cubicBezTo>
                      <a:pt x="1954" y="2785"/>
                      <a:pt x="2167" y="2747"/>
                      <a:pt x="2371" y="2667"/>
                    </a:cubicBezTo>
                    <a:cubicBezTo>
                      <a:pt x="3374" y="2272"/>
                      <a:pt x="3739" y="995"/>
                      <a:pt x="3283" y="83"/>
                    </a:cubicBezTo>
                    <a:cubicBezTo>
                      <a:pt x="3254" y="25"/>
                      <a:pt x="3206" y="1"/>
                      <a:pt x="3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2"/>
              <p:cNvSpPr/>
              <p:nvPr/>
            </p:nvSpPr>
            <p:spPr>
              <a:xfrm>
                <a:off x="1723800" y="2843850"/>
                <a:ext cx="57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685" extrusionOk="0">
                    <a:moveTo>
                      <a:pt x="1087" y="0"/>
                    </a:moveTo>
                    <a:cubicBezTo>
                      <a:pt x="756" y="0"/>
                      <a:pt x="418" y="95"/>
                      <a:pt x="124" y="288"/>
                    </a:cubicBezTo>
                    <a:cubicBezTo>
                      <a:pt x="1" y="361"/>
                      <a:pt x="76" y="534"/>
                      <a:pt x="190" y="534"/>
                    </a:cubicBezTo>
                    <a:cubicBezTo>
                      <a:pt x="217" y="534"/>
                      <a:pt x="246" y="524"/>
                      <a:pt x="276" y="500"/>
                    </a:cubicBezTo>
                    <a:cubicBezTo>
                      <a:pt x="527" y="342"/>
                      <a:pt x="824" y="263"/>
                      <a:pt x="1120" y="263"/>
                    </a:cubicBezTo>
                    <a:cubicBezTo>
                      <a:pt x="1504" y="263"/>
                      <a:pt x="1886" y="395"/>
                      <a:pt x="2160" y="652"/>
                    </a:cubicBezTo>
                    <a:cubicBezTo>
                      <a:pt x="2183" y="675"/>
                      <a:pt x="2204" y="685"/>
                      <a:pt x="2222" y="685"/>
                    </a:cubicBezTo>
                    <a:cubicBezTo>
                      <a:pt x="2276" y="685"/>
                      <a:pt x="2304" y="599"/>
                      <a:pt x="2282" y="531"/>
                    </a:cubicBezTo>
                    <a:cubicBezTo>
                      <a:pt x="1983" y="179"/>
                      <a:pt x="1542" y="0"/>
                      <a:pt x="1087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2"/>
              <p:cNvSpPr/>
              <p:nvPr/>
            </p:nvSpPr>
            <p:spPr>
              <a:xfrm>
                <a:off x="1418350" y="3153125"/>
                <a:ext cx="96450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875" extrusionOk="0">
                    <a:moveTo>
                      <a:pt x="1879" y="0"/>
                    </a:moveTo>
                    <a:cubicBezTo>
                      <a:pt x="1811" y="0"/>
                      <a:pt x="1742" y="5"/>
                      <a:pt x="1673" y="14"/>
                    </a:cubicBezTo>
                    <a:cubicBezTo>
                      <a:pt x="396" y="227"/>
                      <a:pt x="1" y="1108"/>
                      <a:pt x="1" y="2051"/>
                    </a:cubicBezTo>
                    <a:cubicBezTo>
                      <a:pt x="31" y="3023"/>
                      <a:pt x="791" y="3874"/>
                      <a:pt x="1825" y="3874"/>
                    </a:cubicBezTo>
                    <a:cubicBezTo>
                      <a:pt x="2767" y="3813"/>
                      <a:pt x="3709" y="3114"/>
                      <a:pt x="3800" y="2111"/>
                    </a:cubicBezTo>
                    <a:cubicBezTo>
                      <a:pt x="3857" y="1056"/>
                      <a:pt x="2924" y="0"/>
                      <a:pt x="18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2"/>
              <p:cNvSpPr/>
              <p:nvPr/>
            </p:nvSpPr>
            <p:spPr>
              <a:xfrm>
                <a:off x="1834775" y="2978825"/>
                <a:ext cx="1056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809" extrusionOk="0">
                    <a:moveTo>
                      <a:pt x="2102" y="0"/>
                    </a:moveTo>
                    <a:cubicBezTo>
                      <a:pt x="1731" y="0"/>
                      <a:pt x="1329" y="126"/>
                      <a:pt x="913" y="421"/>
                    </a:cubicBezTo>
                    <a:cubicBezTo>
                      <a:pt x="1" y="1120"/>
                      <a:pt x="1" y="2639"/>
                      <a:pt x="882" y="3399"/>
                    </a:cubicBezTo>
                    <a:cubicBezTo>
                      <a:pt x="1204" y="3681"/>
                      <a:pt x="1621" y="3809"/>
                      <a:pt x="2043" y="3809"/>
                    </a:cubicBezTo>
                    <a:cubicBezTo>
                      <a:pt x="2578" y="3809"/>
                      <a:pt x="3123" y="3604"/>
                      <a:pt x="3496" y="3247"/>
                    </a:cubicBezTo>
                    <a:cubicBezTo>
                      <a:pt x="4226" y="2548"/>
                      <a:pt x="4195" y="1424"/>
                      <a:pt x="3496" y="694"/>
                    </a:cubicBezTo>
                    <a:cubicBezTo>
                      <a:pt x="3133" y="277"/>
                      <a:pt x="2651" y="0"/>
                      <a:pt x="21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2"/>
              <p:cNvSpPr/>
              <p:nvPr/>
            </p:nvSpPr>
            <p:spPr>
              <a:xfrm>
                <a:off x="1430525" y="3006775"/>
                <a:ext cx="141250" cy="1161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4646" extrusionOk="0">
                    <a:moveTo>
                      <a:pt x="2964" y="0"/>
                    </a:moveTo>
                    <a:cubicBezTo>
                      <a:pt x="2939" y="0"/>
                      <a:pt x="2913" y="1"/>
                      <a:pt x="2888" y="2"/>
                    </a:cubicBezTo>
                    <a:cubicBezTo>
                      <a:pt x="517" y="62"/>
                      <a:pt x="0" y="2768"/>
                      <a:pt x="578" y="4500"/>
                    </a:cubicBezTo>
                    <a:cubicBezTo>
                      <a:pt x="603" y="4602"/>
                      <a:pt x="677" y="4645"/>
                      <a:pt x="749" y="4645"/>
                    </a:cubicBezTo>
                    <a:cubicBezTo>
                      <a:pt x="850" y="4645"/>
                      <a:pt x="947" y="4563"/>
                      <a:pt x="912" y="4439"/>
                    </a:cubicBezTo>
                    <a:cubicBezTo>
                      <a:pt x="434" y="2856"/>
                      <a:pt x="808" y="334"/>
                      <a:pt x="2898" y="334"/>
                    </a:cubicBezTo>
                    <a:cubicBezTo>
                      <a:pt x="2934" y="334"/>
                      <a:pt x="2972" y="334"/>
                      <a:pt x="3009" y="336"/>
                    </a:cubicBezTo>
                    <a:cubicBezTo>
                      <a:pt x="4620" y="397"/>
                      <a:pt x="5076" y="2281"/>
                      <a:pt x="5198" y="3558"/>
                    </a:cubicBezTo>
                    <a:cubicBezTo>
                      <a:pt x="5215" y="3626"/>
                      <a:pt x="5261" y="3666"/>
                      <a:pt x="5303" y="3666"/>
                    </a:cubicBezTo>
                    <a:cubicBezTo>
                      <a:pt x="5336" y="3666"/>
                      <a:pt x="5367" y="3642"/>
                      <a:pt x="5380" y="3588"/>
                    </a:cubicBezTo>
                    <a:cubicBezTo>
                      <a:pt x="5650" y="2060"/>
                      <a:pt x="4709" y="0"/>
                      <a:pt x="2964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2"/>
              <p:cNvSpPr/>
              <p:nvPr/>
            </p:nvSpPr>
            <p:spPr>
              <a:xfrm>
                <a:off x="1430525" y="3006775"/>
                <a:ext cx="141250" cy="116150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4646" extrusionOk="0">
                    <a:moveTo>
                      <a:pt x="2964" y="0"/>
                    </a:moveTo>
                    <a:cubicBezTo>
                      <a:pt x="2939" y="0"/>
                      <a:pt x="2913" y="1"/>
                      <a:pt x="2888" y="2"/>
                    </a:cubicBezTo>
                    <a:cubicBezTo>
                      <a:pt x="517" y="62"/>
                      <a:pt x="0" y="2768"/>
                      <a:pt x="578" y="4500"/>
                    </a:cubicBezTo>
                    <a:cubicBezTo>
                      <a:pt x="603" y="4602"/>
                      <a:pt x="677" y="4645"/>
                      <a:pt x="749" y="4645"/>
                    </a:cubicBezTo>
                    <a:cubicBezTo>
                      <a:pt x="850" y="4645"/>
                      <a:pt x="947" y="4563"/>
                      <a:pt x="912" y="4439"/>
                    </a:cubicBezTo>
                    <a:cubicBezTo>
                      <a:pt x="434" y="2856"/>
                      <a:pt x="808" y="334"/>
                      <a:pt x="2898" y="334"/>
                    </a:cubicBezTo>
                    <a:cubicBezTo>
                      <a:pt x="2934" y="334"/>
                      <a:pt x="2972" y="334"/>
                      <a:pt x="3009" y="336"/>
                    </a:cubicBezTo>
                    <a:cubicBezTo>
                      <a:pt x="4620" y="397"/>
                      <a:pt x="5076" y="2281"/>
                      <a:pt x="5198" y="3558"/>
                    </a:cubicBezTo>
                    <a:cubicBezTo>
                      <a:pt x="5215" y="3626"/>
                      <a:pt x="5261" y="3666"/>
                      <a:pt x="5303" y="3666"/>
                    </a:cubicBezTo>
                    <a:cubicBezTo>
                      <a:pt x="5336" y="3666"/>
                      <a:pt x="5367" y="3642"/>
                      <a:pt x="5380" y="3588"/>
                    </a:cubicBezTo>
                    <a:cubicBezTo>
                      <a:pt x="5650" y="2060"/>
                      <a:pt x="4709" y="0"/>
                      <a:pt x="2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2"/>
              <p:cNvSpPr/>
              <p:nvPr/>
            </p:nvSpPr>
            <p:spPr>
              <a:xfrm>
                <a:off x="1691925" y="2898125"/>
                <a:ext cx="1556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5001" extrusionOk="0">
                    <a:moveTo>
                      <a:pt x="2899" y="1"/>
                    </a:moveTo>
                    <a:cubicBezTo>
                      <a:pt x="2339" y="1"/>
                      <a:pt x="1781" y="206"/>
                      <a:pt x="1277" y="700"/>
                    </a:cubicBezTo>
                    <a:cubicBezTo>
                      <a:pt x="0" y="1946"/>
                      <a:pt x="760" y="4104"/>
                      <a:pt x="2067" y="4986"/>
                    </a:cubicBezTo>
                    <a:cubicBezTo>
                      <a:pt x="2082" y="4996"/>
                      <a:pt x="2096" y="5000"/>
                      <a:pt x="2109" y="5000"/>
                    </a:cubicBezTo>
                    <a:cubicBezTo>
                      <a:pt x="2176" y="5000"/>
                      <a:pt x="2214" y="4885"/>
                      <a:pt x="2189" y="4834"/>
                    </a:cubicBezTo>
                    <a:cubicBezTo>
                      <a:pt x="1368" y="3831"/>
                      <a:pt x="365" y="2220"/>
                      <a:pt x="1459" y="1004"/>
                    </a:cubicBezTo>
                    <a:cubicBezTo>
                      <a:pt x="1908" y="519"/>
                      <a:pt x="2414" y="321"/>
                      <a:pt x="2923" y="321"/>
                    </a:cubicBezTo>
                    <a:cubicBezTo>
                      <a:pt x="4106" y="321"/>
                      <a:pt x="5305" y="1392"/>
                      <a:pt x="5836" y="2433"/>
                    </a:cubicBezTo>
                    <a:cubicBezTo>
                      <a:pt x="5874" y="2490"/>
                      <a:pt x="5930" y="2514"/>
                      <a:pt x="5985" y="2514"/>
                    </a:cubicBezTo>
                    <a:cubicBezTo>
                      <a:pt x="6106" y="2514"/>
                      <a:pt x="6224" y="2397"/>
                      <a:pt x="6140" y="2250"/>
                    </a:cubicBezTo>
                    <a:cubicBezTo>
                      <a:pt x="5503" y="1103"/>
                      <a:pt x="4198" y="1"/>
                      <a:pt x="289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2"/>
              <p:cNvSpPr/>
              <p:nvPr/>
            </p:nvSpPr>
            <p:spPr>
              <a:xfrm>
                <a:off x="1691925" y="2898125"/>
                <a:ext cx="1556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5001" extrusionOk="0">
                    <a:moveTo>
                      <a:pt x="2899" y="1"/>
                    </a:moveTo>
                    <a:cubicBezTo>
                      <a:pt x="2339" y="1"/>
                      <a:pt x="1781" y="206"/>
                      <a:pt x="1277" y="700"/>
                    </a:cubicBezTo>
                    <a:cubicBezTo>
                      <a:pt x="0" y="1946"/>
                      <a:pt x="760" y="4104"/>
                      <a:pt x="2067" y="4986"/>
                    </a:cubicBezTo>
                    <a:cubicBezTo>
                      <a:pt x="2082" y="4996"/>
                      <a:pt x="2096" y="5000"/>
                      <a:pt x="2109" y="5000"/>
                    </a:cubicBezTo>
                    <a:cubicBezTo>
                      <a:pt x="2176" y="5000"/>
                      <a:pt x="2214" y="4885"/>
                      <a:pt x="2189" y="4834"/>
                    </a:cubicBezTo>
                    <a:cubicBezTo>
                      <a:pt x="1368" y="3831"/>
                      <a:pt x="365" y="2220"/>
                      <a:pt x="1459" y="1004"/>
                    </a:cubicBezTo>
                    <a:cubicBezTo>
                      <a:pt x="1908" y="519"/>
                      <a:pt x="2414" y="321"/>
                      <a:pt x="2923" y="321"/>
                    </a:cubicBezTo>
                    <a:cubicBezTo>
                      <a:pt x="4106" y="321"/>
                      <a:pt x="5305" y="1392"/>
                      <a:pt x="5836" y="2433"/>
                    </a:cubicBezTo>
                    <a:cubicBezTo>
                      <a:pt x="5874" y="2490"/>
                      <a:pt x="5930" y="2514"/>
                      <a:pt x="5985" y="2514"/>
                    </a:cubicBezTo>
                    <a:cubicBezTo>
                      <a:pt x="6106" y="2514"/>
                      <a:pt x="6224" y="2397"/>
                      <a:pt x="6140" y="2250"/>
                    </a:cubicBezTo>
                    <a:cubicBezTo>
                      <a:pt x="5503" y="1103"/>
                      <a:pt x="4198" y="1"/>
                      <a:pt x="2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2"/>
              <p:cNvSpPr/>
              <p:nvPr/>
            </p:nvSpPr>
            <p:spPr>
              <a:xfrm>
                <a:off x="1419125" y="2963425"/>
                <a:ext cx="4157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805" extrusionOk="0">
                    <a:moveTo>
                      <a:pt x="1426" y="1"/>
                    </a:moveTo>
                    <a:cubicBezTo>
                      <a:pt x="1417" y="1"/>
                      <a:pt x="1408" y="2"/>
                      <a:pt x="1399" y="3"/>
                    </a:cubicBezTo>
                    <a:cubicBezTo>
                      <a:pt x="608" y="155"/>
                      <a:pt x="0" y="915"/>
                      <a:pt x="92" y="1736"/>
                    </a:cubicBezTo>
                    <a:cubicBezTo>
                      <a:pt x="92" y="1781"/>
                      <a:pt x="137" y="1804"/>
                      <a:pt x="183" y="1804"/>
                    </a:cubicBezTo>
                    <a:cubicBezTo>
                      <a:pt x="228" y="1804"/>
                      <a:pt x="274" y="1781"/>
                      <a:pt x="274" y="1736"/>
                    </a:cubicBezTo>
                    <a:cubicBezTo>
                      <a:pt x="274" y="1037"/>
                      <a:pt x="791" y="398"/>
                      <a:pt x="1490" y="277"/>
                    </a:cubicBezTo>
                    <a:cubicBezTo>
                      <a:pt x="1663" y="248"/>
                      <a:pt x="1590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2"/>
              <p:cNvSpPr/>
              <p:nvPr/>
            </p:nvSpPr>
            <p:spPr>
              <a:xfrm>
                <a:off x="1723800" y="2843850"/>
                <a:ext cx="57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685" extrusionOk="0">
                    <a:moveTo>
                      <a:pt x="1087" y="0"/>
                    </a:moveTo>
                    <a:cubicBezTo>
                      <a:pt x="756" y="0"/>
                      <a:pt x="418" y="95"/>
                      <a:pt x="124" y="288"/>
                    </a:cubicBezTo>
                    <a:cubicBezTo>
                      <a:pt x="1" y="361"/>
                      <a:pt x="76" y="534"/>
                      <a:pt x="190" y="534"/>
                    </a:cubicBezTo>
                    <a:cubicBezTo>
                      <a:pt x="217" y="534"/>
                      <a:pt x="246" y="524"/>
                      <a:pt x="276" y="500"/>
                    </a:cubicBezTo>
                    <a:cubicBezTo>
                      <a:pt x="527" y="342"/>
                      <a:pt x="824" y="263"/>
                      <a:pt x="1120" y="263"/>
                    </a:cubicBezTo>
                    <a:cubicBezTo>
                      <a:pt x="1504" y="263"/>
                      <a:pt x="1886" y="395"/>
                      <a:pt x="2160" y="652"/>
                    </a:cubicBezTo>
                    <a:cubicBezTo>
                      <a:pt x="2183" y="675"/>
                      <a:pt x="2204" y="685"/>
                      <a:pt x="2222" y="685"/>
                    </a:cubicBezTo>
                    <a:cubicBezTo>
                      <a:pt x="2276" y="685"/>
                      <a:pt x="2304" y="599"/>
                      <a:pt x="2282" y="531"/>
                    </a:cubicBezTo>
                    <a:cubicBezTo>
                      <a:pt x="1983" y="179"/>
                      <a:pt x="1542" y="0"/>
                      <a:pt x="1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2" name="Google Shape;902;p42"/>
          <p:cNvGrpSpPr/>
          <p:nvPr/>
        </p:nvGrpSpPr>
        <p:grpSpPr>
          <a:xfrm>
            <a:off x="6837639" y="701884"/>
            <a:ext cx="1006975" cy="941943"/>
            <a:chOff x="3002010" y="283588"/>
            <a:chExt cx="552949" cy="517210"/>
          </a:xfrm>
        </p:grpSpPr>
        <p:sp>
          <p:nvSpPr>
            <p:cNvPr id="903" name="Google Shape;903;p42"/>
            <p:cNvSpPr/>
            <p:nvPr/>
          </p:nvSpPr>
          <p:spPr>
            <a:xfrm>
              <a:off x="3002010" y="283588"/>
              <a:ext cx="552949" cy="517210"/>
            </a:xfrm>
            <a:custGeom>
              <a:avLst/>
              <a:gdLst/>
              <a:ahLst/>
              <a:cxnLst/>
              <a:rect l="l" t="t" r="r" b="b"/>
              <a:pathLst>
                <a:path w="20949" h="19595" extrusionOk="0">
                  <a:moveTo>
                    <a:pt x="7473" y="0"/>
                  </a:moveTo>
                  <a:cubicBezTo>
                    <a:pt x="7406" y="0"/>
                    <a:pt x="7306" y="34"/>
                    <a:pt x="7239" y="34"/>
                  </a:cubicBezTo>
                  <a:cubicBezTo>
                    <a:pt x="7172" y="34"/>
                    <a:pt x="7139" y="34"/>
                    <a:pt x="7106" y="67"/>
                  </a:cubicBezTo>
                  <a:cubicBezTo>
                    <a:pt x="7006" y="67"/>
                    <a:pt x="6972" y="100"/>
                    <a:pt x="6905" y="100"/>
                  </a:cubicBezTo>
                  <a:cubicBezTo>
                    <a:pt x="6839" y="100"/>
                    <a:pt x="6805" y="167"/>
                    <a:pt x="6772" y="167"/>
                  </a:cubicBezTo>
                  <a:cubicBezTo>
                    <a:pt x="6672" y="201"/>
                    <a:pt x="6572" y="234"/>
                    <a:pt x="6472" y="267"/>
                  </a:cubicBezTo>
                  <a:cubicBezTo>
                    <a:pt x="6005" y="501"/>
                    <a:pt x="5571" y="734"/>
                    <a:pt x="5138" y="1068"/>
                  </a:cubicBezTo>
                  <a:cubicBezTo>
                    <a:pt x="3069" y="2769"/>
                    <a:pt x="2135" y="5571"/>
                    <a:pt x="2102" y="8173"/>
                  </a:cubicBezTo>
                  <a:cubicBezTo>
                    <a:pt x="2102" y="9907"/>
                    <a:pt x="2336" y="11742"/>
                    <a:pt x="2736" y="13543"/>
                  </a:cubicBezTo>
                  <a:cubicBezTo>
                    <a:pt x="1768" y="14411"/>
                    <a:pt x="935" y="15445"/>
                    <a:pt x="267" y="16746"/>
                  </a:cubicBezTo>
                  <a:cubicBezTo>
                    <a:pt x="267" y="16779"/>
                    <a:pt x="234" y="16779"/>
                    <a:pt x="234" y="16846"/>
                  </a:cubicBezTo>
                  <a:cubicBezTo>
                    <a:pt x="212" y="16831"/>
                    <a:pt x="189" y="16825"/>
                    <a:pt x="165" y="16825"/>
                  </a:cubicBezTo>
                  <a:cubicBezTo>
                    <a:pt x="82" y="16825"/>
                    <a:pt x="1" y="16908"/>
                    <a:pt x="1" y="17013"/>
                  </a:cubicBezTo>
                  <a:cubicBezTo>
                    <a:pt x="21" y="16992"/>
                    <a:pt x="36" y="16984"/>
                    <a:pt x="46" y="16984"/>
                  </a:cubicBezTo>
                  <a:cubicBezTo>
                    <a:pt x="70" y="16984"/>
                    <a:pt x="78" y="17023"/>
                    <a:pt x="101" y="17046"/>
                  </a:cubicBezTo>
                  <a:lnTo>
                    <a:pt x="134" y="17079"/>
                  </a:lnTo>
                  <a:cubicBezTo>
                    <a:pt x="568" y="17379"/>
                    <a:pt x="968" y="17613"/>
                    <a:pt x="1435" y="17880"/>
                  </a:cubicBezTo>
                  <a:cubicBezTo>
                    <a:pt x="2302" y="18280"/>
                    <a:pt x="3270" y="18580"/>
                    <a:pt x="4237" y="18847"/>
                  </a:cubicBezTo>
                  <a:cubicBezTo>
                    <a:pt x="4270" y="18947"/>
                    <a:pt x="4304" y="19081"/>
                    <a:pt x="4370" y="19247"/>
                  </a:cubicBezTo>
                  <a:lnTo>
                    <a:pt x="4370" y="19381"/>
                  </a:lnTo>
                  <a:lnTo>
                    <a:pt x="4370" y="19414"/>
                  </a:lnTo>
                  <a:lnTo>
                    <a:pt x="4404" y="19448"/>
                  </a:lnTo>
                  <a:lnTo>
                    <a:pt x="4404" y="19548"/>
                  </a:lnTo>
                  <a:cubicBezTo>
                    <a:pt x="4404" y="19581"/>
                    <a:pt x="4437" y="19581"/>
                    <a:pt x="4437" y="19581"/>
                  </a:cubicBezTo>
                  <a:cubicBezTo>
                    <a:pt x="4446" y="19590"/>
                    <a:pt x="4462" y="19594"/>
                    <a:pt x="4480" y="19594"/>
                  </a:cubicBezTo>
                  <a:cubicBezTo>
                    <a:pt x="4530" y="19594"/>
                    <a:pt x="4595" y="19563"/>
                    <a:pt x="4570" y="19514"/>
                  </a:cubicBezTo>
                  <a:lnTo>
                    <a:pt x="4570" y="19448"/>
                  </a:lnTo>
                  <a:cubicBezTo>
                    <a:pt x="4570" y="19448"/>
                    <a:pt x="4604" y="19414"/>
                    <a:pt x="4604" y="19381"/>
                  </a:cubicBezTo>
                  <a:lnTo>
                    <a:pt x="4604" y="18947"/>
                  </a:lnTo>
                  <a:cubicBezTo>
                    <a:pt x="4971" y="19047"/>
                    <a:pt x="5371" y="19114"/>
                    <a:pt x="5738" y="19181"/>
                  </a:cubicBezTo>
                  <a:cubicBezTo>
                    <a:pt x="5971" y="19214"/>
                    <a:pt x="6205" y="19247"/>
                    <a:pt x="6438" y="19281"/>
                  </a:cubicBezTo>
                  <a:cubicBezTo>
                    <a:pt x="6905" y="19381"/>
                    <a:pt x="7406" y="19414"/>
                    <a:pt x="7873" y="19414"/>
                  </a:cubicBezTo>
                  <a:lnTo>
                    <a:pt x="8573" y="19414"/>
                  </a:lnTo>
                  <a:cubicBezTo>
                    <a:pt x="9274" y="19414"/>
                    <a:pt x="9974" y="19348"/>
                    <a:pt x="10641" y="19181"/>
                  </a:cubicBezTo>
                  <a:cubicBezTo>
                    <a:pt x="10908" y="19114"/>
                    <a:pt x="11108" y="19047"/>
                    <a:pt x="11375" y="19014"/>
                  </a:cubicBezTo>
                  <a:cubicBezTo>
                    <a:pt x="12710" y="18580"/>
                    <a:pt x="13877" y="17913"/>
                    <a:pt x="14945" y="17113"/>
                  </a:cubicBezTo>
                  <a:cubicBezTo>
                    <a:pt x="17313" y="15345"/>
                    <a:pt x="19148" y="12776"/>
                    <a:pt x="20882" y="10408"/>
                  </a:cubicBezTo>
                  <a:cubicBezTo>
                    <a:pt x="20949" y="10274"/>
                    <a:pt x="20882" y="10174"/>
                    <a:pt x="20749" y="10108"/>
                  </a:cubicBezTo>
                  <a:cubicBezTo>
                    <a:pt x="20215" y="10041"/>
                    <a:pt x="19648" y="9941"/>
                    <a:pt x="19114" y="9907"/>
                  </a:cubicBezTo>
                  <a:lnTo>
                    <a:pt x="19081" y="9907"/>
                  </a:lnTo>
                  <a:cubicBezTo>
                    <a:pt x="17745" y="9772"/>
                    <a:pt x="16376" y="9681"/>
                    <a:pt x="14992" y="9681"/>
                  </a:cubicBezTo>
                  <a:cubicBezTo>
                    <a:pt x="13992" y="9681"/>
                    <a:pt x="12984" y="9729"/>
                    <a:pt x="11976" y="9841"/>
                  </a:cubicBezTo>
                  <a:lnTo>
                    <a:pt x="12476" y="9074"/>
                  </a:lnTo>
                  <a:cubicBezTo>
                    <a:pt x="12543" y="9007"/>
                    <a:pt x="12576" y="8907"/>
                    <a:pt x="12643" y="8840"/>
                  </a:cubicBezTo>
                  <a:cubicBezTo>
                    <a:pt x="13143" y="7939"/>
                    <a:pt x="13610" y="7072"/>
                    <a:pt x="14077" y="6205"/>
                  </a:cubicBezTo>
                  <a:cubicBezTo>
                    <a:pt x="14077" y="6171"/>
                    <a:pt x="14111" y="6105"/>
                    <a:pt x="14077" y="6071"/>
                  </a:cubicBezTo>
                  <a:cubicBezTo>
                    <a:pt x="14077" y="6005"/>
                    <a:pt x="13977" y="5938"/>
                    <a:pt x="13944" y="5938"/>
                  </a:cubicBezTo>
                  <a:cubicBezTo>
                    <a:pt x="13910" y="5938"/>
                    <a:pt x="13844" y="5938"/>
                    <a:pt x="13810" y="6005"/>
                  </a:cubicBezTo>
                  <a:cubicBezTo>
                    <a:pt x="13337" y="5889"/>
                    <a:pt x="12868" y="5834"/>
                    <a:pt x="12410" y="5834"/>
                  </a:cubicBezTo>
                  <a:cubicBezTo>
                    <a:pt x="11289" y="5834"/>
                    <a:pt x="10231" y="6160"/>
                    <a:pt x="9307" y="6705"/>
                  </a:cubicBezTo>
                  <a:cubicBezTo>
                    <a:pt x="9474" y="6272"/>
                    <a:pt x="9641" y="5871"/>
                    <a:pt x="9774" y="5404"/>
                  </a:cubicBezTo>
                  <a:cubicBezTo>
                    <a:pt x="9941" y="4871"/>
                    <a:pt x="10074" y="4337"/>
                    <a:pt x="10108" y="3736"/>
                  </a:cubicBezTo>
                  <a:cubicBezTo>
                    <a:pt x="10141" y="3369"/>
                    <a:pt x="10141" y="3003"/>
                    <a:pt x="10108" y="2669"/>
                  </a:cubicBezTo>
                  <a:cubicBezTo>
                    <a:pt x="10074" y="2269"/>
                    <a:pt x="9974" y="1935"/>
                    <a:pt x="9908" y="1568"/>
                  </a:cubicBezTo>
                  <a:cubicBezTo>
                    <a:pt x="9841" y="1435"/>
                    <a:pt x="9808" y="1335"/>
                    <a:pt x="9741" y="1201"/>
                  </a:cubicBezTo>
                  <a:cubicBezTo>
                    <a:pt x="9741" y="1168"/>
                    <a:pt x="9674" y="1101"/>
                    <a:pt x="9674" y="1101"/>
                  </a:cubicBezTo>
                  <a:lnTo>
                    <a:pt x="9574" y="868"/>
                  </a:lnTo>
                  <a:cubicBezTo>
                    <a:pt x="9574" y="834"/>
                    <a:pt x="9507" y="834"/>
                    <a:pt x="9507" y="768"/>
                  </a:cubicBezTo>
                  <a:cubicBezTo>
                    <a:pt x="9441" y="701"/>
                    <a:pt x="9407" y="601"/>
                    <a:pt x="9307" y="534"/>
                  </a:cubicBezTo>
                  <a:lnTo>
                    <a:pt x="9107" y="334"/>
                  </a:lnTo>
                  <a:cubicBezTo>
                    <a:pt x="9074" y="334"/>
                    <a:pt x="9074" y="267"/>
                    <a:pt x="9007" y="267"/>
                  </a:cubicBezTo>
                  <a:cubicBezTo>
                    <a:pt x="8974" y="234"/>
                    <a:pt x="8907" y="201"/>
                    <a:pt x="8840" y="167"/>
                  </a:cubicBezTo>
                  <a:cubicBezTo>
                    <a:pt x="8807" y="167"/>
                    <a:pt x="8807" y="100"/>
                    <a:pt x="8773" y="100"/>
                  </a:cubicBezTo>
                  <a:cubicBezTo>
                    <a:pt x="8707" y="67"/>
                    <a:pt x="8607" y="34"/>
                    <a:pt x="8507" y="34"/>
                  </a:cubicBezTo>
                  <a:lnTo>
                    <a:pt x="8473" y="34"/>
                  </a:lnTo>
                  <a:cubicBezTo>
                    <a:pt x="8407" y="0"/>
                    <a:pt x="8306" y="0"/>
                    <a:pt x="8240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4" name="Google Shape;904;p42"/>
            <p:cNvGrpSpPr/>
            <p:nvPr/>
          </p:nvGrpSpPr>
          <p:grpSpPr>
            <a:xfrm>
              <a:off x="3031808" y="311755"/>
              <a:ext cx="493349" cy="460870"/>
              <a:chOff x="3031808" y="311755"/>
              <a:chExt cx="493349" cy="460870"/>
            </a:xfrm>
          </p:grpSpPr>
          <p:sp>
            <p:nvSpPr>
              <p:cNvPr id="905" name="Google Shape;905;p42"/>
              <p:cNvSpPr/>
              <p:nvPr/>
            </p:nvSpPr>
            <p:spPr>
              <a:xfrm>
                <a:off x="3132653" y="620301"/>
                <a:ext cx="37623" cy="123813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5272" extrusionOk="0">
                    <a:moveTo>
                      <a:pt x="1601" y="1"/>
                    </a:moveTo>
                    <a:lnTo>
                      <a:pt x="1601" y="1"/>
                    </a:lnTo>
                    <a:cubicBezTo>
                      <a:pt x="1134" y="134"/>
                      <a:pt x="667" y="334"/>
                      <a:pt x="267" y="601"/>
                    </a:cubicBezTo>
                    <a:cubicBezTo>
                      <a:pt x="267" y="635"/>
                      <a:pt x="200" y="701"/>
                      <a:pt x="134" y="701"/>
                    </a:cubicBezTo>
                    <a:cubicBezTo>
                      <a:pt x="34" y="2036"/>
                      <a:pt x="34" y="3437"/>
                      <a:pt x="34" y="4804"/>
                    </a:cubicBezTo>
                    <a:cubicBezTo>
                      <a:pt x="34" y="4838"/>
                      <a:pt x="0" y="4904"/>
                      <a:pt x="0" y="4904"/>
                    </a:cubicBezTo>
                    <a:cubicBezTo>
                      <a:pt x="34" y="5004"/>
                      <a:pt x="34" y="5138"/>
                      <a:pt x="100" y="5271"/>
                    </a:cubicBezTo>
                    <a:cubicBezTo>
                      <a:pt x="200" y="3403"/>
                      <a:pt x="801" y="1669"/>
                      <a:pt x="160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2"/>
              <p:cNvSpPr/>
              <p:nvPr/>
            </p:nvSpPr>
            <p:spPr>
              <a:xfrm>
                <a:off x="3098177" y="591321"/>
                <a:ext cx="29802" cy="117542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5005" extrusionOk="0">
                    <a:moveTo>
                      <a:pt x="1" y="1"/>
                    </a:moveTo>
                    <a:cubicBezTo>
                      <a:pt x="301" y="1669"/>
                      <a:pt x="768" y="3336"/>
                      <a:pt x="1168" y="5004"/>
                    </a:cubicBezTo>
                    <a:cubicBezTo>
                      <a:pt x="1135" y="3870"/>
                      <a:pt x="1168" y="2703"/>
                      <a:pt x="1268" y="1568"/>
                    </a:cubicBezTo>
                    <a:cubicBezTo>
                      <a:pt x="835" y="1035"/>
                      <a:pt x="434" y="53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2"/>
              <p:cNvSpPr/>
              <p:nvPr/>
            </p:nvSpPr>
            <p:spPr>
              <a:xfrm>
                <a:off x="3136575" y="532561"/>
                <a:ext cx="76796" cy="98731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4204" extrusionOk="0">
                    <a:moveTo>
                      <a:pt x="3269" y="1"/>
                    </a:moveTo>
                    <a:cubicBezTo>
                      <a:pt x="2302" y="234"/>
                      <a:pt x="1501" y="701"/>
                      <a:pt x="601" y="1135"/>
                    </a:cubicBezTo>
                    <a:cubicBezTo>
                      <a:pt x="467" y="1202"/>
                      <a:pt x="367" y="1302"/>
                      <a:pt x="267" y="1302"/>
                    </a:cubicBezTo>
                    <a:cubicBezTo>
                      <a:pt x="134" y="2236"/>
                      <a:pt x="33" y="3203"/>
                      <a:pt x="0" y="4204"/>
                    </a:cubicBezTo>
                    <a:cubicBezTo>
                      <a:pt x="434" y="3804"/>
                      <a:pt x="967" y="3570"/>
                      <a:pt x="1468" y="3470"/>
                    </a:cubicBezTo>
                    <a:cubicBezTo>
                      <a:pt x="1801" y="2736"/>
                      <a:pt x="2168" y="2036"/>
                      <a:pt x="2535" y="1335"/>
                    </a:cubicBezTo>
                    <a:cubicBezTo>
                      <a:pt x="2802" y="868"/>
                      <a:pt x="3002" y="435"/>
                      <a:pt x="3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2"/>
              <p:cNvSpPr/>
              <p:nvPr/>
            </p:nvSpPr>
            <p:spPr>
              <a:xfrm>
                <a:off x="3090357" y="481646"/>
                <a:ext cx="45443" cy="138679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5905" extrusionOk="0">
                    <a:moveTo>
                      <a:pt x="67" y="1"/>
                    </a:moveTo>
                    <a:cubicBezTo>
                      <a:pt x="67" y="334"/>
                      <a:pt x="0" y="668"/>
                      <a:pt x="0" y="1001"/>
                    </a:cubicBezTo>
                    <a:cubicBezTo>
                      <a:pt x="0" y="2136"/>
                      <a:pt x="133" y="3236"/>
                      <a:pt x="300" y="4337"/>
                    </a:cubicBezTo>
                    <a:cubicBezTo>
                      <a:pt x="767" y="4837"/>
                      <a:pt x="1234" y="5371"/>
                      <a:pt x="1635" y="5905"/>
                    </a:cubicBezTo>
                    <a:cubicBezTo>
                      <a:pt x="1735" y="5071"/>
                      <a:pt x="1835" y="4204"/>
                      <a:pt x="1935" y="3370"/>
                    </a:cubicBezTo>
                    <a:cubicBezTo>
                      <a:pt x="1568" y="3170"/>
                      <a:pt x="1334" y="2469"/>
                      <a:pt x="1168" y="2169"/>
                    </a:cubicBezTo>
                    <a:cubicBezTo>
                      <a:pt x="801" y="1468"/>
                      <a:pt x="400" y="735"/>
                      <a:pt x="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2"/>
              <p:cNvSpPr/>
              <p:nvPr/>
            </p:nvSpPr>
            <p:spPr>
              <a:xfrm>
                <a:off x="3145194" y="440923"/>
                <a:ext cx="108900" cy="108947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639" extrusionOk="0">
                    <a:moveTo>
                      <a:pt x="4637" y="0"/>
                    </a:moveTo>
                    <a:lnTo>
                      <a:pt x="4637" y="0"/>
                    </a:lnTo>
                    <a:cubicBezTo>
                      <a:pt x="3236" y="400"/>
                      <a:pt x="1935" y="934"/>
                      <a:pt x="667" y="1735"/>
                    </a:cubicBezTo>
                    <a:lnTo>
                      <a:pt x="634" y="1735"/>
                    </a:lnTo>
                    <a:cubicBezTo>
                      <a:pt x="500" y="2268"/>
                      <a:pt x="334" y="2902"/>
                      <a:pt x="234" y="3469"/>
                    </a:cubicBezTo>
                    <a:cubicBezTo>
                      <a:pt x="133" y="3836"/>
                      <a:pt x="67" y="4203"/>
                      <a:pt x="0" y="4570"/>
                    </a:cubicBezTo>
                    <a:cubicBezTo>
                      <a:pt x="160" y="4616"/>
                      <a:pt x="254" y="4638"/>
                      <a:pt x="326" y="4638"/>
                    </a:cubicBezTo>
                    <a:cubicBezTo>
                      <a:pt x="465" y="4638"/>
                      <a:pt x="527" y="4557"/>
                      <a:pt x="834" y="4403"/>
                    </a:cubicBezTo>
                    <a:cubicBezTo>
                      <a:pt x="1101" y="4270"/>
                      <a:pt x="1334" y="4136"/>
                      <a:pt x="1601" y="4070"/>
                    </a:cubicBezTo>
                    <a:cubicBezTo>
                      <a:pt x="2102" y="3870"/>
                      <a:pt x="2602" y="3736"/>
                      <a:pt x="3102" y="3603"/>
                    </a:cubicBezTo>
                    <a:cubicBezTo>
                      <a:pt x="3669" y="2469"/>
                      <a:pt x="4236" y="1368"/>
                      <a:pt x="4603" y="167"/>
                    </a:cubicBezTo>
                    <a:cubicBezTo>
                      <a:pt x="4603" y="134"/>
                      <a:pt x="4637" y="100"/>
                      <a:pt x="46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2"/>
              <p:cNvSpPr/>
              <p:nvPr/>
            </p:nvSpPr>
            <p:spPr>
              <a:xfrm>
                <a:off x="3093480" y="391557"/>
                <a:ext cx="61906" cy="15434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6572" extrusionOk="0">
                    <a:moveTo>
                      <a:pt x="1135" y="1"/>
                    </a:moveTo>
                    <a:cubicBezTo>
                      <a:pt x="501" y="1135"/>
                      <a:pt x="167" y="2369"/>
                      <a:pt x="0" y="3637"/>
                    </a:cubicBezTo>
                    <a:cubicBezTo>
                      <a:pt x="301" y="4070"/>
                      <a:pt x="601" y="4537"/>
                      <a:pt x="834" y="5004"/>
                    </a:cubicBezTo>
                    <a:cubicBezTo>
                      <a:pt x="1001" y="5338"/>
                      <a:pt x="1168" y="5605"/>
                      <a:pt x="1335" y="5905"/>
                    </a:cubicBezTo>
                    <a:cubicBezTo>
                      <a:pt x="1535" y="6305"/>
                      <a:pt x="1602" y="6472"/>
                      <a:pt x="1969" y="6572"/>
                    </a:cubicBezTo>
                    <a:lnTo>
                      <a:pt x="2202" y="5204"/>
                    </a:lnTo>
                    <a:cubicBezTo>
                      <a:pt x="2335" y="4671"/>
                      <a:pt x="2502" y="4104"/>
                      <a:pt x="2636" y="3570"/>
                    </a:cubicBezTo>
                    <a:cubicBezTo>
                      <a:pt x="2169" y="2369"/>
                      <a:pt x="1635" y="1201"/>
                      <a:pt x="1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2"/>
              <p:cNvSpPr/>
              <p:nvPr/>
            </p:nvSpPr>
            <p:spPr>
              <a:xfrm>
                <a:off x="3163982" y="363352"/>
                <a:ext cx="101878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538" extrusionOk="0">
                    <a:moveTo>
                      <a:pt x="4170" y="1"/>
                    </a:moveTo>
                    <a:cubicBezTo>
                      <a:pt x="3103" y="501"/>
                      <a:pt x="2002" y="1068"/>
                      <a:pt x="968" y="1702"/>
                    </a:cubicBezTo>
                    <a:cubicBezTo>
                      <a:pt x="634" y="2603"/>
                      <a:pt x="301" y="3570"/>
                      <a:pt x="1" y="4537"/>
                    </a:cubicBezTo>
                    <a:cubicBezTo>
                      <a:pt x="34" y="4537"/>
                      <a:pt x="134" y="4537"/>
                      <a:pt x="201" y="4471"/>
                    </a:cubicBezTo>
                    <a:cubicBezTo>
                      <a:pt x="501" y="4404"/>
                      <a:pt x="868" y="4104"/>
                      <a:pt x="1201" y="3937"/>
                    </a:cubicBezTo>
                    <a:cubicBezTo>
                      <a:pt x="1502" y="3770"/>
                      <a:pt x="1802" y="3670"/>
                      <a:pt x="2135" y="3537"/>
                    </a:cubicBezTo>
                    <a:cubicBezTo>
                      <a:pt x="2703" y="3336"/>
                      <a:pt x="3303" y="3136"/>
                      <a:pt x="3937" y="3003"/>
                    </a:cubicBezTo>
                    <a:cubicBezTo>
                      <a:pt x="4137" y="2169"/>
                      <a:pt x="4337" y="968"/>
                      <a:pt x="4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2"/>
              <p:cNvSpPr/>
              <p:nvPr/>
            </p:nvSpPr>
            <p:spPr>
              <a:xfrm>
                <a:off x="3121686" y="345339"/>
                <a:ext cx="58783" cy="119891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105" extrusionOk="0">
                    <a:moveTo>
                      <a:pt x="1468" y="1"/>
                    </a:moveTo>
                    <a:cubicBezTo>
                      <a:pt x="901" y="501"/>
                      <a:pt x="434" y="1135"/>
                      <a:pt x="67" y="1702"/>
                    </a:cubicBezTo>
                    <a:cubicBezTo>
                      <a:pt x="67" y="1702"/>
                      <a:pt x="0" y="1768"/>
                      <a:pt x="0" y="1802"/>
                    </a:cubicBezTo>
                    <a:cubicBezTo>
                      <a:pt x="401" y="2502"/>
                      <a:pt x="734" y="3203"/>
                      <a:pt x="1068" y="3937"/>
                    </a:cubicBezTo>
                    <a:cubicBezTo>
                      <a:pt x="1168" y="4270"/>
                      <a:pt x="1301" y="4637"/>
                      <a:pt x="1468" y="4937"/>
                    </a:cubicBezTo>
                    <a:cubicBezTo>
                      <a:pt x="1501" y="4971"/>
                      <a:pt x="1501" y="5037"/>
                      <a:pt x="1568" y="5104"/>
                    </a:cubicBezTo>
                    <a:cubicBezTo>
                      <a:pt x="1835" y="4137"/>
                      <a:pt x="2135" y="3169"/>
                      <a:pt x="2502" y="2202"/>
                    </a:cubicBezTo>
                    <a:cubicBezTo>
                      <a:pt x="2235" y="1468"/>
                      <a:pt x="1902" y="701"/>
                      <a:pt x="1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2"/>
              <p:cNvSpPr/>
              <p:nvPr/>
            </p:nvSpPr>
            <p:spPr>
              <a:xfrm>
                <a:off x="3189839" y="317932"/>
                <a:ext cx="69750" cy="7442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3169" extrusionOk="0">
                    <a:moveTo>
                      <a:pt x="1301" y="0"/>
                    </a:moveTo>
                    <a:cubicBezTo>
                      <a:pt x="868" y="1034"/>
                      <a:pt x="401" y="2102"/>
                      <a:pt x="0" y="3169"/>
                    </a:cubicBezTo>
                    <a:lnTo>
                      <a:pt x="100" y="3169"/>
                    </a:lnTo>
                    <a:cubicBezTo>
                      <a:pt x="567" y="3036"/>
                      <a:pt x="1068" y="2635"/>
                      <a:pt x="1501" y="2435"/>
                    </a:cubicBezTo>
                    <a:cubicBezTo>
                      <a:pt x="2002" y="2168"/>
                      <a:pt x="2502" y="1935"/>
                      <a:pt x="2936" y="1635"/>
                    </a:cubicBezTo>
                    <a:lnTo>
                      <a:pt x="2969" y="1635"/>
                    </a:lnTo>
                    <a:cubicBezTo>
                      <a:pt x="2836" y="767"/>
                      <a:pt x="2302" y="100"/>
                      <a:pt x="1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2"/>
              <p:cNvSpPr/>
              <p:nvPr/>
            </p:nvSpPr>
            <p:spPr>
              <a:xfrm>
                <a:off x="3159285" y="317932"/>
                <a:ext cx="58783" cy="7130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3036" extrusionOk="0">
                    <a:moveTo>
                      <a:pt x="2469" y="0"/>
                    </a:moveTo>
                    <a:cubicBezTo>
                      <a:pt x="1568" y="0"/>
                      <a:pt x="701" y="434"/>
                      <a:pt x="0" y="1034"/>
                    </a:cubicBezTo>
                    <a:cubicBezTo>
                      <a:pt x="301" y="1434"/>
                      <a:pt x="501" y="1801"/>
                      <a:pt x="701" y="2202"/>
                    </a:cubicBezTo>
                    <a:cubicBezTo>
                      <a:pt x="801" y="2468"/>
                      <a:pt x="868" y="2835"/>
                      <a:pt x="1035" y="3036"/>
                    </a:cubicBezTo>
                    <a:cubicBezTo>
                      <a:pt x="1468" y="2001"/>
                      <a:pt x="1969" y="1001"/>
                      <a:pt x="2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2"/>
              <p:cNvSpPr/>
              <p:nvPr/>
            </p:nvSpPr>
            <p:spPr>
              <a:xfrm>
                <a:off x="3132653" y="619526"/>
                <a:ext cx="37623" cy="123789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5271" extrusionOk="0">
                    <a:moveTo>
                      <a:pt x="1601" y="1"/>
                    </a:moveTo>
                    <a:lnTo>
                      <a:pt x="1601" y="1"/>
                    </a:lnTo>
                    <a:cubicBezTo>
                      <a:pt x="1134" y="134"/>
                      <a:pt x="701" y="334"/>
                      <a:pt x="267" y="601"/>
                    </a:cubicBezTo>
                    <a:cubicBezTo>
                      <a:pt x="267" y="634"/>
                      <a:pt x="200" y="701"/>
                      <a:pt x="167" y="701"/>
                    </a:cubicBezTo>
                    <a:cubicBezTo>
                      <a:pt x="167" y="701"/>
                      <a:pt x="167" y="768"/>
                      <a:pt x="134" y="768"/>
                    </a:cubicBezTo>
                    <a:cubicBezTo>
                      <a:pt x="34" y="2102"/>
                      <a:pt x="34" y="3436"/>
                      <a:pt x="34" y="4804"/>
                    </a:cubicBezTo>
                    <a:cubicBezTo>
                      <a:pt x="34" y="4837"/>
                      <a:pt x="34" y="4837"/>
                      <a:pt x="0" y="4871"/>
                    </a:cubicBezTo>
                    <a:cubicBezTo>
                      <a:pt x="34" y="5004"/>
                      <a:pt x="67" y="5138"/>
                      <a:pt x="67" y="5271"/>
                    </a:cubicBezTo>
                    <a:cubicBezTo>
                      <a:pt x="200" y="3436"/>
                      <a:pt x="801" y="1702"/>
                      <a:pt x="160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2"/>
              <p:cNvSpPr/>
              <p:nvPr/>
            </p:nvSpPr>
            <p:spPr>
              <a:xfrm>
                <a:off x="3117764" y="655552"/>
                <a:ext cx="9417" cy="52512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236" extrusionOk="0">
                    <a:moveTo>
                      <a:pt x="401" y="1"/>
                    </a:moveTo>
                    <a:lnTo>
                      <a:pt x="334" y="68"/>
                    </a:lnTo>
                    <a:lnTo>
                      <a:pt x="301" y="134"/>
                    </a:lnTo>
                    <a:cubicBezTo>
                      <a:pt x="301" y="168"/>
                      <a:pt x="267" y="234"/>
                      <a:pt x="201" y="268"/>
                    </a:cubicBezTo>
                    <a:cubicBezTo>
                      <a:pt x="134" y="401"/>
                      <a:pt x="67" y="568"/>
                      <a:pt x="1" y="735"/>
                    </a:cubicBezTo>
                    <a:lnTo>
                      <a:pt x="367" y="2236"/>
                    </a:lnTo>
                    <a:cubicBezTo>
                      <a:pt x="334" y="1502"/>
                      <a:pt x="334" y="768"/>
                      <a:pt x="401" y="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2"/>
              <p:cNvSpPr/>
              <p:nvPr/>
            </p:nvSpPr>
            <p:spPr>
              <a:xfrm>
                <a:off x="3141272" y="532561"/>
                <a:ext cx="72874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004" extrusionOk="0">
                    <a:moveTo>
                      <a:pt x="3102" y="1"/>
                    </a:moveTo>
                    <a:cubicBezTo>
                      <a:pt x="2635" y="134"/>
                      <a:pt x="2235" y="301"/>
                      <a:pt x="1835" y="468"/>
                    </a:cubicBezTo>
                    <a:cubicBezTo>
                      <a:pt x="1335" y="1569"/>
                      <a:pt x="767" y="2669"/>
                      <a:pt x="167" y="3704"/>
                    </a:cubicBezTo>
                    <a:cubicBezTo>
                      <a:pt x="134" y="3804"/>
                      <a:pt x="100" y="3904"/>
                      <a:pt x="0" y="4004"/>
                    </a:cubicBezTo>
                    <a:cubicBezTo>
                      <a:pt x="401" y="3704"/>
                      <a:pt x="834" y="3537"/>
                      <a:pt x="1301" y="3470"/>
                    </a:cubicBezTo>
                    <a:cubicBezTo>
                      <a:pt x="1635" y="2736"/>
                      <a:pt x="2002" y="2036"/>
                      <a:pt x="2402" y="1335"/>
                    </a:cubicBezTo>
                    <a:cubicBezTo>
                      <a:pt x="2635" y="868"/>
                      <a:pt x="2836" y="468"/>
                      <a:pt x="31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2"/>
              <p:cNvSpPr/>
              <p:nvPr/>
            </p:nvSpPr>
            <p:spPr>
              <a:xfrm>
                <a:off x="3093480" y="409359"/>
                <a:ext cx="39478" cy="127171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5415" extrusionOk="0">
                    <a:moveTo>
                      <a:pt x="1454" y="1"/>
                    </a:moveTo>
                    <a:cubicBezTo>
                      <a:pt x="1399" y="1"/>
                      <a:pt x="1344" y="24"/>
                      <a:pt x="1301" y="77"/>
                    </a:cubicBezTo>
                    <a:cubicBezTo>
                      <a:pt x="167" y="1444"/>
                      <a:pt x="0" y="3612"/>
                      <a:pt x="467" y="5280"/>
                    </a:cubicBezTo>
                    <a:cubicBezTo>
                      <a:pt x="498" y="5372"/>
                      <a:pt x="571" y="5415"/>
                      <a:pt x="637" y="5415"/>
                    </a:cubicBezTo>
                    <a:cubicBezTo>
                      <a:pt x="716" y="5415"/>
                      <a:pt x="786" y="5355"/>
                      <a:pt x="768" y="5247"/>
                    </a:cubicBezTo>
                    <a:cubicBezTo>
                      <a:pt x="634" y="4413"/>
                      <a:pt x="634" y="3546"/>
                      <a:pt x="801" y="2645"/>
                    </a:cubicBezTo>
                    <a:cubicBezTo>
                      <a:pt x="934" y="1778"/>
                      <a:pt x="1301" y="1044"/>
                      <a:pt x="1635" y="243"/>
                    </a:cubicBezTo>
                    <a:cubicBezTo>
                      <a:pt x="1681" y="107"/>
                      <a:pt x="1570" y="1"/>
                      <a:pt x="14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2"/>
              <p:cNvSpPr/>
              <p:nvPr/>
            </p:nvSpPr>
            <p:spPr>
              <a:xfrm>
                <a:off x="3082513" y="311755"/>
                <a:ext cx="206057" cy="46087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9624" extrusionOk="0">
                    <a:moveTo>
                      <a:pt x="5771" y="263"/>
                    </a:moveTo>
                    <a:cubicBezTo>
                      <a:pt x="5238" y="1230"/>
                      <a:pt x="4737" y="2264"/>
                      <a:pt x="4304" y="3299"/>
                    </a:cubicBezTo>
                    <a:cubicBezTo>
                      <a:pt x="4170" y="3098"/>
                      <a:pt x="4103" y="2731"/>
                      <a:pt x="3970" y="2465"/>
                    </a:cubicBezTo>
                    <a:cubicBezTo>
                      <a:pt x="3770" y="2064"/>
                      <a:pt x="3503" y="1697"/>
                      <a:pt x="3269" y="1297"/>
                    </a:cubicBezTo>
                    <a:cubicBezTo>
                      <a:pt x="3970" y="697"/>
                      <a:pt x="4837" y="263"/>
                      <a:pt x="5738" y="263"/>
                    </a:cubicBezTo>
                    <a:close/>
                    <a:moveTo>
                      <a:pt x="5971" y="363"/>
                    </a:moveTo>
                    <a:cubicBezTo>
                      <a:pt x="6972" y="430"/>
                      <a:pt x="7439" y="1097"/>
                      <a:pt x="7639" y="1964"/>
                    </a:cubicBezTo>
                    <a:lnTo>
                      <a:pt x="7606" y="1964"/>
                    </a:lnTo>
                    <a:cubicBezTo>
                      <a:pt x="7072" y="2231"/>
                      <a:pt x="6572" y="2465"/>
                      <a:pt x="6071" y="2731"/>
                    </a:cubicBezTo>
                    <a:cubicBezTo>
                      <a:pt x="5638" y="2932"/>
                      <a:pt x="5137" y="3365"/>
                      <a:pt x="4670" y="3465"/>
                    </a:cubicBezTo>
                    <a:cubicBezTo>
                      <a:pt x="4668" y="3465"/>
                      <a:pt x="4666" y="3465"/>
                      <a:pt x="4664" y="3465"/>
                    </a:cubicBezTo>
                    <a:lnTo>
                      <a:pt x="4664" y="3465"/>
                    </a:lnTo>
                    <a:cubicBezTo>
                      <a:pt x="5089" y="2420"/>
                      <a:pt x="5514" y="1376"/>
                      <a:pt x="5971" y="363"/>
                    </a:cubicBezTo>
                    <a:close/>
                    <a:moveTo>
                      <a:pt x="3136" y="1431"/>
                    </a:moveTo>
                    <a:cubicBezTo>
                      <a:pt x="3570" y="2131"/>
                      <a:pt x="3937" y="2865"/>
                      <a:pt x="4170" y="3632"/>
                    </a:cubicBezTo>
                    <a:cubicBezTo>
                      <a:pt x="3803" y="4599"/>
                      <a:pt x="3503" y="5567"/>
                      <a:pt x="3236" y="6501"/>
                    </a:cubicBezTo>
                    <a:cubicBezTo>
                      <a:pt x="3236" y="6467"/>
                      <a:pt x="3169" y="6434"/>
                      <a:pt x="3136" y="6367"/>
                    </a:cubicBezTo>
                    <a:cubicBezTo>
                      <a:pt x="2936" y="6067"/>
                      <a:pt x="2836" y="5700"/>
                      <a:pt x="2736" y="5333"/>
                    </a:cubicBezTo>
                    <a:cubicBezTo>
                      <a:pt x="2402" y="4633"/>
                      <a:pt x="2069" y="3899"/>
                      <a:pt x="1668" y="3232"/>
                    </a:cubicBezTo>
                    <a:cubicBezTo>
                      <a:pt x="1668" y="3232"/>
                      <a:pt x="1735" y="3165"/>
                      <a:pt x="1735" y="3132"/>
                    </a:cubicBezTo>
                    <a:cubicBezTo>
                      <a:pt x="2069" y="2565"/>
                      <a:pt x="2569" y="1931"/>
                      <a:pt x="3136" y="1431"/>
                    </a:cubicBezTo>
                    <a:close/>
                    <a:moveTo>
                      <a:pt x="7606" y="2198"/>
                    </a:moveTo>
                    <a:lnTo>
                      <a:pt x="7606" y="2198"/>
                    </a:lnTo>
                    <a:cubicBezTo>
                      <a:pt x="7706" y="3132"/>
                      <a:pt x="7539" y="4366"/>
                      <a:pt x="7339" y="5200"/>
                    </a:cubicBezTo>
                    <a:cubicBezTo>
                      <a:pt x="6772" y="5300"/>
                      <a:pt x="6138" y="5467"/>
                      <a:pt x="5538" y="5734"/>
                    </a:cubicBezTo>
                    <a:cubicBezTo>
                      <a:pt x="5271" y="5867"/>
                      <a:pt x="4937" y="6034"/>
                      <a:pt x="4637" y="6134"/>
                    </a:cubicBezTo>
                    <a:cubicBezTo>
                      <a:pt x="4337" y="6267"/>
                      <a:pt x="3970" y="6601"/>
                      <a:pt x="3636" y="6701"/>
                    </a:cubicBezTo>
                    <a:cubicBezTo>
                      <a:pt x="3570" y="6734"/>
                      <a:pt x="3503" y="6734"/>
                      <a:pt x="3436" y="6734"/>
                    </a:cubicBezTo>
                    <a:cubicBezTo>
                      <a:pt x="3736" y="5767"/>
                      <a:pt x="4003" y="4800"/>
                      <a:pt x="4404" y="3899"/>
                    </a:cubicBezTo>
                    <a:cubicBezTo>
                      <a:pt x="5438" y="3265"/>
                      <a:pt x="6472" y="2698"/>
                      <a:pt x="7606" y="2198"/>
                    </a:cubicBezTo>
                    <a:close/>
                    <a:moveTo>
                      <a:pt x="1635" y="3399"/>
                    </a:moveTo>
                    <a:cubicBezTo>
                      <a:pt x="2102" y="4599"/>
                      <a:pt x="2636" y="5767"/>
                      <a:pt x="3136" y="6968"/>
                    </a:cubicBezTo>
                    <a:cubicBezTo>
                      <a:pt x="2969" y="7535"/>
                      <a:pt x="2836" y="8069"/>
                      <a:pt x="2736" y="8602"/>
                    </a:cubicBezTo>
                    <a:cubicBezTo>
                      <a:pt x="2602" y="9069"/>
                      <a:pt x="2502" y="9536"/>
                      <a:pt x="2436" y="9970"/>
                    </a:cubicBezTo>
                    <a:cubicBezTo>
                      <a:pt x="2069" y="9837"/>
                      <a:pt x="2002" y="9703"/>
                      <a:pt x="1802" y="9303"/>
                    </a:cubicBezTo>
                    <a:cubicBezTo>
                      <a:pt x="1635" y="8969"/>
                      <a:pt x="1435" y="8702"/>
                      <a:pt x="1335" y="8402"/>
                    </a:cubicBezTo>
                    <a:cubicBezTo>
                      <a:pt x="1101" y="7935"/>
                      <a:pt x="801" y="7468"/>
                      <a:pt x="501" y="7035"/>
                    </a:cubicBezTo>
                    <a:cubicBezTo>
                      <a:pt x="634" y="5734"/>
                      <a:pt x="1001" y="4533"/>
                      <a:pt x="1635" y="3399"/>
                    </a:cubicBezTo>
                    <a:close/>
                    <a:moveTo>
                      <a:pt x="7306" y="5467"/>
                    </a:moveTo>
                    <a:cubicBezTo>
                      <a:pt x="7306" y="5533"/>
                      <a:pt x="7272" y="5600"/>
                      <a:pt x="7272" y="5634"/>
                    </a:cubicBezTo>
                    <a:cubicBezTo>
                      <a:pt x="6905" y="6868"/>
                      <a:pt x="6338" y="7969"/>
                      <a:pt x="5771" y="9103"/>
                    </a:cubicBezTo>
                    <a:cubicBezTo>
                      <a:pt x="5271" y="9236"/>
                      <a:pt x="4771" y="9370"/>
                      <a:pt x="4270" y="9570"/>
                    </a:cubicBezTo>
                    <a:cubicBezTo>
                      <a:pt x="4003" y="9636"/>
                      <a:pt x="3770" y="9770"/>
                      <a:pt x="3503" y="9870"/>
                    </a:cubicBezTo>
                    <a:cubicBezTo>
                      <a:pt x="3219" y="10023"/>
                      <a:pt x="3150" y="10090"/>
                      <a:pt x="3004" y="10090"/>
                    </a:cubicBezTo>
                    <a:cubicBezTo>
                      <a:pt x="2928" y="10090"/>
                      <a:pt x="2830" y="10071"/>
                      <a:pt x="2669" y="10037"/>
                    </a:cubicBezTo>
                    <a:cubicBezTo>
                      <a:pt x="2769" y="9636"/>
                      <a:pt x="2802" y="9303"/>
                      <a:pt x="2903" y="8936"/>
                    </a:cubicBezTo>
                    <a:cubicBezTo>
                      <a:pt x="3003" y="8335"/>
                      <a:pt x="3136" y="7768"/>
                      <a:pt x="3303" y="7201"/>
                    </a:cubicBezTo>
                    <a:lnTo>
                      <a:pt x="3336" y="7201"/>
                    </a:lnTo>
                    <a:cubicBezTo>
                      <a:pt x="4604" y="6401"/>
                      <a:pt x="5905" y="5867"/>
                      <a:pt x="7306" y="5467"/>
                    </a:cubicBezTo>
                    <a:close/>
                    <a:moveTo>
                      <a:pt x="434" y="7235"/>
                    </a:moveTo>
                    <a:cubicBezTo>
                      <a:pt x="768" y="7969"/>
                      <a:pt x="1168" y="8669"/>
                      <a:pt x="1568" y="9403"/>
                    </a:cubicBezTo>
                    <a:cubicBezTo>
                      <a:pt x="1735" y="9670"/>
                      <a:pt x="1969" y="10404"/>
                      <a:pt x="2302" y="10604"/>
                    </a:cubicBezTo>
                    <a:cubicBezTo>
                      <a:pt x="2169" y="11438"/>
                      <a:pt x="2069" y="12272"/>
                      <a:pt x="1969" y="13139"/>
                    </a:cubicBezTo>
                    <a:cubicBezTo>
                      <a:pt x="1502" y="12605"/>
                      <a:pt x="1101" y="12105"/>
                      <a:pt x="634" y="11571"/>
                    </a:cubicBezTo>
                    <a:cubicBezTo>
                      <a:pt x="467" y="10470"/>
                      <a:pt x="334" y="9370"/>
                      <a:pt x="401" y="8235"/>
                    </a:cubicBezTo>
                    <a:cubicBezTo>
                      <a:pt x="401" y="7902"/>
                      <a:pt x="401" y="7568"/>
                      <a:pt x="434" y="7235"/>
                    </a:cubicBezTo>
                    <a:close/>
                    <a:moveTo>
                      <a:pt x="5638" y="9403"/>
                    </a:moveTo>
                    <a:lnTo>
                      <a:pt x="5638" y="9403"/>
                    </a:lnTo>
                    <a:cubicBezTo>
                      <a:pt x="5404" y="9837"/>
                      <a:pt x="5171" y="10270"/>
                      <a:pt x="4937" y="10737"/>
                    </a:cubicBezTo>
                    <a:cubicBezTo>
                      <a:pt x="4570" y="11438"/>
                      <a:pt x="4170" y="12138"/>
                      <a:pt x="3837" y="12872"/>
                    </a:cubicBezTo>
                    <a:cubicBezTo>
                      <a:pt x="3269" y="12939"/>
                      <a:pt x="2736" y="13206"/>
                      <a:pt x="2302" y="13573"/>
                    </a:cubicBezTo>
                    <a:cubicBezTo>
                      <a:pt x="2335" y="12605"/>
                      <a:pt x="2436" y="11638"/>
                      <a:pt x="2636" y="10704"/>
                    </a:cubicBezTo>
                    <a:cubicBezTo>
                      <a:pt x="2769" y="10637"/>
                      <a:pt x="2836" y="10570"/>
                      <a:pt x="2969" y="10537"/>
                    </a:cubicBezTo>
                    <a:cubicBezTo>
                      <a:pt x="3903" y="10103"/>
                      <a:pt x="4637" y="9636"/>
                      <a:pt x="5638" y="9403"/>
                    </a:cubicBezTo>
                    <a:close/>
                    <a:moveTo>
                      <a:pt x="734" y="11871"/>
                    </a:moveTo>
                    <a:lnTo>
                      <a:pt x="734" y="11871"/>
                    </a:lnTo>
                    <a:cubicBezTo>
                      <a:pt x="1135" y="12438"/>
                      <a:pt x="1568" y="12939"/>
                      <a:pt x="1969" y="13472"/>
                    </a:cubicBezTo>
                    <a:cubicBezTo>
                      <a:pt x="1835" y="14640"/>
                      <a:pt x="1835" y="15774"/>
                      <a:pt x="1902" y="16908"/>
                    </a:cubicBezTo>
                    <a:cubicBezTo>
                      <a:pt x="1468" y="15240"/>
                      <a:pt x="1001" y="13573"/>
                      <a:pt x="734" y="11871"/>
                    </a:cubicBezTo>
                    <a:close/>
                    <a:moveTo>
                      <a:pt x="3670" y="13106"/>
                    </a:moveTo>
                    <a:cubicBezTo>
                      <a:pt x="2936" y="14807"/>
                      <a:pt x="2335" y="16541"/>
                      <a:pt x="2202" y="18409"/>
                    </a:cubicBezTo>
                    <a:cubicBezTo>
                      <a:pt x="2169" y="18276"/>
                      <a:pt x="2169" y="18142"/>
                      <a:pt x="2135" y="18042"/>
                    </a:cubicBezTo>
                    <a:cubicBezTo>
                      <a:pt x="2169" y="17976"/>
                      <a:pt x="2169" y="17976"/>
                      <a:pt x="2135" y="17909"/>
                    </a:cubicBezTo>
                    <a:cubicBezTo>
                      <a:pt x="2135" y="16508"/>
                      <a:pt x="2135" y="15140"/>
                      <a:pt x="2202" y="13806"/>
                    </a:cubicBezTo>
                    <a:cubicBezTo>
                      <a:pt x="2302" y="13806"/>
                      <a:pt x="2335" y="13773"/>
                      <a:pt x="2335" y="13673"/>
                    </a:cubicBezTo>
                    <a:cubicBezTo>
                      <a:pt x="2802" y="13439"/>
                      <a:pt x="3203" y="13239"/>
                      <a:pt x="3670" y="13106"/>
                    </a:cubicBezTo>
                    <a:close/>
                    <a:moveTo>
                      <a:pt x="5784" y="0"/>
                    </a:moveTo>
                    <a:cubicBezTo>
                      <a:pt x="4888" y="0"/>
                      <a:pt x="3890" y="460"/>
                      <a:pt x="3103" y="1097"/>
                    </a:cubicBezTo>
                    <a:cubicBezTo>
                      <a:pt x="968" y="2765"/>
                      <a:pt x="101" y="5567"/>
                      <a:pt x="34" y="8169"/>
                    </a:cubicBezTo>
                    <a:cubicBezTo>
                      <a:pt x="0" y="11838"/>
                      <a:pt x="1235" y="15741"/>
                      <a:pt x="2269" y="19277"/>
                    </a:cubicBezTo>
                    <a:lnTo>
                      <a:pt x="2269" y="19410"/>
                    </a:lnTo>
                    <a:cubicBezTo>
                      <a:pt x="2269" y="19443"/>
                      <a:pt x="2269" y="19477"/>
                      <a:pt x="2302" y="19477"/>
                    </a:cubicBezTo>
                    <a:lnTo>
                      <a:pt x="2302" y="19577"/>
                    </a:lnTo>
                    <a:cubicBezTo>
                      <a:pt x="2302" y="19607"/>
                      <a:pt x="2343" y="19623"/>
                      <a:pt x="2384" y="19623"/>
                    </a:cubicBezTo>
                    <a:cubicBezTo>
                      <a:pt x="2435" y="19623"/>
                      <a:pt x="2487" y="19599"/>
                      <a:pt x="2469" y="19543"/>
                    </a:cubicBezTo>
                    <a:lnTo>
                      <a:pt x="2502" y="19477"/>
                    </a:lnTo>
                    <a:cubicBezTo>
                      <a:pt x="2569" y="19477"/>
                      <a:pt x="2569" y="19443"/>
                      <a:pt x="2569" y="19410"/>
                    </a:cubicBezTo>
                    <a:cubicBezTo>
                      <a:pt x="2502" y="17108"/>
                      <a:pt x="3236" y="15040"/>
                      <a:pt x="4170" y="13039"/>
                    </a:cubicBezTo>
                    <a:lnTo>
                      <a:pt x="4404" y="13039"/>
                    </a:lnTo>
                    <a:cubicBezTo>
                      <a:pt x="4504" y="13039"/>
                      <a:pt x="4470" y="12805"/>
                      <a:pt x="4337" y="12805"/>
                    </a:cubicBezTo>
                    <a:lnTo>
                      <a:pt x="4270" y="12805"/>
                    </a:lnTo>
                    <a:cubicBezTo>
                      <a:pt x="4704" y="11905"/>
                      <a:pt x="5204" y="10971"/>
                      <a:pt x="5671" y="10070"/>
                    </a:cubicBezTo>
                    <a:cubicBezTo>
                      <a:pt x="6939" y="7668"/>
                      <a:pt x="8773" y="4433"/>
                      <a:pt x="7839" y="1631"/>
                    </a:cubicBezTo>
                    <a:cubicBezTo>
                      <a:pt x="7458" y="452"/>
                      <a:pt x="6671" y="0"/>
                      <a:pt x="5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2"/>
              <p:cNvSpPr/>
              <p:nvPr/>
            </p:nvSpPr>
            <p:spPr>
              <a:xfrm>
                <a:off x="3183568" y="490265"/>
                <a:ext cx="54086" cy="125363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5338" extrusionOk="0">
                    <a:moveTo>
                      <a:pt x="2302" y="1"/>
                    </a:moveTo>
                    <a:lnTo>
                      <a:pt x="2302" y="1"/>
                    </a:lnTo>
                    <a:cubicBezTo>
                      <a:pt x="935" y="1101"/>
                      <a:pt x="34" y="2769"/>
                      <a:pt x="34" y="4704"/>
                    </a:cubicBezTo>
                    <a:cubicBezTo>
                      <a:pt x="34" y="5038"/>
                      <a:pt x="1" y="5271"/>
                      <a:pt x="134" y="5338"/>
                    </a:cubicBezTo>
                    <a:cubicBezTo>
                      <a:pt x="534" y="4704"/>
                      <a:pt x="1001" y="4137"/>
                      <a:pt x="1468" y="3603"/>
                    </a:cubicBezTo>
                    <a:cubicBezTo>
                      <a:pt x="1869" y="2436"/>
                      <a:pt x="2069" y="1268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2"/>
              <p:cNvSpPr/>
              <p:nvPr/>
            </p:nvSpPr>
            <p:spPr>
              <a:xfrm>
                <a:off x="3194536" y="571358"/>
                <a:ext cx="82291" cy="45068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1919" extrusionOk="0">
                    <a:moveTo>
                      <a:pt x="2888" y="1"/>
                    </a:moveTo>
                    <a:cubicBezTo>
                      <a:pt x="2263" y="1"/>
                      <a:pt x="1646" y="157"/>
                      <a:pt x="1068" y="484"/>
                    </a:cubicBezTo>
                    <a:cubicBezTo>
                      <a:pt x="701" y="984"/>
                      <a:pt x="334" y="1418"/>
                      <a:pt x="1" y="1918"/>
                    </a:cubicBezTo>
                    <a:cubicBezTo>
                      <a:pt x="367" y="1918"/>
                      <a:pt x="1135" y="1484"/>
                      <a:pt x="1402" y="1351"/>
                    </a:cubicBezTo>
                    <a:cubicBezTo>
                      <a:pt x="2169" y="1017"/>
                      <a:pt x="2869" y="584"/>
                      <a:pt x="3503" y="50"/>
                    </a:cubicBezTo>
                    <a:cubicBezTo>
                      <a:pt x="3298" y="17"/>
                      <a:pt x="3092" y="1"/>
                      <a:pt x="2888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2"/>
              <p:cNvSpPr/>
              <p:nvPr/>
            </p:nvSpPr>
            <p:spPr>
              <a:xfrm>
                <a:off x="3227438" y="513773"/>
                <a:ext cx="94034" cy="59558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2536" extrusionOk="0">
                    <a:moveTo>
                      <a:pt x="2602" y="0"/>
                    </a:moveTo>
                    <a:cubicBezTo>
                      <a:pt x="1635" y="768"/>
                      <a:pt x="801" y="1635"/>
                      <a:pt x="1" y="2535"/>
                    </a:cubicBezTo>
                    <a:cubicBezTo>
                      <a:pt x="512" y="2358"/>
                      <a:pt x="1009" y="2254"/>
                      <a:pt x="1520" y="2254"/>
                    </a:cubicBezTo>
                    <a:cubicBezTo>
                      <a:pt x="1776" y="2254"/>
                      <a:pt x="2035" y="2280"/>
                      <a:pt x="2302" y="2335"/>
                    </a:cubicBezTo>
                    <a:cubicBezTo>
                      <a:pt x="2336" y="2302"/>
                      <a:pt x="2336" y="2302"/>
                      <a:pt x="2402" y="2302"/>
                    </a:cubicBezTo>
                    <a:cubicBezTo>
                      <a:pt x="3036" y="1768"/>
                      <a:pt x="3536" y="1034"/>
                      <a:pt x="4003" y="301"/>
                    </a:cubicBezTo>
                    <a:cubicBezTo>
                      <a:pt x="3503" y="167"/>
                      <a:pt x="3069" y="100"/>
                      <a:pt x="26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2"/>
              <p:cNvSpPr/>
              <p:nvPr/>
            </p:nvSpPr>
            <p:spPr>
              <a:xfrm>
                <a:off x="3227438" y="459711"/>
                <a:ext cx="68177" cy="103428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4404" extrusionOk="0">
                    <a:moveTo>
                      <a:pt x="2903" y="1"/>
                    </a:moveTo>
                    <a:lnTo>
                      <a:pt x="2903" y="1"/>
                    </a:lnTo>
                    <a:cubicBezTo>
                      <a:pt x="2002" y="268"/>
                      <a:pt x="1168" y="668"/>
                      <a:pt x="468" y="1202"/>
                    </a:cubicBezTo>
                    <a:cubicBezTo>
                      <a:pt x="501" y="1202"/>
                      <a:pt x="501" y="1202"/>
                      <a:pt x="501" y="1268"/>
                    </a:cubicBezTo>
                    <a:cubicBezTo>
                      <a:pt x="568" y="2302"/>
                      <a:pt x="334" y="3403"/>
                      <a:pt x="1" y="4404"/>
                    </a:cubicBezTo>
                    <a:cubicBezTo>
                      <a:pt x="768" y="3537"/>
                      <a:pt x="1568" y="2769"/>
                      <a:pt x="2402" y="1969"/>
                    </a:cubicBezTo>
                    <a:cubicBezTo>
                      <a:pt x="2669" y="1335"/>
                      <a:pt x="2803" y="668"/>
                      <a:pt x="29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2"/>
              <p:cNvSpPr/>
              <p:nvPr/>
            </p:nvSpPr>
            <p:spPr>
              <a:xfrm>
                <a:off x="3292468" y="466756"/>
                <a:ext cx="56411" cy="4781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036" extrusionOk="0">
                    <a:moveTo>
                      <a:pt x="2402" y="1"/>
                    </a:moveTo>
                    <a:lnTo>
                      <a:pt x="2402" y="1"/>
                    </a:lnTo>
                    <a:cubicBezTo>
                      <a:pt x="1568" y="535"/>
                      <a:pt x="734" y="1168"/>
                      <a:pt x="0" y="1802"/>
                    </a:cubicBezTo>
                    <a:cubicBezTo>
                      <a:pt x="434" y="1869"/>
                      <a:pt x="867" y="1969"/>
                      <a:pt x="1334" y="2036"/>
                    </a:cubicBezTo>
                    <a:cubicBezTo>
                      <a:pt x="1735" y="1435"/>
                      <a:pt x="2135" y="701"/>
                      <a:pt x="2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2"/>
              <p:cNvSpPr/>
              <p:nvPr/>
            </p:nvSpPr>
            <p:spPr>
              <a:xfrm>
                <a:off x="3292468" y="455483"/>
                <a:ext cx="60333" cy="44997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1916" extrusionOk="0">
                    <a:moveTo>
                      <a:pt x="1823" y="0"/>
                    </a:moveTo>
                    <a:cubicBezTo>
                      <a:pt x="1292" y="0"/>
                      <a:pt x="755" y="67"/>
                      <a:pt x="234" y="181"/>
                    </a:cubicBezTo>
                    <a:cubicBezTo>
                      <a:pt x="267" y="781"/>
                      <a:pt x="200" y="1348"/>
                      <a:pt x="0" y="1915"/>
                    </a:cubicBezTo>
                    <a:cubicBezTo>
                      <a:pt x="834" y="1215"/>
                      <a:pt x="1701" y="614"/>
                      <a:pt x="2569" y="47"/>
                    </a:cubicBezTo>
                    <a:cubicBezTo>
                      <a:pt x="2323" y="15"/>
                      <a:pt x="2073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2"/>
              <p:cNvSpPr/>
              <p:nvPr/>
            </p:nvSpPr>
            <p:spPr>
              <a:xfrm>
                <a:off x="3194536" y="572533"/>
                <a:ext cx="82291" cy="45443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1935" extrusionOk="0">
                    <a:moveTo>
                      <a:pt x="3169" y="0"/>
                    </a:moveTo>
                    <a:cubicBezTo>
                      <a:pt x="2336" y="634"/>
                      <a:pt x="1468" y="1101"/>
                      <a:pt x="468" y="1301"/>
                    </a:cubicBezTo>
                    <a:cubicBezTo>
                      <a:pt x="301" y="1501"/>
                      <a:pt x="167" y="1701"/>
                      <a:pt x="1" y="1935"/>
                    </a:cubicBezTo>
                    <a:cubicBezTo>
                      <a:pt x="367" y="1935"/>
                      <a:pt x="1101" y="1468"/>
                      <a:pt x="1402" y="1334"/>
                    </a:cubicBezTo>
                    <a:cubicBezTo>
                      <a:pt x="2169" y="1001"/>
                      <a:pt x="2836" y="601"/>
                      <a:pt x="3503" y="33"/>
                    </a:cubicBezTo>
                    <a:cubicBezTo>
                      <a:pt x="3370" y="33"/>
                      <a:pt x="3270" y="0"/>
                      <a:pt x="3169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2"/>
              <p:cNvSpPr/>
              <p:nvPr/>
            </p:nvSpPr>
            <p:spPr>
              <a:xfrm>
                <a:off x="3199233" y="497756"/>
                <a:ext cx="40512" cy="70126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986" extrusionOk="0">
                    <a:moveTo>
                      <a:pt x="1489" y="0"/>
                    </a:moveTo>
                    <a:cubicBezTo>
                      <a:pt x="1462" y="0"/>
                      <a:pt x="1433" y="5"/>
                      <a:pt x="1402" y="15"/>
                    </a:cubicBezTo>
                    <a:cubicBezTo>
                      <a:pt x="501" y="482"/>
                      <a:pt x="34" y="1950"/>
                      <a:pt x="1" y="2884"/>
                    </a:cubicBezTo>
                    <a:cubicBezTo>
                      <a:pt x="22" y="2949"/>
                      <a:pt x="86" y="2985"/>
                      <a:pt x="137" y="2985"/>
                    </a:cubicBezTo>
                    <a:cubicBezTo>
                      <a:pt x="165" y="2985"/>
                      <a:pt x="189" y="2974"/>
                      <a:pt x="201" y="2951"/>
                    </a:cubicBezTo>
                    <a:cubicBezTo>
                      <a:pt x="434" y="2484"/>
                      <a:pt x="634" y="1983"/>
                      <a:pt x="835" y="1550"/>
                    </a:cubicBezTo>
                    <a:cubicBezTo>
                      <a:pt x="1101" y="1116"/>
                      <a:pt x="1502" y="716"/>
                      <a:pt x="1669" y="282"/>
                    </a:cubicBezTo>
                    <a:cubicBezTo>
                      <a:pt x="1725" y="141"/>
                      <a:pt x="1638" y="0"/>
                      <a:pt x="1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2"/>
              <p:cNvSpPr/>
              <p:nvPr/>
            </p:nvSpPr>
            <p:spPr>
              <a:xfrm>
                <a:off x="3165555" y="449941"/>
                <a:ext cx="200844" cy="179942"/>
              </a:xfrm>
              <a:custGeom>
                <a:avLst/>
                <a:gdLst/>
                <a:ahLst/>
                <a:cxnLst/>
                <a:rect l="l" t="t" r="r" b="b"/>
                <a:pathLst>
                  <a:path w="8552" h="7662" extrusionOk="0">
                    <a:moveTo>
                      <a:pt x="7387" y="224"/>
                    </a:moveTo>
                    <a:cubicBezTo>
                      <a:pt x="7592" y="224"/>
                      <a:pt x="7799" y="233"/>
                      <a:pt x="8006" y="250"/>
                    </a:cubicBezTo>
                    <a:cubicBezTo>
                      <a:pt x="7105" y="850"/>
                      <a:pt x="6271" y="1451"/>
                      <a:pt x="5438" y="2151"/>
                    </a:cubicBezTo>
                    <a:cubicBezTo>
                      <a:pt x="5604" y="1584"/>
                      <a:pt x="5738" y="1017"/>
                      <a:pt x="5671" y="417"/>
                    </a:cubicBezTo>
                    <a:cubicBezTo>
                      <a:pt x="6215" y="293"/>
                      <a:pt x="6796" y="224"/>
                      <a:pt x="7387" y="224"/>
                    </a:cubicBezTo>
                    <a:close/>
                    <a:moveTo>
                      <a:pt x="7906" y="717"/>
                    </a:moveTo>
                    <a:cubicBezTo>
                      <a:pt x="7539" y="1384"/>
                      <a:pt x="7205" y="2085"/>
                      <a:pt x="6772" y="2752"/>
                    </a:cubicBezTo>
                    <a:cubicBezTo>
                      <a:pt x="6305" y="2685"/>
                      <a:pt x="5905" y="2585"/>
                      <a:pt x="5438" y="2518"/>
                    </a:cubicBezTo>
                    <a:cubicBezTo>
                      <a:pt x="6205" y="1884"/>
                      <a:pt x="7039" y="1317"/>
                      <a:pt x="7906" y="717"/>
                    </a:cubicBezTo>
                    <a:close/>
                    <a:moveTo>
                      <a:pt x="5571" y="417"/>
                    </a:moveTo>
                    <a:lnTo>
                      <a:pt x="5571" y="417"/>
                    </a:lnTo>
                    <a:cubicBezTo>
                      <a:pt x="5471" y="1084"/>
                      <a:pt x="5371" y="1751"/>
                      <a:pt x="5071" y="2385"/>
                    </a:cubicBezTo>
                    <a:cubicBezTo>
                      <a:pt x="4237" y="3119"/>
                      <a:pt x="3403" y="3919"/>
                      <a:pt x="2636" y="4820"/>
                    </a:cubicBezTo>
                    <a:cubicBezTo>
                      <a:pt x="2936" y="3819"/>
                      <a:pt x="3203" y="2718"/>
                      <a:pt x="3136" y="1684"/>
                    </a:cubicBezTo>
                    <a:lnTo>
                      <a:pt x="3136" y="1651"/>
                    </a:lnTo>
                    <a:cubicBezTo>
                      <a:pt x="3870" y="1050"/>
                      <a:pt x="4704" y="650"/>
                      <a:pt x="5571" y="417"/>
                    </a:cubicBezTo>
                    <a:close/>
                    <a:moveTo>
                      <a:pt x="5237" y="2718"/>
                    </a:moveTo>
                    <a:cubicBezTo>
                      <a:pt x="5738" y="2852"/>
                      <a:pt x="6171" y="2918"/>
                      <a:pt x="6638" y="3019"/>
                    </a:cubicBezTo>
                    <a:cubicBezTo>
                      <a:pt x="6205" y="3752"/>
                      <a:pt x="5638" y="4420"/>
                      <a:pt x="5037" y="5020"/>
                    </a:cubicBezTo>
                    <a:cubicBezTo>
                      <a:pt x="4971" y="5020"/>
                      <a:pt x="4971" y="5053"/>
                      <a:pt x="4937" y="5053"/>
                    </a:cubicBezTo>
                    <a:cubicBezTo>
                      <a:pt x="4670" y="4998"/>
                      <a:pt x="4407" y="4972"/>
                      <a:pt x="4148" y="4972"/>
                    </a:cubicBezTo>
                    <a:cubicBezTo>
                      <a:pt x="3629" y="4972"/>
                      <a:pt x="3125" y="5076"/>
                      <a:pt x="2636" y="5253"/>
                    </a:cubicBezTo>
                    <a:cubicBezTo>
                      <a:pt x="3436" y="4353"/>
                      <a:pt x="4303" y="3486"/>
                      <a:pt x="5237" y="2718"/>
                    </a:cubicBezTo>
                    <a:close/>
                    <a:moveTo>
                      <a:pt x="3069" y="1718"/>
                    </a:moveTo>
                    <a:cubicBezTo>
                      <a:pt x="2836" y="2918"/>
                      <a:pt x="2636" y="4153"/>
                      <a:pt x="2235" y="5320"/>
                    </a:cubicBezTo>
                    <a:cubicBezTo>
                      <a:pt x="1768" y="5887"/>
                      <a:pt x="1301" y="6421"/>
                      <a:pt x="901" y="7055"/>
                    </a:cubicBezTo>
                    <a:cubicBezTo>
                      <a:pt x="768" y="6988"/>
                      <a:pt x="801" y="6755"/>
                      <a:pt x="801" y="6421"/>
                    </a:cubicBezTo>
                    <a:cubicBezTo>
                      <a:pt x="801" y="4486"/>
                      <a:pt x="1702" y="2818"/>
                      <a:pt x="3069" y="1718"/>
                    </a:cubicBezTo>
                    <a:close/>
                    <a:moveTo>
                      <a:pt x="4157" y="5218"/>
                    </a:moveTo>
                    <a:cubicBezTo>
                      <a:pt x="4350" y="5218"/>
                      <a:pt x="4544" y="5230"/>
                      <a:pt x="4737" y="5253"/>
                    </a:cubicBezTo>
                    <a:cubicBezTo>
                      <a:pt x="4070" y="5821"/>
                      <a:pt x="3403" y="6221"/>
                      <a:pt x="2636" y="6554"/>
                    </a:cubicBezTo>
                    <a:cubicBezTo>
                      <a:pt x="2335" y="6688"/>
                      <a:pt x="1601" y="7155"/>
                      <a:pt x="1235" y="7155"/>
                    </a:cubicBezTo>
                    <a:cubicBezTo>
                      <a:pt x="1568" y="6654"/>
                      <a:pt x="1935" y="6154"/>
                      <a:pt x="2302" y="5687"/>
                    </a:cubicBezTo>
                    <a:cubicBezTo>
                      <a:pt x="2891" y="5354"/>
                      <a:pt x="3520" y="5218"/>
                      <a:pt x="4157" y="5218"/>
                    </a:cubicBezTo>
                    <a:close/>
                    <a:moveTo>
                      <a:pt x="6867" y="0"/>
                    </a:moveTo>
                    <a:cubicBezTo>
                      <a:pt x="3041" y="0"/>
                      <a:pt x="0" y="3517"/>
                      <a:pt x="567" y="7488"/>
                    </a:cubicBezTo>
                    <a:cubicBezTo>
                      <a:pt x="567" y="7575"/>
                      <a:pt x="617" y="7662"/>
                      <a:pt x="718" y="7662"/>
                    </a:cubicBezTo>
                    <a:cubicBezTo>
                      <a:pt x="733" y="7662"/>
                      <a:pt x="750" y="7660"/>
                      <a:pt x="768" y="7655"/>
                    </a:cubicBezTo>
                    <a:cubicBezTo>
                      <a:pt x="2402" y="7088"/>
                      <a:pt x="3970" y="6388"/>
                      <a:pt x="5271" y="5220"/>
                    </a:cubicBezTo>
                    <a:cubicBezTo>
                      <a:pt x="5971" y="4586"/>
                      <a:pt x="6538" y="3852"/>
                      <a:pt x="7039" y="3019"/>
                    </a:cubicBezTo>
                    <a:cubicBezTo>
                      <a:pt x="7072" y="3019"/>
                      <a:pt x="7072" y="2985"/>
                      <a:pt x="7072" y="2985"/>
                    </a:cubicBezTo>
                    <a:cubicBezTo>
                      <a:pt x="7572" y="2085"/>
                      <a:pt x="8039" y="1184"/>
                      <a:pt x="8473" y="350"/>
                    </a:cubicBezTo>
                    <a:cubicBezTo>
                      <a:pt x="8552" y="245"/>
                      <a:pt x="8445" y="119"/>
                      <a:pt x="8330" y="119"/>
                    </a:cubicBezTo>
                    <a:cubicBezTo>
                      <a:pt x="8299" y="119"/>
                      <a:pt x="8268" y="128"/>
                      <a:pt x="8240" y="150"/>
                    </a:cubicBezTo>
                    <a:cubicBezTo>
                      <a:pt x="7774" y="48"/>
                      <a:pt x="7315" y="0"/>
                      <a:pt x="6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2"/>
              <p:cNvSpPr/>
              <p:nvPr/>
            </p:nvSpPr>
            <p:spPr>
              <a:xfrm>
                <a:off x="3048835" y="713537"/>
                <a:ext cx="100281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16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34" y="834"/>
                      <a:pt x="2769" y="1301"/>
                      <a:pt x="4270" y="1602"/>
                    </a:cubicBezTo>
                    <a:cubicBezTo>
                      <a:pt x="4070" y="934"/>
                      <a:pt x="3669" y="434"/>
                      <a:pt x="3036" y="134"/>
                    </a:cubicBezTo>
                    <a:cubicBezTo>
                      <a:pt x="2002" y="134"/>
                      <a:pt x="1001" y="1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2"/>
              <p:cNvSpPr/>
              <p:nvPr/>
            </p:nvSpPr>
            <p:spPr>
              <a:xfrm>
                <a:off x="3042538" y="615620"/>
                <a:ext cx="94809" cy="94363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18" extrusionOk="0">
                    <a:moveTo>
                      <a:pt x="3903" y="1"/>
                    </a:moveTo>
                    <a:cubicBezTo>
                      <a:pt x="2569" y="868"/>
                      <a:pt x="1368" y="2036"/>
                      <a:pt x="334" y="3470"/>
                    </a:cubicBezTo>
                    <a:cubicBezTo>
                      <a:pt x="201" y="3637"/>
                      <a:pt x="134" y="3804"/>
                      <a:pt x="1" y="3970"/>
                    </a:cubicBezTo>
                    <a:cubicBezTo>
                      <a:pt x="638" y="3994"/>
                      <a:pt x="1291" y="4018"/>
                      <a:pt x="1938" y="4018"/>
                    </a:cubicBezTo>
                    <a:cubicBezTo>
                      <a:pt x="2206" y="4018"/>
                      <a:pt x="2472" y="4014"/>
                      <a:pt x="2736" y="4004"/>
                    </a:cubicBezTo>
                    <a:cubicBezTo>
                      <a:pt x="3703" y="2836"/>
                      <a:pt x="4037" y="1502"/>
                      <a:pt x="39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2"/>
              <p:cNvSpPr/>
              <p:nvPr/>
            </p:nvSpPr>
            <p:spPr>
              <a:xfrm>
                <a:off x="3131855" y="708840"/>
                <a:ext cx="129285" cy="51479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2192" extrusionOk="0">
                    <a:moveTo>
                      <a:pt x="2936" y="0"/>
                    </a:moveTo>
                    <a:cubicBezTo>
                      <a:pt x="1936" y="167"/>
                      <a:pt x="1002" y="234"/>
                      <a:pt x="1" y="300"/>
                    </a:cubicBezTo>
                    <a:cubicBezTo>
                      <a:pt x="34" y="334"/>
                      <a:pt x="101" y="401"/>
                      <a:pt x="201" y="467"/>
                    </a:cubicBezTo>
                    <a:cubicBezTo>
                      <a:pt x="601" y="834"/>
                      <a:pt x="868" y="1301"/>
                      <a:pt x="1035" y="1835"/>
                    </a:cubicBezTo>
                    <a:cubicBezTo>
                      <a:pt x="1402" y="1902"/>
                      <a:pt x="1736" y="2002"/>
                      <a:pt x="2102" y="2035"/>
                    </a:cubicBezTo>
                    <a:cubicBezTo>
                      <a:pt x="2811" y="2139"/>
                      <a:pt x="3520" y="2191"/>
                      <a:pt x="4229" y="2191"/>
                    </a:cubicBezTo>
                    <a:cubicBezTo>
                      <a:pt x="4654" y="2191"/>
                      <a:pt x="5080" y="2173"/>
                      <a:pt x="5505" y="2135"/>
                    </a:cubicBezTo>
                    <a:cubicBezTo>
                      <a:pt x="4838" y="1201"/>
                      <a:pt x="4004" y="501"/>
                      <a:pt x="29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2"/>
              <p:cNvSpPr/>
              <p:nvPr/>
            </p:nvSpPr>
            <p:spPr>
              <a:xfrm>
                <a:off x="3116989" y="568611"/>
                <a:ext cx="121441" cy="137105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838" extrusionOk="0">
                    <a:moveTo>
                      <a:pt x="4771" y="0"/>
                    </a:moveTo>
                    <a:lnTo>
                      <a:pt x="4771" y="0"/>
                    </a:lnTo>
                    <a:cubicBezTo>
                      <a:pt x="3436" y="401"/>
                      <a:pt x="2135" y="1001"/>
                      <a:pt x="968" y="1735"/>
                    </a:cubicBezTo>
                    <a:cubicBezTo>
                      <a:pt x="1268" y="3002"/>
                      <a:pt x="1001" y="4303"/>
                      <a:pt x="334" y="5371"/>
                    </a:cubicBezTo>
                    <a:cubicBezTo>
                      <a:pt x="167" y="5671"/>
                      <a:pt x="1" y="5771"/>
                      <a:pt x="67" y="5838"/>
                    </a:cubicBezTo>
                    <a:cubicBezTo>
                      <a:pt x="1135" y="5804"/>
                      <a:pt x="2169" y="5704"/>
                      <a:pt x="3236" y="5538"/>
                    </a:cubicBezTo>
                    <a:cubicBezTo>
                      <a:pt x="4737" y="4037"/>
                      <a:pt x="5171" y="2035"/>
                      <a:pt x="47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2"/>
              <p:cNvSpPr/>
              <p:nvPr/>
            </p:nvSpPr>
            <p:spPr>
              <a:xfrm>
                <a:off x="3210999" y="690028"/>
                <a:ext cx="156692" cy="66627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2837" extrusionOk="0">
                    <a:moveTo>
                      <a:pt x="2969" y="1"/>
                    </a:moveTo>
                    <a:cubicBezTo>
                      <a:pt x="2001" y="301"/>
                      <a:pt x="1001" y="534"/>
                      <a:pt x="0" y="701"/>
                    </a:cubicBezTo>
                    <a:cubicBezTo>
                      <a:pt x="133" y="768"/>
                      <a:pt x="300" y="835"/>
                      <a:pt x="367" y="868"/>
                    </a:cubicBezTo>
                    <a:cubicBezTo>
                      <a:pt x="1201" y="1368"/>
                      <a:pt x="1868" y="2102"/>
                      <a:pt x="2335" y="2836"/>
                    </a:cubicBezTo>
                    <a:cubicBezTo>
                      <a:pt x="3002" y="2769"/>
                      <a:pt x="3669" y="2603"/>
                      <a:pt x="4303" y="2336"/>
                    </a:cubicBezTo>
                    <a:cubicBezTo>
                      <a:pt x="5170" y="2002"/>
                      <a:pt x="5938" y="1602"/>
                      <a:pt x="6671" y="1101"/>
                    </a:cubicBezTo>
                    <a:cubicBezTo>
                      <a:pt x="5537" y="434"/>
                      <a:pt x="4303" y="34"/>
                      <a:pt x="29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2"/>
              <p:cNvSpPr/>
              <p:nvPr/>
            </p:nvSpPr>
            <p:spPr>
              <a:xfrm>
                <a:off x="3203155" y="549799"/>
                <a:ext cx="133982" cy="148096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6306" extrusionOk="0">
                    <a:moveTo>
                      <a:pt x="5338" y="1"/>
                    </a:moveTo>
                    <a:lnTo>
                      <a:pt x="5338" y="1"/>
                    </a:lnTo>
                    <a:cubicBezTo>
                      <a:pt x="3970" y="134"/>
                      <a:pt x="2602" y="401"/>
                      <a:pt x="1301" y="768"/>
                    </a:cubicBezTo>
                    <a:cubicBezTo>
                      <a:pt x="1768" y="2236"/>
                      <a:pt x="1602" y="3837"/>
                      <a:pt x="834" y="5171"/>
                    </a:cubicBezTo>
                    <a:cubicBezTo>
                      <a:pt x="701" y="5405"/>
                      <a:pt x="101" y="6072"/>
                      <a:pt x="0" y="6305"/>
                    </a:cubicBezTo>
                    <a:cubicBezTo>
                      <a:pt x="1101" y="6138"/>
                      <a:pt x="2169" y="5938"/>
                      <a:pt x="3269" y="5605"/>
                    </a:cubicBezTo>
                    <a:cubicBezTo>
                      <a:pt x="4670" y="3937"/>
                      <a:pt x="5705" y="2269"/>
                      <a:pt x="53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2"/>
              <p:cNvSpPr/>
              <p:nvPr/>
            </p:nvSpPr>
            <p:spPr>
              <a:xfrm>
                <a:off x="3289321" y="548038"/>
                <a:ext cx="151220" cy="130271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5547" extrusionOk="0">
                    <a:moveTo>
                      <a:pt x="4095" y="1"/>
                    </a:moveTo>
                    <a:cubicBezTo>
                      <a:pt x="3320" y="1"/>
                      <a:pt x="2553" y="26"/>
                      <a:pt x="1802" y="76"/>
                    </a:cubicBezTo>
                    <a:cubicBezTo>
                      <a:pt x="2369" y="1577"/>
                      <a:pt x="1702" y="3245"/>
                      <a:pt x="835" y="4512"/>
                    </a:cubicBezTo>
                    <a:cubicBezTo>
                      <a:pt x="768" y="4579"/>
                      <a:pt x="201" y="5213"/>
                      <a:pt x="1" y="5546"/>
                    </a:cubicBezTo>
                    <a:cubicBezTo>
                      <a:pt x="134" y="5546"/>
                      <a:pt x="201" y="5513"/>
                      <a:pt x="334" y="5480"/>
                    </a:cubicBezTo>
                    <a:cubicBezTo>
                      <a:pt x="1802" y="4979"/>
                      <a:pt x="3136" y="4379"/>
                      <a:pt x="4437" y="3712"/>
                    </a:cubicBezTo>
                    <a:cubicBezTo>
                      <a:pt x="5305" y="2578"/>
                      <a:pt x="5838" y="1377"/>
                      <a:pt x="6439" y="76"/>
                    </a:cubicBezTo>
                    <a:cubicBezTo>
                      <a:pt x="5655" y="26"/>
                      <a:pt x="4871" y="1"/>
                      <a:pt x="40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2"/>
              <p:cNvSpPr/>
              <p:nvPr/>
            </p:nvSpPr>
            <p:spPr>
              <a:xfrm>
                <a:off x="3295592" y="639113"/>
                <a:ext cx="145748" cy="73672"/>
              </a:xfrm>
              <a:custGeom>
                <a:avLst/>
                <a:gdLst/>
                <a:ahLst/>
                <a:cxnLst/>
                <a:rect l="l" t="t" r="r" b="b"/>
                <a:pathLst>
                  <a:path w="6206" h="3137" extrusionOk="0">
                    <a:moveTo>
                      <a:pt x="4671" y="0"/>
                    </a:moveTo>
                    <a:cubicBezTo>
                      <a:pt x="3170" y="834"/>
                      <a:pt x="1602" y="1502"/>
                      <a:pt x="1" y="2002"/>
                    </a:cubicBezTo>
                    <a:cubicBezTo>
                      <a:pt x="368" y="2035"/>
                      <a:pt x="868" y="2035"/>
                      <a:pt x="968" y="2102"/>
                    </a:cubicBezTo>
                    <a:cubicBezTo>
                      <a:pt x="1802" y="2302"/>
                      <a:pt x="2602" y="2636"/>
                      <a:pt x="3336" y="3136"/>
                    </a:cubicBezTo>
                    <a:cubicBezTo>
                      <a:pt x="4370" y="2369"/>
                      <a:pt x="5304" y="1468"/>
                      <a:pt x="6205" y="501"/>
                    </a:cubicBezTo>
                    <a:cubicBezTo>
                      <a:pt x="5705" y="267"/>
                      <a:pt x="5238" y="34"/>
                      <a:pt x="46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2"/>
              <p:cNvSpPr/>
              <p:nvPr/>
            </p:nvSpPr>
            <p:spPr>
              <a:xfrm>
                <a:off x="3402918" y="549799"/>
                <a:ext cx="108923" cy="79943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3404" extrusionOk="0">
                    <a:moveTo>
                      <a:pt x="1668" y="1"/>
                    </a:moveTo>
                    <a:cubicBezTo>
                      <a:pt x="1468" y="1102"/>
                      <a:pt x="935" y="2102"/>
                      <a:pt x="301" y="3003"/>
                    </a:cubicBezTo>
                    <a:cubicBezTo>
                      <a:pt x="267" y="3070"/>
                      <a:pt x="101" y="3236"/>
                      <a:pt x="1" y="3403"/>
                    </a:cubicBezTo>
                    <a:cubicBezTo>
                      <a:pt x="1602" y="2503"/>
                      <a:pt x="3136" y="1468"/>
                      <a:pt x="4637" y="334"/>
                    </a:cubicBezTo>
                    <a:cubicBezTo>
                      <a:pt x="3670" y="168"/>
                      <a:pt x="2669" y="101"/>
                      <a:pt x="1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2"/>
              <p:cNvSpPr/>
              <p:nvPr/>
            </p:nvSpPr>
            <p:spPr>
              <a:xfrm>
                <a:off x="3411537" y="567812"/>
                <a:ext cx="95607" cy="79943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3404" extrusionOk="0">
                    <a:moveTo>
                      <a:pt x="4070" y="1"/>
                    </a:moveTo>
                    <a:cubicBezTo>
                      <a:pt x="2836" y="1068"/>
                      <a:pt x="1468" y="2036"/>
                      <a:pt x="0" y="2870"/>
                    </a:cubicBezTo>
                    <a:cubicBezTo>
                      <a:pt x="167" y="2870"/>
                      <a:pt x="334" y="2903"/>
                      <a:pt x="401" y="2903"/>
                    </a:cubicBezTo>
                    <a:cubicBezTo>
                      <a:pt x="768" y="3003"/>
                      <a:pt x="1101" y="3170"/>
                      <a:pt x="1401" y="3403"/>
                    </a:cubicBezTo>
                    <a:cubicBezTo>
                      <a:pt x="2335" y="2336"/>
                      <a:pt x="3236" y="1168"/>
                      <a:pt x="40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2"/>
              <p:cNvSpPr/>
              <p:nvPr/>
            </p:nvSpPr>
            <p:spPr>
              <a:xfrm>
                <a:off x="3108863" y="579249"/>
                <a:ext cx="149341" cy="82973"/>
              </a:xfrm>
              <a:custGeom>
                <a:avLst/>
                <a:gdLst/>
                <a:ahLst/>
                <a:cxnLst/>
                <a:rect l="l" t="t" r="r" b="b"/>
                <a:pathLst>
                  <a:path w="6359" h="3533" extrusionOk="0">
                    <a:moveTo>
                      <a:pt x="6024" y="0"/>
                    </a:moveTo>
                    <a:cubicBezTo>
                      <a:pt x="6000" y="0"/>
                      <a:pt x="5976" y="5"/>
                      <a:pt x="5950" y="14"/>
                    </a:cubicBezTo>
                    <a:cubicBezTo>
                      <a:pt x="3782" y="615"/>
                      <a:pt x="1781" y="1782"/>
                      <a:pt x="113" y="3283"/>
                    </a:cubicBezTo>
                    <a:cubicBezTo>
                      <a:pt x="0" y="3396"/>
                      <a:pt x="101" y="3532"/>
                      <a:pt x="215" y="3532"/>
                    </a:cubicBezTo>
                    <a:cubicBezTo>
                      <a:pt x="237" y="3532"/>
                      <a:pt x="259" y="3527"/>
                      <a:pt x="279" y="3517"/>
                    </a:cubicBezTo>
                    <a:cubicBezTo>
                      <a:pt x="2114" y="2249"/>
                      <a:pt x="4015" y="1349"/>
                      <a:pt x="6117" y="515"/>
                    </a:cubicBezTo>
                    <a:cubicBezTo>
                      <a:pt x="6358" y="394"/>
                      <a:pt x="6245" y="0"/>
                      <a:pt x="60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2"/>
              <p:cNvSpPr/>
              <p:nvPr/>
            </p:nvSpPr>
            <p:spPr>
              <a:xfrm>
                <a:off x="3031808" y="539137"/>
                <a:ext cx="493349" cy="229777"/>
              </a:xfrm>
              <a:custGeom>
                <a:avLst/>
                <a:gdLst/>
                <a:ahLst/>
                <a:cxnLst/>
                <a:rect l="l" t="t" r="r" b="b"/>
                <a:pathLst>
                  <a:path w="21007" h="9784" extrusionOk="0">
                    <a:moveTo>
                      <a:pt x="17470" y="421"/>
                    </a:moveTo>
                    <a:cubicBezTo>
                      <a:pt x="18471" y="521"/>
                      <a:pt x="19472" y="588"/>
                      <a:pt x="20439" y="755"/>
                    </a:cubicBezTo>
                    <a:cubicBezTo>
                      <a:pt x="18938" y="1922"/>
                      <a:pt x="17437" y="2957"/>
                      <a:pt x="15803" y="3857"/>
                    </a:cubicBezTo>
                    <a:cubicBezTo>
                      <a:pt x="15903" y="3724"/>
                      <a:pt x="16036" y="3557"/>
                      <a:pt x="16103" y="3457"/>
                    </a:cubicBezTo>
                    <a:cubicBezTo>
                      <a:pt x="16737" y="2590"/>
                      <a:pt x="17270" y="1556"/>
                      <a:pt x="17470" y="421"/>
                    </a:cubicBezTo>
                    <a:close/>
                    <a:moveTo>
                      <a:pt x="20206" y="1189"/>
                    </a:moveTo>
                    <a:lnTo>
                      <a:pt x="20206" y="1189"/>
                    </a:lnTo>
                    <a:cubicBezTo>
                      <a:pt x="19372" y="2356"/>
                      <a:pt x="18504" y="3524"/>
                      <a:pt x="17537" y="4591"/>
                    </a:cubicBezTo>
                    <a:cubicBezTo>
                      <a:pt x="17270" y="4391"/>
                      <a:pt x="16937" y="4224"/>
                      <a:pt x="16536" y="4124"/>
                    </a:cubicBezTo>
                    <a:cubicBezTo>
                      <a:pt x="16503" y="4124"/>
                      <a:pt x="16336" y="4124"/>
                      <a:pt x="16169" y="4091"/>
                    </a:cubicBezTo>
                    <a:cubicBezTo>
                      <a:pt x="17637" y="3257"/>
                      <a:pt x="19005" y="2289"/>
                      <a:pt x="20206" y="1189"/>
                    </a:cubicBezTo>
                    <a:close/>
                    <a:moveTo>
                      <a:pt x="15119" y="380"/>
                    </a:moveTo>
                    <a:cubicBezTo>
                      <a:pt x="15894" y="380"/>
                      <a:pt x="16670" y="405"/>
                      <a:pt x="17437" y="455"/>
                    </a:cubicBezTo>
                    <a:cubicBezTo>
                      <a:pt x="16837" y="1756"/>
                      <a:pt x="16336" y="2957"/>
                      <a:pt x="15436" y="4091"/>
                    </a:cubicBezTo>
                    <a:cubicBezTo>
                      <a:pt x="14135" y="4791"/>
                      <a:pt x="12767" y="5392"/>
                      <a:pt x="11333" y="5859"/>
                    </a:cubicBezTo>
                    <a:cubicBezTo>
                      <a:pt x="11233" y="5859"/>
                      <a:pt x="11133" y="5892"/>
                      <a:pt x="10999" y="5925"/>
                    </a:cubicBezTo>
                    <a:cubicBezTo>
                      <a:pt x="11233" y="5592"/>
                      <a:pt x="11766" y="4958"/>
                      <a:pt x="11833" y="4891"/>
                    </a:cubicBezTo>
                    <a:cubicBezTo>
                      <a:pt x="12667" y="3624"/>
                      <a:pt x="13401" y="1956"/>
                      <a:pt x="12800" y="455"/>
                    </a:cubicBezTo>
                    <a:cubicBezTo>
                      <a:pt x="13568" y="405"/>
                      <a:pt x="14343" y="380"/>
                      <a:pt x="15119" y="380"/>
                    </a:cubicBezTo>
                    <a:close/>
                    <a:moveTo>
                      <a:pt x="12634" y="521"/>
                    </a:moveTo>
                    <a:cubicBezTo>
                      <a:pt x="12967" y="2756"/>
                      <a:pt x="11933" y="4424"/>
                      <a:pt x="10565" y="6092"/>
                    </a:cubicBezTo>
                    <a:cubicBezTo>
                      <a:pt x="9465" y="6392"/>
                      <a:pt x="8397" y="6626"/>
                      <a:pt x="7296" y="6793"/>
                    </a:cubicBezTo>
                    <a:cubicBezTo>
                      <a:pt x="7397" y="6559"/>
                      <a:pt x="7997" y="5892"/>
                      <a:pt x="8130" y="5692"/>
                    </a:cubicBezTo>
                    <a:cubicBezTo>
                      <a:pt x="8831" y="4291"/>
                      <a:pt x="9064" y="2723"/>
                      <a:pt x="8597" y="1255"/>
                    </a:cubicBezTo>
                    <a:cubicBezTo>
                      <a:pt x="9898" y="888"/>
                      <a:pt x="11266" y="622"/>
                      <a:pt x="12634" y="521"/>
                    </a:cubicBezTo>
                    <a:close/>
                    <a:moveTo>
                      <a:pt x="8431" y="1289"/>
                    </a:moveTo>
                    <a:lnTo>
                      <a:pt x="8431" y="1289"/>
                    </a:lnTo>
                    <a:cubicBezTo>
                      <a:pt x="8831" y="3357"/>
                      <a:pt x="8397" y="5358"/>
                      <a:pt x="6896" y="6859"/>
                    </a:cubicBezTo>
                    <a:cubicBezTo>
                      <a:pt x="5829" y="6959"/>
                      <a:pt x="4795" y="7059"/>
                      <a:pt x="3727" y="7093"/>
                    </a:cubicBezTo>
                    <a:cubicBezTo>
                      <a:pt x="3727" y="7026"/>
                      <a:pt x="3827" y="6926"/>
                      <a:pt x="3994" y="6626"/>
                    </a:cubicBezTo>
                    <a:cubicBezTo>
                      <a:pt x="4661" y="5558"/>
                      <a:pt x="4928" y="4257"/>
                      <a:pt x="4628" y="3057"/>
                    </a:cubicBezTo>
                    <a:cubicBezTo>
                      <a:pt x="5795" y="2289"/>
                      <a:pt x="7096" y="1722"/>
                      <a:pt x="8431" y="1289"/>
                    </a:cubicBezTo>
                    <a:close/>
                    <a:moveTo>
                      <a:pt x="4494" y="3090"/>
                    </a:moveTo>
                    <a:cubicBezTo>
                      <a:pt x="4628" y="4591"/>
                      <a:pt x="4294" y="5925"/>
                      <a:pt x="3327" y="7093"/>
                    </a:cubicBezTo>
                    <a:cubicBezTo>
                      <a:pt x="3063" y="7103"/>
                      <a:pt x="2797" y="7107"/>
                      <a:pt x="2529" y="7107"/>
                    </a:cubicBezTo>
                    <a:cubicBezTo>
                      <a:pt x="1882" y="7107"/>
                      <a:pt x="1229" y="7083"/>
                      <a:pt x="592" y="7059"/>
                    </a:cubicBezTo>
                    <a:cubicBezTo>
                      <a:pt x="725" y="6893"/>
                      <a:pt x="792" y="6726"/>
                      <a:pt x="925" y="6559"/>
                    </a:cubicBezTo>
                    <a:cubicBezTo>
                      <a:pt x="1959" y="5125"/>
                      <a:pt x="3160" y="4024"/>
                      <a:pt x="4494" y="3090"/>
                    </a:cubicBezTo>
                    <a:close/>
                    <a:moveTo>
                      <a:pt x="15936" y="4257"/>
                    </a:moveTo>
                    <a:cubicBezTo>
                      <a:pt x="16470" y="4291"/>
                      <a:pt x="16970" y="4524"/>
                      <a:pt x="17470" y="4758"/>
                    </a:cubicBezTo>
                    <a:cubicBezTo>
                      <a:pt x="16603" y="5725"/>
                      <a:pt x="15636" y="6626"/>
                      <a:pt x="14602" y="7393"/>
                    </a:cubicBezTo>
                    <a:cubicBezTo>
                      <a:pt x="13834" y="6893"/>
                      <a:pt x="13101" y="6559"/>
                      <a:pt x="12200" y="6359"/>
                    </a:cubicBezTo>
                    <a:cubicBezTo>
                      <a:pt x="12100" y="6359"/>
                      <a:pt x="11566" y="6292"/>
                      <a:pt x="11233" y="6259"/>
                    </a:cubicBezTo>
                    <a:cubicBezTo>
                      <a:pt x="12834" y="5725"/>
                      <a:pt x="14402" y="5058"/>
                      <a:pt x="15936" y="4257"/>
                    </a:cubicBezTo>
                    <a:close/>
                    <a:moveTo>
                      <a:pt x="725" y="7426"/>
                    </a:moveTo>
                    <a:lnTo>
                      <a:pt x="725" y="7426"/>
                    </a:lnTo>
                    <a:cubicBezTo>
                      <a:pt x="1726" y="7526"/>
                      <a:pt x="2727" y="7560"/>
                      <a:pt x="3761" y="7560"/>
                    </a:cubicBezTo>
                    <a:cubicBezTo>
                      <a:pt x="4328" y="7860"/>
                      <a:pt x="4795" y="8360"/>
                      <a:pt x="4995" y="9028"/>
                    </a:cubicBezTo>
                    <a:cubicBezTo>
                      <a:pt x="3494" y="8727"/>
                      <a:pt x="1993" y="8260"/>
                      <a:pt x="725" y="7426"/>
                    </a:cubicBezTo>
                    <a:close/>
                    <a:moveTo>
                      <a:pt x="10632" y="6426"/>
                    </a:moveTo>
                    <a:cubicBezTo>
                      <a:pt x="11966" y="6426"/>
                      <a:pt x="13201" y="6793"/>
                      <a:pt x="14335" y="7526"/>
                    </a:cubicBezTo>
                    <a:cubicBezTo>
                      <a:pt x="13601" y="8027"/>
                      <a:pt x="12800" y="8427"/>
                      <a:pt x="11966" y="8761"/>
                    </a:cubicBezTo>
                    <a:cubicBezTo>
                      <a:pt x="11299" y="9028"/>
                      <a:pt x="10666" y="9194"/>
                      <a:pt x="9998" y="9261"/>
                    </a:cubicBezTo>
                    <a:cubicBezTo>
                      <a:pt x="9498" y="8460"/>
                      <a:pt x="8831" y="7793"/>
                      <a:pt x="7997" y="7293"/>
                    </a:cubicBezTo>
                    <a:cubicBezTo>
                      <a:pt x="7930" y="7260"/>
                      <a:pt x="7763" y="7226"/>
                      <a:pt x="7630" y="7126"/>
                    </a:cubicBezTo>
                    <a:cubicBezTo>
                      <a:pt x="8631" y="6959"/>
                      <a:pt x="9631" y="6726"/>
                      <a:pt x="10632" y="6426"/>
                    </a:cubicBezTo>
                    <a:close/>
                    <a:moveTo>
                      <a:pt x="7230" y="7226"/>
                    </a:moveTo>
                    <a:cubicBezTo>
                      <a:pt x="8264" y="7727"/>
                      <a:pt x="9098" y="8427"/>
                      <a:pt x="9765" y="9361"/>
                    </a:cubicBezTo>
                    <a:cubicBezTo>
                      <a:pt x="9340" y="9399"/>
                      <a:pt x="8914" y="9417"/>
                      <a:pt x="8491" y="9417"/>
                    </a:cubicBezTo>
                    <a:cubicBezTo>
                      <a:pt x="7785" y="9417"/>
                      <a:pt x="7084" y="9365"/>
                      <a:pt x="6396" y="9261"/>
                    </a:cubicBezTo>
                    <a:cubicBezTo>
                      <a:pt x="6062" y="9194"/>
                      <a:pt x="5662" y="9128"/>
                      <a:pt x="5295" y="9061"/>
                    </a:cubicBezTo>
                    <a:cubicBezTo>
                      <a:pt x="5128" y="8527"/>
                      <a:pt x="4895" y="8060"/>
                      <a:pt x="4461" y="7693"/>
                    </a:cubicBezTo>
                    <a:cubicBezTo>
                      <a:pt x="4428" y="7593"/>
                      <a:pt x="4328" y="7560"/>
                      <a:pt x="4261" y="7526"/>
                    </a:cubicBezTo>
                    <a:cubicBezTo>
                      <a:pt x="5262" y="7460"/>
                      <a:pt x="6229" y="7393"/>
                      <a:pt x="7230" y="7226"/>
                    </a:cubicBezTo>
                    <a:close/>
                    <a:moveTo>
                      <a:pt x="15109" y="1"/>
                    </a:moveTo>
                    <a:cubicBezTo>
                      <a:pt x="9222" y="1"/>
                      <a:pt x="3170" y="1620"/>
                      <a:pt x="291" y="7126"/>
                    </a:cubicBezTo>
                    <a:cubicBezTo>
                      <a:pt x="282" y="7124"/>
                      <a:pt x="272" y="7123"/>
                      <a:pt x="263" y="7123"/>
                    </a:cubicBezTo>
                    <a:cubicBezTo>
                      <a:pt x="110" y="7123"/>
                      <a:pt x="1" y="7366"/>
                      <a:pt x="158" y="7460"/>
                    </a:cubicBezTo>
                    <a:cubicBezTo>
                      <a:pt x="1793" y="8694"/>
                      <a:pt x="3894" y="9128"/>
                      <a:pt x="5829" y="9528"/>
                    </a:cubicBezTo>
                    <a:cubicBezTo>
                      <a:pt x="6726" y="9685"/>
                      <a:pt x="7616" y="9783"/>
                      <a:pt x="8498" y="9783"/>
                    </a:cubicBezTo>
                    <a:cubicBezTo>
                      <a:pt x="9486" y="9783"/>
                      <a:pt x="10464" y="9661"/>
                      <a:pt x="11433" y="9361"/>
                    </a:cubicBezTo>
                    <a:cubicBezTo>
                      <a:pt x="15669" y="8027"/>
                      <a:pt x="18471" y="4224"/>
                      <a:pt x="20940" y="755"/>
                    </a:cubicBezTo>
                    <a:cubicBezTo>
                      <a:pt x="21006" y="622"/>
                      <a:pt x="20940" y="521"/>
                      <a:pt x="20806" y="455"/>
                    </a:cubicBezTo>
                    <a:cubicBezTo>
                      <a:pt x="19007" y="180"/>
                      <a:pt x="17067" y="1"/>
                      <a:pt x="1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1" name="Google Shape;941;p42"/>
          <p:cNvGrpSpPr/>
          <p:nvPr/>
        </p:nvGrpSpPr>
        <p:grpSpPr>
          <a:xfrm>
            <a:off x="7478809" y="1643832"/>
            <a:ext cx="950098" cy="327054"/>
            <a:chOff x="7156425" y="609975"/>
            <a:chExt cx="729890" cy="251232"/>
          </a:xfrm>
        </p:grpSpPr>
        <p:sp>
          <p:nvSpPr>
            <p:cNvPr id="942" name="Google Shape;942;p42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3" name="Google Shape;943;p42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944" name="Google Shape;944;p42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2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2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2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8" name="Google Shape;948;p42"/>
          <p:cNvGrpSpPr/>
          <p:nvPr/>
        </p:nvGrpSpPr>
        <p:grpSpPr>
          <a:xfrm>
            <a:off x="8028384" y="195486"/>
            <a:ext cx="886491" cy="569001"/>
            <a:chOff x="7061000" y="3479207"/>
            <a:chExt cx="586420" cy="376423"/>
          </a:xfrm>
        </p:grpSpPr>
        <p:sp>
          <p:nvSpPr>
            <p:cNvPr id="949" name="Google Shape;949;p42"/>
            <p:cNvSpPr/>
            <p:nvPr/>
          </p:nvSpPr>
          <p:spPr>
            <a:xfrm>
              <a:off x="7061000" y="3479207"/>
              <a:ext cx="586420" cy="376423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0" name="Google Shape;950;p42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951" name="Google Shape;951;p42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2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2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2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7" name="Imagem 86" descr="transfer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5486"/>
            <a:ext cx="2448272" cy="1152128"/>
          </a:xfrm>
          <a:prstGeom prst="rect">
            <a:avLst/>
          </a:prstGeom>
        </p:spPr>
      </p:pic>
      <p:sp>
        <p:nvSpPr>
          <p:cNvPr id="88" name="Rectângulo 87"/>
          <p:cNvSpPr/>
          <p:nvPr/>
        </p:nvSpPr>
        <p:spPr>
          <a:xfrm>
            <a:off x="1331640" y="2283718"/>
            <a:ext cx="460851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accent2">
                    <a:lumMod val="75000"/>
                  </a:schemeClr>
                </a:solidFill>
              </a:rPr>
              <a:t>“As alterações climáticas não são ficção científica. Esta é uma batalha no mundo real tem impacto em nós neste momento.” — </a:t>
            </a:r>
            <a:r>
              <a:rPr lang="pt-PT" sz="2000" smtClean="0">
                <a:solidFill>
                  <a:schemeClr val="accent2">
                    <a:lumMod val="75000"/>
                  </a:schemeClr>
                </a:solidFill>
              </a:rPr>
              <a:t>Arnold Schwarzenegger.</a:t>
            </a:r>
            <a:endParaRPr lang="pt-PT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t-PT" dirty="0"/>
          </a:p>
        </p:txBody>
      </p:sp>
      <p:sp>
        <p:nvSpPr>
          <p:cNvPr id="89" name="CaixaDeTexto 88"/>
          <p:cNvSpPr txBox="1"/>
          <p:nvPr/>
        </p:nvSpPr>
        <p:spPr>
          <a:xfrm>
            <a:off x="3347864" y="41151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Mestrado Recursos Digitais em Educação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51"/>
          <p:cNvSpPr txBox="1">
            <a:spLocks noGrp="1"/>
          </p:cNvSpPr>
          <p:nvPr>
            <p:ph type="title"/>
          </p:nvPr>
        </p:nvSpPr>
        <p:spPr>
          <a:xfrm>
            <a:off x="1763688" y="1"/>
            <a:ext cx="5616624" cy="6995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pt-PT" sz="3200" dirty="0" smtClean="0"/>
              <a:t>Impactos Climáticos </a:t>
            </a:r>
            <a:endParaRPr sz="3200" dirty="0"/>
          </a:p>
        </p:txBody>
      </p:sp>
      <p:sp>
        <p:nvSpPr>
          <p:cNvPr id="1609" name="Google Shape;1609;p51"/>
          <p:cNvSpPr txBox="1">
            <a:spLocks noGrp="1"/>
          </p:cNvSpPr>
          <p:nvPr>
            <p:ph type="subTitle" idx="1"/>
          </p:nvPr>
        </p:nvSpPr>
        <p:spPr>
          <a:xfrm>
            <a:off x="1403648" y="915566"/>
            <a:ext cx="6840760" cy="3668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PT" sz="1800" dirty="0" smtClean="0"/>
              <a:t> </a:t>
            </a:r>
            <a:r>
              <a:rPr lang="pt-PT" sz="2000" dirty="0" smtClean="0"/>
              <a:t>Os impactos vão muito além do aumento da temperatura, afetando ecossistemas e comunidades em todo o mundo. </a:t>
            </a:r>
          </a:p>
          <a:p>
            <a:pPr marL="0" lvl="0" indent="0"/>
            <a:endParaRPr lang="pt-PT" sz="2000" dirty="0" smtClean="0"/>
          </a:p>
          <a:p>
            <a:pPr marL="0" lvl="0" indent="0"/>
            <a:r>
              <a:rPr lang="pt-PT" sz="2000" b="1" dirty="0" smtClean="0"/>
              <a:t>Coisas das quais dependemos e valorizamos:</a:t>
            </a:r>
          </a:p>
          <a:p>
            <a:pPr marL="0" lvl="0" indent="0"/>
            <a:r>
              <a:rPr lang="pt-PT" sz="2000" dirty="0" smtClean="0"/>
              <a:t> – água, energia, transporte, vida selvagem, agricultura, ecossistemas e saúde humana;</a:t>
            </a:r>
          </a:p>
          <a:p>
            <a:pPr marL="0" lvl="0" indent="0"/>
            <a:endParaRPr lang="pt-PT" sz="2000" dirty="0" smtClean="0"/>
          </a:p>
          <a:p>
            <a:pPr marL="0" lvl="0" indent="0"/>
            <a:r>
              <a:rPr lang="pt-PT" sz="2000" dirty="0" smtClean="0"/>
              <a:t>– estão sofrendo os efeitos de um clima em mudança.</a:t>
            </a:r>
            <a:endParaRPr sz="2000" dirty="0"/>
          </a:p>
        </p:txBody>
      </p:sp>
      <p:grpSp>
        <p:nvGrpSpPr>
          <p:cNvPr id="1610" name="Google Shape;1610;p51"/>
          <p:cNvGrpSpPr/>
          <p:nvPr/>
        </p:nvGrpSpPr>
        <p:grpSpPr>
          <a:xfrm flipH="1">
            <a:off x="8172400" y="267494"/>
            <a:ext cx="656387" cy="578418"/>
            <a:chOff x="945757" y="423889"/>
            <a:chExt cx="809062" cy="850142"/>
          </a:xfrm>
        </p:grpSpPr>
        <p:sp>
          <p:nvSpPr>
            <p:cNvPr id="1611" name="Google Shape;1611;p51"/>
            <p:cNvSpPr/>
            <p:nvPr/>
          </p:nvSpPr>
          <p:spPr>
            <a:xfrm>
              <a:off x="1059343" y="515971"/>
              <a:ext cx="76891" cy="78436"/>
            </a:xfrm>
            <a:custGeom>
              <a:avLst/>
              <a:gdLst/>
              <a:ahLst/>
              <a:cxnLst/>
              <a:rect l="l" t="t" r="r" b="b"/>
              <a:pathLst>
                <a:path w="1847" h="1884" extrusionOk="0">
                  <a:moveTo>
                    <a:pt x="200" y="0"/>
                  </a:moveTo>
                  <a:cubicBezTo>
                    <a:pt x="67" y="34"/>
                    <a:pt x="0" y="100"/>
                    <a:pt x="67" y="267"/>
                  </a:cubicBezTo>
                  <a:cubicBezTo>
                    <a:pt x="167" y="434"/>
                    <a:pt x="234" y="567"/>
                    <a:pt x="367" y="701"/>
                  </a:cubicBezTo>
                  <a:cubicBezTo>
                    <a:pt x="701" y="1168"/>
                    <a:pt x="1134" y="1535"/>
                    <a:pt x="1635" y="1868"/>
                  </a:cubicBezTo>
                  <a:cubicBezTo>
                    <a:pt x="1651" y="1879"/>
                    <a:pt x="1667" y="1884"/>
                    <a:pt x="1684" y="1884"/>
                  </a:cubicBezTo>
                  <a:cubicBezTo>
                    <a:pt x="1771" y="1884"/>
                    <a:pt x="1847" y="1752"/>
                    <a:pt x="1735" y="1668"/>
                  </a:cubicBezTo>
                  <a:cubicBezTo>
                    <a:pt x="1234" y="1168"/>
                    <a:pt x="834" y="667"/>
                    <a:pt x="401" y="67"/>
                  </a:cubicBezTo>
                  <a:cubicBezTo>
                    <a:pt x="367" y="34"/>
                    <a:pt x="334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1"/>
            <p:cNvSpPr/>
            <p:nvPr/>
          </p:nvSpPr>
          <p:spPr>
            <a:xfrm>
              <a:off x="1685546" y="850460"/>
              <a:ext cx="69272" cy="14280"/>
            </a:xfrm>
            <a:custGeom>
              <a:avLst/>
              <a:gdLst/>
              <a:ahLst/>
              <a:cxnLst/>
              <a:rect l="l" t="t" r="r" b="b"/>
              <a:pathLst>
                <a:path w="1664" h="343" extrusionOk="0">
                  <a:moveTo>
                    <a:pt x="1340" y="1"/>
                  </a:moveTo>
                  <a:cubicBezTo>
                    <a:pt x="1176" y="1"/>
                    <a:pt x="995" y="48"/>
                    <a:pt x="830" y="95"/>
                  </a:cubicBezTo>
                  <a:cubicBezTo>
                    <a:pt x="563" y="95"/>
                    <a:pt x="329" y="129"/>
                    <a:pt x="29" y="129"/>
                  </a:cubicBezTo>
                  <a:cubicBezTo>
                    <a:pt x="29" y="126"/>
                    <a:pt x="29" y="125"/>
                    <a:pt x="28" y="125"/>
                  </a:cubicBezTo>
                  <a:lnTo>
                    <a:pt x="28" y="125"/>
                  </a:lnTo>
                  <a:cubicBezTo>
                    <a:pt x="24" y="125"/>
                    <a:pt x="1" y="295"/>
                    <a:pt x="62" y="295"/>
                  </a:cubicBezTo>
                  <a:cubicBezTo>
                    <a:pt x="251" y="319"/>
                    <a:pt x="456" y="343"/>
                    <a:pt x="643" y="343"/>
                  </a:cubicBezTo>
                  <a:cubicBezTo>
                    <a:pt x="720" y="343"/>
                    <a:pt x="794" y="338"/>
                    <a:pt x="863" y="329"/>
                  </a:cubicBezTo>
                  <a:cubicBezTo>
                    <a:pt x="970" y="329"/>
                    <a:pt x="1071" y="334"/>
                    <a:pt x="1167" y="334"/>
                  </a:cubicBezTo>
                  <a:cubicBezTo>
                    <a:pt x="1311" y="334"/>
                    <a:pt x="1443" y="322"/>
                    <a:pt x="1563" y="262"/>
                  </a:cubicBezTo>
                  <a:cubicBezTo>
                    <a:pt x="1663" y="195"/>
                    <a:pt x="1663" y="95"/>
                    <a:pt x="1530" y="28"/>
                  </a:cubicBezTo>
                  <a:cubicBezTo>
                    <a:pt x="1471" y="9"/>
                    <a:pt x="1407" y="1"/>
                    <a:pt x="1340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1619469" y="551553"/>
              <a:ext cx="83884" cy="79768"/>
            </a:xfrm>
            <a:custGeom>
              <a:avLst/>
              <a:gdLst/>
              <a:ahLst/>
              <a:cxnLst/>
              <a:rect l="l" t="t" r="r" b="b"/>
              <a:pathLst>
                <a:path w="2015" h="1916" extrusionOk="0">
                  <a:moveTo>
                    <a:pt x="1716" y="0"/>
                  </a:moveTo>
                  <a:cubicBezTo>
                    <a:pt x="1684" y="0"/>
                    <a:pt x="1650" y="10"/>
                    <a:pt x="1618" y="31"/>
                  </a:cubicBezTo>
                  <a:cubicBezTo>
                    <a:pt x="984" y="465"/>
                    <a:pt x="417" y="1032"/>
                    <a:pt x="50" y="1699"/>
                  </a:cubicBezTo>
                  <a:cubicBezTo>
                    <a:pt x="1" y="1798"/>
                    <a:pt x="116" y="1915"/>
                    <a:pt x="206" y="1915"/>
                  </a:cubicBezTo>
                  <a:cubicBezTo>
                    <a:pt x="238" y="1915"/>
                    <a:pt x="267" y="1901"/>
                    <a:pt x="284" y="1866"/>
                  </a:cubicBezTo>
                  <a:cubicBezTo>
                    <a:pt x="751" y="1299"/>
                    <a:pt x="1251" y="832"/>
                    <a:pt x="1818" y="365"/>
                  </a:cubicBezTo>
                  <a:cubicBezTo>
                    <a:pt x="2014" y="253"/>
                    <a:pt x="1882" y="0"/>
                    <a:pt x="1716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1593022" y="1071189"/>
              <a:ext cx="83260" cy="70359"/>
            </a:xfrm>
            <a:custGeom>
              <a:avLst/>
              <a:gdLst/>
              <a:ahLst/>
              <a:cxnLst/>
              <a:rect l="l" t="t" r="r" b="b"/>
              <a:pathLst>
                <a:path w="2000" h="1690" extrusionOk="0">
                  <a:moveTo>
                    <a:pt x="145" y="0"/>
                  </a:moveTo>
                  <a:cubicBezTo>
                    <a:pt x="51" y="0"/>
                    <a:pt x="0" y="104"/>
                    <a:pt x="82" y="185"/>
                  </a:cubicBezTo>
                  <a:cubicBezTo>
                    <a:pt x="649" y="652"/>
                    <a:pt x="1149" y="1052"/>
                    <a:pt x="1583" y="1619"/>
                  </a:cubicBezTo>
                  <a:cubicBezTo>
                    <a:pt x="1623" y="1669"/>
                    <a:pt x="1680" y="1689"/>
                    <a:pt x="1737" y="1689"/>
                  </a:cubicBezTo>
                  <a:cubicBezTo>
                    <a:pt x="1871" y="1689"/>
                    <a:pt x="2000" y="1579"/>
                    <a:pt x="1883" y="1486"/>
                  </a:cubicBezTo>
                  <a:cubicBezTo>
                    <a:pt x="1416" y="886"/>
                    <a:pt x="882" y="352"/>
                    <a:pt x="215" y="18"/>
                  </a:cubicBezTo>
                  <a:cubicBezTo>
                    <a:pt x="190" y="6"/>
                    <a:pt x="166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1"/>
            <p:cNvSpPr/>
            <p:nvPr/>
          </p:nvSpPr>
          <p:spPr>
            <a:xfrm>
              <a:off x="1409330" y="1178984"/>
              <a:ext cx="19483" cy="95047"/>
            </a:xfrm>
            <a:custGeom>
              <a:avLst/>
              <a:gdLst/>
              <a:ahLst/>
              <a:cxnLst/>
              <a:rect l="l" t="t" r="r" b="b"/>
              <a:pathLst>
                <a:path w="468" h="2283" extrusionOk="0">
                  <a:moveTo>
                    <a:pt x="255" y="1"/>
                  </a:moveTo>
                  <a:cubicBezTo>
                    <a:pt x="209" y="1"/>
                    <a:pt x="167" y="18"/>
                    <a:pt x="167" y="51"/>
                  </a:cubicBezTo>
                  <a:cubicBezTo>
                    <a:pt x="34" y="751"/>
                    <a:pt x="0" y="1585"/>
                    <a:pt x="200" y="2186"/>
                  </a:cubicBezTo>
                  <a:cubicBezTo>
                    <a:pt x="216" y="2249"/>
                    <a:pt x="276" y="2282"/>
                    <a:pt x="336" y="2282"/>
                  </a:cubicBezTo>
                  <a:cubicBezTo>
                    <a:pt x="402" y="2282"/>
                    <a:pt x="467" y="2240"/>
                    <a:pt x="467" y="2152"/>
                  </a:cubicBezTo>
                  <a:cubicBezTo>
                    <a:pt x="467" y="1819"/>
                    <a:pt x="367" y="1452"/>
                    <a:pt x="367" y="1118"/>
                  </a:cubicBezTo>
                  <a:lnTo>
                    <a:pt x="367" y="51"/>
                  </a:lnTo>
                  <a:cubicBezTo>
                    <a:pt x="350" y="18"/>
                    <a:pt x="300" y="1"/>
                    <a:pt x="25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1344655" y="423889"/>
              <a:ext cx="15278" cy="73481"/>
            </a:xfrm>
            <a:custGeom>
              <a:avLst/>
              <a:gdLst/>
              <a:ahLst/>
              <a:cxnLst/>
              <a:rect l="l" t="t" r="r" b="b"/>
              <a:pathLst>
                <a:path w="367" h="1765" extrusionOk="0">
                  <a:moveTo>
                    <a:pt x="124" y="0"/>
                  </a:moveTo>
                  <a:cubicBezTo>
                    <a:pt x="100" y="0"/>
                    <a:pt x="79" y="8"/>
                    <a:pt x="67" y="20"/>
                  </a:cubicBezTo>
                  <a:lnTo>
                    <a:pt x="33" y="87"/>
                  </a:lnTo>
                  <a:cubicBezTo>
                    <a:pt x="33" y="120"/>
                    <a:pt x="0" y="187"/>
                    <a:pt x="0" y="253"/>
                  </a:cubicBezTo>
                  <a:lnTo>
                    <a:pt x="0" y="320"/>
                  </a:lnTo>
                  <a:lnTo>
                    <a:pt x="0" y="454"/>
                  </a:lnTo>
                  <a:lnTo>
                    <a:pt x="0" y="487"/>
                  </a:lnTo>
                  <a:cubicBezTo>
                    <a:pt x="0" y="554"/>
                    <a:pt x="0" y="620"/>
                    <a:pt x="33" y="654"/>
                  </a:cubicBezTo>
                  <a:cubicBezTo>
                    <a:pt x="33" y="754"/>
                    <a:pt x="67" y="821"/>
                    <a:pt x="67" y="921"/>
                  </a:cubicBezTo>
                  <a:cubicBezTo>
                    <a:pt x="100" y="1154"/>
                    <a:pt x="167" y="1454"/>
                    <a:pt x="200" y="1721"/>
                  </a:cubicBezTo>
                  <a:cubicBezTo>
                    <a:pt x="214" y="1749"/>
                    <a:pt x="245" y="1765"/>
                    <a:pt x="277" y="1765"/>
                  </a:cubicBezTo>
                  <a:cubicBezTo>
                    <a:pt x="321" y="1765"/>
                    <a:pt x="367" y="1733"/>
                    <a:pt x="367" y="1654"/>
                  </a:cubicBezTo>
                  <a:cubicBezTo>
                    <a:pt x="367" y="1388"/>
                    <a:pt x="367" y="1087"/>
                    <a:pt x="334" y="787"/>
                  </a:cubicBezTo>
                  <a:lnTo>
                    <a:pt x="334" y="754"/>
                  </a:lnTo>
                  <a:lnTo>
                    <a:pt x="334" y="454"/>
                  </a:lnTo>
                  <a:lnTo>
                    <a:pt x="334" y="420"/>
                  </a:lnTo>
                  <a:cubicBezTo>
                    <a:pt x="334" y="354"/>
                    <a:pt x="334" y="320"/>
                    <a:pt x="267" y="287"/>
                  </a:cubicBezTo>
                  <a:lnTo>
                    <a:pt x="267" y="253"/>
                  </a:lnTo>
                  <a:cubicBezTo>
                    <a:pt x="267" y="187"/>
                    <a:pt x="234" y="120"/>
                    <a:pt x="234" y="87"/>
                  </a:cubicBezTo>
                  <a:cubicBezTo>
                    <a:pt x="212" y="23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1039106" y="1079350"/>
              <a:ext cx="67482" cy="59285"/>
            </a:xfrm>
            <a:custGeom>
              <a:avLst/>
              <a:gdLst/>
              <a:ahLst/>
              <a:cxnLst/>
              <a:rect l="l" t="t" r="r" b="b"/>
              <a:pathLst>
                <a:path w="1621" h="1424" extrusionOk="0">
                  <a:moveTo>
                    <a:pt x="1442" y="1"/>
                  </a:moveTo>
                  <a:cubicBezTo>
                    <a:pt x="1428" y="1"/>
                    <a:pt x="1414" y="3"/>
                    <a:pt x="1401" y="7"/>
                  </a:cubicBezTo>
                  <a:cubicBezTo>
                    <a:pt x="967" y="341"/>
                    <a:pt x="533" y="708"/>
                    <a:pt x="133" y="1074"/>
                  </a:cubicBezTo>
                  <a:cubicBezTo>
                    <a:pt x="1" y="1207"/>
                    <a:pt x="142" y="1424"/>
                    <a:pt x="289" y="1424"/>
                  </a:cubicBezTo>
                  <a:cubicBezTo>
                    <a:pt x="327" y="1424"/>
                    <a:pt x="366" y="1409"/>
                    <a:pt x="400" y="1375"/>
                  </a:cubicBezTo>
                  <a:cubicBezTo>
                    <a:pt x="800" y="1008"/>
                    <a:pt x="1201" y="574"/>
                    <a:pt x="1534" y="174"/>
                  </a:cubicBezTo>
                  <a:cubicBezTo>
                    <a:pt x="1621" y="87"/>
                    <a:pt x="1532" y="1"/>
                    <a:pt x="1442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945757" y="824516"/>
              <a:ext cx="84717" cy="18318"/>
            </a:xfrm>
            <a:custGeom>
              <a:avLst/>
              <a:gdLst/>
              <a:ahLst/>
              <a:cxnLst/>
              <a:rect l="l" t="t" r="r" b="b"/>
              <a:pathLst>
                <a:path w="2035" h="440" extrusionOk="0">
                  <a:moveTo>
                    <a:pt x="234" y="1"/>
                  </a:moveTo>
                  <a:cubicBezTo>
                    <a:pt x="100" y="1"/>
                    <a:pt x="0" y="201"/>
                    <a:pt x="133" y="268"/>
                  </a:cubicBezTo>
                  <a:cubicBezTo>
                    <a:pt x="395" y="390"/>
                    <a:pt x="730" y="439"/>
                    <a:pt x="1066" y="439"/>
                  </a:cubicBezTo>
                  <a:cubicBezTo>
                    <a:pt x="1372" y="439"/>
                    <a:pt x="1680" y="398"/>
                    <a:pt x="1935" y="335"/>
                  </a:cubicBezTo>
                  <a:cubicBezTo>
                    <a:pt x="2035" y="301"/>
                    <a:pt x="2035" y="68"/>
                    <a:pt x="1901" y="68"/>
                  </a:cubicBezTo>
                  <a:lnTo>
                    <a:pt x="1067" y="68"/>
                  </a:lnTo>
                  <a:cubicBezTo>
                    <a:pt x="767" y="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1"/>
            <p:cNvSpPr/>
            <p:nvPr/>
          </p:nvSpPr>
          <p:spPr>
            <a:xfrm>
              <a:off x="1031065" y="516506"/>
              <a:ext cx="684647" cy="675279"/>
            </a:xfrm>
            <a:custGeom>
              <a:avLst/>
              <a:gdLst/>
              <a:ahLst/>
              <a:cxnLst/>
              <a:rect l="l" t="t" r="r" b="b"/>
              <a:pathLst>
                <a:path w="16446" h="16220" extrusionOk="0">
                  <a:moveTo>
                    <a:pt x="8917" y="1"/>
                  </a:moveTo>
                  <a:cubicBezTo>
                    <a:pt x="8680" y="1"/>
                    <a:pt x="8442" y="21"/>
                    <a:pt x="8207" y="65"/>
                  </a:cubicBezTo>
                  <a:cubicBezTo>
                    <a:pt x="8096" y="60"/>
                    <a:pt x="7986" y="57"/>
                    <a:pt x="7876" y="57"/>
                  </a:cubicBezTo>
                  <a:cubicBezTo>
                    <a:pt x="4730" y="57"/>
                    <a:pt x="1794" y="2334"/>
                    <a:pt x="601" y="5202"/>
                  </a:cubicBezTo>
                  <a:cubicBezTo>
                    <a:pt x="268" y="5936"/>
                    <a:pt x="101" y="6737"/>
                    <a:pt x="34" y="7537"/>
                  </a:cubicBezTo>
                  <a:lnTo>
                    <a:pt x="34" y="7604"/>
                  </a:lnTo>
                  <a:lnTo>
                    <a:pt x="34" y="7871"/>
                  </a:lnTo>
                  <a:cubicBezTo>
                    <a:pt x="1" y="7938"/>
                    <a:pt x="1" y="8071"/>
                    <a:pt x="1" y="8138"/>
                  </a:cubicBezTo>
                  <a:lnTo>
                    <a:pt x="1" y="8405"/>
                  </a:lnTo>
                  <a:cubicBezTo>
                    <a:pt x="1" y="8538"/>
                    <a:pt x="1" y="8638"/>
                    <a:pt x="34" y="8771"/>
                  </a:cubicBezTo>
                  <a:cubicBezTo>
                    <a:pt x="34" y="8905"/>
                    <a:pt x="68" y="8972"/>
                    <a:pt x="68" y="9105"/>
                  </a:cubicBezTo>
                  <a:cubicBezTo>
                    <a:pt x="68" y="9238"/>
                    <a:pt x="134" y="9372"/>
                    <a:pt x="168" y="9539"/>
                  </a:cubicBezTo>
                  <a:cubicBezTo>
                    <a:pt x="168" y="9605"/>
                    <a:pt x="201" y="9705"/>
                    <a:pt x="201" y="9772"/>
                  </a:cubicBezTo>
                  <a:cubicBezTo>
                    <a:pt x="234" y="9906"/>
                    <a:pt x="234" y="9972"/>
                    <a:pt x="301" y="10106"/>
                  </a:cubicBezTo>
                  <a:cubicBezTo>
                    <a:pt x="334" y="10206"/>
                    <a:pt x="334" y="10273"/>
                    <a:pt x="368" y="10373"/>
                  </a:cubicBezTo>
                  <a:cubicBezTo>
                    <a:pt x="401" y="10473"/>
                    <a:pt x="468" y="10606"/>
                    <a:pt x="501" y="10706"/>
                  </a:cubicBezTo>
                  <a:cubicBezTo>
                    <a:pt x="535" y="10740"/>
                    <a:pt x="535" y="10806"/>
                    <a:pt x="568" y="10873"/>
                  </a:cubicBezTo>
                  <a:cubicBezTo>
                    <a:pt x="668" y="11040"/>
                    <a:pt x="701" y="11207"/>
                    <a:pt x="801" y="11373"/>
                  </a:cubicBezTo>
                  <a:cubicBezTo>
                    <a:pt x="835" y="11407"/>
                    <a:pt x="835" y="11473"/>
                    <a:pt x="868" y="11540"/>
                  </a:cubicBezTo>
                  <a:cubicBezTo>
                    <a:pt x="901" y="11640"/>
                    <a:pt x="1002" y="11774"/>
                    <a:pt x="1035" y="11874"/>
                  </a:cubicBezTo>
                  <a:cubicBezTo>
                    <a:pt x="1068" y="11940"/>
                    <a:pt x="1135" y="11974"/>
                    <a:pt x="1168" y="12074"/>
                  </a:cubicBezTo>
                  <a:cubicBezTo>
                    <a:pt x="1268" y="12207"/>
                    <a:pt x="1302" y="12274"/>
                    <a:pt x="1368" y="12407"/>
                  </a:cubicBezTo>
                  <a:cubicBezTo>
                    <a:pt x="1402" y="12441"/>
                    <a:pt x="1469" y="12474"/>
                    <a:pt x="1469" y="12574"/>
                  </a:cubicBezTo>
                  <a:cubicBezTo>
                    <a:pt x="1602" y="12741"/>
                    <a:pt x="1669" y="12874"/>
                    <a:pt x="1802" y="13041"/>
                  </a:cubicBezTo>
                  <a:cubicBezTo>
                    <a:pt x="1835" y="13075"/>
                    <a:pt x="1835" y="13108"/>
                    <a:pt x="1869" y="13108"/>
                  </a:cubicBezTo>
                  <a:cubicBezTo>
                    <a:pt x="1969" y="13241"/>
                    <a:pt x="2102" y="13375"/>
                    <a:pt x="2169" y="13475"/>
                  </a:cubicBezTo>
                  <a:lnTo>
                    <a:pt x="2302" y="13608"/>
                  </a:lnTo>
                  <a:lnTo>
                    <a:pt x="2603" y="13908"/>
                  </a:lnTo>
                  <a:lnTo>
                    <a:pt x="2703" y="14042"/>
                  </a:lnTo>
                  <a:cubicBezTo>
                    <a:pt x="2836" y="14142"/>
                    <a:pt x="3003" y="14275"/>
                    <a:pt x="3136" y="14409"/>
                  </a:cubicBezTo>
                  <a:cubicBezTo>
                    <a:pt x="4597" y="15614"/>
                    <a:pt x="6358" y="16220"/>
                    <a:pt x="8129" y="16220"/>
                  </a:cubicBezTo>
                  <a:cubicBezTo>
                    <a:pt x="9593" y="16220"/>
                    <a:pt x="11063" y="15806"/>
                    <a:pt x="12376" y="14976"/>
                  </a:cubicBezTo>
                  <a:cubicBezTo>
                    <a:pt x="12943" y="14642"/>
                    <a:pt x="13444" y="14242"/>
                    <a:pt x="13844" y="13808"/>
                  </a:cubicBezTo>
                  <a:cubicBezTo>
                    <a:pt x="14144" y="13508"/>
                    <a:pt x="14444" y="13175"/>
                    <a:pt x="14678" y="12841"/>
                  </a:cubicBezTo>
                  <a:cubicBezTo>
                    <a:pt x="14811" y="12674"/>
                    <a:pt x="14945" y="12507"/>
                    <a:pt x="15012" y="12341"/>
                  </a:cubicBezTo>
                  <a:cubicBezTo>
                    <a:pt x="15212" y="12007"/>
                    <a:pt x="15445" y="11640"/>
                    <a:pt x="15612" y="11273"/>
                  </a:cubicBezTo>
                  <a:cubicBezTo>
                    <a:pt x="16179" y="9972"/>
                    <a:pt x="16446" y="8505"/>
                    <a:pt x="16179" y="7004"/>
                  </a:cubicBezTo>
                  <a:lnTo>
                    <a:pt x="16046" y="6403"/>
                  </a:lnTo>
                  <a:cubicBezTo>
                    <a:pt x="16012" y="6136"/>
                    <a:pt x="15946" y="5936"/>
                    <a:pt x="15845" y="5669"/>
                  </a:cubicBezTo>
                  <a:cubicBezTo>
                    <a:pt x="15312" y="4068"/>
                    <a:pt x="14211" y="2600"/>
                    <a:pt x="12877" y="1566"/>
                  </a:cubicBezTo>
                  <a:cubicBezTo>
                    <a:pt x="12710" y="1433"/>
                    <a:pt x="12510" y="1299"/>
                    <a:pt x="12343" y="1199"/>
                  </a:cubicBezTo>
                  <a:cubicBezTo>
                    <a:pt x="11339" y="530"/>
                    <a:pt x="10126" y="1"/>
                    <a:pt x="8917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1051764" y="542623"/>
              <a:ext cx="620895" cy="601902"/>
            </a:xfrm>
            <a:custGeom>
              <a:avLst/>
              <a:gdLst/>
              <a:ahLst/>
              <a:cxnLst/>
              <a:rect l="l" t="t" r="r" b="b"/>
              <a:pathLst>
                <a:path w="16747" h="15547" extrusionOk="0">
                  <a:moveTo>
                    <a:pt x="7706" y="1"/>
                  </a:moveTo>
                  <a:cubicBezTo>
                    <a:pt x="4471" y="535"/>
                    <a:pt x="1535" y="2836"/>
                    <a:pt x="735" y="6105"/>
                  </a:cubicBezTo>
                  <a:cubicBezTo>
                    <a:pt x="1" y="9308"/>
                    <a:pt x="1635" y="12577"/>
                    <a:pt x="4237" y="14345"/>
                  </a:cubicBezTo>
                  <a:cubicBezTo>
                    <a:pt x="5482" y="15160"/>
                    <a:pt x="6865" y="15547"/>
                    <a:pt x="8241" y="15547"/>
                  </a:cubicBezTo>
                  <a:cubicBezTo>
                    <a:pt x="9961" y="15547"/>
                    <a:pt x="11668" y="14942"/>
                    <a:pt x="13077" y="13811"/>
                  </a:cubicBezTo>
                  <a:cubicBezTo>
                    <a:pt x="15645" y="11809"/>
                    <a:pt x="16746" y="8540"/>
                    <a:pt x="15679" y="5472"/>
                  </a:cubicBezTo>
                  <a:cubicBezTo>
                    <a:pt x="14787" y="2956"/>
                    <a:pt x="12010" y="14"/>
                    <a:pt x="9090" y="14"/>
                  </a:cubicBezTo>
                  <a:cubicBezTo>
                    <a:pt x="8951" y="14"/>
                    <a:pt x="8813" y="21"/>
                    <a:pt x="8674" y="34"/>
                  </a:cubicBezTo>
                  <a:lnTo>
                    <a:pt x="7706" y="34"/>
                  </a:lnTo>
                  <a:lnTo>
                    <a:pt x="7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1688619" y="850848"/>
              <a:ext cx="63102" cy="13512"/>
            </a:xfrm>
            <a:custGeom>
              <a:avLst/>
              <a:gdLst/>
              <a:ahLst/>
              <a:cxnLst/>
              <a:rect l="l" t="t" r="r" b="b"/>
              <a:pathLst>
                <a:path w="1702" h="349" extrusionOk="0">
                  <a:moveTo>
                    <a:pt x="1360" y="0"/>
                  </a:moveTo>
                  <a:cubicBezTo>
                    <a:pt x="1216" y="0"/>
                    <a:pt x="1068" y="45"/>
                    <a:pt x="935" y="45"/>
                  </a:cubicBezTo>
                  <a:cubicBezTo>
                    <a:pt x="668" y="78"/>
                    <a:pt x="401" y="78"/>
                    <a:pt x="167" y="78"/>
                  </a:cubicBezTo>
                  <a:cubicBezTo>
                    <a:pt x="34" y="78"/>
                    <a:pt x="1" y="278"/>
                    <a:pt x="101" y="278"/>
                  </a:cubicBezTo>
                  <a:cubicBezTo>
                    <a:pt x="368" y="278"/>
                    <a:pt x="668" y="345"/>
                    <a:pt x="901" y="345"/>
                  </a:cubicBezTo>
                  <a:cubicBezTo>
                    <a:pt x="968" y="345"/>
                    <a:pt x="1046" y="349"/>
                    <a:pt x="1129" y="349"/>
                  </a:cubicBezTo>
                  <a:cubicBezTo>
                    <a:pt x="1294" y="349"/>
                    <a:pt x="1479" y="334"/>
                    <a:pt x="1635" y="245"/>
                  </a:cubicBezTo>
                  <a:cubicBezTo>
                    <a:pt x="1702" y="211"/>
                    <a:pt x="1669" y="78"/>
                    <a:pt x="1568" y="45"/>
                  </a:cubicBezTo>
                  <a:cubicBezTo>
                    <a:pt x="1502" y="11"/>
                    <a:pt x="1431" y="0"/>
                    <a:pt x="136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1624040" y="554353"/>
              <a:ext cx="74743" cy="74178"/>
            </a:xfrm>
            <a:custGeom>
              <a:avLst/>
              <a:gdLst/>
              <a:ahLst/>
              <a:cxnLst/>
              <a:rect l="l" t="t" r="r" b="b"/>
              <a:pathLst>
                <a:path w="2016" h="1916" extrusionOk="0">
                  <a:moveTo>
                    <a:pt x="1749" y="1"/>
                  </a:moveTo>
                  <a:cubicBezTo>
                    <a:pt x="1716" y="1"/>
                    <a:pt x="1680" y="10"/>
                    <a:pt x="1643" y="32"/>
                  </a:cubicBezTo>
                  <a:cubicBezTo>
                    <a:pt x="1042" y="432"/>
                    <a:pt x="442" y="1032"/>
                    <a:pt x="75" y="1699"/>
                  </a:cubicBezTo>
                  <a:cubicBezTo>
                    <a:pt x="1" y="1798"/>
                    <a:pt x="109" y="1915"/>
                    <a:pt x="212" y="1915"/>
                  </a:cubicBezTo>
                  <a:cubicBezTo>
                    <a:pt x="247" y="1915"/>
                    <a:pt x="282" y="1901"/>
                    <a:pt x="308" y="1866"/>
                  </a:cubicBezTo>
                  <a:cubicBezTo>
                    <a:pt x="775" y="1266"/>
                    <a:pt x="1276" y="765"/>
                    <a:pt x="1876" y="365"/>
                  </a:cubicBezTo>
                  <a:cubicBezTo>
                    <a:pt x="2016" y="253"/>
                    <a:pt x="1921" y="1"/>
                    <a:pt x="1749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1"/>
            <p:cNvSpPr/>
            <p:nvPr/>
          </p:nvSpPr>
          <p:spPr>
            <a:xfrm>
              <a:off x="1595235" y="1072784"/>
              <a:ext cx="73409" cy="67171"/>
            </a:xfrm>
            <a:custGeom>
              <a:avLst/>
              <a:gdLst/>
              <a:ahLst/>
              <a:cxnLst/>
              <a:rect l="l" t="t" r="r" b="b"/>
              <a:pathLst>
                <a:path w="1980" h="1735" extrusionOk="0">
                  <a:moveTo>
                    <a:pt x="179" y="0"/>
                  </a:moveTo>
                  <a:cubicBezTo>
                    <a:pt x="104" y="0"/>
                    <a:pt x="1" y="127"/>
                    <a:pt x="85" y="183"/>
                  </a:cubicBezTo>
                  <a:cubicBezTo>
                    <a:pt x="652" y="650"/>
                    <a:pt x="1185" y="1117"/>
                    <a:pt x="1586" y="1650"/>
                  </a:cubicBezTo>
                  <a:cubicBezTo>
                    <a:pt x="1625" y="1710"/>
                    <a:pt x="1680" y="1734"/>
                    <a:pt x="1734" y="1734"/>
                  </a:cubicBezTo>
                  <a:cubicBezTo>
                    <a:pt x="1860" y="1734"/>
                    <a:pt x="1980" y="1601"/>
                    <a:pt x="1886" y="1484"/>
                  </a:cubicBezTo>
                  <a:cubicBezTo>
                    <a:pt x="1486" y="950"/>
                    <a:pt x="885" y="383"/>
                    <a:pt x="218" y="16"/>
                  </a:cubicBezTo>
                  <a:cubicBezTo>
                    <a:pt x="207" y="5"/>
                    <a:pt x="194" y="0"/>
                    <a:pt x="17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1054248" y="576225"/>
              <a:ext cx="630757" cy="582699"/>
            </a:xfrm>
            <a:custGeom>
              <a:avLst/>
              <a:gdLst/>
              <a:ahLst/>
              <a:cxnLst/>
              <a:rect l="l" t="t" r="r" b="b"/>
              <a:pathLst>
                <a:path w="17013" h="15051" extrusionOk="0">
                  <a:moveTo>
                    <a:pt x="12509" y="0"/>
                  </a:moveTo>
                  <a:lnTo>
                    <a:pt x="12509" y="0"/>
                  </a:lnTo>
                  <a:cubicBezTo>
                    <a:pt x="12676" y="267"/>
                    <a:pt x="12810" y="501"/>
                    <a:pt x="12943" y="767"/>
                  </a:cubicBezTo>
                  <a:cubicBezTo>
                    <a:pt x="14177" y="1835"/>
                    <a:pt x="15178" y="3269"/>
                    <a:pt x="15645" y="4604"/>
                  </a:cubicBezTo>
                  <a:cubicBezTo>
                    <a:pt x="16746" y="7672"/>
                    <a:pt x="15612" y="10941"/>
                    <a:pt x="13076" y="12943"/>
                  </a:cubicBezTo>
                  <a:cubicBezTo>
                    <a:pt x="11649" y="14074"/>
                    <a:pt x="9934" y="14679"/>
                    <a:pt x="8216" y="14679"/>
                  </a:cubicBezTo>
                  <a:cubicBezTo>
                    <a:pt x="6842" y="14679"/>
                    <a:pt x="5467" y="14292"/>
                    <a:pt x="4237" y="13477"/>
                  </a:cubicBezTo>
                  <a:cubicBezTo>
                    <a:pt x="2102" y="12042"/>
                    <a:pt x="634" y="9640"/>
                    <a:pt x="568" y="7105"/>
                  </a:cubicBezTo>
                  <a:lnTo>
                    <a:pt x="167" y="6338"/>
                  </a:lnTo>
                  <a:lnTo>
                    <a:pt x="167" y="6338"/>
                  </a:lnTo>
                  <a:cubicBezTo>
                    <a:pt x="0" y="8940"/>
                    <a:pt x="1168" y="11508"/>
                    <a:pt x="3269" y="13210"/>
                  </a:cubicBezTo>
                  <a:cubicBezTo>
                    <a:pt x="4735" y="14437"/>
                    <a:pt x="6502" y="15051"/>
                    <a:pt x="8279" y="15051"/>
                  </a:cubicBezTo>
                  <a:cubicBezTo>
                    <a:pt x="9737" y="15051"/>
                    <a:pt x="11201" y="14637"/>
                    <a:pt x="12509" y="13810"/>
                  </a:cubicBezTo>
                  <a:cubicBezTo>
                    <a:pt x="15411" y="11909"/>
                    <a:pt x="17013" y="8573"/>
                    <a:pt x="16245" y="5204"/>
                  </a:cubicBezTo>
                  <a:cubicBezTo>
                    <a:pt x="15778" y="3303"/>
                    <a:pt x="14611" y="1601"/>
                    <a:pt x="13076" y="367"/>
                  </a:cubicBezTo>
                  <a:cubicBezTo>
                    <a:pt x="12910" y="267"/>
                    <a:pt x="12676" y="134"/>
                    <a:pt x="12509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1410396" y="1182185"/>
              <a:ext cx="17351" cy="88657"/>
            </a:xfrm>
            <a:custGeom>
              <a:avLst/>
              <a:gdLst/>
              <a:ahLst/>
              <a:cxnLst/>
              <a:rect l="l" t="t" r="r" b="b"/>
              <a:pathLst>
                <a:path w="468" h="2290" extrusionOk="0">
                  <a:moveTo>
                    <a:pt x="250" y="0"/>
                  </a:moveTo>
                  <a:cubicBezTo>
                    <a:pt x="214" y="0"/>
                    <a:pt x="180" y="19"/>
                    <a:pt x="167" y="59"/>
                  </a:cubicBezTo>
                  <a:cubicBezTo>
                    <a:pt x="34" y="692"/>
                    <a:pt x="0" y="1560"/>
                    <a:pt x="200" y="2193"/>
                  </a:cubicBezTo>
                  <a:cubicBezTo>
                    <a:pt x="216" y="2256"/>
                    <a:pt x="277" y="2290"/>
                    <a:pt x="336" y="2290"/>
                  </a:cubicBezTo>
                  <a:cubicBezTo>
                    <a:pt x="402" y="2290"/>
                    <a:pt x="467" y="2248"/>
                    <a:pt x="467" y="2160"/>
                  </a:cubicBezTo>
                  <a:cubicBezTo>
                    <a:pt x="467" y="1826"/>
                    <a:pt x="367" y="1460"/>
                    <a:pt x="367" y="1126"/>
                  </a:cubicBezTo>
                  <a:cubicBezTo>
                    <a:pt x="334" y="726"/>
                    <a:pt x="367" y="392"/>
                    <a:pt x="367" y="125"/>
                  </a:cubicBezTo>
                  <a:cubicBezTo>
                    <a:pt x="367" y="44"/>
                    <a:pt x="306" y="0"/>
                    <a:pt x="250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1344853" y="427300"/>
              <a:ext cx="14867" cy="27565"/>
            </a:xfrm>
            <a:custGeom>
              <a:avLst/>
              <a:gdLst/>
              <a:ahLst/>
              <a:cxnLst/>
              <a:rect l="l" t="t" r="r" b="b"/>
              <a:pathLst>
                <a:path w="401" h="712" extrusionOk="0">
                  <a:moveTo>
                    <a:pt x="178" y="1"/>
                  </a:moveTo>
                  <a:cubicBezTo>
                    <a:pt x="124" y="1"/>
                    <a:pt x="67" y="33"/>
                    <a:pt x="67" y="111"/>
                  </a:cubicBezTo>
                  <a:cubicBezTo>
                    <a:pt x="0" y="278"/>
                    <a:pt x="0" y="478"/>
                    <a:pt x="67" y="678"/>
                  </a:cubicBezTo>
                  <a:cubicBezTo>
                    <a:pt x="167" y="678"/>
                    <a:pt x="301" y="678"/>
                    <a:pt x="401" y="712"/>
                  </a:cubicBezTo>
                  <a:cubicBezTo>
                    <a:pt x="401" y="478"/>
                    <a:pt x="401" y="278"/>
                    <a:pt x="267" y="45"/>
                  </a:cubicBezTo>
                  <a:cubicBezTo>
                    <a:pt x="253" y="17"/>
                    <a:pt x="217" y="1"/>
                    <a:pt x="178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1"/>
            <p:cNvSpPr/>
            <p:nvPr/>
          </p:nvSpPr>
          <p:spPr>
            <a:xfrm>
              <a:off x="1063998" y="520054"/>
              <a:ext cx="33553" cy="38134"/>
            </a:xfrm>
            <a:custGeom>
              <a:avLst/>
              <a:gdLst/>
              <a:ahLst/>
              <a:cxnLst/>
              <a:rect l="l" t="t" r="r" b="b"/>
              <a:pathLst>
                <a:path w="905" h="985" extrusionOk="0">
                  <a:moveTo>
                    <a:pt x="273" y="1"/>
                  </a:moveTo>
                  <a:cubicBezTo>
                    <a:pt x="146" y="1"/>
                    <a:pt x="0" y="142"/>
                    <a:pt x="71" y="284"/>
                  </a:cubicBezTo>
                  <a:cubicBezTo>
                    <a:pt x="238" y="551"/>
                    <a:pt x="471" y="784"/>
                    <a:pt x="671" y="984"/>
                  </a:cubicBezTo>
                  <a:cubicBezTo>
                    <a:pt x="738" y="918"/>
                    <a:pt x="838" y="784"/>
                    <a:pt x="905" y="717"/>
                  </a:cubicBezTo>
                  <a:lnTo>
                    <a:pt x="405" y="84"/>
                  </a:lnTo>
                  <a:cubicBezTo>
                    <a:pt x="375" y="25"/>
                    <a:pt x="326" y="1"/>
                    <a:pt x="273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1"/>
            <p:cNvSpPr/>
            <p:nvPr/>
          </p:nvSpPr>
          <p:spPr>
            <a:xfrm>
              <a:off x="1053433" y="1080527"/>
              <a:ext cx="58578" cy="56911"/>
            </a:xfrm>
            <a:custGeom>
              <a:avLst/>
              <a:gdLst/>
              <a:ahLst/>
              <a:cxnLst/>
              <a:rect l="l" t="t" r="r" b="b"/>
              <a:pathLst>
                <a:path w="1580" h="1470" extrusionOk="0">
                  <a:moveTo>
                    <a:pt x="1458" y="0"/>
                  </a:moveTo>
                  <a:cubicBezTo>
                    <a:pt x="1446" y="0"/>
                    <a:pt x="1434" y="5"/>
                    <a:pt x="1423" y="16"/>
                  </a:cubicBezTo>
                  <a:cubicBezTo>
                    <a:pt x="956" y="350"/>
                    <a:pt x="523" y="750"/>
                    <a:pt x="156" y="1150"/>
                  </a:cubicBezTo>
                  <a:cubicBezTo>
                    <a:pt x="0" y="1280"/>
                    <a:pt x="127" y="1470"/>
                    <a:pt x="269" y="1470"/>
                  </a:cubicBezTo>
                  <a:cubicBezTo>
                    <a:pt x="310" y="1470"/>
                    <a:pt x="352" y="1454"/>
                    <a:pt x="389" y="1417"/>
                  </a:cubicBezTo>
                  <a:cubicBezTo>
                    <a:pt x="790" y="983"/>
                    <a:pt x="1190" y="616"/>
                    <a:pt x="1524" y="183"/>
                  </a:cubicBezTo>
                  <a:cubicBezTo>
                    <a:pt x="1579" y="127"/>
                    <a:pt x="1518" y="0"/>
                    <a:pt x="1458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1"/>
            <p:cNvSpPr/>
            <p:nvPr/>
          </p:nvSpPr>
          <p:spPr>
            <a:xfrm>
              <a:off x="949150" y="824563"/>
              <a:ext cx="77932" cy="16105"/>
            </a:xfrm>
            <a:custGeom>
              <a:avLst/>
              <a:gdLst/>
              <a:ahLst/>
              <a:cxnLst/>
              <a:rect l="l" t="t" r="r" b="b"/>
              <a:pathLst>
                <a:path w="2102" h="416" extrusionOk="0">
                  <a:moveTo>
                    <a:pt x="431" y="1"/>
                  </a:moveTo>
                  <a:cubicBezTo>
                    <a:pt x="364" y="1"/>
                    <a:pt x="298" y="7"/>
                    <a:pt x="234" y="23"/>
                  </a:cubicBezTo>
                  <a:cubicBezTo>
                    <a:pt x="100" y="23"/>
                    <a:pt x="0" y="190"/>
                    <a:pt x="134" y="257"/>
                  </a:cubicBezTo>
                  <a:cubicBezTo>
                    <a:pt x="384" y="373"/>
                    <a:pt x="701" y="415"/>
                    <a:pt x="1026" y="415"/>
                  </a:cubicBezTo>
                  <a:cubicBezTo>
                    <a:pt x="1351" y="415"/>
                    <a:pt x="1685" y="373"/>
                    <a:pt x="1968" y="323"/>
                  </a:cubicBezTo>
                  <a:cubicBezTo>
                    <a:pt x="2102" y="290"/>
                    <a:pt x="2035" y="90"/>
                    <a:pt x="1935" y="90"/>
                  </a:cubicBezTo>
                  <a:lnTo>
                    <a:pt x="1068" y="90"/>
                  </a:lnTo>
                  <a:cubicBezTo>
                    <a:pt x="865" y="65"/>
                    <a:pt x="643" y="1"/>
                    <a:pt x="431" y="1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1120199" y="592020"/>
              <a:ext cx="203134" cy="197330"/>
            </a:xfrm>
            <a:custGeom>
              <a:avLst/>
              <a:gdLst/>
              <a:ahLst/>
              <a:cxnLst/>
              <a:rect l="l" t="t" r="r" b="b"/>
              <a:pathLst>
                <a:path w="5479" h="5097" extrusionOk="0">
                  <a:moveTo>
                    <a:pt x="4643" y="0"/>
                  </a:moveTo>
                  <a:cubicBezTo>
                    <a:pt x="4563" y="0"/>
                    <a:pt x="4479" y="18"/>
                    <a:pt x="4393" y="59"/>
                  </a:cubicBezTo>
                  <a:cubicBezTo>
                    <a:pt x="2291" y="1027"/>
                    <a:pt x="790" y="2861"/>
                    <a:pt x="23" y="4963"/>
                  </a:cubicBezTo>
                  <a:cubicBezTo>
                    <a:pt x="0" y="5052"/>
                    <a:pt x="67" y="5096"/>
                    <a:pt x="124" y="5096"/>
                  </a:cubicBezTo>
                  <a:cubicBezTo>
                    <a:pt x="152" y="5096"/>
                    <a:pt x="178" y="5085"/>
                    <a:pt x="190" y="5063"/>
                  </a:cubicBezTo>
                  <a:cubicBezTo>
                    <a:pt x="1357" y="3228"/>
                    <a:pt x="3025" y="1927"/>
                    <a:pt x="4960" y="960"/>
                  </a:cubicBezTo>
                  <a:cubicBezTo>
                    <a:pt x="5478" y="729"/>
                    <a:pt x="5150" y="0"/>
                    <a:pt x="4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1688619" y="850848"/>
              <a:ext cx="63102" cy="13512"/>
            </a:xfrm>
            <a:custGeom>
              <a:avLst/>
              <a:gdLst/>
              <a:ahLst/>
              <a:cxnLst/>
              <a:rect l="l" t="t" r="r" b="b"/>
              <a:pathLst>
                <a:path w="1702" h="349" extrusionOk="0">
                  <a:moveTo>
                    <a:pt x="1360" y="0"/>
                  </a:moveTo>
                  <a:cubicBezTo>
                    <a:pt x="1216" y="0"/>
                    <a:pt x="1068" y="45"/>
                    <a:pt x="935" y="45"/>
                  </a:cubicBezTo>
                  <a:cubicBezTo>
                    <a:pt x="668" y="78"/>
                    <a:pt x="401" y="78"/>
                    <a:pt x="167" y="78"/>
                  </a:cubicBezTo>
                  <a:cubicBezTo>
                    <a:pt x="34" y="78"/>
                    <a:pt x="1" y="278"/>
                    <a:pt x="101" y="278"/>
                  </a:cubicBezTo>
                  <a:cubicBezTo>
                    <a:pt x="368" y="278"/>
                    <a:pt x="668" y="345"/>
                    <a:pt x="901" y="345"/>
                  </a:cubicBezTo>
                  <a:cubicBezTo>
                    <a:pt x="968" y="345"/>
                    <a:pt x="1046" y="349"/>
                    <a:pt x="1129" y="349"/>
                  </a:cubicBezTo>
                  <a:cubicBezTo>
                    <a:pt x="1294" y="349"/>
                    <a:pt x="1479" y="334"/>
                    <a:pt x="1635" y="245"/>
                  </a:cubicBezTo>
                  <a:cubicBezTo>
                    <a:pt x="1702" y="211"/>
                    <a:pt x="1669" y="78"/>
                    <a:pt x="1568" y="45"/>
                  </a:cubicBezTo>
                  <a:cubicBezTo>
                    <a:pt x="1502" y="11"/>
                    <a:pt x="1431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1"/>
            <p:cNvSpPr/>
            <p:nvPr/>
          </p:nvSpPr>
          <p:spPr>
            <a:xfrm>
              <a:off x="1624040" y="554353"/>
              <a:ext cx="74743" cy="74178"/>
            </a:xfrm>
            <a:custGeom>
              <a:avLst/>
              <a:gdLst/>
              <a:ahLst/>
              <a:cxnLst/>
              <a:rect l="l" t="t" r="r" b="b"/>
              <a:pathLst>
                <a:path w="2016" h="1916" extrusionOk="0">
                  <a:moveTo>
                    <a:pt x="1749" y="1"/>
                  </a:moveTo>
                  <a:cubicBezTo>
                    <a:pt x="1716" y="1"/>
                    <a:pt x="1680" y="10"/>
                    <a:pt x="1643" y="32"/>
                  </a:cubicBezTo>
                  <a:cubicBezTo>
                    <a:pt x="1042" y="432"/>
                    <a:pt x="442" y="1032"/>
                    <a:pt x="75" y="1699"/>
                  </a:cubicBezTo>
                  <a:cubicBezTo>
                    <a:pt x="1" y="1798"/>
                    <a:pt x="109" y="1915"/>
                    <a:pt x="212" y="1915"/>
                  </a:cubicBezTo>
                  <a:cubicBezTo>
                    <a:pt x="247" y="1915"/>
                    <a:pt x="282" y="1901"/>
                    <a:pt x="308" y="1866"/>
                  </a:cubicBezTo>
                  <a:cubicBezTo>
                    <a:pt x="775" y="1266"/>
                    <a:pt x="1276" y="765"/>
                    <a:pt x="1876" y="365"/>
                  </a:cubicBezTo>
                  <a:cubicBezTo>
                    <a:pt x="2016" y="253"/>
                    <a:pt x="1921" y="1"/>
                    <a:pt x="1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1"/>
            <p:cNvSpPr/>
            <p:nvPr/>
          </p:nvSpPr>
          <p:spPr>
            <a:xfrm>
              <a:off x="1595235" y="1072784"/>
              <a:ext cx="73409" cy="67171"/>
            </a:xfrm>
            <a:custGeom>
              <a:avLst/>
              <a:gdLst/>
              <a:ahLst/>
              <a:cxnLst/>
              <a:rect l="l" t="t" r="r" b="b"/>
              <a:pathLst>
                <a:path w="1980" h="1735" extrusionOk="0">
                  <a:moveTo>
                    <a:pt x="179" y="0"/>
                  </a:moveTo>
                  <a:cubicBezTo>
                    <a:pt x="104" y="0"/>
                    <a:pt x="1" y="127"/>
                    <a:pt x="85" y="183"/>
                  </a:cubicBezTo>
                  <a:cubicBezTo>
                    <a:pt x="652" y="650"/>
                    <a:pt x="1185" y="1117"/>
                    <a:pt x="1586" y="1650"/>
                  </a:cubicBezTo>
                  <a:cubicBezTo>
                    <a:pt x="1625" y="1710"/>
                    <a:pt x="1680" y="1734"/>
                    <a:pt x="1734" y="1734"/>
                  </a:cubicBezTo>
                  <a:cubicBezTo>
                    <a:pt x="1860" y="1734"/>
                    <a:pt x="1980" y="1601"/>
                    <a:pt x="1886" y="1484"/>
                  </a:cubicBezTo>
                  <a:cubicBezTo>
                    <a:pt x="1486" y="950"/>
                    <a:pt x="885" y="383"/>
                    <a:pt x="218" y="16"/>
                  </a:cubicBezTo>
                  <a:cubicBezTo>
                    <a:pt x="207" y="5"/>
                    <a:pt x="194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1"/>
            <p:cNvSpPr/>
            <p:nvPr/>
          </p:nvSpPr>
          <p:spPr>
            <a:xfrm>
              <a:off x="1032005" y="529887"/>
              <a:ext cx="655486" cy="630009"/>
            </a:xfrm>
            <a:custGeom>
              <a:avLst/>
              <a:gdLst/>
              <a:ahLst/>
              <a:cxnLst/>
              <a:rect l="l" t="t" r="r" b="b"/>
              <a:pathLst>
                <a:path w="17680" h="16273" extrusionOk="0">
                  <a:moveTo>
                    <a:pt x="8339" y="363"/>
                  </a:moveTo>
                  <a:lnTo>
                    <a:pt x="8339" y="397"/>
                  </a:lnTo>
                  <a:lnTo>
                    <a:pt x="9273" y="397"/>
                  </a:lnTo>
                  <a:cubicBezTo>
                    <a:pt x="9427" y="380"/>
                    <a:pt x="9580" y="372"/>
                    <a:pt x="9733" y="372"/>
                  </a:cubicBezTo>
                  <a:cubicBezTo>
                    <a:pt x="12637" y="372"/>
                    <a:pt x="15389" y="3297"/>
                    <a:pt x="16245" y="5801"/>
                  </a:cubicBezTo>
                  <a:cubicBezTo>
                    <a:pt x="17346" y="8869"/>
                    <a:pt x="16178" y="12138"/>
                    <a:pt x="13676" y="14140"/>
                  </a:cubicBezTo>
                  <a:cubicBezTo>
                    <a:pt x="12221" y="15259"/>
                    <a:pt x="10484" y="15857"/>
                    <a:pt x="8763" y="15857"/>
                  </a:cubicBezTo>
                  <a:cubicBezTo>
                    <a:pt x="7407" y="15857"/>
                    <a:pt x="6061" y="15486"/>
                    <a:pt x="4870" y="14707"/>
                  </a:cubicBezTo>
                  <a:cubicBezTo>
                    <a:pt x="2235" y="12972"/>
                    <a:pt x="600" y="9637"/>
                    <a:pt x="1368" y="6501"/>
                  </a:cubicBezTo>
                  <a:cubicBezTo>
                    <a:pt x="2168" y="3165"/>
                    <a:pt x="5070" y="864"/>
                    <a:pt x="8339" y="363"/>
                  </a:cubicBezTo>
                  <a:close/>
                  <a:moveTo>
                    <a:pt x="9640" y="1"/>
                  </a:moveTo>
                  <a:cubicBezTo>
                    <a:pt x="9404" y="1"/>
                    <a:pt x="9170" y="21"/>
                    <a:pt x="8940" y="63"/>
                  </a:cubicBezTo>
                  <a:cubicBezTo>
                    <a:pt x="8829" y="57"/>
                    <a:pt x="8719" y="55"/>
                    <a:pt x="8609" y="55"/>
                  </a:cubicBezTo>
                  <a:cubicBezTo>
                    <a:pt x="5463" y="55"/>
                    <a:pt x="2527" y="2332"/>
                    <a:pt x="1334" y="5200"/>
                  </a:cubicBezTo>
                  <a:cubicBezTo>
                    <a:pt x="0" y="8436"/>
                    <a:pt x="1201" y="12205"/>
                    <a:pt x="3869" y="14407"/>
                  </a:cubicBezTo>
                  <a:cubicBezTo>
                    <a:pt x="5333" y="15651"/>
                    <a:pt x="7097" y="16273"/>
                    <a:pt x="8871" y="16273"/>
                  </a:cubicBezTo>
                  <a:cubicBezTo>
                    <a:pt x="10332" y="16273"/>
                    <a:pt x="11799" y="15851"/>
                    <a:pt x="13109" y="15007"/>
                  </a:cubicBezTo>
                  <a:cubicBezTo>
                    <a:pt x="16011" y="13172"/>
                    <a:pt x="17679" y="9770"/>
                    <a:pt x="16845" y="6401"/>
                  </a:cubicBezTo>
                  <a:cubicBezTo>
                    <a:pt x="16345" y="4500"/>
                    <a:pt x="15211" y="2798"/>
                    <a:pt x="13610" y="1564"/>
                  </a:cubicBezTo>
                  <a:cubicBezTo>
                    <a:pt x="12550" y="733"/>
                    <a:pt x="11071" y="1"/>
                    <a:pt x="9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1"/>
            <p:cNvSpPr/>
            <p:nvPr/>
          </p:nvSpPr>
          <p:spPr>
            <a:xfrm>
              <a:off x="1410396" y="1182185"/>
              <a:ext cx="17351" cy="88657"/>
            </a:xfrm>
            <a:custGeom>
              <a:avLst/>
              <a:gdLst/>
              <a:ahLst/>
              <a:cxnLst/>
              <a:rect l="l" t="t" r="r" b="b"/>
              <a:pathLst>
                <a:path w="468" h="2290" extrusionOk="0">
                  <a:moveTo>
                    <a:pt x="250" y="0"/>
                  </a:moveTo>
                  <a:cubicBezTo>
                    <a:pt x="214" y="0"/>
                    <a:pt x="180" y="19"/>
                    <a:pt x="167" y="59"/>
                  </a:cubicBezTo>
                  <a:cubicBezTo>
                    <a:pt x="34" y="692"/>
                    <a:pt x="0" y="1560"/>
                    <a:pt x="200" y="2193"/>
                  </a:cubicBezTo>
                  <a:cubicBezTo>
                    <a:pt x="216" y="2256"/>
                    <a:pt x="277" y="2290"/>
                    <a:pt x="336" y="2290"/>
                  </a:cubicBezTo>
                  <a:cubicBezTo>
                    <a:pt x="402" y="2290"/>
                    <a:pt x="467" y="2248"/>
                    <a:pt x="467" y="2160"/>
                  </a:cubicBezTo>
                  <a:cubicBezTo>
                    <a:pt x="467" y="1826"/>
                    <a:pt x="367" y="1460"/>
                    <a:pt x="367" y="1126"/>
                  </a:cubicBezTo>
                  <a:cubicBezTo>
                    <a:pt x="334" y="726"/>
                    <a:pt x="367" y="392"/>
                    <a:pt x="367" y="125"/>
                  </a:cubicBezTo>
                  <a:cubicBezTo>
                    <a:pt x="367" y="44"/>
                    <a:pt x="30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1"/>
            <p:cNvSpPr/>
            <p:nvPr/>
          </p:nvSpPr>
          <p:spPr>
            <a:xfrm>
              <a:off x="1344228" y="427298"/>
              <a:ext cx="16128" cy="66667"/>
            </a:xfrm>
            <a:custGeom>
              <a:avLst/>
              <a:gdLst/>
              <a:ahLst/>
              <a:cxnLst/>
              <a:rect l="l" t="t" r="r" b="b"/>
              <a:pathLst>
                <a:path w="435" h="1722" extrusionOk="0">
                  <a:moveTo>
                    <a:pt x="236" y="1"/>
                  </a:moveTo>
                  <a:cubicBezTo>
                    <a:pt x="185" y="1"/>
                    <a:pt x="122" y="38"/>
                    <a:pt x="100" y="102"/>
                  </a:cubicBezTo>
                  <a:cubicBezTo>
                    <a:pt x="0" y="336"/>
                    <a:pt x="100" y="636"/>
                    <a:pt x="134" y="869"/>
                  </a:cubicBezTo>
                  <a:cubicBezTo>
                    <a:pt x="134" y="1136"/>
                    <a:pt x="167" y="1437"/>
                    <a:pt x="267" y="1670"/>
                  </a:cubicBezTo>
                  <a:cubicBezTo>
                    <a:pt x="267" y="1707"/>
                    <a:pt x="290" y="1721"/>
                    <a:pt x="318" y="1721"/>
                  </a:cubicBezTo>
                  <a:cubicBezTo>
                    <a:pt x="367" y="1721"/>
                    <a:pt x="434" y="1679"/>
                    <a:pt x="434" y="1637"/>
                  </a:cubicBezTo>
                  <a:cubicBezTo>
                    <a:pt x="434" y="1336"/>
                    <a:pt x="434" y="1036"/>
                    <a:pt x="401" y="769"/>
                  </a:cubicBezTo>
                  <a:cubicBezTo>
                    <a:pt x="401" y="503"/>
                    <a:pt x="401" y="269"/>
                    <a:pt x="301" y="36"/>
                  </a:cubicBezTo>
                  <a:cubicBezTo>
                    <a:pt x="289" y="12"/>
                    <a:pt x="264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1"/>
            <p:cNvSpPr/>
            <p:nvPr/>
          </p:nvSpPr>
          <p:spPr>
            <a:xfrm>
              <a:off x="1063961" y="519318"/>
              <a:ext cx="67662" cy="71739"/>
            </a:xfrm>
            <a:custGeom>
              <a:avLst/>
              <a:gdLst/>
              <a:ahLst/>
              <a:cxnLst/>
              <a:rect l="l" t="t" r="r" b="b"/>
              <a:pathLst>
                <a:path w="1825" h="1853" extrusionOk="0">
                  <a:moveTo>
                    <a:pt x="277" y="1"/>
                  </a:moveTo>
                  <a:cubicBezTo>
                    <a:pt x="150" y="1"/>
                    <a:pt x="1" y="127"/>
                    <a:pt x="72" y="269"/>
                  </a:cubicBezTo>
                  <a:cubicBezTo>
                    <a:pt x="506" y="903"/>
                    <a:pt x="1039" y="1437"/>
                    <a:pt x="1640" y="1837"/>
                  </a:cubicBezTo>
                  <a:cubicBezTo>
                    <a:pt x="1650" y="1848"/>
                    <a:pt x="1663" y="1853"/>
                    <a:pt x="1676" y="1853"/>
                  </a:cubicBezTo>
                  <a:cubicBezTo>
                    <a:pt x="1743" y="1853"/>
                    <a:pt x="1824" y="1721"/>
                    <a:pt x="1740" y="1637"/>
                  </a:cubicBezTo>
                  <a:cubicBezTo>
                    <a:pt x="1240" y="1170"/>
                    <a:pt x="839" y="636"/>
                    <a:pt x="406" y="69"/>
                  </a:cubicBezTo>
                  <a:cubicBezTo>
                    <a:pt x="377" y="21"/>
                    <a:pt x="329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1"/>
            <p:cNvSpPr/>
            <p:nvPr/>
          </p:nvSpPr>
          <p:spPr>
            <a:xfrm>
              <a:off x="1053433" y="1080527"/>
              <a:ext cx="58578" cy="56911"/>
            </a:xfrm>
            <a:custGeom>
              <a:avLst/>
              <a:gdLst/>
              <a:ahLst/>
              <a:cxnLst/>
              <a:rect l="l" t="t" r="r" b="b"/>
              <a:pathLst>
                <a:path w="1580" h="1470" extrusionOk="0">
                  <a:moveTo>
                    <a:pt x="1458" y="0"/>
                  </a:moveTo>
                  <a:cubicBezTo>
                    <a:pt x="1446" y="0"/>
                    <a:pt x="1434" y="5"/>
                    <a:pt x="1423" y="16"/>
                  </a:cubicBezTo>
                  <a:cubicBezTo>
                    <a:pt x="956" y="350"/>
                    <a:pt x="523" y="750"/>
                    <a:pt x="156" y="1150"/>
                  </a:cubicBezTo>
                  <a:cubicBezTo>
                    <a:pt x="0" y="1280"/>
                    <a:pt x="127" y="1470"/>
                    <a:pt x="269" y="1470"/>
                  </a:cubicBezTo>
                  <a:cubicBezTo>
                    <a:pt x="310" y="1470"/>
                    <a:pt x="352" y="1454"/>
                    <a:pt x="389" y="1417"/>
                  </a:cubicBezTo>
                  <a:cubicBezTo>
                    <a:pt x="790" y="983"/>
                    <a:pt x="1190" y="616"/>
                    <a:pt x="1524" y="183"/>
                  </a:cubicBezTo>
                  <a:cubicBezTo>
                    <a:pt x="1579" y="127"/>
                    <a:pt x="1518" y="0"/>
                    <a:pt x="1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949150" y="824563"/>
              <a:ext cx="77932" cy="16105"/>
            </a:xfrm>
            <a:custGeom>
              <a:avLst/>
              <a:gdLst/>
              <a:ahLst/>
              <a:cxnLst/>
              <a:rect l="l" t="t" r="r" b="b"/>
              <a:pathLst>
                <a:path w="2102" h="416" extrusionOk="0">
                  <a:moveTo>
                    <a:pt x="431" y="1"/>
                  </a:moveTo>
                  <a:cubicBezTo>
                    <a:pt x="364" y="1"/>
                    <a:pt x="298" y="7"/>
                    <a:pt x="234" y="23"/>
                  </a:cubicBezTo>
                  <a:cubicBezTo>
                    <a:pt x="100" y="23"/>
                    <a:pt x="0" y="190"/>
                    <a:pt x="134" y="257"/>
                  </a:cubicBezTo>
                  <a:cubicBezTo>
                    <a:pt x="384" y="373"/>
                    <a:pt x="701" y="415"/>
                    <a:pt x="1026" y="415"/>
                  </a:cubicBezTo>
                  <a:cubicBezTo>
                    <a:pt x="1351" y="415"/>
                    <a:pt x="1685" y="373"/>
                    <a:pt x="1968" y="323"/>
                  </a:cubicBezTo>
                  <a:cubicBezTo>
                    <a:pt x="2102" y="290"/>
                    <a:pt x="2035" y="90"/>
                    <a:pt x="1935" y="90"/>
                  </a:cubicBezTo>
                  <a:lnTo>
                    <a:pt x="1068" y="90"/>
                  </a:lnTo>
                  <a:cubicBezTo>
                    <a:pt x="865" y="65"/>
                    <a:pt x="643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1184259" y="910581"/>
              <a:ext cx="80267" cy="67132"/>
            </a:xfrm>
            <a:custGeom>
              <a:avLst/>
              <a:gdLst/>
              <a:ahLst/>
              <a:cxnLst/>
              <a:rect l="l" t="t" r="r" b="b"/>
              <a:pathLst>
                <a:path w="2165" h="1734" extrusionOk="0">
                  <a:moveTo>
                    <a:pt x="951" y="0"/>
                  </a:moveTo>
                  <a:cubicBezTo>
                    <a:pt x="368" y="0"/>
                    <a:pt x="1" y="829"/>
                    <a:pt x="330" y="1337"/>
                  </a:cubicBezTo>
                  <a:cubicBezTo>
                    <a:pt x="494" y="1600"/>
                    <a:pt x="804" y="1733"/>
                    <a:pt x="1112" y="1733"/>
                  </a:cubicBezTo>
                  <a:cubicBezTo>
                    <a:pt x="1429" y="1733"/>
                    <a:pt x="1745" y="1592"/>
                    <a:pt x="1897" y="1304"/>
                  </a:cubicBezTo>
                  <a:cubicBezTo>
                    <a:pt x="2164" y="703"/>
                    <a:pt x="1797" y="36"/>
                    <a:pt x="1163" y="36"/>
                  </a:cubicBezTo>
                  <a:cubicBezTo>
                    <a:pt x="1090" y="12"/>
                    <a:pt x="1019" y="0"/>
                    <a:pt x="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1457848" y="663598"/>
              <a:ext cx="81194" cy="67325"/>
            </a:xfrm>
            <a:custGeom>
              <a:avLst/>
              <a:gdLst/>
              <a:ahLst/>
              <a:cxnLst/>
              <a:rect l="l" t="t" r="r" b="b"/>
              <a:pathLst>
                <a:path w="2190" h="1739" extrusionOk="0">
                  <a:moveTo>
                    <a:pt x="1164" y="20"/>
                  </a:moveTo>
                  <a:cubicBezTo>
                    <a:pt x="1155" y="20"/>
                    <a:pt x="1155" y="28"/>
                    <a:pt x="1189" y="45"/>
                  </a:cubicBezTo>
                  <a:cubicBezTo>
                    <a:pt x="1189" y="28"/>
                    <a:pt x="1172" y="20"/>
                    <a:pt x="1164" y="20"/>
                  </a:cubicBezTo>
                  <a:close/>
                  <a:moveTo>
                    <a:pt x="948" y="1"/>
                  </a:moveTo>
                  <a:cubicBezTo>
                    <a:pt x="353" y="1"/>
                    <a:pt x="0" y="843"/>
                    <a:pt x="355" y="1346"/>
                  </a:cubicBezTo>
                  <a:cubicBezTo>
                    <a:pt x="517" y="1605"/>
                    <a:pt x="812" y="1738"/>
                    <a:pt x="1108" y="1738"/>
                  </a:cubicBezTo>
                  <a:cubicBezTo>
                    <a:pt x="1421" y="1738"/>
                    <a:pt x="1735" y="1588"/>
                    <a:pt x="1889" y="1279"/>
                  </a:cubicBezTo>
                  <a:cubicBezTo>
                    <a:pt x="2189" y="712"/>
                    <a:pt x="1789" y="45"/>
                    <a:pt x="1189" y="45"/>
                  </a:cubicBezTo>
                  <a:cubicBezTo>
                    <a:pt x="1105" y="14"/>
                    <a:pt x="1024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1345187" y="763553"/>
              <a:ext cx="61544" cy="58498"/>
            </a:xfrm>
            <a:custGeom>
              <a:avLst/>
              <a:gdLst/>
              <a:ahLst/>
              <a:cxnLst/>
              <a:rect l="l" t="t" r="r" b="b"/>
              <a:pathLst>
                <a:path w="1660" h="1511" extrusionOk="0">
                  <a:moveTo>
                    <a:pt x="1317" y="1"/>
                  </a:moveTo>
                  <a:cubicBezTo>
                    <a:pt x="1218" y="1"/>
                    <a:pt x="1107" y="120"/>
                    <a:pt x="1159" y="198"/>
                  </a:cubicBezTo>
                  <a:cubicBezTo>
                    <a:pt x="1392" y="498"/>
                    <a:pt x="1392" y="965"/>
                    <a:pt x="1059" y="1166"/>
                  </a:cubicBezTo>
                  <a:cubicBezTo>
                    <a:pt x="951" y="1233"/>
                    <a:pt x="811" y="1268"/>
                    <a:pt x="669" y="1268"/>
                  </a:cubicBezTo>
                  <a:cubicBezTo>
                    <a:pt x="459" y="1268"/>
                    <a:pt x="244" y="1191"/>
                    <a:pt x="125" y="1032"/>
                  </a:cubicBezTo>
                  <a:cubicBezTo>
                    <a:pt x="120" y="1027"/>
                    <a:pt x="114" y="1025"/>
                    <a:pt x="108" y="1025"/>
                  </a:cubicBezTo>
                  <a:cubicBezTo>
                    <a:pt x="67" y="1025"/>
                    <a:pt x="1" y="1103"/>
                    <a:pt x="58" y="1132"/>
                  </a:cubicBezTo>
                  <a:cubicBezTo>
                    <a:pt x="225" y="1332"/>
                    <a:pt x="325" y="1466"/>
                    <a:pt x="592" y="1499"/>
                  </a:cubicBezTo>
                  <a:cubicBezTo>
                    <a:pt x="637" y="1507"/>
                    <a:pt x="685" y="1511"/>
                    <a:pt x="735" y="1511"/>
                  </a:cubicBezTo>
                  <a:cubicBezTo>
                    <a:pt x="909" y="1511"/>
                    <a:pt x="1104" y="1462"/>
                    <a:pt x="1259" y="1332"/>
                  </a:cubicBezTo>
                  <a:cubicBezTo>
                    <a:pt x="1626" y="999"/>
                    <a:pt x="1659" y="432"/>
                    <a:pt x="1392" y="31"/>
                  </a:cubicBezTo>
                  <a:cubicBezTo>
                    <a:pt x="1371" y="10"/>
                    <a:pt x="1344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1"/>
            <p:cNvSpPr/>
            <p:nvPr/>
          </p:nvSpPr>
          <p:spPr>
            <a:xfrm>
              <a:off x="1312712" y="596859"/>
              <a:ext cx="144592" cy="119552"/>
            </a:xfrm>
            <a:custGeom>
              <a:avLst/>
              <a:gdLst/>
              <a:ahLst/>
              <a:cxnLst/>
              <a:rect l="l" t="t" r="r" b="b"/>
              <a:pathLst>
                <a:path w="3900" h="3088" extrusionOk="0">
                  <a:moveTo>
                    <a:pt x="1994" y="1"/>
                  </a:moveTo>
                  <a:cubicBezTo>
                    <a:pt x="1667" y="1"/>
                    <a:pt x="1336" y="94"/>
                    <a:pt x="1034" y="301"/>
                  </a:cubicBezTo>
                  <a:cubicBezTo>
                    <a:pt x="167" y="902"/>
                    <a:pt x="0" y="2403"/>
                    <a:pt x="867" y="3070"/>
                  </a:cubicBezTo>
                  <a:cubicBezTo>
                    <a:pt x="892" y="3082"/>
                    <a:pt x="918" y="3088"/>
                    <a:pt x="944" y="3088"/>
                  </a:cubicBezTo>
                  <a:cubicBezTo>
                    <a:pt x="1053" y="3088"/>
                    <a:pt x="1143" y="2984"/>
                    <a:pt x="1034" y="2903"/>
                  </a:cubicBezTo>
                  <a:cubicBezTo>
                    <a:pt x="400" y="2269"/>
                    <a:pt x="400" y="1068"/>
                    <a:pt x="1201" y="568"/>
                  </a:cubicBezTo>
                  <a:cubicBezTo>
                    <a:pt x="1437" y="420"/>
                    <a:pt x="1686" y="353"/>
                    <a:pt x="1931" y="353"/>
                  </a:cubicBezTo>
                  <a:cubicBezTo>
                    <a:pt x="2621" y="353"/>
                    <a:pt x="3272" y="879"/>
                    <a:pt x="3469" y="1569"/>
                  </a:cubicBezTo>
                  <a:cubicBezTo>
                    <a:pt x="3482" y="1643"/>
                    <a:pt x="3549" y="1676"/>
                    <a:pt x="3624" y="1676"/>
                  </a:cubicBezTo>
                  <a:cubicBezTo>
                    <a:pt x="3751" y="1676"/>
                    <a:pt x="3899" y="1582"/>
                    <a:pt x="3836" y="1435"/>
                  </a:cubicBezTo>
                  <a:cubicBezTo>
                    <a:pt x="3621" y="598"/>
                    <a:pt x="2822" y="1"/>
                    <a:pt x="1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1"/>
            <p:cNvSpPr/>
            <p:nvPr/>
          </p:nvSpPr>
          <p:spPr>
            <a:xfrm>
              <a:off x="1132136" y="728751"/>
              <a:ext cx="154232" cy="153195"/>
            </a:xfrm>
            <a:custGeom>
              <a:avLst/>
              <a:gdLst/>
              <a:ahLst/>
              <a:cxnLst/>
              <a:rect l="l" t="t" r="r" b="b"/>
              <a:pathLst>
                <a:path w="4160" h="3957" extrusionOk="0">
                  <a:moveTo>
                    <a:pt x="2309" y="0"/>
                  </a:moveTo>
                  <a:cubicBezTo>
                    <a:pt x="1881" y="0"/>
                    <a:pt x="1444" y="137"/>
                    <a:pt x="1068" y="430"/>
                  </a:cubicBezTo>
                  <a:cubicBezTo>
                    <a:pt x="1" y="1364"/>
                    <a:pt x="134" y="3232"/>
                    <a:pt x="1369" y="3933"/>
                  </a:cubicBezTo>
                  <a:cubicBezTo>
                    <a:pt x="1397" y="3950"/>
                    <a:pt x="1425" y="3957"/>
                    <a:pt x="1452" y="3957"/>
                  </a:cubicBezTo>
                  <a:cubicBezTo>
                    <a:pt x="1583" y="3957"/>
                    <a:pt x="1679" y="3782"/>
                    <a:pt x="1569" y="3699"/>
                  </a:cubicBezTo>
                  <a:cubicBezTo>
                    <a:pt x="802" y="2932"/>
                    <a:pt x="301" y="1764"/>
                    <a:pt x="1202" y="864"/>
                  </a:cubicBezTo>
                  <a:cubicBezTo>
                    <a:pt x="1538" y="527"/>
                    <a:pt x="1940" y="377"/>
                    <a:pt x="2337" y="377"/>
                  </a:cubicBezTo>
                  <a:cubicBezTo>
                    <a:pt x="2963" y="377"/>
                    <a:pt x="3577" y="752"/>
                    <a:pt x="3904" y="1364"/>
                  </a:cubicBezTo>
                  <a:cubicBezTo>
                    <a:pt x="3937" y="1386"/>
                    <a:pt x="3978" y="1397"/>
                    <a:pt x="4016" y="1397"/>
                  </a:cubicBezTo>
                  <a:cubicBezTo>
                    <a:pt x="4093" y="1397"/>
                    <a:pt x="4159" y="1353"/>
                    <a:pt x="4137" y="1264"/>
                  </a:cubicBezTo>
                  <a:cubicBezTo>
                    <a:pt x="3856" y="464"/>
                    <a:pt x="3098" y="0"/>
                    <a:pt x="2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5" name="Google Shape;1645;p51"/>
          <p:cNvGrpSpPr/>
          <p:nvPr/>
        </p:nvGrpSpPr>
        <p:grpSpPr>
          <a:xfrm>
            <a:off x="395536" y="195486"/>
            <a:ext cx="1224136" cy="864096"/>
            <a:chOff x="678655" y="1286475"/>
            <a:chExt cx="1216012" cy="1128489"/>
          </a:xfrm>
        </p:grpSpPr>
        <p:sp>
          <p:nvSpPr>
            <p:cNvPr id="1646" name="Google Shape;1646;p51"/>
            <p:cNvSpPr/>
            <p:nvPr/>
          </p:nvSpPr>
          <p:spPr>
            <a:xfrm>
              <a:off x="678655" y="1286475"/>
              <a:ext cx="1216012" cy="1128489"/>
            </a:xfrm>
            <a:custGeom>
              <a:avLst/>
              <a:gdLst/>
              <a:ahLst/>
              <a:cxnLst/>
              <a:rect l="l" t="t" r="r" b="b"/>
              <a:pathLst>
                <a:path w="36172" h="33571" extrusionOk="0">
                  <a:moveTo>
                    <a:pt x="18201" y="0"/>
                  </a:moveTo>
                  <a:cubicBezTo>
                    <a:pt x="14598" y="0"/>
                    <a:pt x="10978" y="1092"/>
                    <a:pt x="8055" y="3236"/>
                  </a:cubicBezTo>
                  <a:cubicBezTo>
                    <a:pt x="2402" y="7370"/>
                    <a:pt x="1" y="15181"/>
                    <a:pt x="2007" y="21808"/>
                  </a:cubicBezTo>
                  <a:cubicBezTo>
                    <a:pt x="2767" y="24513"/>
                    <a:pt x="4438" y="26975"/>
                    <a:pt x="6566" y="28981"/>
                  </a:cubicBezTo>
                  <a:cubicBezTo>
                    <a:pt x="7417" y="29741"/>
                    <a:pt x="8329" y="30410"/>
                    <a:pt x="9271" y="31018"/>
                  </a:cubicBezTo>
                  <a:lnTo>
                    <a:pt x="9302" y="31018"/>
                  </a:lnTo>
                  <a:cubicBezTo>
                    <a:pt x="9545" y="31170"/>
                    <a:pt x="9758" y="31291"/>
                    <a:pt x="10001" y="31443"/>
                  </a:cubicBezTo>
                  <a:lnTo>
                    <a:pt x="10031" y="31473"/>
                  </a:lnTo>
                  <a:cubicBezTo>
                    <a:pt x="10761" y="31869"/>
                    <a:pt x="11521" y="32233"/>
                    <a:pt x="12311" y="32507"/>
                  </a:cubicBezTo>
                  <a:cubicBezTo>
                    <a:pt x="12341" y="32507"/>
                    <a:pt x="12402" y="32537"/>
                    <a:pt x="12402" y="32537"/>
                  </a:cubicBezTo>
                  <a:cubicBezTo>
                    <a:pt x="12615" y="32598"/>
                    <a:pt x="12797" y="32689"/>
                    <a:pt x="13040" y="32750"/>
                  </a:cubicBezTo>
                  <a:cubicBezTo>
                    <a:pt x="13101" y="32750"/>
                    <a:pt x="13162" y="32811"/>
                    <a:pt x="13223" y="32811"/>
                  </a:cubicBezTo>
                  <a:cubicBezTo>
                    <a:pt x="13405" y="32872"/>
                    <a:pt x="13648" y="32932"/>
                    <a:pt x="13831" y="32993"/>
                  </a:cubicBezTo>
                  <a:cubicBezTo>
                    <a:pt x="13922" y="32993"/>
                    <a:pt x="13952" y="33024"/>
                    <a:pt x="14013" y="33024"/>
                  </a:cubicBezTo>
                  <a:cubicBezTo>
                    <a:pt x="14256" y="33115"/>
                    <a:pt x="14469" y="33145"/>
                    <a:pt x="14712" y="33176"/>
                  </a:cubicBezTo>
                  <a:lnTo>
                    <a:pt x="14773" y="33176"/>
                  </a:lnTo>
                  <a:cubicBezTo>
                    <a:pt x="15046" y="33206"/>
                    <a:pt x="15320" y="33297"/>
                    <a:pt x="15594" y="33328"/>
                  </a:cubicBezTo>
                  <a:cubicBezTo>
                    <a:pt x="15624" y="33328"/>
                    <a:pt x="15654" y="33328"/>
                    <a:pt x="15746" y="33358"/>
                  </a:cubicBezTo>
                  <a:cubicBezTo>
                    <a:pt x="15958" y="33419"/>
                    <a:pt x="16141" y="33449"/>
                    <a:pt x="16384" y="33449"/>
                  </a:cubicBezTo>
                  <a:cubicBezTo>
                    <a:pt x="16445" y="33449"/>
                    <a:pt x="16536" y="33449"/>
                    <a:pt x="16657" y="33480"/>
                  </a:cubicBezTo>
                  <a:cubicBezTo>
                    <a:pt x="16840" y="33480"/>
                    <a:pt x="16992" y="33510"/>
                    <a:pt x="17174" y="33510"/>
                  </a:cubicBezTo>
                  <a:lnTo>
                    <a:pt x="18208" y="33510"/>
                  </a:lnTo>
                  <a:cubicBezTo>
                    <a:pt x="18481" y="33510"/>
                    <a:pt x="18724" y="33510"/>
                    <a:pt x="18998" y="33480"/>
                  </a:cubicBezTo>
                  <a:cubicBezTo>
                    <a:pt x="19028" y="33510"/>
                    <a:pt x="19089" y="33571"/>
                    <a:pt x="19150" y="33571"/>
                  </a:cubicBezTo>
                  <a:cubicBezTo>
                    <a:pt x="20214" y="33480"/>
                    <a:pt x="21278" y="33297"/>
                    <a:pt x="22341" y="32993"/>
                  </a:cubicBezTo>
                  <a:cubicBezTo>
                    <a:pt x="22767" y="32872"/>
                    <a:pt x="23193" y="32720"/>
                    <a:pt x="23557" y="32598"/>
                  </a:cubicBezTo>
                  <a:cubicBezTo>
                    <a:pt x="24348" y="32294"/>
                    <a:pt x="25138" y="31960"/>
                    <a:pt x="25898" y="31534"/>
                  </a:cubicBezTo>
                  <a:cubicBezTo>
                    <a:pt x="29849" y="29407"/>
                    <a:pt x="33010" y="25729"/>
                    <a:pt x="34257" y="21352"/>
                  </a:cubicBezTo>
                  <a:cubicBezTo>
                    <a:pt x="36171" y="14817"/>
                    <a:pt x="33557" y="7339"/>
                    <a:pt x="28147" y="3236"/>
                  </a:cubicBezTo>
                  <a:cubicBezTo>
                    <a:pt x="27965" y="3084"/>
                    <a:pt x="27721" y="2932"/>
                    <a:pt x="27539" y="2780"/>
                  </a:cubicBezTo>
                  <a:cubicBezTo>
                    <a:pt x="27478" y="2750"/>
                    <a:pt x="27418" y="2719"/>
                    <a:pt x="27357" y="2658"/>
                  </a:cubicBezTo>
                  <a:cubicBezTo>
                    <a:pt x="27205" y="2567"/>
                    <a:pt x="27053" y="2476"/>
                    <a:pt x="26901" y="2355"/>
                  </a:cubicBezTo>
                  <a:cubicBezTo>
                    <a:pt x="26810" y="2324"/>
                    <a:pt x="26749" y="2294"/>
                    <a:pt x="26718" y="2263"/>
                  </a:cubicBezTo>
                  <a:cubicBezTo>
                    <a:pt x="26566" y="2142"/>
                    <a:pt x="26354" y="2051"/>
                    <a:pt x="26202" y="1990"/>
                  </a:cubicBezTo>
                  <a:cubicBezTo>
                    <a:pt x="26171" y="1959"/>
                    <a:pt x="26111" y="1899"/>
                    <a:pt x="26050" y="1899"/>
                  </a:cubicBezTo>
                  <a:cubicBezTo>
                    <a:pt x="23652" y="627"/>
                    <a:pt x="20931" y="0"/>
                    <a:pt x="1820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7" name="Google Shape;1647;p51"/>
            <p:cNvGrpSpPr/>
            <p:nvPr/>
          </p:nvGrpSpPr>
          <p:grpSpPr>
            <a:xfrm>
              <a:off x="729804" y="1325440"/>
              <a:ext cx="1119892" cy="1038455"/>
              <a:chOff x="729804" y="1325440"/>
              <a:chExt cx="1119892" cy="1038455"/>
            </a:xfrm>
          </p:grpSpPr>
          <p:sp>
            <p:nvSpPr>
              <p:cNvPr id="1648" name="Google Shape;1648;p51"/>
              <p:cNvSpPr/>
              <p:nvPr/>
            </p:nvSpPr>
            <p:spPr>
              <a:xfrm>
                <a:off x="1346496" y="1406414"/>
                <a:ext cx="466573" cy="825613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26734" extrusionOk="0">
                    <a:moveTo>
                      <a:pt x="6597" y="0"/>
                    </a:moveTo>
                    <a:cubicBezTo>
                      <a:pt x="5533" y="183"/>
                      <a:pt x="4530" y="456"/>
                      <a:pt x="3497" y="821"/>
                    </a:cubicBezTo>
                    <a:cubicBezTo>
                      <a:pt x="2767" y="1095"/>
                      <a:pt x="2250" y="1277"/>
                      <a:pt x="1734" y="1854"/>
                    </a:cubicBezTo>
                    <a:cubicBezTo>
                      <a:pt x="1065" y="2645"/>
                      <a:pt x="1369" y="3557"/>
                      <a:pt x="1977" y="4286"/>
                    </a:cubicBezTo>
                    <a:cubicBezTo>
                      <a:pt x="3162" y="5684"/>
                      <a:pt x="5351" y="5806"/>
                      <a:pt x="6384" y="7447"/>
                    </a:cubicBezTo>
                    <a:cubicBezTo>
                      <a:pt x="6870" y="8237"/>
                      <a:pt x="7022" y="9271"/>
                      <a:pt x="6414" y="10031"/>
                    </a:cubicBezTo>
                    <a:cubicBezTo>
                      <a:pt x="6050" y="10487"/>
                      <a:pt x="5442" y="10639"/>
                      <a:pt x="5016" y="11003"/>
                    </a:cubicBezTo>
                    <a:cubicBezTo>
                      <a:pt x="4317" y="11581"/>
                      <a:pt x="4621" y="12280"/>
                      <a:pt x="4378" y="12979"/>
                    </a:cubicBezTo>
                    <a:cubicBezTo>
                      <a:pt x="3983" y="14013"/>
                      <a:pt x="2585" y="14165"/>
                      <a:pt x="1734" y="14712"/>
                    </a:cubicBezTo>
                    <a:cubicBezTo>
                      <a:pt x="1" y="15836"/>
                      <a:pt x="335" y="18298"/>
                      <a:pt x="670" y="20061"/>
                    </a:cubicBezTo>
                    <a:cubicBezTo>
                      <a:pt x="882" y="21125"/>
                      <a:pt x="1126" y="22159"/>
                      <a:pt x="1399" y="23162"/>
                    </a:cubicBezTo>
                    <a:cubicBezTo>
                      <a:pt x="1551" y="23678"/>
                      <a:pt x="1703" y="24195"/>
                      <a:pt x="1855" y="24682"/>
                    </a:cubicBezTo>
                    <a:cubicBezTo>
                      <a:pt x="1977" y="25046"/>
                      <a:pt x="2129" y="25958"/>
                      <a:pt x="2433" y="26140"/>
                    </a:cubicBezTo>
                    <a:lnTo>
                      <a:pt x="2493" y="26140"/>
                    </a:lnTo>
                    <a:cubicBezTo>
                      <a:pt x="2585" y="26292"/>
                      <a:pt x="2645" y="26414"/>
                      <a:pt x="2767" y="26505"/>
                    </a:cubicBezTo>
                    <a:cubicBezTo>
                      <a:pt x="2919" y="26657"/>
                      <a:pt x="3132" y="26733"/>
                      <a:pt x="3337" y="26733"/>
                    </a:cubicBezTo>
                    <a:cubicBezTo>
                      <a:pt x="3542" y="26733"/>
                      <a:pt x="3740" y="26657"/>
                      <a:pt x="3861" y="26505"/>
                    </a:cubicBezTo>
                    <a:cubicBezTo>
                      <a:pt x="4013" y="26353"/>
                      <a:pt x="4104" y="26171"/>
                      <a:pt x="4104" y="25989"/>
                    </a:cubicBezTo>
                    <a:lnTo>
                      <a:pt x="4226" y="25654"/>
                    </a:lnTo>
                    <a:cubicBezTo>
                      <a:pt x="4256" y="25593"/>
                      <a:pt x="4317" y="25441"/>
                      <a:pt x="4317" y="25411"/>
                    </a:cubicBezTo>
                    <a:cubicBezTo>
                      <a:pt x="4530" y="24985"/>
                      <a:pt x="4743" y="24621"/>
                      <a:pt x="5016" y="24165"/>
                    </a:cubicBezTo>
                    <a:cubicBezTo>
                      <a:pt x="5381" y="23557"/>
                      <a:pt x="5898" y="22979"/>
                      <a:pt x="6445" y="22493"/>
                    </a:cubicBezTo>
                    <a:cubicBezTo>
                      <a:pt x="7752" y="21338"/>
                      <a:pt x="10032" y="20426"/>
                      <a:pt x="9241" y="18359"/>
                    </a:cubicBezTo>
                    <a:cubicBezTo>
                      <a:pt x="8785" y="17143"/>
                      <a:pt x="7813" y="16292"/>
                      <a:pt x="7782" y="14925"/>
                    </a:cubicBezTo>
                    <a:cubicBezTo>
                      <a:pt x="7782" y="14824"/>
                      <a:pt x="7866" y="14765"/>
                      <a:pt x="7963" y="14765"/>
                    </a:cubicBezTo>
                    <a:cubicBezTo>
                      <a:pt x="7984" y="14765"/>
                      <a:pt x="8005" y="14767"/>
                      <a:pt x="8025" y="14773"/>
                    </a:cubicBezTo>
                    <a:lnTo>
                      <a:pt x="8025" y="14621"/>
                    </a:lnTo>
                    <a:cubicBezTo>
                      <a:pt x="8025" y="14590"/>
                      <a:pt x="8056" y="14499"/>
                      <a:pt x="8117" y="14499"/>
                    </a:cubicBezTo>
                    <a:cubicBezTo>
                      <a:pt x="11156" y="14590"/>
                      <a:pt x="10943" y="18967"/>
                      <a:pt x="13557" y="19879"/>
                    </a:cubicBezTo>
                    <a:cubicBezTo>
                      <a:pt x="13436" y="19788"/>
                      <a:pt x="13497" y="19636"/>
                      <a:pt x="13649" y="19636"/>
                    </a:cubicBezTo>
                    <a:cubicBezTo>
                      <a:pt x="14044" y="18450"/>
                      <a:pt x="14348" y="17235"/>
                      <a:pt x="14469" y="15988"/>
                    </a:cubicBezTo>
                    <a:cubicBezTo>
                      <a:pt x="15108" y="9757"/>
                      <a:pt x="12007" y="3222"/>
                      <a:pt x="65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51"/>
              <p:cNvSpPr/>
              <p:nvPr/>
            </p:nvSpPr>
            <p:spPr>
              <a:xfrm>
                <a:off x="777672" y="1336527"/>
                <a:ext cx="986603" cy="1017115"/>
              </a:xfrm>
              <a:custGeom>
                <a:avLst/>
                <a:gdLst/>
                <a:ahLst/>
                <a:cxnLst/>
                <a:rect l="l" t="t" r="r" b="b"/>
                <a:pathLst>
                  <a:path w="31947" h="32935" extrusionOk="0">
                    <a:moveTo>
                      <a:pt x="16673" y="1"/>
                    </a:moveTo>
                    <a:cubicBezTo>
                      <a:pt x="12997" y="1"/>
                      <a:pt x="9311" y="1153"/>
                      <a:pt x="6414" y="3388"/>
                    </a:cubicBezTo>
                    <a:cubicBezTo>
                      <a:pt x="7738" y="3388"/>
                      <a:pt x="9013" y="3484"/>
                      <a:pt x="10327" y="3484"/>
                    </a:cubicBezTo>
                    <a:cubicBezTo>
                      <a:pt x="10491" y="3484"/>
                      <a:pt x="10656" y="3482"/>
                      <a:pt x="10821" y="3479"/>
                    </a:cubicBezTo>
                    <a:cubicBezTo>
                      <a:pt x="11059" y="3479"/>
                      <a:pt x="11343" y="3443"/>
                      <a:pt x="11621" y="3443"/>
                    </a:cubicBezTo>
                    <a:cubicBezTo>
                      <a:pt x="12017" y="3443"/>
                      <a:pt x="12400" y="3517"/>
                      <a:pt x="12614" y="3874"/>
                    </a:cubicBezTo>
                    <a:cubicBezTo>
                      <a:pt x="13557" y="5516"/>
                      <a:pt x="9879" y="6397"/>
                      <a:pt x="8876" y="6579"/>
                    </a:cubicBezTo>
                    <a:cubicBezTo>
                      <a:pt x="8876" y="6610"/>
                      <a:pt x="8906" y="6610"/>
                      <a:pt x="8906" y="6610"/>
                    </a:cubicBezTo>
                    <a:cubicBezTo>
                      <a:pt x="9666" y="7643"/>
                      <a:pt x="11885" y="10652"/>
                      <a:pt x="9727" y="11473"/>
                    </a:cubicBezTo>
                    <a:cubicBezTo>
                      <a:pt x="9180" y="11716"/>
                      <a:pt x="8268" y="11412"/>
                      <a:pt x="7842" y="11899"/>
                    </a:cubicBezTo>
                    <a:cubicBezTo>
                      <a:pt x="7690" y="12142"/>
                      <a:pt x="7751" y="12446"/>
                      <a:pt x="7508" y="12659"/>
                    </a:cubicBezTo>
                    <a:cubicBezTo>
                      <a:pt x="6839" y="13297"/>
                      <a:pt x="5684" y="13054"/>
                      <a:pt x="4894" y="13236"/>
                    </a:cubicBezTo>
                    <a:cubicBezTo>
                      <a:pt x="6231" y="14938"/>
                      <a:pt x="8237" y="15972"/>
                      <a:pt x="9514" y="17704"/>
                    </a:cubicBezTo>
                    <a:cubicBezTo>
                      <a:pt x="9909" y="18251"/>
                      <a:pt x="10244" y="18829"/>
                      <a:pt x="10426" y="19467"/>
                    </a:cubicBezTo>
                    <a:cubicBezTo>
                      <a:pt x="10699" y="20409"/>
                      <a:pt x="10335" y="22051"/>
                      <a:pt x="11459" y="22476"/>
                    </a:cubicBezTo>
                    <a:cubicBezTo>
                      <a:pt x="12037" y="22659"/>
                      <a:pt x="12675" y="22476"/>
                      <a:pt x="13101" y="22993"/>
                    </a:cubicBezTo>
                    <a:cubicBezTo>
                      <a:pt x="13374" y="23388"/>
                      <a:pt x="13374" y="23875"/>
                      <a:pt x="13283" y="24300"/>
                    </a:cubicBezTo>
                    <a:cubicBezTo>
                      <a:pt x="12949" y="26033"/>
                      <a:pt x="11307" y="27826"/>
                      <a:pt x="10092" y="29042"/>
                    </a:cubicBezTo>
                    <a:cubicBezTo>
                      <a:pt x="10061" y="29072"/>
                      <a:pt x="10061" y="29072"/>
                      <a:pt x="10031" y="29072"/>
                    </a:cubicBezTo>
                    <a:cubicBezTo>
                      <a:pt x="10072" y="29175"/>
                      <a:pt x="9988" y="29250"/>
                      <a:pt x="9901" y="29250"/>
                    </a:cubicBezTo>
                    <a:cubicBezTo>
                      <a:pt x="9859" y="29250"/>
                      <a:pt x="9817" y="29233"/>
                      <a:pt x="9788" y="29194"/>
                    </a:cubicBezTo>
                    <a:cubicBezTo>
                      <a:pt x="9149" y="28312"/>
                      <a:pt x="8572" y="27431"/>
                      <a:pt x="7751" y="26732"/>
                    </a:cubicBezTo>
                    <a:cubicBezTo>
                      <a:pt x="6870" y="26002"/>
                      <a:pt x="5927" y="25607"/>
                      <a:pt x="4894" y="25151"/>
                    </a:cubicBezTo>
                    <a:cubicBezTo>
                      <a:pt x="3526" y="24543"/>
                      <a:pt x="2614" y="23631"/>
                      <a:pt x="2432" y="22112"/>
                    </a:cubicBezTo>
                    <a:cubicBezTo>
                      <a:pt x="2219" y="20440"/>
                      <a:pt x="3040" y="19467"/>
                      <a:pt x="3648" y="18069"/>
                    </a:cubicBezTo>
                    <a:cubicBezTo>
                      <a:pt x="4164" y="17157"/>
                      <a:pt x="3891" y="16428"/>
                      <a:pt x="2827" y="15881"/>
                    </a:cubicBezTo>
                    <a:cubicBezTo>
                      <a:pt x="2523" y="15850"/>
                      <a:pt x="2189" y="15820"/>
                      <a:pt x="1854" y="15820"/>
                    </a:cubicBezTo>
                    <a:cubicBezTo>
                      <a:pt x="1520" y="15789"/>
                      <a:pt x="1216" y="15789"/>
                      <a:pt x="912" y="15668"/>
                    </a:cubicBezTo>
                    <a:cubicBezTo>
                      <a:pt x="639" y="15546"/>
                      <a:pt x="395" y="15455"/>
                      <a:pt x="243" y="15242"/>
                    </a:cubicBezTo>
                    <a:lnTo>
                      <a:pt x="243" y="15242"/>
                    </a:lnTo>
                    <a:cubicBezTo>
                      <a:pt x="0" y="18191"/>
                      <a:pt x="487" y="21139"/>
                      <a:pt x="1824" y="23753"/>
                    </a:cubicBezTo>
                    <a:cubicBezTo>
                      <a:pt x="4733" y="29601"/>
                      <a:pt x="10957" y="32934"/>
                      <a:pt x="17370" y="32934"/>
                    </a:cubicBezTo>
                    <a:cubicBezTo>
                      <a:pt x="17457" y="32934"/>
                      <a:pt x="17543" y="32934"/>
                      <a:pt x="17630" y="32932"/>
                    </a:cubicBezTo>
                    <a:cubicBezTo>
                      <a:pt x="17660" y="32932"/>
                      <a:pt x="17691" y="32872"/>
                      <a:pt x="17721" y="32872"/>
                    </a:cubicBezTo>
                    <a:cubicBezTo>
                      <a:pt x="23952" y="32355"/>
                      <a:pt x="29636" y="28130"/>
                      <a:pt x="31946" y="22385"/>
                    </a:cubicBezTo>
                    <a:lnTo>
                      <a:pt x="31946" y="22385"/>
                    </a:lnTo>
                    <a:cubicBezTo>
                      <a:pt x="31921" y="22387"/>
                      <a:pt x="31895" y="22388"/>
                      <a:pt x="31870" y="22388"/>
                    </a:cubicBezTo>
                    <a:cubicBezTo>
                      <a:pt x="31048" y="22388"/>
                      <a:pt x="30292" y="21455"/>
                      <a:pt x="29879" y="20865"/>
                    </a:cubicBezTo>
                    <a:cubicBezTo>
                      <a:pt x="29423" y="20197"/>
                      <a:pt x="29180" y="19406"/>
                      <a:pt x="28663" y="18707"/>
                    </a:cubicBezTo>
                    <a:cubicBezTo>
                      <a:pt x="28520" y="18469"/>
                      <a:pt x="27421" y="17105"/>
                      <a:pt x="26838" y="17105"/>
                    </a:cubicBezTo>
                    <a:cubicBezTo>
                      <a:pt x="26678" y="17105"/>
                      <a:pt x="26557" y="17207"/>
                      <a:pt x="26505" y="17461"/>
                    </a:cubicBezTo>
                    <a:lnTo>
                      <a:pt x="26475" y="17491"/>
                    </a:lnTo>
                    <a:cubicBezTo>
                      <a:pt x="26657" y="19224"/>
                      <a:pt x="28724" y="20592"/>
                      <a:pt x="27903" y="22416"/>
                    </a:cubicBezTo>
                    <a:cubicBezTo>
                      <a:pt x="27660" y="23084"/>
                      <a:pt x="27083" y="23540"/>
                      <a:pt x="26536" y="23935"/>
                    </a:cubicBezTo>
                    <a:cubicBezTo>
                      <a:pt x="25381" y="24817"/>
                      <a:pt x="24317" y="25577"/>
                      <a:pt x="23496" y="26823"/>
                    </a:cubicBezTo>
                    <a:cubicBezTo>
                      <a:pt x="23071" y="27488"/>
                      <a:pt x="22738" y="29478"/>
                      <a:pt x="21685" y="29478"/>
                    </a:cubicBezTo>
                    <a:cubicBezTo>
                      <a:pt x="21534" y="29478"/>
                      <a:pt x="21369" y="29437"/>
                      <a:pt x="21186" y="29346"/>
                    </a:cubicBezTo>
                    <a:cubicBezTo>
                      <a:pt x="20517" y="29042"/>
                      <a:pt x="20244" y="28160"/>
                      <a:pt x="20001" y="27522"/>
                    </a:cubicBezTo>
                    <a:cubicBezTo>
                      <a:pt x="19666" y="26428"/>
                      <a:pt x="19362" y="25303"/>
                      <a:pt x="19089" y="24209"/>
                    </a:cubicBezTo>
                    <a:cubicBezTo>
                      <a:pt x="18724" y="22416"/>
                      <a:pt x="18177" y="20409"/>
                      <a:pt x="18602" y="18616"/>
                    </a:cubicBezTo>
                    <a:cubicBezTo>
                      <a:pt x="19058" y="16884"/>
                      <a:pt x="20305" y="16640"/>
                      <a:pt x="21672" y="15850"/>
                    </a:cubicBezTo>
                    <a:cubicBezTo>
                      <a:pt x="22827" y="15212"/>
                      <a:pt x="22219" y="14482"/>
                      <a:pt x="22675" y="13570"/>
                    </a:cubicBezTo>
                    <a:cubicBezTo>
                      <a:pt x="22949" y="13054"/>
                      <a:pt x="23496" y="12811"/>
                      <a:pt x="23952" y="12507"/>
                    </a:cubicBezTo>
                    <a:cubicBezTo>
                      <a:pt x="25715" y="11291"/>
                      <a:pt x="24621" y="9497"/>
                      <a:pt x="23162" y="8677"/>
                    </a:cubicBezTo>
                    <a:cubicBezTo>
                      <a:pt x="22341" y="8190"/>
                      <a:pt x="21368" y="7886"/>
                      <a:pt x="20608" y="7279"/>
                    </a:cubicBezTo>
                    <a:cubicBezTo>
                      <a:pt x="19666" y="6458"/>
                      <a:pt x="18906" y="4938"/>
                      <a:pt x="19788" y="3844"/>
                    </a:cubicBezTo>
                    <a:cubicBezTo>
                      <a:pt x="20274" y="3236"/>
                      <a:pt x="21156" y="2962"/>
                      <a:pt x="21824" y="2750"/>
                    </a:cubicBezTo>
                    <a:cubicBezTo>
                      <a:pt x="22736" y="2446"/>
                      <a:pt x="23709" y="2172"/>
                      <a:pt x="24651" y="2020"/>
                    </a:cubicBezTo>
                    <a:cubicBezTo>
                      <a:pt x="24499" y="1899"/>
                      <a:pt x="24317" y="1807"/>
                      <a:pt x="24104" y="1716"/>
                    </a:cubicBezTo>
                    <a:cubicBezTo>
                      <a:pt x="21814" y="565"/>
                      <a:pt x="19246" y="1"/>
                      <a:pt x="16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51"/>
              <p:cNvSpPr/>
              <p:nvPr/>
            </p:nvSpPr>
            <p:spPr>
              <a:xfrm>
                <a:off x="784219" y="1449588"/>
                <a:ext cx="435598" cy="77820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25199" extrusionOk="0">
                    <a:moveTo>
                      <a:pt x="5867" y="0"/>
                    </a:moveTo>
                    <a:cubicBezTo>
                      <a:pt x="5442" y="335"/>
                      <a:pt x="5016" y="730"/>
                      <a:pt x="4621" y="1095"/>
                    </a:cubicBezTo>
                    <a:cubicBezTo>
                      <a:pt x="2007" y="3800"/>
                      <a:pt x="366" y="7417"/>
                      <a:pt x="1" y="11186"/>
                    </a:cubicBezTo>
                    <a:cubicBezTo>
                      <a:pt x="913" y="12493"/>
                      <a:pt x="3405" y="11216"/>
                      <a:pt x="3861" y="13101"/>
                    </a:cubicBezTo>
                    <a:cubicBezTo>
                      <a:pt x="3983" y="13618"/>
                      <a:pt x="3831" y="14134"/>
                      <a:pt x="3618" y="14590"/>
                    </a:cubicBezTo>
                    <a:cubicBezTo>
                      <a:pt x="3101" y="15685"/>
                      <a:pt x="2463" y="16536"/>
                      <a:pt x="2433" y="17782"/>
                    </a:cubicBezTo>
                    <a:cubicBezTo>
                      <a:pt x="2402" y="19119"/>
                      <a:pt x="2949" y="20214"/>
                      <a:pt x="4104" y="20913"/>
                    </a:cubicBezTo>
                    <a:cubicBezTo>
                      <a:pt x="4864" y="21308"/>
                      <a:pt x="5685" y="21551"/>
                      <a:pt x="6445" y="21976"/>
                    </a:cubicBezTo>
                    <a:cubicBezTo>
                      <a:pt x="7752" y="22676"/>
                      <a:pt x="8998" y="23831"/>
                      <a:pt x="9667" y="25198"/>
                    </a:cubicBezTo>
                    <a:cubicBezTo>
                      <a:pt x="10336" y="24408"/>
                      <a:pt x="14105" y="20244"/>
                      <a:pt x="12098" y="19302"/>
                    </a:cubicBezTo>
                    <a:cubicBezTo>
                      <a:pt x="11582" y="19089"/>
                      <a:pt x="10974" y="19332"/>
                      <a:pt x="10427" y="18876"/>
                    </a:cubicBezTo>
                    <a:cubicBezTo>
                      <a:pt x="10153" y="18663"/>
                      <a:pt x="10032" y="18329"/>
                      <a:pt x="9971" y="17964"/>
                    </a:cubicBezTo>
                    <a:cubicBezTo>
                      <a:pt x="9819" y="17296"/>
                      <a:pt x="9910" y="16596"/>
                      <a:pt x="9728" y="15928"/>
                    </a:cubicBezTo>
                    <a:cubicBezTo>
                      <a:pt x="9424" y="14894"/>
                      <a:pt x="8755" y="14074"/>
                      <a:pt x="8025" y="13344"/>
                    </a:cubicBezTo>
                    <a:cubicBezTo>
                      <a:pt x="6810" y="12128"/>
                      <a:pt x="5351" y="11216"/>
                      <a:pt x="4287" y="9849"/>
                    </a:cubicBezTo>
                    <a:cubicBezTo>
                      <a:pt x="4196" y="9727"/>
                      <a:pt x="4256" y="9575"/>
                      <a:pt x="4378" y="9545"/>
                    </a:cubicBezTo>
                    <a:lnTo>
                      <a:pt x="4408" y="9514"/>
                    </a:lnTo>
                    <a:cubicBezTo>
                      <a:pt x="5107" y="8998"/>
                      <a:pt x="6050" y="9393"/>
                      <a:pt x="6718" y="8937"/>
                    </a:cubicBezTo>
                    <a:cubicBezTo>
                      <a:pt x="7266" y="8542"/>
                      <a:pt x="7022" y="8025"/>
                      <a:pt x="7509" y="7721"/>
                    </a:cubicBezTo>
                    <a:cubicBezTo>
                      <a:pt x="7700" y="7612"/>
                      <a:pt x="7917" y="7582"/>
                      <a:pt x="8142" y="7582"/>
                    </a:cubicBezTo>
                    <a:cubicBezTo>
                      <a:pt x="8405" y="7582"/>
                      <a:pt x="8678" y="7622"/>
                      <a:pt x="8932" y="7622"/>
                    </a:cubicBezTo>
                    <a:cubicBezTo>
                      <a:pt x="9426" y="7622"/>
                      <a:pt x="9846" y="7469"/>
                      <a:pt x="9971" y="6566"/>
                    </a:cubicBezTo>
                    <a:cubicBezTo>
                      <a:pt x="10123" y="5441"/>
                      <a:pt x="8937" y="4013"/>
                      <a:pt x="8329" y="3162"/>
                    </a:cubicBezTo>
                    <a:cubicBezTo>
                      <a:pt x="8238" y="3070"/>
                      <a:pt x="8329" y="2979"/>
                      <a:pt x="8390" y="2918"/>
                    </a:cubicBezTo>
                    <a:cubicBezTo>
                      <a:pt x="8329" y="2858"/>
                      <a:pt x="8329" y="2675"/>
                      <a:pt x="8481" y="2615"/>
                    </a:cubicBezTo>
                    <a:cubicBezTo>
                      <a:pt x="9272" y="2402"/>
                      <a:pt x="10457" y="2219"/>
                      <a:pt x="11126" y="1672"/>
                    </a:cubicBezTo>
                    <a:cubicBezTo>
                      <a:pt x="11551" y="1368"/>
                      <a:pt x="12190" y="456"/>
                      <a:pt x="11369" y="183"/>
                    </a:cubicBezTo>
                    <a:cubicBezTo>
                      <a:pt x="11301" y="168"/>
                      <a:pt x="11221" y="162"/>
                      <a:pt x="11135" y="162"/>
                    </a:cubicBezTo>
                    <a:cubicBezTo>
                      <a:pt x="10877" y="162"/>
                      <a:pt x="10563" y="213"/>
                      <a:pt x="10336" y="213"/>
                    </a:cubicBezTo>
                    <a:cubicBezTo>
                      <a:pt x="9877" y="213"/>
                      <a:pt x="9413" y="219"/>
                      <a:pt x="8949" y="219"/>
                    </a:cubicBezTo>
                    <a:cubicBezTo>
                      <a:pt x="7904" y="219"/>
                      <a:pt x="6856" y="190"/>
                      <a:pt x="58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51"/>
              <p:cNvSpPr/>
              <p:nvPr/>
            </p:nvSpPr>
            <p:spPr>
              <a:xfrm>
                <a:off x="812384" y="1400330"/>
                <a:ext cx="346841" cy="499216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165" extrusionOk="0">
                    <a:moveTo>
                      <a:pt x="10054" y="1"/>
                    </a:moveTo>
                    <a:cubicBezTo>
                      <a:pt x="9998" y="1"/>
                      <a:pt x="9940" y="5"/>
                      <a:pt x="9879" y="15"/>
                    </a:cubicBezTo>
                    <a:cubicBezTo>
                      <a:pt x="8329" y="258"/>
                      <a:pt x="6749" y="1595"/>
                      <a:pt x="5624" y="2629"/>
                    </a:cubicBezTo>
                    <a:cubicBezTo>
                      <a:pt x="4317" y="3754"/>
                      <a:pt x="3223" y="5121"/>
                      <a:pt x="2402" y="6611"/>
                    </a:cubicBezTo>
                    <a:cubicBezTo>
                      <a:pt x="791" y="9438"/>
                      <a:pt x="1" y="12933"/>
                      <a:pt x="548" y="16125"/>
                    </a:cubicBezTo>
                    <a:cubicBezTo>
                      <a:pt x="548" y="16150"/>
                      <a:pt x="569" y="16165"/>
                      <a:pt x="593" y="16165"/>
                    </a:cubicBezTo>
                    <a:cubicBezTo>
                      <a:pt x="628" y="16165"/>
                      <a:pt x="670" y="16135"/>
                      <a:pt x="670" y="16064"/>
                    </a:cubicBezTo>
                    <a:cubicBezTo>
                      <a:pt x="882" y="12842"/>
                      <a:pt x="1794" y="9954"/>
                      <a:pt x="3557" y="7310"/>
                    </a:cubicBezTo>
                    <a:cubicBezTo>
                      <a:pt x="4408" y="6094"/>
                      <a:pt x="5381" y="4939"/>
                      <a:pt x="6536" y="3997"/>
                    </a:cubicBezTo>
                    <a:cubicBezTo>
                      <a:pt x="7782" y="2933"/>
                      <a:pt x="9272" y="2386"/>
                      <a:pt x="10548" y="1474"/>
                    </a:cubicBezTo>
                    <a:cubicBezTo>
                      <a:pt x="11231" y="990"/>
                      <a:pt x="10875" y="1"/>
                      <a:pt x="10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51"/>
              <p:cNvSpPr/>
              <p:nvPr/>
            </p:nvSpPr>
            <p:spPr>
              <a:xfrm>
                <a:off x="729804" y="1325440"/>
                <a:ext cx="1119892" cy="1038455"/>
              </a:xfrm>
              <a:custGeom>
                <a:avLst/>
                <a:gdLst/>
                <a:ahLst/>
                <a:cxnLst/>
                <a:rect l="l" t="t" r="r" b="b"/>
                <a:pathLst>
                  <a:path w="36263" h="33626" extrusionOk="0">
                    <a:moveTo>
                      <a:pt x="7690" y="4020"/>
                    </a:moveTo>
                    <a:cubicBezTo>
                      <a:pt x="8702" y="4206"/>
                      <a:pt x="9729" y="4266"/>
                      <a:pt x="10750" y="4266"/>
                    </a:cubicBezTo>
                    <a:cubicBezTo>
                      <a:pt x="11231" y="4266"/>
                      <a:pt x="11712" y="4253"/>
                      <a:pt x="12189" y="4233"/>
                    </a:cubicBezTo>
                    <a:cubicBezTo>
                      <a:pt x="12417" y="4233"/>
                      <a:pt x="12730" y="4182"/>
                      <a:pt x="12975" y="4182"/>
                    </a:cubicBezTo>
                    <a:cubicBezTo>
                      <a:pt x="13057" y="4182"/>
                      <a:pt x="13131" y="4188"/>
                      <a:pt x="13192" y="4203"/>
                    </a:cubicBezTo>
                    <a:cubicBezTo>
                      <a:pt x="14043" y="4476"/>
                      <a:pt x="13405" y="5388"/>
                      <a:pt x="12979" y="5692"/>
                    </a:cubicBezTo>
                    <a:cubicBezTo>
                      <a:pt x="12280" y="6239"/>
                      <a:pt x="11155" y="6452"/>
                      <a:pt x="10304" y="6635"/>
                    </a:cubicBezTo>
                    <a:cubicBezTo>
                      <a:pt x="10122" y="6695"/>
                      <a:pt x="10152" y="6878"/>
                      <a:pt x="10243" y="6938"/>
                    </a:cubicBezTo>
                    <a:cubicBezTo>
                      <a:pt x="10152" y="6999"/>
                      <a:pt x="10091" y="7060"/>
                      <a:pt x="10152" y="7182"/>
                    </a:cubicBezTo>
                    <a:cubicBezTo>
                      <a:pt x="10760" y="8033"/>
                      <a:pt x="11946" y="9461"/>
                      <a:pt x="11794" y="10586"/>
                    </a:cubicBezTo>
                    <a:cubicBezTo>
                      <a:pt x="11669" y="11489"/>
                      <a:pt x="11249" y="11642"/>
                      <a:pt x="10759" y="11642"/>
                    </a:cubicBezTo>
                    <a:cubicBezTo>
                      <a:pt x="10507" y="11642"/>
                      <a:pt x="10237" y="11602"/>
                      <a:pt x="9979" y="11602"/>
                    </a:cubicBezTo>
                    <a:cubicBezTo>
                      <a:pt x="9758" y="11602"/>
                      <a:pt x="9546" y="11632"/>
                      <a:pt x="9362" y="11741"/>
                    </a:cubicBezTo>
                    <a:cubicBezTo>
                      <a:pt x="8876" y="12045"/>
                      <a:pt x="9088" y="12592"/>
                      <a:pt x="8572" y="12957"/>
                    </a:cubicBezTo>
                    <a:cubicBezTo>
                      <a:pt x="7873" y="13413"/>
                      <a:pt x="6961" y="13018"/>
                      <a:pt x="6262" y="13534"/>
                    </a:cubicBezTo>
                    <a:cubicBezTo>
                      <a:pt x="6201" y="13534"/>
                      <a:pt x="6201" y="13534"/>
                      <a:pt x="6201" y="13565"/>
                    </a:cubicBezTo>
                    <a:cubicBezTo>
                      <a:pt x="6140" y="13595"/>
                      <a:pt x="6049" y="13747"/>
                      <a:pt x="6140" y="13869"/>
                    </a:cubicBezTo>
                    <a:cubicBezTo>
                      <a:pt x="7204" y="15236"/>
                      <a:pt x="8632" y="16148"/>
                      <a:pt x="9848" y="17364"/>
                    </a:cubicBezTo>
                    <a:cubicBezTo>
                      <a:pt x="10578" y="18094"/>
                      <a:pt x="11277" y="18914"/>
                      <a:pt x="11581" y="19948"/>
                    </a:cubicBezTo>
                    <a:cubicBezTo>
                      <a:pt x="11763" y="20616"/>
                      <a:pt x="11642" y="21316"/>
                      <a:pt x="11794" y="21984"/>
                    </a:cubicBezTo>
                    <a:cubicBezTo>
                      <a:pt x="11885" y="22349"/>
                      <a:pt x="11976" y="22683"/>
                      <a:pt x="12249" y="22896"/>
                    </a:cubicBezTo>
                    <a:cubicBezTo>
                      <a:pt x="12736" y="23322"/>
                      <a:pt x="13344" y="23109"/>
                      <a:pt x="13860" y="23322"/>
                    </a:cubicBezTo>
                    <a:cubicBezTo>
                      <a:pt x="15867" y="24264"/>
                      <a:pt x="12098" y="28428"/>
                      <a:pt x="11429" y="29218"/>
                    </a:cubicBezTo>
                    <a:cubicBezTo>
                      <a:pt x="10760" y="27851"/>
                      <a:pt x="9514" y="26696"/>
                      <a:pt x="8298" y="25996"/>
                    </a:cubicBezTo>
                    <a:cubicBezTo>
                      <a:pt x="7538" y="25571"/>
                      <a:pt x="6657" y="25328"/>
                      <a:pt x="5927" y="24933"/>
                    </a:cubicBezTo>
                    <a:cubicBezTo>
                      <a:pt x="4772" y="24234"/>
                      <a:pt x="4225" y="23139"/>
                      <a:pt x="4255" y="21802"/>
                    </a:cubicBezTo>
                    <a:cubicBezTo>
                      <a:pt x="4316" y="20556"/>
                      <a:pt x="4955" y="19705"/>
                      <a:pt x="5441" y="18610"/>
                    </a:cubicBezTo>
                    <a:cubicBezTo>
                      <a:pt x="5684" y="18154"/>
                      <a:pt x="5836" y="17668"/>
                      <a:pt x="5714" y="17121"/>
                    </a:cubicBezTo>
                    <a:cubicBezTo>
                      <a:pt x="5289" y="15236"/>
                      <a:pt x="2736" y="16513"/>
                      <a:pt x="1824" y="15206"/>
                    </a:cubicBezTo>
                    <a:cubicBezTo>
                      <a:pt x="2219" y="11437"/>
                      <a:pt x="3860" y="7820"/>
                      <a:pt x="6474" y="5115"/>
                    </a:cubicBezTo>
                    <a:cubicBezTo>
                      <a:pt x="6869" y="4750"/>
                      <a:pt x="7265" y="4355"/>
                      <a:pt x="7690" y="4020"/>
                    </a:cubicBezTo>
                    <a:close/>
                    <a:moveTo>
                      <a:pt x="26627" y="2653"/>
                    </a:moveTo>
                    <a:cubicBezTo>
                      <a:pt x="31976" y="5875"/>
                      <a:pt x="35107" y="12410"/>
                      <a:pt x="34469" y="18641"/>
                    </a:cubicBezTo>
                    <a:cubicBezTo>
                      <a:pt x="34347" y="19917"/>
                      <a:pt x="34074" y="21133"/>
                      <a:pt x="33587" y="22379"/>
                    </a:cubicBezTo>
                    <a:cubicBezTo>
                      <a:pt x="33496" y="22379"/>
                      <a:pt x="33405" y="22531"/>
                      <a:pt x="33526" y="22592"/>
                    </a:cubicBezTo>
                    <a:cubicBezTo>
                      <a:pt x="30943" y="21680"/>
                      <a:pt x="31156" y="17303"/>
                      <a:pt x="28086" y="17243"/>
                    </a:cubicBezTo>
                    <a:cubicBezTo>
                      <a:pt x="28025" y="17243"/>
                      <a:pt x="27994" y="17273"/>
                      <a:pt x="27994" y="17364"/>
                    </a:cubicBezTo>
                    <a:lnTo>
                      <a:pt x="27994" y="17516"/>
                    </a:lnTo>
                    <a:cubicBezTo>
                      <a:pt x="27963" y="17500"/>
                      <a:pt x="27932" y="17493"/>
                      <a:pt x="27902" y="17493"/>
                    </a:cubicBezTo>
                    <a:cubicBezTo>
                      <a:pt x="27818" y="17493"/>
                      <a:pt x="27751" y="17555"/>
                      <a:pt x="27751" y="17668"/>
                    </a:cubicBezTo>
                    <a:cubicBezTo>
                      <a:pt x="27751" y="19036"/>
                      <a:pt x="28754" y="19857"/>
                      <a:pt x="29210" y="21072"/>
                    </a:cubicBezTo>
                    <a:cubicBezTo>
                      <a:pt x="30001" y="23170"/>
                      <a:pt x="27721" y="24082"/>
                      <a:pt x="26414" y="25206"/>
                    </a:cubicBezTo>
                    <a:cubicBezTo>
                      <a:pt x="25897" y="25723"/>
                      <a:pt x="25380" y="26270"/>
                      <a:pt x="24985" y="26878"/>
                    </a:cubicBezTo>
                    <a:cubicBezTo>
                      <a:pt x="24712" y="27273"/>
                      <a:pt x="24529" y="27638"/>
                      <a:pt x="24317" y="28063"/>
                    </a:cubicBezTo>
                    <a:cubicBezTo>
                      <a:pt x="24286" y="28094"/>
                      <a:pt x="24256" y="28246"/>
                      <a:pt x="24225" y="28307"/>
                    </a:cubicBezTo>
                    <a:lnTo>
                      <a:pt x="24104" y="28641"/>
                    </a:lnTo>
                    <a:cubicBezTo>
                      <a:pt x="24104" y="28823"/>
                      <a:pt x="24043" y="29006"/>
                      <a:pt x="23891" y="29188"/>
                    </a:cubicBezTo>
                    <a:cubicBezTo>
                      <a:pt x="23724" y="29340"/>
                      <a:pt x="23511" y="29416"/>
                      <a:pt x="23306" y="29416"/>
                    </a:cubicBezTo>
                    <a:cubicBezTo>
                      <a:pt x="23101" y="29416"/>
                      <a:pt x="22903" y="29340"/>
                      <a:pt x="22766" y="29188"/>
                    </a:cubicBezTo>
                    <a:cubicBezTo>
                      <a:pt x="22675" y="29066"/>
                      <a:pt x="22584" y="28945"/>
                      <a:pt x="22493" y="28793"/>
                    </a:cubicBezTo>
                    <a:lnTo>
                      <a:pt x="22432" y="28793"/>
                    </a:lnTo>
                    <a:cubicBezTo>
                      <a:pt x="22128" y="28550"/>
                      <a:pt x="21976" y="27699"/>
                      <a:pt x="21855" y="27334"/>
                    </a:cubicBezTo>
                    <a:cubicBezTo>
                      <a:pt x="21703" y="26848"/>
                      <a:pt x="21551" y="26331"/>
                      <a:pt x="21399" y="25814"/>
                    </a:cubicBezTo>
                    <a:cubicBezTo>
                      <a:pt x="21095" y="24811"/>
                      <a:pt x="20882" y="23778"/>
                      <a:pt x="20669" y="22714"/>
                    </a:cubicBezTo>
                    <a:cubicBezTo>
                      <a:pt x="20335" y="20951"/>
                      <a:pt x="20000" y="18489"/>
                      <a:pt x="21733" y="17364"/>
                    </a:cubicBezTo>
                    <a:cubicBezTo>
                      <a:pt x="22554" y="16817"/>
                      <a:pt x="23952" y="16665"/>
                      <a:pt x="24377" y="15632"/>
                    </a:cubicBezTo>
                    <a:cubicBezTo>
                      <a:pt x="24621" y="14933"/>
                      <a:pt x="24317" y="14294"/>
                      <a:pt x="25016" y="13686"/>
                    </a:cubicBezTo>
                    <a:cubicBezTo>
                      <a:pt x="25472" y="13291"/>
                      <a:pt x="26049" y="13139"/>
                      <a:pt x="26414" y="12683"/>
                    </a:cubicBezTo>
                    <a:cubicBezTo>
                      <a:pt x="27022" y="11923"/>
                      <a:pt x="26870" y="10890"/>
                      <a:pt x="26383" y="10100"/>
                    </a:cubicBezTo>
                    <a:cubicBezTo>
                      <a:pt x="25411" y="8458"/>
                      <a:pt x="23192" y="8367"/>
                      <a:pt x="21976" y="6938"/>
                    </a:cubicBezTo>
                    <a:cubicBezTo>
                      <a:pt x="21368" y="6239"/>
                      <a:pt x="21095" y="5328"/>
                      <a:pt x="21763" y="4507"/>
                    </a:cubicBezTo>
                    <a:cubicBezTo>
                      <a:pt x="22250" y="3960"/>
                      <a:pt x="22766" y="3747"/>
                      <a:pt x="23496" y="3504"/>
                    </a:cubicBezTo>
                    <a:cubicBezTo>
                      <a:pt x="24529" y="3139"/>
                      <a:pt x="25563" y="2896"/>
                      <a:pt x="26627" y="2653"/>
                    </a:cubicBezTo>
                    <a:close/>
                    <a:moveTo>
                      <a:pt x="18338" y="395"/>
                    </a:moveTo>
                    <a:cubicBezTo>
                      <a:pt x="20889" y="395"/>
                      <a:pt x="23434" y="947"/>
                      <a:pt x="25715" y="2075"/>
                    </a:cubicBezTo>
                    <a:cubicBezTo>
                      <a:pt x="25897" y="2197"/>
                      <a:pt x="26049" y="2258"/>
                      <a:pt x="26232" y="2379"/>
                    </a:cubicBezTo>
                    <a:cubicBezTo>
                      <a:pt x="25289" y="2531"/>
                      <a:pt x="24347" y="2774"/>
                      <a:pt x="23435" y="3109"/>
                    </a:cubicBezTo>
                    <a:cubicBezTo>
                      <a:pt x="22736" y="3352"/>
                      <a:pt x="21855" y="3595"/>
                      <a:pt x="21368" y="4203"/>
                    </a:cubicBezTo>
                    <a:cubicBezTo>
                      <a:pt x="20487" y="5358"/>
                      <a:pt x="21247" y="6878"/>
                      <a:pt x="22219" y="7638"/>
                    </a:cubicBezTo>
                    <a:cubicBezTo>
                      <a:pt x="22979" y="8245"/>
                      <a:pt x="23921" y="8549"/>
                      <a:pt x="24742" y="9036"/>
                    </a:cubicBezTo>
                    <a:cubicBezTo>
                      <a:pt x="26171" y="9917"/>
                      <a:pt x="27295" y="11650"/>
                      <a:pt x="25563" y="12866"/>
                    </a:cubicBezTo>
                    <a:cubicBezTo>
                      <a:pt x="25107" y="13200"/>
                      <a:pt x="24529" y="13413"/>
                      <a:pt x="24256" y="13929"/>
                    </a:cubicBezTo>
                    <a:cubicBezTo>
                      <a:pt x="23800" y="14811"/>
                      <a:pt x="24408" y="15571"/>
                      <a:pt x="23283" y="16209"/>
                    </a:cubicBezTo>
                    <a:cubicBezTo>
                      <a:pt x="21855" y="17030"/>
                      <a:pt x="20608" y="17243"/>
                      <a:pt x="20183" y="19006"/>
                    </a:cubicBezTo>
                    <a:cubicBezTo>
                      <a:pt x="19727" y="20799"/>
                      <a:pt x="20274" y="22835"/>
                      <a:pt x="20699" y="24568"/>
                    </a:cubicBezTo>
                    <a:cubicBezTo>
                      <a:pt x="20912" y="25723"/>
                      <a:pt x="21216" y="26817"/>
                      <a:pt x="21611" y="27881"/>
                    </a:cubicBezTo>
                    <a:cubicBezTo>
                      <a:pt x="21824" y="28519"/>
                      <a:pt x="22098" y="29370"/>
                      <a:pt x="22766" y="29705"/>
                    </a:cubicBezTo>
                    <a:cubicBezTo>
                      <a:pt x="22951" y="29797"/>
                      <a:pt x="23118" y="29838"/>
                      <a:pt x="23270" y="29838"/>
                    </a:cubicBezTo>
                    <a:cubicBezTo>
                      <a:pt x="24320" y="29838"/>
                      <a:pt x="24656" y="27876"/>
                      <a:pt x="25107" y="27212"/>
                    </a:cubicBezTo>
                    <a:cubicBezTo>
                      <a:pt x="25897" y="25936"/>
                      <a:pt x="26991" y="25176"/>
                      <a:pt x="28146" y="24325"/>
                    </a:cubicBezTo>
                    <a:cubicBezTo>
                      <a:pt x="28663" y="23899"/>
                      <a:pt x="29241" y="23443"/>
                      <a:pt x="29514" y="22805"/>
                    </a:cubicBezTo>
                    <a:cubicBezTo>
                      <a:pt x="30305" y="20920"/>
                      <a:pt x="28238" y="19553"/>
                      <a:pt x="28055" y="17850"/>
                    </a:cubicBezTo>
                    <a:cubicBezTo>
                      <a:pt x="28086" y="17850"/>
                      <a:pt x="28086" y="17850"/>
                      <a:pt x="28086" y="17820"/>
                    </a:cubicBezTo>
                    <a:cubicBezTo>
                      <a:pt x="28138" y="17563"/>
                      <a:pt x="28261" y="17461"/>
                      <a:pt x="28423" y="17461"/>
                    </a:cubicBezTo>
                    <a:cubicBezTo>
                      <a:pt x="29008" y="17461"/>
                      <a:pt x="30107" y="18804"/>
                      <a:pt x="30274" y="19066"/>
                    </a:cubicBezTo>
                    <a:cubicBezTo>
                      <a:pt x="30669" y="19765"/>
                      <a:pt x="30943" y="20556"/>
                      <a:pt x="31399" y="21224"/>
                    </a:cubicBezTo>
                    <a:cubicBezTo>
                      <a:pt x="31824" y="21832"/>
                      <a:pt x="32615" y="22744"/>
                      <a:pt x="33466" y="22744"/>
                    </a:cubicBezTo>
                    <a:cubicBezTo>
                      <a:pt x="31125" y="28489"/>
                      <a:pt x="25472" y="32744"/>
                      <a:pt x="19271" y="33291"/>
                    </a:cubicBezTo>
                    <a:cubicBezTo>
                      <a:pt x="19241" y="33291"/>
                      <a:pt x="19210" y="33291"/>
                      <a:pt x="19149" y="33322"/>
                    </a:cubicBezTo>
                    <a:cubicBezTo>
                      <a:pt x="19010" y="33325"/>
                      <a:pt x="18871" y="33327"/>
                      <a:pt x="18732" y="33327"/>
                    </a:cubicBezTo>
                    <a:cubicBezTo>
                      <a:pt x="12431" y="33327"/>
                      <a:pt x="6258" y="29972"/>
                      <a:pt x="3344" y="24173"/>
                    </a:cubicBezTo>
                    <a:cubicBezTo>
                      <a:pt x="2067" y="21528"/>
                      <a:pt x="1581" y="18580"/>
                      <a:pt x="1793" y="15662"/>
                    </a:cubicBezTo>
                    <a:lnTo>
                      <a:pt x="1793" y="15662"/>
                    </a:lnTo>
                    <a:cubicBezTo>
                      <a:pt x="1945" y="15844"/>
                      <a:pt x="2128" y="15966"/>
                      <a:pt x="2432" y="16057"/>
                    </a:cubicBezTo>
                    <a:cubicBezTo>
                      <a:pt x="2736" y="16179"/>
                      <a:pt x="3100" y="16179"/>
                      <a:pt x="3404" y="16209"/>
                    </a:cubicBezTo>
                    <a:cubicBezTo>
                      <a:pt x="3708" y="16209"/>
                      <a:pt x="4043" y="16270"/>
                      <a:pt x="4377" y="16300"/>
                    </a:cubicBezTo>
                    <a:cubicBezTo>
                      <a:pt x="5441" y="16817"/>
                      <a:pt x="5714" y="17547"/>
                      <a:pt x="5167" y="18458"/>
                    </a:cubicBezTo>
                    <a:cubicBezTo>
                      <a:pt x="4559" y="19857"/>
                      <a:pt x="3769" y="20860"/>
                      <a:pt x="3951" y="22531"/>
                    </a:cubicBezTo>
                    <a:cubicBezTo>
                      <a:pt x="4164" y="24082"/>
                      <a:pt x="5076" y="24963"/>
                      <a:pt x="6444" y="25571"/>
                    </a:cubicBezTo>
                    <a:cubicBezTo>
                      <a:pt x="7447" y="26027"/>
                      <a:pt x="8420" y="26392"/>
                      <a:pt x="9271" y="27121"/>
                    </a:cubicBezTo>
                    <a:cubicBezTo>
                      <a:pt x="10122" y="27851"/>
                      <a:pt x="10699" y="28732"/>
                      <a:pt x="11338" y="29583"/>
                    </a:cubicBezTo>
                    <a:cubicBezTo>
                      <a:pt x="11360" y="29628"/>
                      <a:pt x="11407" y="29648"/>
                      <a:pt x="11453" y="29648"/>
                    </a:cubicBezTo>
                    <a:cubicBezTo>
                      <a:pt x="11532" y="29648"/>
                      <a:pt x="11608" y="29588"/>
                      <a:pt x="11550" y="29492"/>
                    </a:cubicBezTo>
                    <a:cubicBezTo>
                      <a:pt x="11611" y="29492"/>
                      <a:pt x="11611" y="29492"/>
                      <a:pt x="11642" y="29431"/>
                    </a:cubicBezTo>
                    <a:cubicBezTo>
                      <a:pt x="12857" y="28215"/>
                      <a:pt x="14499" y="26452"/>
                      <a:pt x="14833" y="24689"/>
                    </a:cubicBezTo>
                    <a:cubicBezTo>
                      <a:pt x="14894" y="24234"/>
                      <a:pt x="14894" y="23778"/>
                      <a:pt x="14651" y="23413"/>
                    </a:cubicBezTo>
                    <a:cubicBezTo>
                      <a:pt x="14195" y="22835"/>
                      <a:pt x="13587" y="23048"/>
                      <a:pt x="13009" y="22866"/>
                    </a:cubicBezTo>
                    <a:cubicBezTo>
                      <a:pt x="11824" y="22440"/>
                      <a:pt x="12249" y="20799"/>
                      <a:pt x="11976" y="19857"/>
                    </a:cubicBezTo>
                    <a:cubicBezTo>
                      <a:pt x="11794" y="19218"/>
                      <a:pt x="11459" y="18641"/>
                      <a:pt x="11064" y="18124"/>
                    </a:cubicBezTo>
                    <a:cubicBezTo>
                      <a:pt x="9787" y="16361"/>
                      <a:pt x="7751" y="15328"/>
                      <a:pt x="6444" y="13625"/>
                    </a:cubicBezTo>
                    <a:cubicBezTo>
                      <a:pt x="7265" y="13413"/>
                      <a:pt x="8420" y="13656"/>
                      <a:pt x="9058" y="13048"/>
                    </a:cubicBezTo>
                    <a:cubicBezTo>
                      <a:pt x="9271" y="12835"/>
                      <a:pt x="9240" y="12501"/>
                      <a:pt x="9392" y="12288"/>
                    </a:cubicBezTo>
                    <a:cubicBezTo>
                      <a:pt x="9787" y="11802"/>
                      <a:pt x="10699" y="12106"/>
                      <a:pt x="11246" y="11893"/>
                    </a:cubicBezTo>
                    <a:cubicBezTo>
                      <a:pt x="13405" y="11042"/>
                      <a:pt x="11186" y="8093"/>
                      <a:pt x="10456" y="7030"/>
                    </a:cubicBezTo>
                    <a:cubicBezTo>
                      <a:pt x="10456" y="6999"/>
                      <a:pt x="10426" y="6999"/>
                      <a:pt x="10426" y="6999"/>
                    </a:cubicBezTo>
                    <a:cubicBezTo>
                      <a:pt x="11429" y="6786"/>
                      <a:pt x="15107" y="5935"/>
                      <a:pt x="14164" y="4294"/>
                    </a:cubicBezTo>
                    <a:cubicBezTo>
                      <a:pt x="13924" y="3906"/>
                      <a:pt x="13527" y="3821"/>
                      <a:pt x="13122" y="3821"/>
                    </a:cubicBezTo>
                    <a:cubicBezTo>
                      <a:pt x="12861" y="3821"/>
                      <a:pt x="12598" y="3857"/>
                      <a:pt x="12371" y="3869"/>
                    </a:cubicBezTo>
                    <a:cubicBezTo>
                      <a:pt x="12027" y="3890"/>
                      <a:pt x="11687" y="3898"/>
                      <a:pt x="11348" y="3898"/>
                    </a:cubicBezTo>
                    <a:cubicBezTo>
                      <a:pt x="10219" y="3898"/>
                      <a:pt x="9109" y="3808"/>
                      <a:pt x="7964" y="3808"/>
                    </a:cubicBezTo>
                    <a:cubicBezTo>
                      <a:pt x="10915" y="1558"/>
                      <a:pt x="14634" y="395"/>
                      <a:pt x="18338" y="395"/>
                    </a:cubicBezTo>
                    <a:close/>
                    <a:moveTo>
                      <a:pt x="18218" y="1"/>
                    </a:moveTo>
                    <a:cubicBezTo>
                      <a:pt x="14615" y="1"/>
                      <a:pt x="10998" y="1095"/>
                      <a:pt x="8055" y="3230"/>
                    </a:cubicBezTo>
                    <a:cubicBezTo>
                      <a:pt x="2401" y="7334"/>
                      <a:pt x="0" y="15145"/>
                      <a:pt x="2037" y="21802"/>
                    </a:cubicBezTo>
                    <a:cubicBezTo>
                      <a:pt x="4089" y="28596"/>
                      <a:pt x="10953" y="33575"/>
                      <a:pt x="18001" y="33575"/>
                    </a:cubicBezTo>
                    <a:cubicBezTo>
                      <a:pt x="18363" y="33575"/>
                      <a:pt x="18726" y="33561"/>
                      <a:pt x="19089" y="33535"/>
                    </a:cubicBezTo>
                    <a:cubicBezTo>
                      <a:pt x="19119" y="33595"/>
                      <a:pt x="19149" y="33626"/>
                      <a:pt x="19241" y="33626"/>
                    </a:cubicBezTo>
                    <a:cubicBezTo>
                      <a:pt x="26171" y="33079"/>
                      <a:pt x="32432" y="28124"/>
                      <a:pt x="34347" y="21437"/>
                    </a:cubicBezTo>
                    <a:cubicBezTo>
                      <a:pt x="36262" y="14872"/>
                      <a:pt x="33587" y="7394"/>
                      <a:pt x="28238" y="3291"/>
                    </a:cubicBezTo>
                    <a:cubicBezTo>
                      <a:pt x="25360" y="1080"/>
                      <a:pt x="21796" y="1"/>
                      <a:pt x="18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51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51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51"/>
              <p:cNvSpPr/>
              <p:nvPr/>
            </p:nvSpPr>
            <p:spPr>
              <a:xfrm>
                <a:off x="1221052" y="1766226"/>
                <a:ext cx="111424" cy="82209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662" extrusionOk="0">
                    <a:moveTo>
                      <a:pt x="2977" y="1"/>
                    </a:moveTo>
                    <a:cubicBezTo>
                      <a:pt x="2861" y="1"/>
                      <a:pt x="2745" y="118"/>
                      <a:pt x="2786" y="264"/>
                    </a:cubicBezTo>
                    <a:cubicBezTo>
                      <a:pt x="3182" y="1115"/>
                      <a:pt x="2847" y="2301"/>
                      <a:pt x="1814" y="2362"/>
                    </a:cubicBezTo>
                    <a:cubicBezTo>
                      <a:pt x="1769" y="2365"/>
                      <a:pt x="1724" y="2367"/>
                      <a:pt x="1679" y="2367"/>
                    </a:cubicBezTo>
                    <a:cubicBezTo>
                      <a:pt x="1348" y="2367"/>
                      <a:pt x="990" y="2268"/>
                      <a:pt x="750" y="2027"/>
                    </a:cubicBezTo>
                    <a:cubicBezTo>
                      <a:pt x="385" y="1632"/>
                      <a:pt x="385" y="1024"/>
                      <a:pt x="294" y="538"/>
                    </a:cubicBezTo>
                    <a:cubicBezTo>
                      <a:pt x="294" y="474"/>
                      <a:pt x="243" y="435"/>
                      <a:pt x="195" y="435"/>
                    </a:cubicBezTo>
                    <a:cubicBezTo>
                      <a:pt x="152" y="435"/>
                      <a:pt x="112" y="466"/>
                      <a:pt x="112" y="538"/>
                    </a:cubicBezTo>
                    <a:cubicBezTo>
                      <a:pt x="0" y="1625"/>
                      <a:pt x="579" y="2661"/>
                      <a:pt x="1684" y="2661"/>
                    </a:cubicBezTo>
                    <a:cubicBezTo>
                      <a:pt x="1784" y="2661"/>
                      <a:pt x="1888" y="2653"/>
                      <a:pt x="1996" y="2635"/>
                    </a:cubicBezTo>
                    <a:cubicBezTo>
                      <a:pt x="3151" y="2453"/>
                      <a:pt x="3607" y="1085"/>
                      <a:pt x="3121" y="82"/>
                    </a:cubicBezTo>
                    <a:cubicBezTo>
                      <a:pt x="3083" y="25"/>
                      <a:pt x="3030" y="1"/>
                      <a:pt x="29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51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51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51"/>
              <p:cNvSpPr/>
              <p:nvPr/>
            </p:nvSpPr>
            <p:spPr>
              <a:xfrm>
                <a:off x="1079116" y="1713015"/>
                <a:ext cx="119114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934" extrusionOk="0">
                    <a:moveTo>
                      <a:pt x="1679" y="1"/>
                    </a:moveTo>
                    <a:cubicBezTo>
                      <a:pt x="382" y="1"/>
                      <a:pt x="1" y="1406"/>
                      <a:pt x="87" y="2534"/>
                    </a:cubicBezTo>
                    <a:cubicBezTo>
                      <a:pt x="118" y="2797"/>
                      <a:pt x="345" y="2934"/>
                      <a:pt x="556" y="2934"/>
                    </a:cubicBezTo>
                    <a:cubicBezTo>
                      <a:pt x="762" y="2934"/>
                      <a:pt x="953" y="2804"/>
                      <a:pt x="938" y="2534"/>
                    </a:cubicBezTo>
                    <a:cubicBezTo>
                      <a:pt x="908" y="1805"/>
                      <a:pt x="908" y="741"/>
                      <a:pt x="1881" y="741"/>
                    </a:cubicBezTo>
                    <a:cubicBezTo>
                      <a:pt x="2914" y="741"/>
                      <a:pt x="3188" y="1805"/>
                      <a:pt x="3492" y="2565"/>
                    </a:cubicBezTo>
                    <a:cubicBezTo>
                      <a:pt x="3492" y="2595"/>
                      <a:pt x="3530" y="2610"/>
                      <a:pt x="3568" y="2610"/>
                    </a:cubicBezTo>
                    <a:cubicBezTo>
                      <a:pt x="3606" y="2610"/>
                      <a:pt x="3644" y="2595"/>
                      <a:pt x="3644" y="2565"/>
                    </a:cubicBezTo>
                    <a:cubicBezTo>
                      <a:pt x="3856" y="1440"/>
                      <a:pt x="3066" y="164"/>
                      <a:pt x="1881" y="12"/>
                    </a:cubicBezTo>
                    <a:cubicBezTo>
                      <a:pt x="1811" y="4"/>
                      <a:pt x="1744" y="1"/>
                      <a:pt x="16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51"/>
              <p:cNvSpPr/>
              <p:nvPr/>
            </p:nvSpPr>
            <p:spPr>
              <a:xfrm>
                <a:off x="1338066" y="1689051"/>
                <a:ext cx="120720" cy="90547"/>
              </a:xfrm>
              <a:custGeom>
                <a:avLst/>
                <a:gdLst/>
                <a:ahLst/>
                <a:cxnLst/>
                <a:rect l="l" t="t" r="r" b="b"/>
                <a:pathLst>
                  <a:path w="3909" h="2932" extrusionOk="0">
                    <a:moveTo>
                      <a:pt x="2212" y="0"/>
                    </a:moveTo>
                    <a:cubicBezTo>
                      <a:pt x="2046" y="0"/>
                      <a:pt x="1866" y="28"/>
                      <a:pt x="1672" y="89"/>
                    </a:cubicBezTo>
                    <a:cubicBezTo>
                      <a:pt x="548" y="423"/>
                      <a:pt x="0" y="1821"/>
                      <a:pt x="396" y="2885"/>
                    </a:cubicBezTo>
                    <a:cubicBezTo>
                      <a:pt x="407" y="2918"/>
                      <a:pt x="430" y="2931"/>
                      <a:pt x="455" y="2931"/>
                    </a:cubicBezTo>
                    <a:cubicBezTo>
                      <a:pt x="499" y="2931"/>
                      <a:pt x="548" y="2893"/>
                      <a:pt x="548" y="2855"/>
                    </a:cubicBezTo>
                    <a:cubicBezTo>
                      <a:pt x="700" y="2064"/>
                      <a:pt x="760" y="940"/>
                      <a:pt x="1794" y="757"/>
                    </a:cubicBezTo>
                    <a:cubicBezTo>
                      <a:pt x="1869" y="743"/>
                      <a:pt x="1939" y="737"/>
                      <a:pt x="2004" y="737"/>
                    </a:cubicBezTo>
                    <a:cubicBezTo>
                      <a:pt x="2790" y="737"/>
                      <a:pt x="2928" y="1695"/>
                      <a:pt x="3040" y="2368"/>
                    </a:cubicBezTo>
                    <a:cubicBezTo>
                      <a:pt x="3079" y="2589"/>
                      <a:pt x="3246" y="2688"/>
                      <a:pt x="3422" y="2688"/>
                    </a:cubicBezTo>
                    <a:cubicBezTo>
                      <a:pt x="3657" y="2688"/>
                      <a:pt x="3908" y="2512"/>
                      <a:pt x="3891" y="2216"/>
                    </a:cubicBezTo>
                    <a:cubicBezTo>
                      <a:pt x="3812" y="1188"/>
                      <a:pt x="3299" y="0"/>
                      <a:pt x="2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51"/>
              <p:cNvSpPr/>
              <p:nvPr/>
            </p:nvSpPr>
            <p:spPr>
              <a:xfrm>
                <a:off x="1060216" y="1664376"/>
                <a:ext cx="34743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57" extrusionOk="0">
                    <a:moveTo>
                      <a:pt x="883" y="0"/>
                    </a:moveTo>
                    <a:cubicBezTo>
                      <a:pt x="671" y="0"/>
                      <a:pt x="464" y="97"/>
                      <a:pt x="304" y="310"/>
                    </a:cubicBezTo>
                    <a:cubicBezTo>
                      <a:pt x="183" y="432"/>
                      <a:pt x="0" y="736"/>
                      <a:pt x="122" y="918"/>
                    </a:cubicBezTo>
                    <a:lnTo>
                      <a:pt x="122" y="948"/>
                    </a:lnTo>
                    <a:cubicBezTo>
                      <a:pt x="122" y="1017"/>
                      <a:pt x="170" y="1056"/>
                      <a:pt x="217" y="1056"/>
                    </a:cubicBezTo>
                    <a:cubicBezTo>
                      <a:pt x="254" y="1056"/>
                      <a:pt x="291" y="1032"/>
                      <a:pt x="304" y="979"/>
                    </a:cubicBezTo>
                    <a:cubicBezTo>
                      <a:pt x="335" y="948"/>
                      <a:pt x="335" y="948"/>
                      <a:pt x="335" y="918"/>
                    </a:cubicBezTo>
                    <a:cubicBezTo>
                      <a:pt x="456" y="827"/>
                      <a:pt x="487" y="675"/>
                      <a:pt x="547" y="584"/>
                    </a:cubicBezTo>
                    <a:cubicBezTo>
                      <a:pt x="669" y="432"/>
                      <a:pt x="851" y="310"/>
                      <a:pt x="1034" y="219"/>
                    </a:cubicBezTo>
                    <a:cubicBezTo>
                      <a:pt x="1125" y="188"/>
                      <a:pt x="1125" y="6"/>
                      <a:pt x="973" y="6"/>
                    </a:cubicBezTo>
                    <a:cubicBezTo>
                      <a:pt x="943" y="2"/>
                      <a:pt x="913" y="0"/>
                      <a:pt x="8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51"/>
              <p:cNvSpPr/>
              <p:nvPr/>
            </p:nvSpPr>
            <p:spPr>
              <a:xfrm>
                <a:off x="1422560" y="1632844"/>
                <a:ext cx="3755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81" extrusionOk="0">
                    <a:moveTo>
                      <a:pt x="360" y="0"/>
                    </a:moveTo>
                    <a:cubicBezTo>
                      <a:pt x="294" y="0"/>
                      <a:pt x="225" y="8"/>
                      <a:pt x="152" y="24"/>
                    </a:cubicBezTo>
                    <a:cubicBezTo>
                      <a:pt x="0" y="85"/>
                      <a:pt x="30" y="267"/>
                      <a:pt x="152" y="267"/>
                    </a:cubicBezTo>
                    <a:cubicBezTo>
                      <a:pt x="334" y="298"/>
                      <a:pt x="547" y="358"/>
                      <a:pt x="638" y="480"/>
                    </a:cubicBezTo>
                    <a:cubicBezTo>
                      <a:pt x="760" y="571"/>
                      <a:pt x="790" y="723"/>
                      <a:pt x="912" y="784"/>
                    </a:cubicBezTo>
                    <a:lnTo>
                      <a:pt x="942" y="814"/>
                    </a:lnTo>
                    <a:cubicBezTo>
                      <a:pt x="966" y="861"/>
                      <a:pt x="1002" y="881"/>
                      <a:pt x="1038" y="881"/>
                    </a:cubicBezTo>
                    <a:cubicBezTo>
                      <a:pt x="1097" y="881"/>
                      <a:pt x="1155" y="829"/>
                      <a:pt x="1155" y="754"/>
                    </a:cubicBezTo>
                    <a:lnTo>
                      <a:pt x="1155" y="723"/>
                    </a:lnTo>
                    <a:cubicBezTo>
                      <a:pt x="1216" y="510"/>
                      <a:pt x="1003" y="267"/>
                      <a:pt x="851" y="146"/>
                    </a:cubicBezTo>
                    <a:cubicBezTo>
                      <a:pt x="695" y="57"/>
                      <a:pt x="540" y="0"/>
                      <a:pt x="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2" name="Google Shape;1662;p51"/>
          <p:cNvGrpSpPr/>
          <p:nvPr/>
        </p:nvGrpSpPr>
        <p:grpSpPr>
          <a:xfrm>
            <a:off x="8028384" y="1635646"/>
            <a:ext cx="1325836" cy="673226"/>
            <a:chOff x="4969154" y="2654413"/>
            <a:chExt cx="957559" cy="486224"/>
          </a:xfrm>
        </p:grpSpPr>
        <p:sp>
          <p:nvSpPr>
            <p:cNvPr id="1663" name="Google Shape;1663;p51"/>
            <p:cNvSpPr/>
            <p:nvPr/>
          </p:nvSpPr>
          <p:spPr>
            <a:xfrm>
              <a:off x="4969154" y="2654413"/>
              <a:ext cx="957559" cy="486224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51"/>
            <p:cNvGrpSpPr/>
            <p:nvPr/>
          </p:nvGrpSpPr>
          <p:grpSpPr>
            <a:xfrm>
              <a:off x="4995234" y="2667088"/>
              <a:ext cx="905410" cy="460771"/>
              <a:chOff x="1823150" y="3499775"/>
              <a:chExt cx="1079025" cy="549125"/>
            </a:xfrm>
          </p:grpSpPr>
          <p:sp>
            <p:nvSpPr>
              <p:cNvPr id="1665" name="Google Shape;1665;p51"/>
              <p:cNvSpPr/>
              <p:nvPr/>
            </p:nvSpPr>
            <p:spPr>
              <a:xfrm>
                <a:off x="1844000" y="3519475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51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51"/>
              <p:cNvSpPr/>
              <p:nvPr/>
            </p:nvSpPr>
            <p:spPr>
              <a:xfrm>
                <a:off x="1844825" y="3516125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51"/>
              <p:cNvSpPr/>
              <p:nvPr/>
            </p:nvSpPr>
            <p:spPr>
              <a:xfrm>
                <a:off x="1823150" y="3499775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9" name="Google Shape;1669;p51"/>
          <p:cNvGrpSpPr/>
          <p:nvPr/>
        </p:nvGrpSpPr>
        <p:grpSpPr>
          <a:xfrm>
            <a:off x="323528" y="3867894"/>
            <a:ext cx="1472743" cy="630300"/>
            <a:chOff x="6171870" y="474396"/>
            <a:chExt cx="903856" cy="386829"/>
          </a:xfrm>
        </p:grpSpPr>
        <p:sp>
          <p:nvSpPr>
            <p:cNvPr id="1670" name="Google Shape;1670;p51"/>
            <p:cNvSpPr/>
            <p:nvPr/>
          </p:nvSpPr>
          <p:spPr>
            <a:xfrm>
              <a:off x="6171870" y="474396"/>
              <a:ext cx="903856" cy="386829"/>
            </a:xfrm>
            <a:custGeom>
              <a:avLst/>
              <a:gdLst/>
              <a:ahLst/>
              <a:cxnLst/>
              <a:rect l="l" t="t" r="r" b="b"/>
              <a:pathLst>
                <a:path w="26688" h="10491" extrusionOk="0">
                  <a:moveTo>
                    <a:pt x="17705" y="0"/>
                  </a:moveTo>
                  <a:cubicBezTo>
                    <a:pt x="15982" y="0"/>
                    <a:pt x="14535" y="655"/>
                    <a:pt x="13283" y="1645"/>
                  </a:cubicBezTo>
                  <a:cubicBezTo>
                    <a:pt x="11885" y="2770"/>
                    <a:pt x="10760" y="4381"/>
                    <a:pt x="10000" y="6053"/>
                  </a:cubicBezTo>
                  <a:cubicBezTo>
                    <a:pt x="9909" y="6266"/>
                    <a:pt x="9818" y="6448"/>
                    <a:pt x="9757" y="6691"/>
                  </a:cubicBezTo>
                  <a:cubicBezTo>
                    <a:pt x="9453" y="5931"/>
                    <a:pt x="8845" y="5354"/>
                    <a:pt x="8116" y="5080"/>
                  </a:cubicBezTo>
                  <a:cubicBezTo>
                    <a:pt x="7812" y="4989"/>
                    <a:pt x="7508" y="4898"/>
                    <a:pt x="7174" y="4898"/>
                  </a:cubicBezTo>
                  <a:cubicBezTo>
                    <a:pt x="7022" y="4898"/>
                    <a:pt x="6809" y="4898"/>
                    <a:pt x="6687" y="4928"/>
                  </a:cubicBezTo>
                  <a:cubicBezTo>
                    <a:pt x="5806" y="5080"/>
                    <a:pt x="5107" y="5597"/>
                    <a:pt x="4651" y="6266"/>
                  </a:cubicBezTo>
                  <a:cubicBezTo>
                    <a:pt x="4620" y="6357"/>
                    <a:pt x="4560" y="6448"/>
                    <a:pt x="4499" y="6539"/>
                  </a:cubicBezTo>
                  <a:cubicBezTo>
                    <a:pt x="4164" y="7177"/>
                    <a:pt x="4013" y="7907"/>
                    <a:pt x="4013" y="8636"/>
                  </a:cubicBezTo>
                  <a:cubicBezTo>
                    <a:pt x="3590" y="8338"/>
                    <a:pt x="3088" y="8196"/>
                    <a:pt x="2588" y="8196"/>
                  </a:cubicBezTo>
                  <a:cubicBezTo>
                    <a:pt x="1612" y="8196"/>
                    <a:pt x="646" y="8736"/>
                    <a:pt x="304" y="9700"/>
                  </a:cubicBezTo>
                  <a:cubicBezTo>
                    <a:pt x="243" y="9791"/>
                    <a:pt x="213" y="9883"/>
                    <a:pt x="213" y="10004"/>
                  </a:cubicBezTo>
                  <a:lnTo>
                    <a:pt x="213" y="10065"/>
                  </a:lnTo>
                  <a:cubicBezTo>
                    <a:pt x="213" y="10095"/>
                    <a:pt x="243" y="10156"/>
                    <a:pt x="304" y="10156"/>
                  </a:cubicBezTo>
                  <a:lnTo>
                    <a:pt x="365" y="10156"/>
                  </a:lnTo>
                  <a:cubicBezTo>
                    <a:pt x="243" y="10156"/>
                    <a:pt x="183" y="10187"/>
                    <a:pt x="61" y="10187"/>
                  </a:cubicBezTo>
                  <a:cubicBezTo>
                    <a:pt x="0" y="10187"/>
                    <a:pt x="0" y="10308"/>
                    <a:pt x="61" y="10308"/>
                  </a:cubicBezTo>
                  <a:cubicBezTo>
                    <a:pt x="1068" y="10407"/>
                    <a:pt x="2095" y="10434"/>
                    <a:pt x="3130" y="10434"/>
                  </a:cubicBezTo>
                  <a:cubicBezTo>
                    <a:pt x="4312" y="10434"/>
                    <a:pt x="5504" y="10399"/>
                    <a:pt x="6687" y="10399"/>
                  </a:cubicBezTo>
                  <a:lnTo>
                    <a:pt x="13010" y="10399"/>
                  </a:lnTo>
                  <a:cubicBezTo>
                    <a:pt x="15239" y="10399"/>
                    <a:pt x="17454" y="10426"/>
                    <a:pt x="19674" y="10426"/>
                  </a:cubicBezTo>
                  <a:cubicBezTo>
                    <a:pt x="20784" y="10426"/>
                    <a:pt x="21895" y="10420"/>
                    <a:pt x="23010" y="10399"/>
                  </a:cubicBezTo>
                  <a:cubicBezTo>
                    <a:pt x="23952" y="10399"/>
                    <a:pt x="24955" y="10399"/>
                    <a:pt x="25897" y="10369"/>
                  </a:cubicBezTo>
                  <a:lnTo>
                    <a:pt x="25989" y="10369"/>
                  </a:lnTo>
                  <a:cubicBezTo>
                    <a:pt x="26019" y="10445"/>
                    <a:pt x="26103" y="10491"/>
                    <a:pt x="26182" y="10491"/>
                  </a:cubicBezTo>
                  <a:cubicBezTo>
                    <a:pt x="26262" y="10491"/>
                    <a:pt x="26338" y="10445"/>
                    <a:pt x="26353" y="10339"/>
                  </a:cubicBezTo>
                  <a:cubicBezTo>
                    <a:pt x="26384" y="10217"/>
                    <a:pt x="26384" y="10095"/>
                    <a:pt x="26445" y="10004"/>
                  </a:cubicBezTo>
                  <a:cubicBezTo>
                    <a:pt x="26688" y="8819"/>
                    <a:pt x="25745" y="7816"/>
                    <a:pt x="24621" y="7816"/>
                  </a:cubicBezTo>
                  <a:lnTo>
                    <a:pt x="24317" y="7816"/>
                  </a:lnTo>
                  <a:cubicBezTo>
                    <a:pt x="24104" y="7876"/>
                    <a:pt x="23922" y="7907"/>
                    <a:pt x="23709" y="7968"/>
                  </a:cubicBezTo>
                  <a:cubicBezTo>
                    <a:pt x="23739" y="7481"/>
                    <a:pt x="23739" y="6965"/>
                    <a:pt x="23739" y="6448"/>
                  </a:cubicBezTo>
                  <a:cubicBezTo>
                    <a:pt x="23739" y="5688"/>
                    <a:pt x="23648" y="4928"/>
                    <a:pt x="23466" y="4168"/>
                  </a:cubicBezTo>
                  <a:cubicBezTo>
                    <a:pt x="23283" y="3469"/>
                    <a:pt x="22979" y="2740"/>
                    <a:pt x="22523" y="2132"/>
                  </a:cubicBezTo>
                  <a:cubicBezTo>
                    <a:pt x="21824" y="1250"/>
                    <a:pt x="20882" y="642"/>
                    <a:pt x="19849" y="308"/>
                  </a:cubicBezTo>
                  <a:cubicBezTo>
                    <a:pt x="19241" y="126"/>
                    <a:pt x="18572" y="4"/>
                    <a:pt x="17934" y="4"/>
                  </a:cubicBezTo>
                  <a:cubicBezTo>
                    <a:pt x="17857" y="1"/>
                    <a:pt x="17781" y="0"/>
                    <a:pt x="1770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1" name="Google Shape;1671;p51"/>
            <p:cNvGrpSpPr/>
            <p:nvPr/>
          </p:nvGrpSpPr>
          <p:grpSpPr>
            <a:xfrm>
              <a:off x="6209624" y="503166"/>
              <a:ext cx="828343" cy="332060"/>
              <a:chOff x="2966818" y="655761"/>
              <a:chExt cx="642176" cy="257451"/>
            </a:xfrm>
          </p:grpSpPr>
          <p:sp>
            <p:nvSpPr>
              <p:cNvPr id="1672" name="Google Shape;1672;p51"/>
              <p:cNvSpPr/>
              <p:nvPr/>
            </p:nvSpPr>
            <p:spPr>
              <a:xfrm>
                <a:off x="2974268" y="671569"/>
                <a:ext cx="619827" cy="235207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6725" extrusionOk="0">
                    <a:moveTo>
                      <a:pt x="12044" y="1"/>
                    </a:moveTo>
                    <a:cubicBezTo>
                      <a:pt x="11971" y="1"/>
                      <a:pt x="11897" y="3"/>
                      <a:pt x="11825" y="7"/>
                    </a:cubicBezTo>
                    <a:cubicBezTo>
                      <a:pt x="9119" y="68"/>
                      <a:pt x="7417" y="2499"/>
                      <a:pt x="6566" y="4809"/>
                    </a:cubicBezTo>
                    <a:cubicBezTo>
                      <a:pt x="6552" y="4878"/>
                      <a:pt x="6502" y="4909"/>
                      <a:pt x="6450" y="4909"/>
                    </a:cubicBezTo>
                    <a:cubicBezTo>
                      <a:pt x="6387" y="4909"/>
                      <a:pt x="6323" y="4862"/>
                      <a:pt x="6323" y="4779"/>
                    </a:cubicBezTo>
                    <a:cubicBezTo>
                      <a:pt x="6233" y="3903"/>
                      <a:pt x="5463" y="3342"/>
                      <a:pt x="4662" y="3342"/>
                    </a:cubicBezTo>
                    <a:cubicBezTo>
                      <a:pt x="4379" y="3342"/>
                      <a:pt x="4092" y="3412"/>
                      <a:pt x="3831" y="3563"/>
                    </a:cubicBezTo>
                    <a:cubicBezTo>
                      <a:pt x="3010" y="4019"/>
                      <a:pt x="2706" y="5022"/>
                      <a:pt x="2827" y="5934"/>
                    </a:cubicBezTo>
                    <a:cubicBezTo>
                      <a:pt x="2827" y="5993"/>
                      <a:pt x="2763" y="6040"/>
                      <a:pt x="2693" y="6040"/>
                    </a:cubicBezTo>
                    <a:cubicBezTo>
                      <a:pt x="2655" y="6040"/>
                      <a:pt x="2616" y="6027"/>
                      <a:pt x="2584" y="5995"/>
                    </a:cubicBezTo>
                    <a:cubicBezTo>
                      <a:pt x="2298" y="5709"/>
                      <a:pt x="1933" y="5578"/>
                      <a:pt x="1568" y="5578"/>
                    </a:cubicBezTo>
                    <a:cubicBezTo>
                      <a:pt x="925" y="5578"/>
                      <a:pt x="286" y="5985"/>
                      <a:pt x="92" y="6663"/>
                    </a:cubicBezTo>
                    <a:cubicBezTo>
                      <a:pt x="92" y="6688"/>
                      <a:pt x="72" y="6712"/>
                      <a:pt x="33" y="6721"/>
                    </a:cubicBezTo>
                    <a:lnTo>
                      <a:pt x="33" y="6721"/>
                    </a:lnTo>
                    <a:cubicBezTo>
                      <a:pt x="685" y="6655"/>
                      <a:pt x="1332" y="6636"/>
                      <a:pt x="1977" y="6636"/>
                    </a:cubicBezTo>
                    <a:cubicBezTo>
                      <a:pt x="2765" y="6636"/>
                      <a:pt x="3551" y="6663"/>
                      <a:pt x="4347" y="6663"/>
                    </a:cubicBezTo>
                    <a:cubicBezTo>
                      <a:pt x="5776" y="6603"/>
                      <a:pt x="7265" y="6603"/>
                      <a:pt x="8724" y="6603"/>
                    </a:cubicBezTo>
                    <a:cubicBezTo>
                      <a:pt x="10809" y="6581"/>
                      <a:pt x="12894" y="6560"/>
                      <a:pt x="14989" y="6560"/>
                    </a:cubicBezTo>
                    <a:cubicBezTo>
                      <a:pt x="15857" y="6560"/>
                      <a:pt x="16727" y="6563"/>
                      <a:pt x="17600" y="6572"/>
                    </a:cubicBezTo>
                    <a:lnTo>
                      <a:pt x="17630" y="6572"/>
                    </a:lnTo>
                    <a:cubicBezTo>
                      <a:pt x="17722" y="5886"/>
                      <a:pt x="17193" y="5354"/>
                      <a:pt x="16562" y="5354"/>
                    </a:cubicBezTo>
                    <a:cubicBezTo>
                      <a:pt x="16356" y="5354"/>
                      <a:pt x="16138" y="5411"/>
                      <a:pt x="15928" y="5539"/>
                    </a:cubicBezTo>
                    <a:cubicBezTo>
                      <a:pt x="15891" y="5567"/>
                      <a:pt x="15851" y="5577"/>
                      <a:pt x="15815" y="5577"/>
                    </a:cubicBezTo>
                    <a:cubicBezTo>
                      <a:pt x="15731" y="5577"/>
                      <a:pt x="15664" y="5520"/>
                      <a:pt x="15685" y="5478"/>
                    </a:cubicBezTo>
                    <a:cubicBezTo>
                      <a:pt x="15806" y="4019"/>
                      <a:pt x="15837" y="2378"/>
                      <a:pt x="14864" y="1223"/>
                    </a:cubicBezTo>
                    <a:cubicBezTo>
                      <a:pt x="14155" y="400"/>
                      <a:pt x="13075" y="1"/>
                      <a:pt x="12044" y="1"/>
                    </a:cubicBezTo>
                    <a:close/>
                    <a:moveTo>
                      <a:pt x="33" y="6721"/>
                    </a:moveTo>
                    <a:cubicBezTo>
                      <a:pt x="22" y="6722"/>
                      <a:pt x="12" y="6723"/>
                      <a:pt x="1" y="6724"/>
                    </a:cubicBezTo>
                    <a:cubicBezTo>
                      <a:pt x="13" y="6724"/>
                      <a:pt x="24" y="6723"/>
                      <a:pt x="33" y="672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51"/>
              <p:cNvSpPr/>
              <p:nvPr/>
            </p:nvSpPr>
            <p:spPr>
              <a:xfrm>
                <a:off x="2974268" y="865291"/>
                <a:ext cx="85094" cy="40396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155" extrusionOk="0">
                    <a:moveTo>
                      <a:pt x="1563" y="1"/>
                    </a:moveTo>
                    <a:cubicBezTo>
                      <a:pt x="930" y="1"/>
                      <a:pt x="297" y="408"/>
                      <a:pt x="92" y="1064"/>
                    </a:cubicBezTo>
                    <a:cubicBezTo>
                      <a:pt x="92" y="1116"/>
                      <a:pt x="69" y="1146"/>
                      <a:pt x="24" y="1153"/>
                    </a:cubicBezTo>
                    <a:lnTo>
                      <a:pt x="24" y="1153"/>
                    </a:lnTo>
                    <a:cubicBezTo>
                      <a:pt x="42" y="1151"/>
                      <a:pt x="70" y="1146"/>
                      <a:pt x="100" y="1134"/>
                    </a:cubicBezTo>
                    <a:lnTo>
                      <a:pt x="100" y="1134"/>
                    </a:lnTo>
                    <a:cubicBezTo>
                      <a:pt x="99" y="1136"/>
                      <a:pt x="100" y="1138"/>
                      <a:pt x="102" y="1138"/>
                    </a:cubicBezTo>
                    <a:cubicBezTo>
                      <a:pt x="105" y="1138"/>
                      <a:pt x="112" y="1135"/>
                      <a:pt x="122" y="1124"/>
                    </a:cubicBezTo>
                    <a:lnTo>
                      <a:pt x="122" y="1124"/>
                    </a:lnTo>
                    <a:cubicBezTo>
                      <a:pt x="115" y="1128"/>
                      <a:pt x="107" y="1132"/>
                      <a:pt x="100" y="1134"/>
                    </a:cubicBezTo>
                    <a:lnTo>
                      <a:pt x="100" y="1134"/>
                    </a:lnTo>
                    <a:cubicBezTo>
                      <a:pt x="101" y="1130"/>
                      <a:pt x="109" y="1124"/>
                      <a:pt x="122" y="1124"/>
                    </a:cubicBezTo>
                    <a:cubicBezTo>
                      <a:pt x="544" y="586"/>
                      <a:pt x="1199" y="192"/>
                      <a:pt x="1854" y="192"/>
                    </a:cubicBezTo>
                    <a:cubicBezTo>
                      <a:pt x="2049" y="192"/>
                      <a:pt x="2244" y="227"/>
                      <a:pt x="2432" y="304"/>
                    </a:cubicBezTo>
                    <a:cubicBezTo>
                      <a:pt x="2175" y="96"/>
                      <a:pt x="1869" y="1"/>
                      <a:pt x="1563" y="1"/>
                    </a:cubicBezTo>
                    <a:close/>
                    <a:moveTo>
                      <a:pt x="24" y="1153"/>
                    </a:moveTo>
                    <a:cubicBezTo>
                      <a:pt x="9" y="1155"/>
                      <a:pt x="1" y="1155"/>
                      <a:pt x="1" y="1155"/>
                    </a:cubicBezTo>
                    <a:cubicBezTo>
                      <a:pt x="9" y="1155"/>
                      <a:pt x="17" y="1154"/>
                      <a:pt x="24" y="1153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51"/>
              <p:cNvSpPr/>
              <p:nvPr/>
            </p:nvSpPr>
            <p:spPr>
              <a:xfrm>
                <a:off x="3202822" y="668527"/>
                <a:ext cx="390461" cy="231849"/>
              </a:xfrm>
              <a:custGeom>
                <a:avLst/>
                <a:gdLst/>
                <a:ahLst/>
                <a:cxnLst/>
                <a:rect l="l" t="t" r="r" b="b"/>
                <a:pathLst>
                  <a:path w="11164" h="6629" extrusionOk="0">
                    <a:moveTo>
                      <a:pt x="5415" y="1"/>
                    </a:moveTo>
                    <a:cubicBezTo>
                      <a:pt x="5373" y="1"/>
                      <a:pt x="5331" y="1"/>
                      <a:pt x="5290" y="3"/>
                    </a:cubicBezTo>
                    <a:cubicBezTo>
                      <a:pt x="2584" y="94"/>
                      <a:pt x="852" y="2465"/>
                      <a:pt x="62" y="4836"/>
                    </a:cubicBezTo>
                    <a:cubicBezTo>
                      <a:pt x="62" y="4836"/>
                      <a:pt x="62" y="4866"/>
                      <a:pt x="1" y="4866"/>
                    </a:cubicBezTo>
                    <a:cubicBezTo>
                      <a:pt x="366" y="5170"/>
                      <a:pt x="548" y="5626"/>
                      <a:pt x="578" y="6112"/>
                    </a:cubicBezTo>
                    <a:lnTo>
                      <a:pt x="578" y="6173"/>
                    </a:lnTo>
                    <a:cubicBezTo>
                      <a:pt x="1140" y="4066"/>
                      <a:pt x="3027" y="2556"/>
                      <a:pt x="5254" y="2556"/>
                    </a:cubicBezTo>
                    <a:cubicBezTo>
                      <a:pt x="5436" y="2556"/>
                      <a:pt x="5620" y="2566"/>
                      <a:pt x="5806" y="2586"/>
                    </a:cubicBezTo>
                    <a:cubicBezTo>
                      <a:pt x="8086" y="2829"/>
                      <a:pt x="9484" y="4562"/>
                      <a:pt x="9089" y="6629"/>
                    </a:cubicBezTo>
                    <a:lnTo>
                      <a:pt x="11095" y="6629"/>
                    </a:lnTo>
                    <a:cubicBezTo>
                      <a:pt x="11164" y="5966"/>
                      <a:pt x="10648" y="5441"/>
                      <a:pt x="10026" y="5441"/>
                    </a:cubicBezTo>
                    <a:cubicBezTo>
                      <a:pt x="9821" y="5441"/>
                      <a:pt x="9604" y="5498"/>
                      <a:pt x="9393" y="5626"/>
                    </a:cubicBezTo>
                    <a:cubicBezTo>
                      <a:pt x="9360" y="5651"/>
                      <a:pt x="9328" y="5662"/>
                      <a:pt x="9301" y="5662"/>
                    </a:cubicBezTo>
                    <a:cubicBezTo>
                      <a:pt x="9228" y="5662"/>
                      <a:pt x="9180" y="5584"/>
                      <a:pt x="9180" y="5474"/>
                    </a:cubicBezTo>
                    <a:cubicBezTo>
                      <a:pt x="9271" y="4045"/>
                      <a:pt x="9302" y="2404"/>
                      <a:pt x="8329" y="1218"/>
                    </a:cubicBezTo>
                    <a:cubicBezTo>
                      <a:pt x="7598" y="371"/>
                      <a:pt x="6474" y="1"/>
                      <a:pt x="5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51"/>
              <p:cNvSpPr/>
              <p:nvPr/>
            </p:nvSpPr>
            <p:spPr>
              <a:xfrm>
                <a:off x="3067823" y="786530"/>
                <a:ext cx="124406" cy="108527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103" extrusionOk="0">
                    <a:moveTo>
                      <a:pt x="1944" y="0"/>
                    </a:moveTo>
                    <a:cubicBezTo>
                      <a:pt x="1668" y="0"/>
                      <a:pt x="1387" y="68"/>
                      <a:pt x="1125" y="215"/>
                    </a:cubicBezTo>
                    <a:cubicBezTo>
                      <a:pt x="304" y="671"/>
                      <a:pt x="1" y="1705"/>
                      <a:pt x="122" y="2556"/>
                    </a:cubicBezTo>
                    <a:cubicBezTo>
                      <a:pt x="122" y="2617"/>
                      <a:pt x="61" y="2647"/>
                      <a:pt x="31" y="2677"/>
                    </a:cubicBezTo>
                    <a:cubicBezTo>
                      <a:pt x="213" y="2799"/>
                      <a:pt x="365" y="2951"/>
                      <a:pt x="517" y="3103"/>
                    </a:cubicBezTo>
                    <a:cubicBezTo>
                      <a:pt x="487" y="2617"/>
                      <a:pt x="669" y="2039"/>
                      <a:pt x="943" y="1522"/>
                    </a:cubicBezTo>
                    <a:cubicBezTo>
                      <a:pt x="1216" y="1075"/>
                      <a:pt x="1714" y="851"/>
                      <a:pt x="2235" y="851"/>
                    </a:cubicBezTo>
                    <a:cubicBezTo>
                      <a:pt x="2351" y="851"/>
                      <a:pt x="2468" y="862"/>
                      <a:pt x="2584" y="884"/>
                    </a:cubicBezTo>
                    <a:cubicBezTo>
                      <a:pt x="2949" y="975"/>
                      <a:pt x="3314" y="1066"/>
                      <a:pt x="3557" y="1279"/>
                    </a:cubicBezTo>
                    <a:cubicBezTo>
                      <a:pt x="3401" y="502"/>
                      <a:pt x="2694" y="0"/>
                      <a:pt x="1944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51"/>
              <p:cNvSpPr/>
              <p:nvPr/>
            </p:nvSpPr>
            <p:spPr>
              <a:xfrm>
                <a:off x="2966818" y="655761"/>
                <a:ext cx="642176" cy="257451"/>
              </a:xfrm>
              <a:custGeom>
                <a:avLst/>
                <a:gdLst/>
                <a:ahLst/>
                <a:cxnLst/>
                <a:rect l="l" t="t" r="r" b="b"/>
                <a:pathLst>
                  <a:path w="18361" h="7361" extrusionOk="0">
                    <a:moveTo>
                      <a:pt x="12119" y="0"/>
                    </a:moveTo>
                    <a:cubicBezTo>
                      <a:pt x="9412" y="0"/>
                      <a:pt x="7582" y="2238"/>
                      <a:pt x="6658" y="4593"/>
                    </a:cubicBezTo>
                    <a:cubicBezTo>
                      <a:pt x="6388" y="3864"/>
                      <a:pt x="5663" y="3351"/>
                      <a:pt x="4866" y="3351"/>
                    </a:cubicBezTo>
                    <a:cubicBezTo>
                      <a:pt x="4765" y="3351"/>
                      <a:pt x="4663" y="3360"/>
                      <a:pt x="4560" y="3377"/>
                    </a:cubicBezTo>
                    <a:cubicBezTo>
                      <a:pt x="3344" y="3559"/>
                      <a:pt x="2706" y="4775"/>
                      <a:pt x="2737" y="5930"/>
                    </a:cubicBezTo>
                    <a:cubicBezTo>
                      <a:pt x="2453" y="5732"/>
                      <a:pt x="2118" y="5639"/>
                      <a:pt x="1782" y="5639"/>
                    </a:cubicBezTo>
                    <a:cubicBezTo>
                      <a:pt x="1036" y="5639"/>
                      <a:pt x="290" y="6097"/>
                      <a:pt x="122" y="6872"/>
                    </a:cubicBezTo>
                    <a:cubicBezTo>
                      <a:pt x="122" y="6963"/>
                      <a:pt x="153" y="6994"/>
                      <a:pt x="214" y="6994"/>
                    </a:cubicBezTo>
                    <a:cubicBezTo>
                      <a:pt x="274" y="6994"/>
                      <a:pt x="305" y="6963"/>
                      <a:pt x="305" y="6903"/>
                    </a:cubicBezTo>
                    <a:cubicBezTo>
                      <a:pt x="516" y="6231"/>
                      <a:pt x="1150" y="5838"/>
                      <a:pt x="1781" y="5838"/>
                    </a:cubicBezTo>
                    <a:cubicBezTo>
                      <a:pt x="2150" y="5838"/>
                      <a:pt x="2517" y="5973"/>
                      <a:pt x="2797" y="6264"/>
                    </a:cubicBezTo>
                    <a:cubicBezTo>
                      <a:pt x="2829" y="6296"/>
                      <a:pt x="2868" y="6310"/>
                      <a:pt x="2906" y="6310"/>
                    </a:cubicBezTo>
                    <a:cubicBezTo>
                      <a:pt x="2976" y="6310"/>
                      <a:pt x="3040" y="6263"/>
                      <a:pt x="3040" y="6204"/>
                    </a:cubicBezTo>
                    <a:cubicBezTo>
                      <a:pt x="2919" y="5322"/>
                      <a:pt x="3223" y="4289"/>
                      <a:pt x="4074" y="3833"/>
                    </a:cubicBezTo>
                    <a:cubicBezTo>
                      <a:pt x="4313" y="3706"/>
                      <a:pt x="4577" y="3647"/>
                      <a:pt x="4839" y="3647"/>
                    </a:cubicBezTo>
                    <a:cubicBezTo>
                      <a:pt x="5644" y="3647"/>
                      <a:pt x="6444" y="4201"/>
                      <a:pt x="6536" y="5049"/>
                    </a:cubicBezTo>
                    <a:cubicBezTo>
                      <a:pt x="6536" y="5132"/>
                      <a:pt x="6600" y="5179"/>
                      <a:pt x="6668" y="5179"/>
                    </a:cubicBezTo>
                    <a:cubicBezTo>
                      <a:pt x="6724" y="5179"/>
                      <a:pt x="6782" y="5147"/>
                      <a:pt x="6810" y="5079"/>
                    </a:cubicBezTo>
                    <a:cubicBezTo>
                      <a:pt x="7600" y="2739"/>
                      <a:pt x="9332" y="337"/>
                      <a:pt x="12038" y="276"/>
                    </a:cubicBezTo>
                    <a:cubicBezTo>
                      <a:pt x="12110" y="272"/>
                      <a:pt x="12184" y="270"/>
                      <a:pt x="12257" y="270"/>
                    </a:cubicBezTo>
                    <a:cubicBezTo>
                      <a:pt x="13288" y="270"/>
                      <a:pt x="14368" y="669"/>
                      <a:pt x="15077" y="1492"/>
                    </a:cubicBezTo>
                    <a:cubicBezTo>
                      <a:pt x="16050" y="2647"/>
                      <a:pt x="16019" y="4289"/>
                      <a:pt x="15928" y="5748"/>
                    </a:cubicBezTo>
                    <a:cubicBezTo>
                      <a:pt x="15928" y="5860"/>
                      <a:pt x="15978" y="5923"/>
                      <a:pt x="16054" y="5923"/>
                    </a:cubicBezTo>
                    <a:cubicBezTo>
                      <a:pt x="16080" y="5923"/>
                      <a:pt x="16110" y="5915"/>
                      <a:pt x="16141" y="5900"/>
                    </a:cubicBezTo>
                    <a:cubicBezTo>
                      <a:pt x="16365" y="5747"/>
                      <a:pt x="16598" y="5680"/>
                      <a:pt x="16817" y="5680"/>
                    </a:cubicBezTo>
                    <a:cubicBezTo>
                      <a:pt x="17429" y="5680"/>
                      <a:pt x="17933" y="6209"/>
                      <a:pt x="17843" y="6903"/>
                    </a:cubicBezTo>
                    <a:lnTo>
                      <a:pt x="17813" y="6903"/>
                    </a:lnTo>
                    <a:cubicBezTo>
                      <a:pt x="17392" y="6898"/>
                      <a:pt x="16970" y="6897"/>
                      <a:pt x="16548" y="6897"/>
                    </a:cubicBezTo>
                    <a:cubicBezTo>
                      <a:pt x="14014" y="6897"/>
                      <a:pt x="11464" y="6963"/>
                      <a:pt x="8937" y="6963"/>
                    </a:cubicBezTo>
                    <a:cubicBezTo>
                      <a:pt x="7478" y="6994"/>
                      <a:pt x="5989" y="6994"/>
                      <a:pt x="4560" y="6994"/>
                    </a:cubicBezTo>
                    <a:cubicBezTo>
                      <a:pt x="3764" y="6994"/>
                      <a:pt x="2978" y="6967"/>
                      <a:pt x="2190" y="6967"/>
                    </a:cubicBezTo>
                    <a:cubicBezTo>
                      <a:pt x="1534" y="6967"/>
                      <a:pt x="877" y="6986"/>
                      <a:pt x="214" y="7055"/>
                    </a:cubicBezTo>
                    <a:cubicBezTo>
                      <a:pt x="183" y="7115"/>
                      <a:pt x="122" y="7115"/>
                      <a:pt x="31" y="7115"/>
                    </a:cubicBezTo>
                    <a:cubicBezTo>
                      <a:pt x="1" y="7115"/>
                      <a:pt x="1" y="7176"/>
                      <a:pt x="31" y="7176"/>
                    </a:cubicBezTo>
                    <a:cubicBezTo>
                      <a:pt x="859" y="7261"/>
                      <a:pt x="1696" y="7279"/>
                      <a:pt x="2537" y="7279"/>
                    </a:cubicBezTo>
                    <a:cubicBezTo>
                      <a:pt x="3209" y="7279"/>
                      <a:pt x="3885" y="7267"/>
                      <a:pt x="4560" y="7267"/>
                    </a:cubicBezTo>
                    <a:lnTo>
                      <a:pt x="8937" y="7267"/>
                    </a:lnTo>
                    <a:cubicBezTo>
                      <a:pt x="10903" y="7267"/>
                      <a:pt x="12868" y="7281"/>
                      <a:pt x="14843" y="7281"/>
                    </a:cubicBezTo>
                    <a:cubicBezTo>
                      <a:pt x="15830" y="7281"/>
                      <a:pt x="16820" y="7278"/>
                      <a:pt x="17813" y="7267"/>
                    </a:cubicBezTo>
                    <a:cubicBezTo>
                      <a:pt x="17830" y="7319"/>
                      <a:pt x="17894" y="7360"/>
                      <a:pt x="17959" y="7360"/>
                    </a:cubicBezTo>
                    <a:cubicBezTo>
                      <a:pt x="18009" y="7360"/>
                      <a:pt x="18060" y="7334"/>
                      <a:pt x="18086" y="7267"/>
                    </a:cubicBezTo>
                    <a:cubicBezTo>
                      <a:pt x="18361" y="6269"/>
                      <a:pt x="17652" y="5476"/>
                      <a:pt x="16801" y="5476"/>
                    </a:cubicBezTo>
                    <a:cubicBezTo>
                      <a:pt x="16615" y="5476"/>
                      <a:pt x="16423" y="5514"/>
                      <a:pt x="16232" y="5596"/>
                    </a:cubicBezTo>
                    <a:cubicBezTo>
                      <a:pt x="16293" y="4228"/>
                      <a:pt x="16293" y="2739"/>
                      <a:pt x="15412" y="1492"/>
                    </a:cubicBezTo>
                    <a:cubicBezTo>
                      <a:pt x="14712" y="489"/>
                      <a:pt x="13436" y="33"/>
                      <a:pt x="12281" y="3"/>
                    </a:cubicBezTo>
                    <a:cubicBezTo>
                      <a:pt x="12226" y="1"/>
                      <a:pt x="12173" y="0"/>
                      <a:pt x="1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77" name="Google Shape;1677;p51"/>
          <p:cNvGrpSpPr/>
          <p:nvPr/>
        </p:nvGrpSpPr>
        <p:grpSpPr>
          <a:xfrm>
            <a:off x="323528" y="1347614"/>
            <a:ext cx="764143" cy="432836"/>
            <a:chOff x="5038999" y="3418077"/>
            <a:chExt cx="615103" cy="348415"/>
          </a:xfrm>
        </p:grpSpPr>
        <p:sp>
          <p:nvSpPr>
            <p:cNvPr id="1678" name="Google Shape;1678;p51"/>
            <p:cNvSpPr/>
            <p:nvPr/>
          </p:nvSpPr>
          <p:spPr>
            <a:xfrm>
              <a:off x="5043268" y="3418077"/>
              <a:ext cx="605872" cy="348415"/>
            </a:xfrm>
            <a:custGeom>
              <a:avLst/>
              <a:gdLst/>
              <a:ahLst/>
              <a:cxnLst/>
              <a:rect l="l" t="t" r="r" b="b"/>
              <a:pathLst>
                <a:path w="28882" h="16609" extrusionOk="0">
                  <a:moveTo>
                    <a:pt x="15974" y="0"/>
                  </a:moveTo>
                  <a:cubicBezTo>
                    <a:pt x="12749" y="0"/>
                    <a:pt x="12015" y="3096"/>
                    <a:pt x="12176" y="5853"/>
                  </a:cubicBezTo>
                  <a:cubicBezTo>
                    <a:pt x="11008" y="4525"/>
                    <a:pt x="9541" y="3370"/>
                    <a:pt x="7905" y="3370"/>
                  </a:cubicBezTo>
                  <a:cubicBezTo>
                    <a:pt x="7158" y="3370"/>
                    <a:pt x="6376" y="3610"/>
                    <a:pt x="5571" y="4185"/>
                  </a:cubicBezTo>
                  <a:cubicBezTo>
                    <a:pt x="3236" y="5920"/>
                    <a:pt x="3336" y="9122"/>
                    <a:pt x="4870" y="11291"/>
                  </a:cubicBezTo>
                  <a:cubicBezTo>
                    <a:pt x="4463" y="11191"/>
                    <a:pt x="4041" y="11136"/>
                    <a:pt x="3623" y="11136"/>
                  </a:cubicBezTo>
                  <a:cubicBezTo>
                    <a:pt x="2636" y="11136"/>
                    <a:pt x="1670" y="11442"/>
                    <a:pt x="968" y="12191"/>
                  </a:cubicBezTo>
                  <a:cubicBezTo>
                    <a:pt x="134" y="13125"/>
                    <a:pt x="0" y="14793"/>
                    <a:pt x="834" y="15760"/>
                  </a:cubicBezTo>
                  <a:cubicBezTo>
                    <a:pt x="1420" y="16419"/>
                    <a:pt x="2384" y="16609"/>
                    <a:pt x="3426" y="16609"/>
                  </a:cubicBezTo>
                  <a:cubicBezTo>
                    <a:pt x="4758" y="16609"/>
                    <a:pt x="6217" y="16298"/>
                    <a:pt x="7172" y="16261"/>
                  </a:cubicBezTo>
                  <a:cubicBezTo>
                    <a:pt x="10508" y="16094"/>
                    <a:pt x="13877" y="15861"/>
                    <a:pt x="17213" y="15694"/>
                  </a:cubicBezTo>
                  <a:lnTo>
                    <a:pt x="22116" y="15460"/>
                  </a:lnTo>
                  <a:cubicBezTo>
                    <a:pt x="23317" y="15360"/>
                    <a:pt x="24785" y="15494"/>
                    <a:pt x="25952" y="15127"/>
                  </a:cubicBezTo>
                  <a:cubicBezTo>
                    <a:pt x="27353" y="14693"/>
                    <a:pt x="28220" y="13526"/>
                    <a:pt x="28454" y="12024"/>
                  </a:cubicBezTo>
                  <a:cubicBezTo>
                    <a:pt x="28882" y="8746"/>
                    <a:pt x="25946" y="7002"/>
                    <a:pt x="23106" y="7002"/>
                  </a:cubicBezTo>
                  <a:cubicBezTo>
                    <a:pt x="22623" y="7002"/>
                    <a:pt x="22143" y="7053"/>
                    <a:pt x="21682" y="7154"/>
                  </a:cubicBezTo>
                  <a:cubicBezTo>
                    <a:pt x="21516" y="7188"/>
                    <a:pt x="21482" y="7321"/>
                    <a:pt x="21416" y="7488"/>
                  </a:cubicBezTo>
                  <a:lnTo>
                    <a:pt x="21416" y="7455"/>
                  </a:lnTo>
                  <a:cubicBezTo>
                    <a:pt x="21416" y="4185"/>
                    <a:pt x="20148" y="349"/>
                    <a:pt x="16379" y="16"/>
                  </a:cubicBezTo>
                  <a:cubicBezTo>
                    <a:pt x="16240" y="5"/>
                    <a:pt x="16105" y="0"/>
                    <a:pt x="15974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1"/>
            <p:cNvSpPr/>
            <p:nvPr/>
          </p:nvSpPr>
          <p:spPr>
            <a:xfrm>
              <a:off x="5038999" y="3432992"/>
              <a:ext cx="614410" cy="314767"/>
            </a:xfrm>
            <a:custGeom>
              <a:avLst/>
              <a:gdLst/>
              <a:ahLst/>
              <a:cxnLst/>
              <a:rect l="l" t="t" r="r" b="b"/>
              <a:pathLst>
                <a:path w="29289" h="15005" extrusionOk="0">
                  <a:moveTo>
                    <a:pt x="15869" y="0"/>
                  </a:moveTo>
                  <a:cubicBezTo>
                    <a:pt x="12812" y="0"/>
                    <a:pt x="12634" y="3731"/>
                    <a:pt x="12943" y="6143"/>
                  </a:cubicBezTo>
                  <a:cubicBezTo>
                    <a:pt x="12962" y="6370"/>
                    <a:pt x="12810" y="6468"/>
                    <a:pt x="12643" y="6468"/>
                  </a:cubicBezTo>
                  <a:cubicBezTo>
                    <a:pt x="12517" y="6468"/>
                    <a:pt x="12382" y="6411"/>
                    <a:pt x="12310" y="6310"/>
                  </a:cubicBezTo>
                  <a:cubicBezTo>
                    <a:pt x="11183" y="4841"/>
                    <a:pt x="9716" y="3282"/>
                    <a:pt x="7986" y="3282"/>
                  </a:cubicBezTo>
                  <a:cubicBezTo>
                    <a:pt x="7359" y="3282"/>
                    <a:pt x="6697" y="3487"/>
                    <a:pt x="6005" y="3975"/>
                  </a:cubicBezTo>
                  <a:cubicBezTo>
                    <a:pt x="3737" y="5643"/>
                    <a:pt x="4237" y="8411"/>
                    <a:pt x="5438" y="10546"/>
                  </a:cubicBezTo>
                  <a:cubicBezTo>
                    <a:pt x="5471" y="10580"/>
                    <a:pt x="5438" y="10646"/>
                    <a:pt x="5438" y="10713"/>
                  </a:cubicBezTo>
                  <a:cubicBezTo>
                    <a:pt x="5629" y="10808"/>
                    <a:pt x="5517" y="11116"/>
                    <a:pt x="5304" y="11116"/>
                  </a:cubicBezTo>
                  <a:cubicBezTo>
                    <a:pt x="5293" y="11116"/>
                    <a:pt x="5282" y="11115"/>
                    <a:pt x="5271" y="11113"/>
                  </a:cubicBezTo>
                  <a:cubicBezTo>
                    <a:pt x="4838" y="11047"/>
                    <a:pt x="4452" y="11002"/>
                    <a:pt x="4090" y="11002"/>
                  </a:cubicBezTo>
                  <a:cubicBezTo>
                    <a:pt x="3366" y="11002"/>
                    <a:pt x="2736" y="11180"/>
                    <a:pt x="2002" y="11714"/>
                  </a:cubicBezTo>
                  <a:cubicBezTo>
                    <a:pt x="1" y="13215"/>
                    <a:pt x="1335" y="14816"/>
                    <a:pt x="3603" y="14983"/>
                  </a:cubicBezTo>
                  <a:cubicBezTo>
                    <a:pt x="3820" y="14998"/>
                    <a:pt x="4042" y="15005"/>
                    <a:pt x="4267" y="15005"/>
                  </a:cubicBezTo>
                  <a:cubicBezTo>
                    <a:pt x="5496" y="15005"/>
                    <a:pt x="6828" y="14806"/>
                    <a:pt x="8040" y="14749"/>
                  </a:cubicBezTo>
                  <a:cubicBezTo>
                    <a:pt x="11275" y="14549"/>
                    <a:pt x="14478" y="14382"/>
                    <a:pt x="17713" y="14216"/>
                  </a:cubicBezTo>
                  <a:lnTo>
                    <a:pt x="22584" y="13949"/>
                  </a:lnTo>
                  <a:cubicBezTo>
                    <a:pt x="24251" y="13882"/>
                    <a:pt x="26486" y="14082"/>
                    <a:pt x="27420" y="12381"/>
                  </a:cubicBezTo>
                  <a:cubicBezTo>
                    <a:pt x="29288" y="8912"/>
                    <a:pt x="25452" y="7077"/>
                    <a:pt x="22584" y="7077"/>
                  </a:cubicBezTo>
                  <a:lnTo>
                    <a:pt x="22517" y="7110"/>
                  </a:lnTo>
                  <a:lnTo>
                    <a:pt x="22016" y="7110"/>
                  </a:lnTo>
                  <a:cubicBezTo>
                    <a:pt x="21950" y="7110"/>
                    <a:pt x="21883" y="7144"/>
                    <a:pt x="21783" y="7144"/>
                  </a:cubicBezTo>
                  <a:cubicBezTo>
                    <a:pt x="21750" y="7144"/>
                    <a:pt x="21650" y="7144"/>
                    <a:pt x="21616" y="7110"/>
                  </a:cubicBezTo>
                  <a:cubicBezTo>
                    <a:pt x="21483" y="7110"/>
                    <a:pt x="21316" y="7077"/>
                    <a:pt x="21149" y="7077"/>
                  </a:cubicBezTo>
                  <a:cubicBezTo>
                    <a:pt x="20982" y="7077"/>
                    <a:pt x="20782" y="6977"/>
                    <a:pt x="20782" y="6744"/>
                  </a:cubicBezTo>
                  <a:cubicBezTo>
                    <a:pt x="20749" y="3941"/>
                    <a:pt x="19848" y="606"/>
                    <a:pt x="16646" y="72"/>
                  </a:cubicBezTo>
                  <a:cubicBezTo>
                    <a:pt x="16369" y="23"/>
                    <a:pt x="16110" y="0"/>
                    <a:pt x="15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1"/>
            <p:cNvSpPr/>
            <p:nvPr/>
          </p:nvSpPr>
          <p:spPr>
            <a:xfrm>
              <a:off x="5039712" y="3418077"/>
              <a:ext cx="613697" cy="348415"/>
            </a:xfrm>
            <a:custGeom>
              <a:avLst/>
              <a:gdLst/>
              <a:ahLst/>
              <a:cxnLst/>
              <a:rect l="l" t="t" r="r" b="b"/>
              <a:pathLst>
                <a:path w="29255" h="16609" extrusionOk="0">
                  <a:moveTo>
                    <a:pt x="15865" y="684"/>
                  </a:moveTo>
                  <a:cubicBezTo>
                    <a:pt x="16097" y="684"/>
                    <a:pt x="16346" y="705"/>
                    <a:pt x="16612" y="750"/>
                  </a:cubicBezTo>
                  <a:cubicBezTo>
                    <a:pt x="19848" y="1283"/>
                    <a:pt x="20748" y="4619"/>
                    <a:pt x="20748" y="7421"/>
                  </a:cubicBezTo>
                  <a:cubicBezTo>
                    <a:pt x="20748" y="7655"/>
                    <a:pt x="20948" y="7755"/>
                    <a:pt x="21115" y="7755"/>
                  </a:cubicBezTo>
                  <a:cubicBezTo>
                    <a:pt x="21249" y="7788"/>
                    <a:pt x="21415" y="7788"/>
                    <a:pt x="21582" y="7788"/>
                  </a:cubicBezTo>
                  <a:cubicBezTo>
                    <a:pt x="21616" y="7821"/>
                    <a:pt x="21682" y="7821"/>
                    <a:pt x="21749" y="7821"/>
                  </a:cubicBezTo>
                  <a:cubicBezTo>
                    <a:pt x="21849" y="7788"/>
                    <a:pt x="21916" y="7788"/>
                    <a:pt x="22016" y="7788"/>
                  </a:cubicBezTo>
                  <a:lnTo>
                    <a:pt x="22550" y="7788"/>
                  </a:lnTo>
                  <a:cubicBezTo>
                    <a:pt x="25418" y="7788"/>
                    <a:pt x="29254" y="9656"/>
                    <a:pt x="27386" y="13092"/>
                  </a:cubicBezTo>
                  <a:cubicBezTo>
                    <a:pt x="26452" y="14760"/>
                    <a:pt x="24217" y="14526"/>
                    <a:pt x="22550" y="14626"/>
                  </a:cubicBezTo>
                  <a:lnTo>
                    <a:pt x="17679" y="14860"/>
                  </a:lnTo>
                  <a:cubicBezTo>
                    <a:pt x="14410" y="15027"/>
                    <a:pt x="11208" y="15227"/>
                    <a:pt x="8006" y="15394"/>
                  </a:cubicBezTo>
                  <a:cubicBezTo>
                    <a:pt x="6825" y="15476"/>
                    <a:pt x="5553" y="15694"/>
                    <a:pt x="4340" y="15694"/>
                  </a:cubicBezTo>
                  <a:cubicBezTo>
                    <a:pt x="4080" y="15694"/>
                    <a:pt x="3823" y="15684"/>
                    <a:pt x="3569" y="15660"/>
                  </a:cubicBezTo>
                  <a:cubicBezTo>
                    <a:pt x="1334" y="15460"/>
                    <a:pt x="0" y="13826"/>
                    <a:pt x="2002" y="12358"/>
                  </a:cubicBezTo>
                  <a:cubicBezTo>
                    <a:pt x="2702" y="11861"/>
                    <a:pt x="3341" y="11701"/>
                    <a:pt x="4084" y="11701"/>
                  </a:cubicBezTo>
                  <a:cubicBezTo>
                    <a:pt x="4439" y="11701"/>
                    <a:pt x="4817" y="11737"/>
                    <a:pt x="5237" y="11791"/>
                  </a:cubicBezTo>
                  <a:cubicBezTo>
                    <a:pt x="5250" y="11793"/>
                    <a:pt x="5262" y="11793"/>
                    <a:pt x="5274" y="11793"/>
                  </a:cubicBezTo>
                  <a:cubicBezTo>
                    <a:pt x="5513" y="11793"/>
                    <a:pt x="5595" y="11484"/>
                    <a:pt x="5404" y="11357"/>
                  </a:cubicBezTo>
                  <a:cubicBezTo>
                    <a:pt x="5437" y="11324"/>
                    <a:pt x="5437" y="11291"/>
                    <a:pt x="5404" y="11191"/>
                  </a:cubicBezTo>
                  <a:cubicBezTo>
                    <a:pt x="4203" y="9089"/>
                    <a:pt x="3703" y="6287"/>
                    <a:pt x="6004" y="4652"/>
                  </a:cubicBezTo>
                  <a:cubicBezTo>
                    <a:pt x="6697" y="4164"/>
                    <a:pt x="7356" y="3960"/>
                    <a:pt x="7979" y="3960"/>
                  </a:cubicBezTo>
                  <a:cubicBezTo>
                    <a:pt x="9700" y="3960"/>
                    <a:pt x="11149" y="5519"/>
                    <a:pt x="12276" y="6988"/>
                  </a:cubicBezTo>
                  <a:cubicBezTo>
                    <a:pt x="12346" y="7073"/>
                    <a:pt x="12477" y="7121"/>
                    <a:pt x="12602" y="7121"/>
                  </a:cubicBezTo>
                  <a:cubicBezTo>
                    <a:pt x="12771" y="7121"/>
                    <a:pt x="12928" y="7032"/>
                    <a:pt x="12909" y="6821"/>
                  </a:cubicBezTo>
                  <a:cubicBezTo>
                    <a:pt x="12630" y="4372"/>
                    <a:pt x="12812" y="684"/>
                    <a:pt x="15865" y="684"/>
                  </a:cubicBezTo>
                  <a:close/>
                  <a:moveTo>
                    <a:pt x="16004" y="0"/>
                  </a:moveTo>
                  <a:cubicBezTo>
                    <a:pt x="12753" y="0"/>
                    <a:pt x="12081" y="3096"/>
                    <a:pt x="12209" y="5853"/>
                  </a:cubicBezTo>
                  <a:cubicBezTo>
                    <a:pt x="11018" y="4525"/>
                    <a:pt x="9544" y="3370"/>
                    <a:pt x="7927" y="3370"/>
                  </a:cubicBezTo>
                  <a:cubicBezTo>
                    <a:pt x="7189" y="3370"/>
                    <a:pt x="6422" y="3610"/>
                    <a:pt x="5637" y="4185"/>
                  </a:cubicBezTo>
                  <a:cubicBezTo>
                    <a:pt x="3302" y="5920"/>
                    <a:pt x="3369" y="9122"/>
                    <a:pt x="4937" y="11291"/>
                  </a:cubicBezTo>
                  <a:cubicBezTo>
                    <a:pt x="4530" y="11191"/>
                    <a:pt x="4102" y="11136"/>
                    <a:pt x="3677" y="11136"/>
                  </a:cubicBezTo>
                  <a:cubicBezTo>
                    <a:pt x="2675" y="11136"/>
                    <a:pt x="1690" y="11442"/>
                    <a:pt x="1034" y="12191"/>
                  </a:cubicBezTo>
                  <a:cubicBezTo>
                    <a:pt x="200" y="13125"/>
                    <a:pt x="67" y="14793"/>
                    <a:pt x="901" y="15760"/>
                  </a:cubicBezTo>
                  <a:cubicBezTo>
                    <a:pt x="1486" y="16419"/>
                    <a:pt x="2450" y="16609"/>
                    <a:pt x="3492" y="16609"/>
                  </a:cubicBezTo>
                  <a:cubicBezTo>
                    <a:pt x="4825" y="16609"/>
                    <a:pt x="6284" y="16298"/>
                    <a:pt x="7239" y="16261"/>
                  </a:cubicBezTo>
                  <a:cubicBezTo>
                    <a:pt x="10574" y="16094"/>
                    <a:pt x="13943" y="15861"/>
                    <a:pt x="17279" y="15694"/>
                  </a:cubicBezTo>
                  <a:lnTo>
                    <a:pt x="22149" y="15460"/>
                  </a:lnTo>
                  <a:cubicBezTo>
                    <a:pt x="23383" y="15427"/>
                    <a:pt x="24784" y="15494"/>
                    <a:pt x="25985" y="15127"/>
                  </a:cubicBezTo>
                  <a:cubicBezTo>
                    <a:pt x="27420" y="14660"/>
                    <a:pt x="28287" y="13492"/>
                    <a:pt x="28454" y="12024"/>
                  </a:cubicBezTo>
                  <a:cubicBezTo>
                    <a:pt x="28854" y="8732"/>
                    <a:pt x="25890" y="7013"/>
                    <a:pt x="23038" y="7013"/>
                  </a:cubicBezTo>
                  <a:cubicBezTo>
                    <a:pt x="22567" y="7013"/>
                    <a:pt x="22098" y="7060"/>
                    <a:pt x="21649" y="7154"/>
                  </a:cubicBezTo>
                  <a:cubicBezTo>
                    <a:pt x="21515" y="7154"/>
                    <a:pt x="21449" y="7321"/>
                    <a:pt x="21449" y="7488"/>
                  </a:cubicBezTo>
                  <a:lnTo>
                    <a:pt x="21449" y="7455"/>
                  </a:lnTo>
                  <a:cubicBezTo>
                    <a:pt x="21449" y="4185"/>
                    <a:pt x="20148" y="316"/>
                    <a:pt x="16412" y="16"/>
                  </a:cubicBezTo>
                  <a:cubicBezTo>
                    <a:pt x="16272" y="5"/>
                    <a:pt x="16136" y="0"/>
                    <a:pt x="16004" y="0"/>
                  </a:cubicBezTo>
                  <a:close/>
                </a:path>
              </a:pathLst>
            </a:custGeom>
            <a:solidFill>
              <a:srgbClr val="C400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1"/>
            <p:cNvSpPr/>
            <p:nvPr/>
          </p:nvSpPr>
          <p:spPr>
            <a:xfrm>
              <a:off x="5127168" y="3432405"/>
              <a:ext cx="526934" cy="278518"/>
            </a:xfrm>
            <a:custGeom>
              <a:avLst/>
              <a:gdLst/>
              <a:ahLst/>
              <a:cxnLst/>
              <a:rect l="l" t="t" r="r" b="b"/>
              <a:pathLst>
                <a:path w="25119" h="13277" extrusionOk="0">
                  <a:moveTo>
                    <a:pt x="11696" y="1"/>
                  </a:moveTo>
                  <a:cubicBezTo>
                    <a:pt x="8643" y="1"/>
                    <a:pt x="8461" y="3689"/>
                    <a:pt x="8740" y="6138"/>
                  </a:cubicBezTo>
                  <a:cubicBezTo>
                    <a:pt x="8759" y="6349"/>
                    <a:pt x="8602" y="6438"/>
                    <a:pt x="8433" y="6438"/>
                  </a:cubicBezTo>
                  <a:cubicBezTo>
                    <a:pt x="8308" y="6438"/>
                    <a:pt x="8177" y="6390"/>
                    <a:pt x="8107" y="6305"/>
                  </a:cubicBezTo>
                  <a:cubicBezTo>
                    <a:pt x="6980" y="4836"/>
                    <a:pt x="5531" y="3277"/>
                    <a:pt x="3810" y="3277"/>
                  </a:cubicBezTo>
                  <a:cubicBezTo>
                    <a:pt x="3187" y="3277"/>
                    <a:pt x="2528" y="3481"/>
                    <a:pt x="1835" y="3969"/>
                  </a:cubicBezTo>
                  <a:cubicBezTo>
                    <a:pt x="201" y="5137"/>
                    <a:pt x="1" y="6872"/>
                    <a:pt x="401" y="8539"/>
                  </a:cubicBezTo>
                  <a:cubicBezTo>
                    <a:pt x="541" y="7054"/>
                    <a:pt x="1930" y="5756"/>
                    <a:pt x="3419" y="5756"/>
                  </a:cubicBezTo>
                  <a:cubicBezTo>
                    <a:pt x="3702" y="5756"/>
                    <a:pt x="3988" y="5803"/>
                    <a:pt x="4270" y="5904"/>
                  </a:cubicBezTo>
                  <a:cubicBezTo>
                    <a:pt x="6005" y="6471"/>
                    <a:pt x="7273" y="7472"/>
                    <a:pt x="8440" y="8740"/>
                  </a:cubicBezTo>
                  <a:cubicBezTo>
                    <a:pt x="8507" y="8106"/>
                    <a:pt x="8574" y="7505"/>
                    <a:pt x="8707" y="6905"/>
                  </a:cubicBezTo>
                  <a:cubicBezTo>
                    <a:pt x="8980" y="5378"/>
                    <a:pt x="10167" y="4688"/>
                    <a:pt x="11416" y="4688"/>
                  </a:cubicBezTo>
                  <a:cubicBezTo>
                    <a:pt x="12761" y="4688"/>
                    <a:pt x="14179" y="5487"/>
                    <a:pt x="14611" y="6905"/>
                  </a:cubicBezTo>
                  <a:cubicBezTo>
                    <a:pt x="14911" y="7806"/>
                    <a:pt x="15078" y="8773"/>
                    <a:pt x="15245" y="9774"/>
                  </a:cubicBezTo>
                  <a:cubicBezTo>
                    <a:pt x="16038" y="9207"/>
                    <a:pt x="16955" y="8871"/>
                    <a:pt x="17932" y="8871"/>
                  </a:cubicBezTo>
                  <a:cubicBezTo>
                    <a:pt x="18392" y="8871"/>
                    <a:pt x="18867" y="8946"/>
                    <a:pt x="19348" y="9107"/>
                  </a:cubicBezTo>
                  <a:cubicBezTo>
                    <a:pt x="20782" y="9607"/>
                    <a:pt x="21916" y="10774"/>
                    <a:pt x="22283" y="12275"/>
                  </a:cubicBezTo>
                  <a:cubicBezTo>
                    <a:pt x="22383" y="12609"/>
                    <a:pt x="22417" y="12943"/>
                    <a:pt x="22417" y="13276"/>
                  </a:cubicBezTo>
                  <a:cubicBezTo>
                    <a:pt x="22750" y="13076"/>
                    <a:pt x="23017" y="12776"/>
                    <a:pt x="23217" y="12376"/>
                  </a:cubicBezTo>
                  <a:cubicBezTo>
                    <a:pt x="25119" y="8940"/>
                    <a:pt x="21249" y="7105"/>
                    <a:pt x="18381" y="7105"/>
                  </a:cubicBezTo>
                  <a:lnTo>
                    <a:pt x="17847" y="7105"/>
                  </a:lnTo>
                  <a:cubicBezTo>
                    <a:pt x="17747" y="7105"/>
                    <a:pt x="17680" y="7105"/>
                    <a:pt x="17580" y="7138"/>
                  </a:cubicBezTo>
                  <a:cubicBezTo>
                    <a:pt x="17513" y="7138"/>
                    <a:pt x="17447" y="7138"/>
                    <a:pt x="17413" y="7105"/>
                  </a:cubicBezTo>
                  <a:cubicBezTo>
                    <a:pt x="17246" y="7105"/>
                    <a:pt x="17080" y="7072"/>
                    <a:pt x="16946" y="7072"/>
                  </a:cubicBezTo>
                  <a:cubicBezTo>
                    <a:pt x="16779" y="7072"/>
                    <a:pt x="16579" y="6972"/>
                    <a:pt x="16579" y="6738"/>
                  </a:cubicBezTo>
                  <a:cubicBezTo>
                    <a:pt x="16579" y="3936"/>
                    <a:pt x="15679" y="600"/>
                    <a:pt x="12443" y="67"/>
                  </a:cubicBezTo>
                  <a:cubicBezTo>
                    <a:pt x="12177" y="22"/>
                    <a:pt x="11928" y="1"/>
                    <a:pt x="11696" y="1"/>
                  </a:cubicBezTo>
                  <a:close/>
                </a:path>
              </a:pathLst>
            </a:custGeom>
            <a:solidFill>
              <a:srgbClr val="D8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1"/>
            <p:cNvSpPr/>
            <p:nvPr/>
          </p:nvSpPr>
          <p:spPr>
            <a:xfrm>
              <a:off x="5039712" y="3418077"/>
              <a:ext cx="613697" cy="348415"/>
            </a:xfrm>
            <a:custGeom>
              <a:avLst/>
              <a:gdLst/>
              <a:ahLst/>
              <a:cxnLst/>
              <a:rect l="l" t="t" r="r" b="b"/>
              <a:pathLst>
                <a:path w="29255" h="16609" extrusionOk="0">
                  <a:moveTo>
                    <a:pt x="15865" y="684"/>
                  </a:moveTo>
                  <a:cubicBezTo>
                    <a:pt x="16097" y="684"/>
                    <a:pt x="16346" y="705"/>
                    <a:pt x="16612" y="750"/>
                  </a:cubicBezTo>
                  <a:cubicBezTo>
                    <a:pt x="19848" y="1283"/>
                    <a:pt x="20748" y="4619"/>
                    <a:pt x="20748" y="7421"/>
                  </a:cubicBezTo>
                  <a:cubicBezTo>
                    <a:pt x="20748" y="7655"/>
                    <a:pt x="20948" y="7755"/>
                    <a:pt x="21115" y="7755"/>
                  </a:cubicBezTo>
                  <a:cubicBezTo>
                    <a:pt x="21249" y="7788"/>
                    <a:pt x="21415" y="7788"/>
                    <a:pt x="21582" y="7788"/>
                  </a:cubicBezTo>
                  <a:cubicBezTo>
                    <a:pt x="21616" y="7821"/>
                    <a:pt x="21682" y="7821"/>
                    <a:pt x="21749" y="7821"/>
                  </a:cubicBezTo>
                  <a:cubicBezTo>
                    <a:pt x="21849" y="7788"/>
                    <a:pt x="21916" y="7788"/>
                    <a:pt x="22016" y="7788"/>
                  </a:cubicBezTo>
                  <a:lnTo>
                    <a:pt x="22550" y="7788"/>
                  </a:lnTo>
                  <a:cubicBezTo>
                    <a:pt x="25418" y="7788"/>
                    <a:pt x="29254" y="9656"/>
                    <a:pt x="27386" y="13092"/>
                  </a:cubicBezTo>
                  <a:cubicBezTo>
                    <a:pt x="26452" y="14760"/>
                    <a:pt x="24217" y="14526"/>
                    <a:pt x="22550" y="14626"/>
                  </a:cubicBezTo>
                  <a:lnTo>
                    <a:pt x="17679" y="14860"/>
                  </a:lnTo>
                  <a:cubicBezTo>
                    <a:pt x="14410" y="15027"/>
                    <a:pt x="11208" y="15227"/>
                    <a:pt x="8006" y="15394"/>
                  </a:cubicBezTo>
                  <a:cubicBezTo>
                    <a:pt x="6825" y="15476"/>
                    <a:pt x="5553" y="15694"/>
                    <a:pt x="4340" y="15694"/>
                  </a:cubicBezTo>
                  <a:cubicBezTo>
                    <a:pt x="4080" y="15694"/>
                    <a:pt x="3823" y="15684"/>
                    <a:pt x="3569" y="15660"/>
                  </a:cubicBezTo>
                  <a:cubicBezTo>
                    <a:pt x="1334" y="15460"/>
                    <a:pt x="0" y="13826"/>
                    <a:pt x="2002" y="12358"/>
                  </a:cubicBezTo>
                  <a:cubicBezTo>
                    <a:pt x="2702" y="11861"/>
                    <a:pt x="3341" y="11701"/>
                    <a:pt x="4084" y="11701"/>
                  </a:cubicBezTo>
                  <a:cubicBezTo>
                    <a:pt x="4439" y="11701"/>
                    <a:pt x="4817" y="11737"/>
                    <a:pt x="5237" y="11791"/>
                  </a:cubicBezTo>
                  <a:cubicBezTo>
                    <a:pt x="5250" y="11793"/>
                    <a:pt x="5262" y="11793"/>
                    <a:pt x="5274" y="11793"/>
                  </a:cubicBezTo>
                  <a:cubicBezTo>
                    <a:pt x="5513" y="11793"/>
                    <a:pt x="5595" y="11484"/>
                    <a:pt x="5404" y="11357"/>
                  </a:cubicBezTo>
                  <a:cubicBezTo>
                    <a:pt x="5437" y="11324"/>
                    <a:pt x="5437" y="11291"/>
                    <a:pt x="5404" y="11191"/>
                  </a:cubicBezTo>
                  <a:cubicBezTo>
                    <a:pt x="4203" y="9089"/>
                    <a:pt x="3703" y="6287"/>
                    <a:pt x="6004" y="4652"/>
                  </a:cubicBezTo>
                  <a:cubicBezTo>
                    <a:pt x="6697" y="4164"/>
                    <a:pt x="7356" y="3960"/>
                    <a:pt x="7979" y="3960"/>
                  </a:cubicBezTo>
                  <a:cubicBezTo>
                    <a:pt x="9700" y="3960"/>
                    <a:pt x="11149" y="5519"/>
                    <a:pt x="12276" y="6988"/>
                  </a:cubicBezTo>
                  <a:cubicBezTo>
                    <a:pt x="12346" y="7073"/>
                    <a:pt x="12477" y="7121"/>
                    <a:pt x="12602" y="7121"/>
                  </a:cubicBezTo>
                  <a:cubicBezTo>
                    <a:pt x="12771" y="7121"/>
                    <a:pt x="12928" y="7032"/>
                    <a:pt x="12909" y="6821"/>
                  </a:cubicBezTo>
                  <a:cubicBezTo>
                    <a:pt x="12630" y="4372"/>
                    <a:pt x="12812" y="684"/>
                    <a:pt x="15865" y="684"/>
                  </a:cubicBezTo>
                  <a:close/>
                  <a:moveTo>
                    <a:pt x="16004" y="0"/>
                  </a:moveTo>
                  <a:cubicBezTo>
                    <a:pt x="12753" y="0"/>
                    <a:pt x="12081" y="3096"/>
                    <a:pt x="12209" y="5853"/>
                  </a:cubicBezTo>
                  <a:cubicBezTo>
                    <a:pt x="11018" y="4525"/>
                    <a:pt x="9544" y="3370"/>
                    <a:pt x="7927" y="3370"/>
                  </a:cubicBezTo>
                  <a:cubicBezTo>
                    <a:pt x="7189" y="3370"/>
                    <a:pt x="6422" y="3610"/>
                    <a:pt x="5637" y="4185"/>
                  </a:cubicBezTo>
                  <a:cubicBezTo>
                    <a:pt x="3302" y="5920"/>
                    <a:pt x="3369" y="9122"/>
                    <a:pt x="4937" y="11291"/>
                  </a:cubicBezTo>
                  <a:cubicBezTo>
                    <a:pt x="4530" y="11191"/>
                    <a:pt x="4102" y="11136"/>
                    <a:pt x="3677" y="11136"/>
                  </a:cubicBezTo>
                  <a:cubicBezTo>
                    <a:pt x="2675" y="11136"/>
                    <a:pt x="1690" y="11442"/>
                    <a:pt x="1034" y="12191"/>
                  </a:cubicBezTo>
                  <a:cubicBezTo>
                    <a:pt x="200" y="13125"/>
                    <a:pt x="67" y="14793"/>
                    <a:pt x="901" y="15760"/>
                  </a:cubicBezTo>
                  <a:cubicBezTo>
                    <a:pt x="1486" y="16419"/>
                    <a:pt x="2450" y="16609"/>
                    <a:pt x="3492" y="16609"/>
                  </a:cubicBezTo>
                  <a:cubicBezTo>
                    <a:pt x="4825" y="16609"/>
                    <a:pt x="6284" y="16298"/>
                    <a:pt x="7239" y="16261"/>
                  </a:cubicBezTo>
                  <a:cubicBezTo>
                    <a:pt x="10574" y="16094"/>
                    <a:pt x="13943" y="15861"/>
                    <a:pt x="17279" y="15694"/>
                  </a:cubicBezTo>
                  <a:lnTo>
                    <a:pt x="22149" y="15460"/>
                  </a:lnTo>
                  <a:cubicBezTo>
                    <a:pt x="23383" y="15427"/>
                    <a:pt x="24784" y="15494"/>
                    <a:pt x="25985" y="15127"/>
                  </a:cubicBezTo>
                  <a:cubicBezTo>
                    <a:pt x="27420" y="14660"/>
                    <a:pt x="28287" y="13492"/>
                    <a:pt x="28454" y="12024"/>
                  </a:cubicBezTo>
                  <a:cubicBezTo>
                    <a:pt x="28854" y="8732"/>
                    <a:pt x="25890" y="7013"/>
                    <a:pt x="23038" y="7013"/>
                  </a:cubicBezTo>
                  <a:cubicBezTo>
                    <a:pt x="22567" y="7013"/>
                    <a:pt x="22098" y="7060"/>
                    <a:pt x="21649" y="7154"/>
                  </a:cubicBezTo>
                  <a:cubicBezTo>
                    <a:pt x="21515" y="7154"/>
                    <a:pt x="21449" y="7321"/>
                    <a:pt x="21449" y="7488"/>
                  </a:cubicBezTo>
                  <a:lnTo>
                    <a:pt x="21449" y="7455"/>
                  </a:lnTo>
                  <a:cubicBezTo>
                    <a:pt x="21449" y="4185"/>
                    <a:pt x="20148" y="316"/>
                    <a:pt x="16412" y="16"/>
                  </a:cubicBezTo>
                  <a:cubicBezTo>
                    <a:pt x="16272" y="5"/>
                    <a:pt x="16136" y="0"/>
                    <a:pt x="16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7" name="Imagem 76" descr="transfer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547" y="4299942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6"/>
          <p:cNvSpPr/>
          <p:nvPr/>
        </p:nvSpPr>
        <p:spPr>
          <a:xfrm>
            <a:off x="5436096" y="3115794"/>
            <a:ext cx="752100" cy="7521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46"/>
          <p:cNvSpPr/>
          <p:nvPr/>
        </p:nvSpPr>
        <p:spPr>
          <a:xfrm>
            <a:off x="1475656" y="3003798"/>
            <a:ext cx="752100" cy="7521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6"/>
          <p:cNvSpPr/>
          <p:nvPr/>
        </p:nvSpPr>
        <p:spPr>
          <a:xfrm>
            <a:off x="5436096" y="1347614"/>
            <a:ext cx="752100" cy="752100"/>
          </a:xfrm>
          <a:prstGeom prst="ellipse">
            <a:avLst/>
          </a:prstGeom>
          <a:solidFill>
            <a:srgbClr val="7030A0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6"/>
          <p:cNvSpPr/>
          <p:nvPr/>
        </p:nvSpPr>
        <p:spPr>
          <a:xfrm>
            <a:off x="1011588" y="955554"/>
            <a:ext cx="752100" cy="7521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16" name="Google Shape;1216;p46"/>
          <p:cNvSpPr txBox="1">
            <a:spLocks noGrp="1"/>
          </p:cNvSpPr>
          <p:nvPr>
            <p:ph type="title"/>
          </p:nvPr>
        </p:nvSpPr>
        <p:spPr>
          <a:xfrm>
            <a:off x="683568" y="123478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Impacto Climatico</a:t>
            </a:r>
            <a:endParaRPr dirty="0"/>
          </a:p>
        </p:txBody>
      </p:sp>
      <p:sp>
        <p:nvSpPr>
          <p:cNvPr id="1218" name="Google Shape;1218;p46"/>
          <p:cNvSpPr txBox="1"/>
          <p:nvPr/>
        </p:nvSpPr>
        <p:spPr>
          <a:xfrm>
            <a:off x="1691680" y="1131590"/>
            <a:ext cx="2664296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Temperatura 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000" b="1" dirty="0" smtClean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pt-PT" dirty="0" smtClean="0">
                <a:solidFill>
                  <a:schemeClr val="bg2"/>
                </a:solidFill>
              </a:rPr>
              <a:t>Temperaturas mais quentes</a:t>
            </a:r>
          </a:p>
          <a:p>
            <a:r>
              <a:rPr lang="pt-PT" dirty="0" smtClean="0">
                <a:solidFill>
                  <a:schemeClr val="bg2"/>
                </a:solidFill>
              </a:rPr>
              <a:t>Tempestades mais severas</a:t>
            </a:r>
          </a:p>
          <a:p>
            <a:r>
              <a:rPr lang="pt-PT" dirty="0" smtClean="0">
                <a:solidFill>
                  <a:schemeClr val="bg2"/>
                </a:solidFill>
              </a:rPr>
              <a:t>Aumento da seca</a:t>
            </a:r>
          </a:p>
          <a:p>
            <a:endParaRPr lang="pt-PT" dirty="0" smtClean="0">
              <a:solidFill>
                <a:schemeClr val="bg2"/>
              </a:solidFill>
            </a:endParaRPr>
          </a:p>
          <a:p>
            <a:endParaRPr lang="pt-PT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21" name="Google Shape;1221;p46"/>
          <p:cNvSpPr txBox="1"/>
          <p:nvPr/>
        </p:nvSpPr>
        <p:spPr>
          <a:xfrm>
            <a:off x="2195736" y="3219822"/>
            <a:ext cx="266429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1800" b="1" dirty="0" smtClean="0">
                <a:solidFill>
                  <a:schemeClr val="bg2"/>
                </a:solidFill>
              </a:rPr>
              <a:t>Oceano subindo</a:t>
            </a:r>
          </a:p>
          <a:p>
            <a:r>
              <a:rPr lang="pt-PT" dirty="0" smtClean="0">
                <a:solidFill>
                  <a:schemeClr val="bg2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24" name="Google Shape;1224;p46"/>
          <p:cNvSpPr txBox="1"/>
          <p:nvPr/>
        </p:nvSpPr>
        <p:spPr>
          <a:xfrm flipH="1">
            <a:off x="6084166" y="1707655"/>
            <a:ext cx="2304257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pt-PT" sz="1800" b="1" dirty="0" smtClean="0">
                <a:solidFill>
                  <a:schemeClr val="bg2"/>
                </a:solidFill>
              </a:rPr>
              <a:t>Perda de espécies</a:t>
            </a:r>
            <a:endParaRPr lang="pt-PT" sz="1800" dirty="0" smtClean="0">
              <a:solidFill>
                <a:schemeClr val="bg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27" name="Google Shape;1227;p46"/>
          <p:cNvSpPr txBox="1"/>
          <p:nvPr/>
        </p:nvSpPr>
        <p:spPr>
          <a:xfrm flipH="1">
            <a:off x="5652120" y="3435846"/>
            <a:ext cx="336020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pt-PT" sz="1800" b="1" dirty="0" smtClean="0">
                <a:solidFill>
                  <a:schemeClr val="bg2"/>
                </a:solidFill>
              </a:rPr>
              <a:t>Mais riscos para a saúde</a:t>
            </a:r>
            <a:endParaRPr lang="pt-PT" sz="1800" dirty="0" smtClean="0">
              <a:solidFill>
                <a:schemeClr val="bg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230" name="Google Shape;1230;p46"/>
          <p:cNvGrpSpPr/>
          <p:nvPr/>
        </p:nvGrpSpPr>
        <p:grpSpPr>
          <a:xfrm rot="1282801">
            <a:off x="7178364" y="248008"/>
            <a:ext cx="391238" cy="546124"/>
            <a:chOff x="1042700" y="1269500"/>
            <a:chExt cx="240234" cy="335320"/>
          </a:xfrm>
        </p:grpSpPr>
        <p:sp>
          <p:nvSpPr>
            <p:cNvPr id="1231" name="Google Shape;1231;p46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2" name="Google Shape;1232;p46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1233" name="Google Shape;1233;p46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6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6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6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6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6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6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6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6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6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3" name="Google Shape;1243;p46"/>
          <p:cNvGrpSpPr/>
          <p:nvPr/>
        </p:nvGrpSpPr>
        <p:grpSpPr>
          <a:xfrm>
            <a:off x="6948264" y="4371950"/>
            <a:ext cx="270090" cy="276992"/>
            <a:chOff x="7390410" y="1714112"/>
            <a:chExt cx="339694" cy="348418"/>
          </a:xfrm>
        </p:grpSpPr>
        <p:sp>
          <p:nvSpPr>
            <p:cNvPr id="1244" name="Google Shape;1244;p46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6"/>
          <p:cNvGrpSpPr/>
          <p:nvPr/>
        </p:nvGrpSpPr>
        <p:grpSpPr>
          <a:xfrm rot="736595">
            <a:off x="6931388" y="21008"/>
            <a:ext cx="256331" cy="546135"/>
            <a:chOff x="812463" y="1175275"/>
            <a:chExt cx="157390" cy="335331"/>
          </a:xfrm>
        </p:grpSpPr>
        <p:sp>
          <p:nvSpPr>
            <p:cNvPr id="1249" name="Google Shape;1249;p46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0" name="Google Shape;1250;p46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1251" name="Google Shape;1251;p46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6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6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6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6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6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6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6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9" name="Imagem 38" descr="transfer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547" y="4443958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46"/>
          <p:cNvSpPr/>
          <p:nvPr/>
        </p:nvSpPr>
        <p:spPr>
          <a:xfrm>
            <a:off x="1475656" y="0"/>
            <a:ext cx="752100" cy="7521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216" name="Google Shape;1216;p46"/>
          <p:cNvSpPr txBox="1">
            <a:spLocks noGrp="1"/>
          </p:cNvSpPr>
          <p:nvPr>
            <p:ph type="title"/>
          </p:nvPr>
        </p:nvSpPr>
        <p:spPr>
          <a:xfrm>
            <a:off x="1619672" y="123478"/>
            <a:ext cx="67777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smtClean="0"/>
              <a:t>Temperaturas</a:t>
            </a:r>
            <a:endParaRPr dirty="0"/>
          </a:p>
        </p:txBody>
      </p:sp>
      <p:sp>
        <p:nvSpPr>
          <p:cNvPr id="1218" name="Google Shape;1218;p46"/>
          <p:cNvSpPr txBox="1"/>
          <p:nvPr/>
        </p:nvSpPr>
        <p:spPr>
          <a:xfrm>
            <a:off x="1259632" y="1131590"/>
            <a:ext cx="7632848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dirty="0" smtClean="0">
                <a:solidFill>
                  <a:schemeClr val="bg2"/>
                </a:solidFill>
              </a:rPr>
              <a:t> As áreas terrestres estão com dias mais quentes e ondas de calor. </a:t>
            </a:r>
          </a:p>
          <a:p>
            <a:pPr>
              <a:buFont typeface="Wingdings" pitchFamily="2" charset="2"/>
              <a:buChar char="q"/>
            </a:pPr>
            <a:r>
              <a:rPr lang="pt-PT" dirty="0" smtClean="0">
                <a:solidFill>
                  <a:schemeClr val="bg2"/>
                </a:solidFill>
              </a:rPr>
              <a:t>Temperaturas mais altas aumentam as doenças relacionadas ao calor e dificultam o trabalho ao ar livre. </a:t>
            </a:r>
          </a:p>
          <a:p>
            <a:pPr>
              <a:buFont typeface="Wingdings" pitchFamily="2" charset="2"/>
              <a:buChar char="q"/>
            </a:pPr>
            <a:r>
              <a:rPr lang="pt-PT" dirty="0" smtClean="0">
                <a:solidFill>
                  <a:schemeClr val="bg2"/>
                </a:solidFill>
              </a:rPr>
              <a:t>Os incêndios florestais começam mais facilmente e se espalham mais rapidamente quando as condições estão mais quentes. </a:t>
            </a:r>
          </a:p>
          <a:p>
            <a:pPr>
              <a:buFont typeface="Wingdings" pitchFamily="2" charset="2"/>
              <a:buChar char="q"/>
            </a:pPr>
            <a:r>
              <a:rPr lang="pt-PT" dirty="0" smtClean="0">
                <a:solidFill>
                  <a:schemeClr val="bg2"/>
                </a:solidFill>
              </a:rPr>
              <a:t>Tempestades destrutivas tornaram-se mais intensas e mais frequentes em muitas regiões (exacerba chuvas e inundações extremas).</a:t>
            </a:r>
          </a:p>
          <a:p>
            <a:pPr>
              <a:buFont typeface="Wingdings" pitchFamily="2" charset="2"/>
              <a:buChar char="q"/>
            </a:pPr>
            <a:r>
              <a:rPr lang="pt-PT" dirty="0" smtClean="0">
                <a:solidFill>
                  <a:schemeClr val="bg2"/>
                </a:solidFill>
              </a:rPr>
              <a:t> Ciclones, furacões e tufões se alimentam de águas quentes na superfície do oceano. </a:t>
            </a:r>
          </a:p>
          <a:p>
            <a:pPr>
              <a:buFont typeface="Wingdings" pitchFamily="2" charset="2"/>
              <a:buChar char="q"/>
            </a:pPr>
            <a:r>
              <a:rPr lang="pt-PT" dirty="0" smtClean="0">
                <a:solidFill>
                  <a:schemeClr val="bg2"/>
                </a:solidFill>
              </a:rPr>
              <a:t>Essas tempestades geralmente destroem casas e comunidades, causando mortes e enormes perdas econômicas.</a:t>
            </a:r>
          </a:p>
          <a:p>
            <a:pPr>
              <a:buFont typeface="Wingdings" pitchFamily="2" charset="2"/>
              <a:buChar char="q"/>
            </a:pPr>
            <a:r>
              <a:rPr lang="pt-PT" dirty="0" smtClean="0">
                <a:solidFill>
                  <a:schemeClr val="bg2"/>
                </a:solidFill>
              </a:rPr>
              <a:t>Escassez de água em regiões afetam as colheitas e secas ecológicas aumentando a vulnerabilidade dos ecossistemas. </a:t>
            </a:r>
          </a:p>
          <a:p>
            <a:pPr>
              <a:buFont typeface="Wingdings" pitchFamily="2" charset="2"/>
              <a:buChar char="q"/>
            </a:pPr>
            <a:r>
              <a:rPr lang="pt-PT" dirty="0" smtClean="0">
                <a:solidFill>
                  <a:schemeClr val="bg2"/>
                </a:solidFill>
              </a:rPr>
              <a:t>As secas também podem provocar tempestades destrutivas de areia e poeira que podem mover bilhões de toneladas de areia pelos continentes. </a:t>
            </a:r>
          </a:p>
          <a:p>
            <a:endParaRPr lang="pt-PT" sz="1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 smtClean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000" b="1" dirty="0" smtClean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endParaRPr lang="pt-PT" dirty="0" smtClean="0">
              <a:solidFill>
                <a:schemeClr val="bg2"/>
              </a:solidFill>
            </a:endParaRPr>
          </a:p>
          <a:p>
            <a:endParaRPr lang="pt-PT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2" name="Google Shape;1230;p46"/>
          <p:cNvGrpSpPr/>
          <p:nvPr/>
        </p:nvGrpSpPr>
        <p:grpSpPr>
          <a:xfrm rot="1282801">
            <a:off x="553628" y="4424470"/>
            <a:ext cx="391238" cy="546124"/>
            <a:chOff x="1042700" y="1269500"/>
            <a:chExt cx="240234" cy="335320"/>
          </a:xfrm>
        </p:grpSpPr>
        <p:sp>
          <p:nvSpPr>
            <p:cNvPr id="1231" name="Google Shape;1231;p46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232;p46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1233" name="Google Shape;1233;p46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6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6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6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6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6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6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6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6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6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243;p46"/>
          <p:cNvGrpSpPr/>
          <p:nvPr/>
        </p:nvGrpSpPr>
        <p:grpSpPr>
          <a:xfrm>
            <a:off x="8604448" y="3363838"/>
            <a:ext cx="270090" cy="276992"/>
            <a:chOff x="7390410" y="1714112"/>
            <a:chExt cx="339694" cy="348418"/>
          </a:xfrm>
        </p:grpSpPr>
        <p:sp>
          <p:nvSpPr>
            <p:cNvPr id="1244" name="Google Shape;1244;p46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248;p46"/>
          <p:cNvGrpSpPr/>
          <p:nvPr/>
        </p:nvGrpSpPr>
        <p:grpSpPr>
          <a:xfrm rot="736595">
            <a:off x="1026732" y="4576358"/>
            <a:ext cx="256331" cy="546135"/>
            <a:chOff x="812463" y="1175275"/>
            <a:chExt cx="157390" cy="335331"/>
          </a:xfrm>
        </p:grpSpPr>
        <p:sp>
          <p:nvSpPr>
            <p:cNvPr id="1249" name="Google Shape;1249;p46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250;p46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1251" name="Google Shape;1251;p46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6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6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6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6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6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6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6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3" name="Imagem 32" descr="transfer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4443958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46"/>
          <p:cNvSpPr/>
          <p:nvPr/>
        </p:nvSpPr>
        <p:spPr>
          <a:xfrm>
            <a:off x="1619672" y="0"/>
            <a:ext cx="752100" cy="7521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46"/>
          <p:cNvSpPr txBox="1">
            <a:spLocks noGrp="1"/>
          </p:cNvSpPr>
          <p:nvPr>
            <p:ph type="title"/>
          </p:nvPr>
        </p:nvSpPr>
        <p:spPr>
          <a:xfrm>
            <a:off x="683568" y="123478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smtClean="0"/>
              <a:t>Oceano subindo</a:t>
            </a:r>
            <a:endParaRPr dirty="0"/>
          </a:p>
        </p:txBody>
      </p:sp>
      <p:sp>
        <p:nvSpPr>
          <p:cNvPr id="1221" name="Google Shape;1221;p46"/>
          <p:cNvSpPr txBox="1"/>
          <p:nvPr/>
        </p:nvSpPr>
        <p:spPr>
          <a:xfrm>
            <a:off x="827584" y="1059582"/>
            <a:ext cx="7848872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dirty="0" smtClean="0">
                <a:solidFill>
                  <a:schemeClr val="bg2"/>
                </a:solidFill>
              </a:rPr>
              <a:t> </a:t>
            </a:r>
            <a:r>
              <a:rPr lang="pt-PT" sz="1800" dirty="0" smtClean="0">
                <a:solidFill>
                  <a:schemeClr val="bg2"/>
                </a:solidFill>
              </a:rPr>
              <a:t>O oceano absorve a maior parte do calor do aquecimento global. </a:t>
            </a:r>
          </a:p>
          <a:p>
            <a:endParaRPr lang="pt-PT" sz="1800" dirty="0" smtClean="0">
              <a:solidFill>
                <a:schemeClr val="bg2"/>
              </a:solidFill>
            </a:endParaRPr>
          </a:p>
          <a:p>
            <a:r>
              <a:rPr lang="pt-PT" sz="1800" dirty="0" smtClean="0">
                <a:solidFill>
                  <a:schemeClr val="bg2"/>
                </a:solidFill>
              </a:rPr>
              <a:t>	A taxa de aquecimento do oceano aumentou fortemente nas últimas duas décadas, em todas as profundezas do oceano. </a:t>
            </a:r>
          </a:p>
          <a:p>
            <a:r>
              <a:rPr lang="pt-PT" sz="1800" dirty="0" smtClean="0">
                <a:solidFill>
                  <a:schemeClr val="bg2"/>
                </a:solidFill>
              </a:rPr>
              <a:t>	À medida que o oceano aquece, seu volume aumenta, pois a água se expande à medida que fica mais quente. </a:t>
            </a:r>
          </a:p>
          <a:p>
            <a:r>
              <a:rPr lang="pt-PT" sz="1800" dirty="0" smtClean="0">
                <a:solidFill>
                  <a:schemeClr val="bg2"/>
                </a:solidFill>
              </a:rPr>
              <a:t>	O derretimento das camadas de gelo também faz com que o nível do mar suba, ameaçando as comunidades costeiras e insulares. </a:t>
            </a:r>
          </a:p>
          <a:p>
            <a:r>
              <a:rPr lang="pt-PT" sz="1800" dirty="0" smtClean="0">
                <a:solidFill>
                  <a:schemeClr val="bg2"/>
                </a:solidFill>
              </a:rPr>
              <a:t>	Além disso, o oceano absorve dióxido de carbono, mantendo-o afastado da atmosfera. </a:t>
            </a:r>
          </a:p>
          <a:p>
            <a:r>
              <a:rPr lang="pt-PT" sz="1800" dirty="0" smtClean="0">
                <a:solidFill>
                  <a:schemeClr val="bg2"/>
                </a:solidFill>
              </a:rPr>
              <a:t>	Mas mais dióxido de carbono torna o oceano mais ácido, o que põe em perigo a vida marinha e os recifes de coral.</a:t>
            </a:r>
          </a:p>
          <a:p>
            <a:endParaRPr lang="pt-PT" sz="1800" b="1" dirty="0" smtClean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2" name="Google Shape;1230;p46"/>
          <p:cNvGrpSpPr/>
          <p:nvPr/>
        </p:nvGrpSpPr>
        <p:grpSpPr>
          <a:xfrm rot="1282801">
            <a:off x="7178364" y="248008"/>
            <a:ext cx="391238" cy="546124"/>
            <a:chOff x="1042700" y="1269500"/>
            <a:chExt cx="240234" cy="335320"/>
          </a:xfrm>
        </p:grpSpPr>
        <p:sp>
          <p:nvSpPr>
            <p:cNvPr id="1231" name="Google Shape;1231;p46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232;p46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1233" name="Google Shape;1233;p46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6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6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6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6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6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6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6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6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6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243;p46"/>
          <p:cNvGrpSpPr/>
          <p:nvPr/>
        </p:nvGrpSpPr>
        <p:grpSpPr>
          <a:xfrm>
            <a:off x="323528" y="3219822"/>
            <a:ext cx="270090" cy="276992"/>
            <a:chOff x="7390410" y="1714112"/>
            <a:chExt cx="339694" cy="348418"/>
          </a:xfrm>
        </p:grpSpPr>
        <p:sp>
          <p:nvSpPr>
            <p:cNvPr id="1244" name="Google Shape;1244;p46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248;p46"/>
          <p:cNvGrpSpPr/>
          <p:nvPr/>
        </p:nvGrpSpPr>
        <p:grpSpPr>
          <a:xfrm rot="736595">
            <a:off x="6931388" y="21008"/>
            <a:ext cx="256331" cy="546135"/>
            <a:chOff x="812463" y="1175275"/>
            <a:chExt cx="157390" cy="335331"/>
          </a:xfrm>
        </p:grpSpPr>
        <p:sp>
          <p:nvSpPr>
            <p:cNvPr id="1249" name="Google Shape;1249;p46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250;p46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1251" name="Google Shape;1251;p46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6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6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6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6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6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6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6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3" name="Imagem 32" descr="transfer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547" y="4587974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46"/>
          <p:cNvSpPr/>
          <p:nvPr/>
        </p:nvSpPr>
        <p:spPr>
          <a:xfrm>
            <a:off x="1763688" y="0"/>
            <a:ext cx="752100" cy="752100"/>
          </a:xfrm>
          <a:prstGeom prst="ellipse">
            <a:avLst/>
          </a:prstGeom>
          <a:solidFill>
            <a:srgbClr val="7030A0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46"/>
          <p:cNvSpPr txBox="1">
            <a:spLocks noGrp="1"/>
          </p:cNvSpPr>
          <p:nvPr>
            <p:ph type="title"/>
          </p:nvPr>
        </p:nvSpPr>
        <p:spPr>
          <a:xfrm>
            <a:off x="683568" y="123478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Perda de espécies</a:t>
            </a:r>
            <a:endParaRPr dirty="0"/>
          </a:p>
        </p:txBody>
      </p:sp>
      <p:sp>
        <p:nvSpPr>
          <p:cNvPr id="1224" name="Google Shape;1224;p46"/>
          <p:cNvSpPr txBox="1"/>
          <p:nvPr/>
        </p:nvSpPr>
        <p:spPr>
          <a:xfrm flipH="1">
            <a:off x="971598" y="699542"/>
            <a:ext cx="7488831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1800" dirty="0" smtClean="0">
                <a:solidFill>
                  <a:schemeClr val="bg2"/>
                </a:solidFill>
              </a:rPr>
              <a:t>As mudanças climáticas representam riscos para a sobrevivência das espécies em terra e no oceano. </a:t>
            </a:r>
          </a:p>
          <a:p>
            <a:endParaRPr lang="pt-PT" sz="1800" dirty="0" smtClean="0">
              <a:solidFill>
                <a:schemeClr val="bg2"/>
              </a:solidFill>
            </a:endParaRPr>
          </a:p>
          <a:p>
            <a:r>
              <a:rPr lang="pt-PT" sz="1800" dirty="0" smtClean="0">
                <a:solidFill>
                  <a:schemeClr val="bg2"/>
                </a:solidFill>
              </a:rPr>
              <a:t>	Esses riscos aumentam à medida que as temperaturas sobem. Exacerbado pela mudança climática, o mundo está perdendo espécies a uma taxa 1.000 vezes maior do que em qualquer outro momento da história humana registrada. </a:t>
            </a:r>
          </a:p>
          <a:p>
            <a:endParaRPr lang="pt-PT" sz="1800" dirty="0" smtClean="0">
              <a:solidFill>
                <a:schemeClr val="bg2"/>
              </a:solidFill>
            </a:endParaRPr>
          </a:p>
          <a:p>
            <a:r>
              <a:rPr lang="pt-PT" sz="1800" dirty="0" smtClean="0">
                <a:solidFill>
                  <a:schemeClr val="bg2"/>
                </a:solidFill>
              </a:rPr>
              <a:t>	Um milhão de espécies correm o risco de serem extintas nas próximas décadas. Incêndios florestais, condições climáticas extremas e pragas e doenças invasivas estão entre as muitas ameaças relacionadas às mudanças climáticas. </a:t>
            </a:r>
          </a:p>
          <a:p>
            <a:r>
              <a:rPr lang="pt-PT" sz="1800" dirty="0" smtClean="0">
                <a:solidFill>
                  <a:schemeClr val="bg2"/>
                </a:solidFill>
              </a:rPr>
              <a:t>	Algumas espécies serão capazes de se mudar e sobreviver, mas outras não.</a:t>
            </a:r>
          </a:p>
          <a:p>
            <a:endParaRPr lang="pt-PT" sz="1800" dirty="0" smtClean="0">
              <a:solidFill>
                <a:schemeClr val="bg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4" name="Google Shape;1243;p46"/>
          <p:cNvGrpSpPr/>
          <p:nvPr/>
        </p:nvGrpSpPr>
        <p:grpSpPr>
          <a:xfrm>
            <a:off x="5508104" y="2571750"/>
            <a:ext cx="270090" cy="276992"/>
            <a:chOff x="7390410" y="1714112"/>
            <a:chExt cx="339694" cy="348418"/>
          </a:xfrm>
        </p:grpSpPr>
        <p:sp>
          <p:nvSpPr>
            <p:cNvPr id="1244" name="Google Shape;1244;p46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Imagem 8" descr="transfer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547" y="4443958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46"/>
          <p:cNvSpPr/>
          <p:nvPr/>
        </p:nvSpPr>
        <p:spPr>
          <a:xfrm>
            <a:off x="1403648" y="123478"/>
            <a:ext cx="752100" cy="7521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46"/>
          <p:cNvSpPr txBox="1">
            <a:spLocks noGrp="1"/>
          </p:cNvSpPr>
          <p:nvPr>
            <p:ph type="title"/>
          </p:nvPr>
        </p:nvSpPr>
        <p:spPr>
          <a:xfrm>
            <a:off x="1979712" y="123478"/>
            <a:ext cx="64177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3600" b="1" dirty="0" smtClean="0">
                <a:solidFill>
                  <a:schemeClr val="tx1"/>
                </a:solidFill>
              </a:rPr>
              <a:t>Mais riscos para a saúde</a:t>
            </a:r>
            <a:r>
              <a:rPr lang="pt-PT" sz="3600" dirty="0" smtClean="0">
                <a:solidFill>
                  <a:schemeClr val="bg2"/>
                </a:solidFill>
              </a:rPr>
              <a:t/>
            </a:r>
            <a:br>
              <a:rPr lang="pt-PT" sz="3600" dirty="0" smtClean="0">
                <a:solidFill>
                  <a:schemeClr val="bg2"/>
                </a:solidFill>
              </a:rPr>
            </a:br>
            <a:endParaRPr dirty="0"/>
          </a:p>
        </p:txBody>
      </p:sp>
      <p:sp>
        <p:nvSpPr>
          <p:cNvPr id="1227" name="Google Shape;1227;p46"/>
          <p:cNvSpPr txBox="1"/>
          <p:nvPr/>
        </p:nvSpPr>
        <p:spPr>
          <a:xfrm flipH="1">
            <a:off x="755576" y="843558"/>
            <a:ext cx="7920880" cy="37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1800" dirty="0" smtClean="0">
                <a:solidFill>
                  <a:schemeClr val="bg2"/>
                </a:solidFill>
              </a:rPr>
              <a:t>A mudança climática é a maior ameaça à saúde que a humanidade enfrenta. </a:t>
            </a:r>
          </a:p>
          <a:p>
            <a:endParaRPr lang="pt-PT" sz="1800" dirty="0" smtClean="0">
              <a:solidFill>
                <a:schemeClr val="bg2"/>
              </a:solidFill>
            </a:endParaRPr>
          </a:p>
          <a:p>
            <a:r>
              <a:rPr lang="pt-PT" sz="1800" dirty="0" smtClean="0">
                <a:solidFill>
                  <a:schemeClr val="bg2"/>
                </a:solidFill>
              </a:rPr>
              <a:t>	Os impactos climáticos já estão prejudicando a saúde, por meio da poluição do ar, doenças, eventos climáticos extremos, deslocamento forçado, pressões sobre a saúde mental e aumento da fome e má nutrição em lugares onde as pessoas não podem cultivar ou encontrar comida suficiente. </a:t>
            </a:r>
          </a:p>
          <a:p>
            <a:r>
              <a:rPr lang="pt-PT" sz="1800" dirty="0" smtClean="0">
                <a:solidFill>
                  <a:schemeClr val="bg2"/>
                </a:solidFill>
              </a:rPr>
              <a:t>	</a:t>
            </a:r>
          </a:p>
          <a:p>
            <a:r>
              <a:rPr lang="pt-PT" sz="1800" smtClean="0">
                <a:solidFill>
                  <a:schemeClr val="bg2"/>
                </a:solidFill>
              </a:rPr>
              <a:t>	</a:t>
            </a:r>
            <a:r>
              <a:rPr lang="pt-PT" sz="1800" dirty="0" smtClean="0">
                <a:solidFill>
                  <a:schemeClr val="bg2"/>
                </a:solidFill>
              </a:rPr>
              <a:t> A mudança nos padrões climáticos está expandindo as doenças, e os eventos climáticos extremos aumentam as mortes e dificultam o acompanhamento dos sistemas de saúde.</a:t>
            </a:r>
          </a:p>
          <a:p>
            <a:endParaRPr lang="pt-PT" sz="1800" dirty="0" smtClean="0">
              <a:solidFill>
                <a:schemeClr val="bg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2" name="Google Shape;1230;p46"/>
          <p:cNvGrpSpPr/>
          <p:nvPr/>
        </p:nvGrpSpPr>
        <p:grpSpPr>
          <a:xfrm rot="1282801">
            <a:off x="8330491" y="52521"/>
            <a:ext cx="391238" cy="546124"/>
            <a:chOff x="1042700" y="1269500"/>
            <a:chExt cx="240234" cy="335320"/>
          </a:xfrm>
        </p:grpSpPr>
        <p:sp>
          <p:nvSpPr>
            <p:cNvPr id="1231" name="Google Shape;1231;p46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232;p46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1233" name="Google Shape;1233;p46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6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6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6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6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6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6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6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6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6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243;p46"/>
          <p:cNvGrpSpPr/>
          <p:nvPr/>
        </p:nvGrpSpPr>
        <p:grpSpPr>
          <a:xfrm>
            <a:off x="4427984" y="3003798"/>
            <a:ext cx="270090" cy="276992"/>
            <a:chOff x="7390410" y="1714112"/>
            <a:chExt cx="339694" cy="348418"/>
          </a:xfrm>
        </p:grpSpPr>
        <p:sp>
          <p:nvSpPr>
            <p:cNvPr id="1244" name="Google Shape;1244;p46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248;p46"/>
          <p:cNvGrpSpPr/>
          <p:nvPr/>
        </p:nvGrpSpPr>
        <p:grpSpPr>
          <a:xfrm rot="736595">
            <a:off x="234644" y="4576357"/>
            <a:ext cx="256331" cy="546135"/>
            <a:chOff x="812463" y="1175275"/>
            <a:chExt cx="157390" cy="335331"/>
          </a:xfrm>
        </p:grpSpPr>
        <p:sp>
          <p:nvSpPr>
            <p:cNvPr id="1249" name="Google Shape;1249;p46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250;p46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1251" name="Google Shape;1251;p46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6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6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6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6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6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6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6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3" name="Imagem 32" descr="transfer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547" y="4443958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55"/>
          <p:cNvSpPr txBox="1">
            <a:spLocks noGrp="1"/>
          </p:cNvSpPr>
          <p:nvPr>
            <p:ph type="title"/>
          </p:nvPr>
        </p:nvSpPr>
        <p:spPr>
          <a:xfrm>
            <a:off x="2843808" y="0"/>
            <a:ext cx="2252389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smtClean="0"/>
              <a:t>Imagens</a:t>
            </a:r>
            <a:endParaRPr dirty="0"/>
          </a:p>
        </p:txBody>
      </p:sp>
      <p:grpSp>
        <p:nvGrpSpPr>
          <p:cNvPr id="2163" name="Google Shape;2163;p55"/>
          <p:cNvGrpSpPr/>
          <p:nvPr/>
        </p:nvGrpSpPr>
        <p:grpSpPr>
          <a:xfrm>
            <a:off x="7308304" y="195486"/>
            <a:ext cx="408957" cy="419426"/>
            <a:chOff x="7390410" y="1714112"/>
            <a:chExt cx="339694" cy="348418"/>
          </a:xfrm>
        </p:grpSpPr>
        <p:sp>
          <p:nvSpPr>
            <p:cNvPr id="2164" name="Google Shape;2164;p55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5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5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7" name="Google Shape;2167;p55"/>
          <p:cNvGrpSpPr/>
          <p:nvPr/>
        </p:nvGrpSpPr>
        <p:grpSpPr>
          <a:xfrm rot="-1785717">
            <a:off x="2179735" y="53611"/>
            <a:ext cx="296925" cy="304551"/>
            <a:chOff x="7390410" y="1714112"/>
            <a:chExt cx="339694" cy="348418"/>
          </a:xfrm>
        </p:grpSpPr>
        <p:sp>
          <p:nvSpPr>
            <p:cNvPr id="2168" name="Google Shape;2168;p55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5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5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55"/>
          <p:cNvGrpSpPr/>
          <p:nvPr/>
        </p:nvGrpSpPr>
        <p:grpSpPr>
          <a:xfrm flipH="1">
            <a:off x="251520" y="4587974"/>
            <a:ext cx="912728" cy="357152"/>
            <a:chOff x="7156425" y="609975"/>
            <a:chExt cx="729890" cy="251232"/>
          </a:xfrm>
        </p:grpSpPr>
        <p:sp>
          <p:nvSpPr>
            <p:cNvPr id="2172" name="Google Shape;2172;p55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3" name="Google Shape;2173;p55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2174" name="Google Shape;2174;p55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55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55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55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9" name="Imagem 58" descr="charge_aquecimento_global_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43558"/>
            <a:ext cx="4104456" cy="3568364"/>
          </a:xfrm>
          <a:prstGeom prst="rect">
            <a:avLst/>
          </a:prstGeom>
        </p:spPr>
      </p:pic>
      <p:pic>
        <p:nvPicPr>
          <p:cNvPr id="60" name="Imagem 59" descr="charge_aquecimento_global_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28040"/>
            <a:ext cx="4242048" cy="3543910"/>
          </a:xfrm>
          <a:prstGeom prst="rect">
            <a:avLst/>
          </a:prstGeom>
        </p:spPr>
      </p:pic>
      <p:sp>
        <p:nvSpPr>
          <p:cNvPr id="61" name="Google Shape;2124;p55"/>
          <p:cNvSpPr txBox="1">
            <a:spLocks noGrp="1"/>
          </p:cNvSpPr>
          <p:nvPr>
            <p:ph type="title"/>
          </p:nvPr>
        </p:nvSpPr>
        <p:spPr>
          <a:xfrm>
            <a:off x="2987824" y="3939902"/>
            <a:ext cx="2880320" cy="9361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 b="1" dirty="0" smtClean="0"/>
              <a:t>Obrigado</a:t>
            </a:r>
            <a:endParaRPr sz="4800" b="1" dirty="0"/>
          </a:p>
        </p:txBody>
      </p:sp>
      <p:pic>
        <p:nvPicPr>
          <p:cNvPr id="21" name="Imagem 20" descr="transferi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4443958"/>
            <a:ext cx="951453" cy="699542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5220072" y="473199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Por: Ana Isabel nº 220001008</a:t>
            </a:r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3"/>
          <p:cNvSpPr txBox="1">
            <a:spLocks noGrp="1"/>
          </p:cNvSpPr>
          <p:nvPr>
            <p:ph type="subTitle" idx="4"/>
          </p:nvPr>
        </p:nvSpPr>
        <p:spPr>
          <a:xfrm>
            <a:off x="1331640" y="627534"/>
            <a:ext cx="6737170" cy="280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PT" sz="1800" dirty="0" smtClean="0"/>
              <a:t>O mundo está em uma emergência climática – </a:t>
            </a:r>
          </a:p>
          <a:p>
            <a:pPr marL="0" lvl="0" indent="0"/>
            <a:r>
              <a:rPr lang="pt-PT" sz="1800" dirty="0" smtClean="0">
                <a:solidFill>
                  <a:srgbClr val="FF0000"/>
                </a:solidFill>
              </a:rPr>
              <a:t>“um código vermelho para a humanidade”, </a:t>
            </a:r>
            <a:r>
              <a:rPr lang="pt-PT" sz="1800" dirty="0" smtClean="0"/>
              <a:t>segundo o secretário-geral da ONU. </a:t>
            </a:r>
          </a:p>
          <a:p>
            <a:pPr marL="0" lvl="0" indent="0"/>
            <a:endParaRPr lang="pt-PT" sz="1800" dirty="0" smtClean="0"/>
          </a:p>
          <a:p>
            <a:pPr marL="0" lvl="0" indent="0"/>
            <a:r>
              <a:rPr lang="pt-PT" sz="1800" dirty="0" smtClean="0"/>
              <a:t>A concentração de emissões de gases de efeito estufa (GEE) na atmosfera está causando estragos em todo o mundo e ameaçando vidas, economias, saúde e alimentação.</a:t>
            </a:r>
          </a:p>
          <a:p>
            <a:pPr marL="0" lvl="0" indent="0"/>
            <a:endParaRPr lang="pt-PT" sz="1800" dirty="0" smtClean="0"/>
          </a:p>
          <a:p>
            <a:pPr marL="0" lvl="0" indent="0"/>
            <a:r>
              <a:rPr lang="pt-PT" sz="1800" dirty="0" smtClean="0"/>
              <a:t> O mundo está longe de garantir um aumento da temperatura global abaixo de 2°C, como prometido no Acordo de Paris.</a:t>
            </a:r>
          </a:p>
          <a:p>
            <a:pPr marL="0" lvl="0" indent="0"/>
            <a:endParaRPr lang="pt-PT" sz="1800" dirty="0" smtClean="0"/>
          </a:p>
          <a:p>
            <a:pPr marL="0" lvl="0" indent="0"/>
            <a:r>
              <a:rPr lang="pt-PT" sz="1800" dirty="0" smtClean="0"/>
              <a:t> Com uma linha de base em 1990, alguns países estão emitindo mais, alguns o mesmo e outros estão emitindo menos.</a:t>
            </a:r>
            <a:endParaRPr sz="1800" dirty="0"/>
          </a:p>
        </p:txBody>
      </p:sp>
      <p:sp>
        <p:nvSpPr>
          <p:cNvPr id="969" name="Google Shape;969;p43"/>
          <p:cNvSpPr txBox="1">
            <a:spLocks noGrp="1"/>
          </p:cNvSpPr>
          <p:nvPr>
            <p:ph type="title"/>
          </p:nvPr>
        </p:nvSpPr>
        <p:spPr>
          <a:xfrm>
            <a:off x="715100" y="0"/>
            <a:ext cx="7713900" cy="699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b="1" dirty="0" smtClean="0"/>
              <a:t>Estado do clima</a:t>
            </a:r>
            <a:br>
              <a:rPr lang="pt-PT" b="1" dirty="0" smtClean="0"/>
            </a:br>
            <a:endParaRPr dirty="0"/>
          </a:p>
        </p:txBody>
      </p:sp>
      <p:grpSp>
        <p:nvGrpSpPr>
          <p:cNvPr id="970" name="Google Shape;970;p43"/>
          <p:cNvGrpSpPr/>
          <p:nvPr/>
        </p:nvGrpSpPr>
        <p:grpSpPr>
          <a:xfrm>
            <a:off x="3131840" y="4476733"/>
            <a:ext cx="1427281" cy="666767"/>
            <a:chOff x="2807000" y="3546850"/>
            <a:chExt cx="1351464" cy="631349"/>
          </a:xfrm>
        </p:grpSpPr>
        <p:sp>
          <p:nvSpPr>
            <p:cNvPr id="971" name="Google Shape;971;p43"/>
            <p:cNvSpPr/>
            <p:nvPr/>
          </p:nvSpPr>
          <p:spPr>
            <a:xfrm>
              <a:off x="2807000" y="3546850"/>
              <a:ext cx="1351464" cy="631349"/>
            </a:xfrm>
            <a:custGeom>
              <a:avLst/>
              <a:gdLst/>
              <a:ahLst/>
              <a:cxnLst/>
              <a:rect l="l" t="t" r="r" b="b"/>
              <a:pathLst>
                <a:path w="22707" h="9700" extrusionOk="0">
                  <a:moveTo>
                    <a:pt x="14429" y="0"/>
                  </a:moveTo>
                  <a:cubicBezTo>
                    <a:pt x="14372" y="0"/>
                    <a:pt x="14314" y="1"/>
                    <a:pt x="14256" y="3"/>
                  </a:cubicBezTo>
                  <a:cubicBezTo>
                    <a:pt x="14044" y="3"/>
                    <a:pt x="13861" y="64"/>
                    <a:pt x="13618" y="64"/>
                  </a:cubicBezTo>
                  <a:cubicBezTo>
                    <a:pt x="12372" y="216"/>
                    <a:pt x="11247" y="763"/>
                    <a:pt x="10396" y="1584"/>
                  </a:cubicBezTo>
                  <a:cubicBezTo>
                    <a:pt x="9059" y="2799"/>
                    <a:pt x="8177" y="4532"/>
                    <a:pt x="7904" y="6356"/>
                  </a:cubicBezTo>
                  <a:cubicBezTo>
                    <a:pt x="7843" y="6234"/>
                    <a:pt x="7782" y="6143"/>
                    <a:pt x="7691" y="6052"/>
                  </a:cubicBezTo>
                  <a:cubicBezTo>
                    <a:pt x="7265" y="5565"/>
                    <a:pt x="6627" y="5261"/>
                    <a:pt x="5989" y="5231"/>
                  </a:cubicBezTo>
                  <a:lnTo>
                    <a:pt x="5928" y="5231"/>
                  </a:lnTo>
                  <a:cubicBezTo>
                    <a:pt x="5685" y="5231"/>
                    <a:pt x="5411" y="5261"/>
                    <a:pt x="5168" y="5322"/>
                  </a:cubicBezTo>
                  <a:cubicBezTo>
                    <a:pt x="5016" y="5383"/>
                    <a:pt x="4864" y="5444"/>
                    <a:pt x="4773" y="5535"/>
                  </a:cubicBezTo>
                  <a:cubicBezTo>
                    <a:pt x="3861" y="6052"/>
                    <a:pt x="3405" y="7207"/>
                    <a:pt x="3466" y="8271"/>
                  </a:cubicBezTo>
                  <a:cubicBezTo>
                    <a:pt x="3040" y="7967"/>
                    <a:pt x="2554" y="7845"/>
                    <a:pt x="2068" y="7845"/>
                  </a:cubicBezTo>
                  <a:cubicBezTo>
                    <a:pt x="1642" y="7845"/>
                    <a:pt x="1277" y="7997"/>
                    <a:pt x="913" y="8210"/>
                  </a:cubicBezTo>
                  <a:cubicBezTo>
                    <a:pt x="852" y="8271"/>
                    <a:pt x="761" y="8301"/>
                    <a:pt x="730" y="8362"/>
                  </a:cubicBezTo>
                  <a:cubicBezTo>
                    <a:pt x="609" y="8483"/>
                    <a:pt x="518" y="8605"/>
                    <a:pt x="396" y="8757"/>
                  </a:cubicBezTo>
                  <a:cubicBezTo>
                    <a:pt x="274" y="8909"/>
                    <a:pt x="214" y="9061"/>
                    <a:pt x="122" y="9213"/>
                  </a:cubicBezTo>
                  <a:cubicBezTo>
                    <a:pt x="92" y="9274"/>
                    <a:pt x="153" y="9365"/>
                    <a:pt x="244" y="9365"/>
                  </a:cubicBezTo>
                  <a:lnTo>
                    <a:pt x="122" y="9365"/>
                  </a:lnTo>
                  <a:cubicBezTo>
                    <a:pt x="62" y="9365"/>
                    <a:pt x="1" y="9517"/>
                    <a:pt x="122" y="9517"/>
                  </a:cubicBezTo>
                  <a:cubicBezTo>
                    <a:pt x="274" y="9517"/>
                    <a:pt x="426" y="9517"/>
                    <a:pt x="578" y="9547"/>
                  </a:cubicBezTo>
                  <a:cubicBezTo>
                    <a:pt x="1004" y="9562"/>
                    <a:pt x="1431" y="9568"/>
                    <a:pt x="1860" y="9568"/>
                  </a:cubicBezTo>
                  <a:cubicBezTo>
                    <a:pt x="3145" y="9568"/>
                    <a:pt x="4439" y="9517"/>
                    <a:pt x="5715" y="9517"/>
                  </a:cubicBezTo>
                  <a:lnTo>
                    <a:pt x="11308" y="9517"/>
                  </a:lnTo>
                  <a:cubicBezTo>
                    <a:pt x="13193" y="9517"/>
                    <a:pt x="15047" y="9547"/>
                    <a:pt x="16962" y="9608"/>
                  </a:cubicBezTo>
                  <a:lnTo>
                    <a:pt x="17174" y="9608"/>
                  </a:lnTo>
                  <a:cubicBezTo>
                    <a:pt x="18025" y="9669"/>
                    <a:pt x="18816" y="9669"/>
                    <a:pt x="19667" y="9669"/>
                  </a:cubicBezTo>
                  <a:cubicBezTo>
                    <a:pt x="20579" y="9699"/>
                    <a:pt x="21521" y="9699"/>
                    <a:pt x="22433" y="9699"/>
                  </a:cubicBezTo>
                  <a:cubicBezTo>
                    <a:pt x="22463" y="9699"/>
                    <a:pt x="22494" y="9699"/>
                    <a:pt x="22554" y="9669"/>
                  </a:cubicBezTo>
                  <a:cubicBezTo>
                    <a:pt x="22615" y="9669"/>
                    <a:pt x="22706" y="9578"/>
                    <a:pt x="22706" y="9517"/>
                  </a:cubicBezTo>
                  <a:cubicBezTo>
                    <a:pt x="22623" y="8242"/>
                    <a:pt x="21580" y="7270"/>
                    <a:pt x="20405" y="7270"/>
                  </a:cubicBezTo>
                  <a:cubicBezTo>
                    <a:pt x="20292" y="7270"/>
                    <a:pt x="20177" y="7279"/>
                    <a:pt x="20062" y="7298"/>
                  </a:cubicBezTo>
                  <a:lnTo>
                    <a:pt x="20062" y="6599"/>
                  </a:lnTo>
                  <a:lnTo>
                    <a:pt x="20062" y="6204"/>
                  </a:lnTo>
                  <a:cubicBezTo>
                    <a:pt x="20001" y="4623"/>
                    <a:pt x="19728" y="3012"/>
                    <a:pt x="18664" y="1796"/>
                  </a:cubicBezTo>
                  <a:cubicBezTo>
                    <a:pt x="18238" y="1340"/>
                    <a:pt x="17752" y="976"/>
                    <a:pt x="17235" y="702"/>
                  </a:cubicBezTo>
                  <a:cubicBezTo>
                    <a:pt x="16374" y="243"/>
                    <a:pt x="15405" y="0"/>
                    <a:pt x="14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2" name="Google Shape;972;p43"/>
            <p:cNvGrpSpPr/>
            <p:nvPr/>
          </p:nvGrpSpPr>
          <p:grpSpPr>
            <a:xfrm>
              <a:off x="2904767" y="3625432"/>
              <a:ext cx="1155903" cy="492802"/>
              <a:chOff x="2904700" y="3414825"/>
              <a:chExt cx="566925" cy="241700"/>
            </a:xfrm>
          </p:grpSpPr>
          <p:sp>
            <p:nvSpPr>
              <p:cNvPr id="973" name="Google Shape;973;p43"/>
              <p:cNvSpPr/>
              <p:nvPr/>
            </p:nvSpPr>
            <p:spPr>
              <a:xfrm>
                <a:off x="2911550" y="3423950"/>
                <a:ext cx="551700" cy="224975"/>
              </a:xfrm>
              <a:custGeom>
                <a:avLst/>
                <a:gdLst/>
                <a:ahLst/>
                <a:cxnLst/>
                <a:rect l="l" t="t" r="r" b="b"/>
                <a:pathLst>
                  <a:path w="22068" h="8999" extrusionOk="0">
                    <a:moveTo>
                      <a:pt x="6" y="8998"/>
                    </a:moveTo>
                    <a:lnTo>
                      <a:pt x="6" y="8998"/>
                    </a:lnTo>
                    <a:cubicBezTo>
                      <a:pt x="4" y="8999"/>
                      <a:pt x="2" y="8999"/>
                      <a:pt x="1" y="8999"/>
                    </a:cubicBezTo>
                    <a:cubicBezTo>
                      <a:pt x="2" y="8999"/>
                      <a:pt x="4" y="8999"/>
                      <a:pt x="6" y="8998"/>
                    </a:cubicBezTo>
                    <a:close/>
                    <a:moveTo>
                      <a:pt x="14122" y="1"/>
                    </a:moveTo>
                    <a:cubicBezTo>
                      <a:pt x="14085" y="1"/>
                      <a:pt x="14049" y="1"/>
                      <a:pt x="14013" y="2"/>
                    </a:cubicBezTo>
                    <a:cubicBezTo>
                      <a:pt x="10517" y="63"/>
                      <a:pt x="8147" y="3345"/>
                      <a:pt x="7903" y="6628"/>
                    </a:cubicBezTo>
                    <a:cubicBezTo>
                      <a:pt x="7870" y="6712"/>
                      <a:pt x="7791" y="6758"/>
                      <a:pt x="7721" y="6758"/>
                    </a:cubicBezTo>
                    <a:cubicBezTo>
                      <a:pt x="7664" y="6758"/>
                      <a:pt x="7613" y="6727"/>
                      <a:pt x="7599" y="6658"/>
                    </a:cubicBezTo>
                    <a:cubicBezTo>
                      <a:pt x="7362" y="5731"/>
                      <a:pt x="6509" y="5194"/>
                      <a:pt x="5625" y="5194"/>
                    </a:cubicBezTo>
                    <a:cubicBezTo>
                      <a:pt x="5380" y="5194"/>
                      <a:pt x="5132" y="5235"/>
                      <a:pt x="4894" y="5321"/>
                    </a:cubicBezTo>
                    <a:cubicBezTo>
                      <a:pt x="3739" y="5807"/>
                      <a:pt x="3344" y="7084"/>
                      <a:pt x="3496" y="8209"/>
                    </a:cubicBezTo>
                    <a:cubicBezTo>
                      <a:pt x="3496" y="8295"/>
                      <a:pt x="3435" y="8381"/>
                      <a:pt x="3357" y="8381"/>
                    </a:cubicBezTo>
                    <a:cubicBezTo>
                      <a:pt x="3324" y="8381"/>
                      <a:pt x="3288" y="8366"/>
                      <a:pt x="3253" y="8330"/>
                    </a:cubicBezTo>
                    <a:cubicBezTo>
                      <a:pt x="2880" y="7945"/>
                      <a:pt x="2393" y="7765"/>
                      <a:pt x="1904" y="7765"/>
                    </a:cubicBezTo>
                    <a:cubicBezTo>
                      <a:pt x="1159" y="7765"/>
                      <a:pt x="410" y="8185"/>
                      <a:pt x="61" y="8938"/>
                    </a:cubicBezTo>
                    <a:cubicBezTo>
                      <a:pt x="33" y="8938"/>
                      <a:pt x="31" y="8992"/>
                      <a:pt x="6" y="8998"/>
                    </a:cubicBezTo>
                    <a:lnTo>
                      <a:pt x="6" y="8998"/>
                    </a:lnTo>
                    <a:cubicBezTo>
                      <a:pt x="1085" y="8868"/>
                      <a:pt x="2210" y="8852"/>
                      <a:pt x="3325" y="8852"/>
                    </a:cubicBezTo>
                    <a:cubicBezTo>
                      <a:pt x="3693" y="8852"/>
                      <a:pt x="4060" y="8854"/>
                      <a:pt x="4423" y="8854"/>
                    </a:cubicBezTo>
                    <a:cubicBezTo>
                      <a:pt x="4756" y="8854"/>
                      <a:pt x="5085" y="8853"/>
                      <a:pt x="5411" y="8847"/>
                    </a:cubicBezTo>
                    <a:cubicBezTo>
                      <a:pt x="7295" y="8786"/>
                      <a:pt x="9150" y="8786"/>
                      <a:pt x="11004" y="8786"/>
                    </a:cubicBezTo>
                    <a:cubicBezTo>
                      <a:pt x="14682" y="8786"/>
                      <a:pt x="18390" y="8786"/>
                      <a:pt x="22068" y="8999"/>
                    </a:cubicBezTo>
                    <a:cubicBezTo>
                      <a:pt x="21990" y="8013"/>
                      <a:pt x="21180" y="7292"/>
                      <a:pt x="20245" y="7292"/>
                    </a:cubicBezTo>
                    <a:cubicBezTo>
                      <a:pt x="20085" y="7292"/>
                      <a:pt x="19922" y="7313"/>
                      <a:pt x="19758" y="7358"/>
                    </a:cubicBezTo>
                    <a:cubicBezTo>
                      <a:pt x="19736" y="7363"/>
                      <a:pt x="19715" y="7365"/>
                      <a:pt x="19694" y="7365"/>
                    </a:cubicBezTo>
                    <a:cubicBezTo>
                      <a:pt x="19597" y="7365"/>
                      <a:pt x="19515" y="7311"/>
                      <a:pt x="19515" y="7236"/>
                    </a:cubicBezTo>
                    <a:cubicBezTo>
                      <a:pt x="19515" y="5321"/>
                      <a:pt x="19515" y="3193"/>
                      <a:pt x="18177" y="1734"/>
                    </a:cubicBezTo>
                    <a:cubicBezTo>
                      <a:pt x="17139" y="607"/>
                      <a:pt x="15608" y="1"/>
                      <a:pt x="14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3"/>
              <p:cNvSpPr/>
              <p:nvPr/>
            </p:nvSpPr>
            <p:spPr>
              <a:xfrm>
                <a:off x="3109875" y="3423200"/>
                <a:ext cx="354150" cy="226500"/>
              </a:xfrm>
              <a:custGeom>
                <a:avLst/>
                <a:gdLst/>
                <a:ahLst/>
                <a:cxnLst/>
                <a:rect l="l" t="t" r="r" b="b"/>
                <a:pathLst>
                  <a:path w="14166" h="9060" extrusionOk="0">
                    <a:moveTo>
                      <a:pt x="6227" y="0"/>
                    </a:moveTo>
                    <a:cubicBezTo>
                      <a:pt x="6188" y="0"/>
                      <a:pt x="6149" y="1"/>
                      <a:pt x="6110" y="1"/>
                    </a:cubicBezTo>
                    <a:cubicBezTo>
                      <a:pt x="2645" y="62"/>
                      <a:pt x="335" y="3223"/>
                      <a:pt x="1" y="6476"/>
                    </a:cubicBezTo>
                    <a:cubicBezTo>
                      <a:pt x="305" y="5381"/>
                      <a:pt x="1034" y="4409"/>
                      <a:pt x="2189" y="3892"/>
                    </a:cubicBezTo>
                    <a:cubicBezTo>
                      <a:pt x="2991" y="3526"/>
                      <a:pt x="3911" y="3330"/>
                      <a:pt x="4826" y="3330"/>
                    </a:cubicBezTo>
                    <a:cubicBezTo>
                      <a:pt x="5889" y="3330"/>
                      <a:pt x="6947" y="3594"/>
                      <a:pt x="7812" y="4166"/>
                    </a:cubicBezTo>
                    <a:cubicBezTo>
                      <a:pt x="9484" y="5260"/>
                      <a:pt x="9727" y="7144"/>
                      <a:pt x="8968" y="8907"/>
                    </a:cubicBezTo>
                    <a:cubicBezTo>
                      <a:pt x="10700" y="8938"/>
                      <a:pt x="12433" y="8968"/>
                      <a:pt x="14165" y="9059"/>
                    </a:cubicBezTo>
                    <a:cubicBezTo>
                      <a:pt x="14061" y="8073"/>
                      <a:pt x="13248" y="7353"/>
                      <a:pt x="12331" y="7353"/>
                    </a:cubicBezTo>
                    <a:cubicBezTo>
                      <a:pt x="12175" y="7353"/>
                      <a:pt x="12015" y="7374"/>
                      <a:pt x="11855" y="7418"/>
                    </a:cubicBezTo>
                    <a:cubicBezTo>
                      <a:pt x="11835" y="7423"/>
                      <a:pt x="11815" y="7426"/>
                      <a:pt x="11795" y="7426"/>
                    </a:cubicBezTo>
                    <a:cubicBezTo>
                      <a:pt x="11696" y="7426"/>
                      <a:pt x="11612" y="7362"/>
                      <a:pt x="11612" y="7236"/>
                    </a:cubicBezTo>
                    <a:cubicBezTo>
                      <a:pt x="11612" y="5321"/>
                      <a:pt x="11612" y="3223"/>
                      <a:pt x="10275" y="1704"/>
                    </a:cubicBezTo>
                    <a:cubicBezTo>
                      <a:pt x="9297" y="577"/>
                      <a:pt x="7741" y="0"/>
                      <a:pt x="6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3"/>
              <p:cNvSpPr/>
              <p:nvPr/>
            </p:nvSpPr>
            <p:spPr>
              <a:xfrm>
                <a:off x="2912300" y="3554150"/>
                <a:ext cx="1968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3791" extrusionOk="0">
                    <a:moveTo>
                      <a:pt x="5661" y="0"/>
                    </a:moveTo>
                    <a:cubicBezTo>
                      <a:pt x="5404" y="0"/>
                      <a:pt x="5144" y="47"/>
                      <a:pt x="4895" y="143"/>
                    </a:cubicBezTo>
                    <a:cubicBezTo>
                      <a:pt x="3770" y="599"/>
                      <a:pt x="3344" y="1876"/>
                      <a:pt x="3496" y="3031"/>
                    </a:cubicBezTo>
                    <a:cubicBezTo>
                      <a:pt x="3496" y="3095"/>
                      <a:pt x="3437" y="3173"/>
                      <a:pt x="3360" y="3173"/>
                    </a:cubicBezTo>
                    <a:cubicBezTo>
                      <a:pt x="3326" y="3173"/>
                      <a:pt x="3290" y="3159"/>
                      <a:pt x="3253" y="3122"/>
                    </a:cubicBezTo>
                    <a:cubicBezTo>
                      <a:pt x="2880" y="2737"/>
                      <a:pt x="2388" y="2557"/>
                      <a:pt x="1896" y="2557"/>
                    </a:cubicBezTo>
                    <a:cubicBezTo>
                      <a:pt x="1145" y="2557"/>
                      <a:pt x="392" y="2977"/>
                      <a:pt x="62" y="3730"/>
                    </a:cubicBezTo>
                    <a:cubicBezTo>
                      <a:pt x="62" y="3784"/>
                      <a:pt x="38" y="3790"/>
                      <a:pt x="12" y="3791"/>
                    </a:cubicBezTo>
                    <a:lnTo>
                      <a:pt x="12" y="3791"/>
                    </a:lnTo>
                    <a:cubicBezTo>
                      <a:pt x="160" y="3788"/>
                      <a:pt x="308" y="3730"/>
                      <a:pt x="457" y="3730"/>
                    </a:cubicBezTo>
                    <a:cubicBezTo>
                      <a:pt x="827" y="3254"/>
                      <a:pt x="1381" y="2916"/>
                      <a:pt x="2019" y="2916"/>
                    </a:cubicBezTo>
                    <a:cubicBezTo>
                      <a:pt x="2114" y="2916"/>
                      <a:pt x="2212" y="2924"/>
                      <a:pt x="2311" y="2940"/>
                    </a:cubicBezTo>
                    <a:cubicBezTo>
                      <a:pt x="2828" y="3031"/>
                      <a:pt x="3314" y="3274"/>
                      <a:pt x="3679" y="3669"/>
                    </a:cubicBezTo>
                    <a:lnTo>
                      <a:pt x="3770" y="3669"/>
                    </a:lnTo>
                    <a:cubicBezTo>
                      <a:pt x="3800" y="3031"/>
                      <a:pt x="3983" y="2362"/>
                      <a:pt x="4469" y="1876"/>
                    </a:cubicBezTo>
                    <a:cubicBezTo>
                      <a:pt x="4896" y="1449"/>
                      <a:pt x="5489" y="1205"/>
                      <a:pt x="6089" y="1205"/>
                    </a:cubicBezTo>
                    <a:cubicBezTo>
                      <a:pt x="6300" y="1205"/>
                      <a:pt x="6512" y="1235"/>
                      <a:pt x="6718" y="1298"/>
                    </a:cubicBezTo>
                    <a:cubicBezTo>
                      <a:pt x="7144" y="1450"/>
                      <a:pt x="7478" y="1694"/>
                      <a:pt x="7752" y="1967"/>
                    </a:cubicBezTo>
                    <a:lnTo>
                      <a:pt x="7873" y="1511"/>
                    </a:lnTo>
                    <a:lnTo>
                      <a:pt x="7873" y="1511"/>
                    </a:lnTo>
                    <a:cubicBezTo>
                      <a:pt x="7836" y="1536"/>
                      <a:pt x="7787" y="1551"/>
                      <a:pt x="7742" y="1551"/>
                    </a:cubicBezTo>
                    <a:cubicBezTo>
                      <a:pt x="7677" y="1551"/>
                      <a:pt x="7618" y="1522"/>
                      <a:pt x="7600" y="1450"/>
                    </a:cubicBezTo>
                    <a:cubicBezTo>
                      <a:pt x="7365" y="535"/>
                      <a:pt x="6532" y="0"/>
                      <a:pt x="5661" y="0"/>
                    </a:cubicBezTo>
                    <a:close/>
                    <a:moveTo>
                      <a:pt x="12" y="3791"/>
                    </a:moveTo>
                    <a:lnTo>
                      <a:pt x="12" y="3791"/>
                    </a:lnTo>
                    <a:cubicBezTo>
                      <a:pt x="8" y="3791"/>
                      <a:pt x="4" y="3791"/>
                      <a:pt x="1" y="3791"/>
                    </a:cubicBezTo>
                    <a:cubicBezTo>
                      <a:pt x="4" y="3791"/>
                      <a:pt x="8" y="3791"/>
                      <a:pt x="12" y="379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3"/>
              <p:cNvSpPr/>
              <p:nvPr/>
            </p:nvSpPr>
            <p:spPr>
              <a:xfrm>
                <a:off x="2904700" y="3414825"/>
                <a:ext cx="566925" cy="241700"/>
              </a:xfrm>
              <a:custGeom>
                <a:avLst/>
                <a:gdLst/>
                <a:ahLst/>
                <a:cxnLst/>
                <a:rect l="l" t="t" r="r" b="b"/>
                <a:pathLst>
                  <a:path w="22677" h="9668" extrusionOk="0">
                    <a:moveTo>
                      <a:pt x="14434" y="305"/>
                    </a:moveTo>
                    <a:cubicBezTo>
                      <a:pt x="15948" y="305"/>
                      <a:pt x="17504" y="882"/>
                      <a:pt x="18482" y="2008"/>
                    </a:cubicBezTo>
                    <a:cubicBezTo>
                      <a:pt x="19819" y="3528"/>
                      <a:pt x="19819" y="5625"/>
                      <a:pt x="19819" y="7540"/>
                    </a:cubicBezTo>
                    <a:cubicBezTo>
                      <a:pt x="19819" y="7667"/>
                      <a:pt x="19903" y="7730"/>
                      <a:pt x="20002" y="7730"/>
                    </a:cubicBezTo>
                    <a:cubicBezTo>
                      <a:pt x="20022" y="7730"/>
                      <a:pt x="20042" y="7728"/>
                      <a:pt x="20062" y="7723"/>
                    </a:cubicBezTo>
                    <a:cubicBezTo>
                      <a:pt x="20222" y="7678"/>
                      <a:pt x="20382" y="7657"/>
                      <a:pt x="20538" y="7657"/>
                    </a:cubicBezTo>
                    <a:cubicBezTo>
                      <a:pt x="21455" y="7657"/>
                      <a:pt x="22268" y="8378"/>
                      <a:pt x="22372" y="9364"/>
                    </a:cubicBezTo>
                    <a:cubicBezTo>
                      <a:pt x="18694" y="9151"/>
                      <a:pt x="14986" y="9151"/>
                      <a:pt x="11308" y="9151"/>
                    </a:cubicBezTo>
                    <a:cubicBezTo>
                      <a:pt x="9454" y="9151"/>
                      <a:pt x="7600" y="9151"/>
                      <a:pt x="5715" y="9212"/>
                    </a:cubicBezTo>
                    <a:cubicBezTo>
                      <a:pt x="5390" y="9218"/>
                      <a:pt x="5061" y="9219"/>
                      <a:pt x="4730" y="9219"/>
                    </a:cubicBezTo>
                    <a:cubicBezTo>
                      <a:pt x="4368" y="9219"/>
                      <a:pt x="4004" y="9217"/>
                      <a:pt x="3638" y="9217"/>
                    </a:cubicBezTo>
                    <a:cubicBezTo>
                      <a:pt x="2529" y="9217"/>
                      <a:pt x="1408" y="9233"/>
                      <a:pt x="310" y="9363"/>
                    </a:cubicBezTo>
                    <a:lnTo>
                      <a:pt x="310" y="9363"/>
                    </a:lnTo>
                    <a:cubicBezTo>
                      <a:pt x="335" y="9357"/>
                      <a:pt x="337" y="9300"/>
                      <a:pt x="366" y="9242"/>
                    </a:cubicBezTo>
                    <a:cubicBezTo>
                      <a:pt x="697" y="8488"/>
                      <a:pt x="1452" y="8056"/>
                      <a:pt x="2206" y="8056"/>
                    </a:cubicBezTo>
                    <a:cubicBezTo>
                      <a:pt x="2696" y="8056"/>
                      <a:pt x="3186" y="8239"/>
                      <a:pt x="3557" y="8634"/>
                    </a:cubicBezTo>
                    <a:cubicBezTo>
                      <a:pt x="3593" y="8670"/>
                      <a:pt x="3628" y="8685"/>
                      <a:pt x="3661" y="8685"/>
                    </a:cubicBezTo>
                    <a:cubicBezTo>
                      <a:pt x="3740" y="8685"/>
                      <a:pt x="3800" y="8599"/>
                      <a:pt x="3800" y="8513"/>
                    </a:cubicBezTo>
                    <a:cubicBezTo>
                      <a:pt x="3648" y="7388"/>
                      <a:pt x="4044" y="6081"/>
                      <a:pt x="5199" y="5625"/>
                    </a:cubicBezTo>
                    <a:cubicBezTo>
                      <a:pt x="5441" y="5531"/>
                      <a:pt x="5695" y="5486"/>
                      <a:pt x="5945" y="5486"/>
                    </a:cubicBezTo>
                    <a:cubicBezTo>
                      <a:pt x="6823" y="5486"/>
                      <a:pt x="7667" y="6040"/>
                      <a:pt x="7904" y="6963"/>
                    </a:cubicBezTo>
                    <a:cubicBezTo>
                      <a:pt x="7916" y="7037"/>
                      <a:pt x="7969" y="7066"/>
                      <a:pt x="8027" y="7066"/>
                    </a:cubicBezTo>
                    <a:cubicBezTo>
                      <a:pt x="8112" y="7066"/>
                      <a:pt x="8208" y="7004"/>
                      <a:pt x="8208" y="6932"/>
                    </a:cubicBezTo>
                    <a:cubicBezTo>
                      <a:pt x="8451" y="3680"/>
                      <a:pt x="10791" y="336"/>
                      <a:pt x="14317" y="306"/>
                    </a:cubicBezTo>
                    <a:cubicBezTo>
                      <a:pt x="14356" y="305"/>
                      <a:pt x="14395" y="305"/>
                      <a:pt x="14434" y="305"/>
                    </a:cubicBezTo>
                    <a:close/>
                    <a:moveTo>
                      <a:pt x="14404" y="1"/>
                    </a:moveTo>
                    <a:cubicBezTo>
                      <a:pt x="14365" y="1"/>
                      <a:pt x="14326" y="1"/>
                      <a:pt x="14287" y="2"/>
                    </a:cubicBezTo>
                    <a:cubicBezTo>
                      <a:pt x="10822" y="93"/>
                      <a:pt x="8421" y="3163"/>
                      <a:pt x="7934" y="6385"/>
                    </a:cubicBezTo>
                    <a:cubicBezTo>
                      <a:pt x="7532" y="5676"/>
                      <a:pt x="6725" y="5242"/>
                      <a:pt x="5900" y="5242"/>
                    </a:cubicBezTo>
                    <a:cubicBezTo>
                      <a:pt x="5665" y="5242"/>
                      <a:pt x="5428" y="5277"/>
                      <a:pt x="5199" y="5352"/>
                    </a:cubicBezTo>
                    <a:cubicBezTo>
                      <a:pt x="3983" y="5777"/>
                      <a:pt x="3405" y="7084"/>
                      <a:pt x="3496" y="8300"/>
                    </a:cubicBezTo>
                    <a:cubicBezTo>
                      <a:pt x="3101" y="8012"/>
                      <a:pt x="2635" y="7873"/>
                      <a:pt x="2173" y="7873"/>
                    </a:cubicBezTo>
                    <a:cubicBezTo>
                      <a:pt x="1322" y="7873"/>
                      <a:pt x="488" y="8344"/>
                      <a:pt x="153" y="9212"/>
                    </a:cubicBezTo>
                    <a:cubicBezTo>
                      <a:pt x="123" y="9273"/>
                      <a:pt x="183" y="9364"/>
                      <a:pt x="275" y="9364"/>
                    </a:cubicBezTo>
                    <a:lnTo>
                      <a:pt x="123" y="9364"/>
                    </a:lnTo>
                    <a:cubicBezTo>
                      <a:pt x="31" y="9364"/>
                      <a:pt x="1" y="9516"/>
                      <a:pt x="123" y="9516"/>
                    </a:cubicBezTo>
                    <a:cubicBezTo>
                      <a:pt x="550" y="9537"/>
                      <a:pt x="978" y="9545"/>
                      <a:pt x="1406" y="9545"/>
                    </a:cubicBezTo>
                    <a:cubicBezTo>
                      <a:pt x="2832" y="9545"/>
                      <a:pt x="4259" y="9455"/>
                      <a:pt x="5685" y="9455"/>
                    </a:cubicBezTo>
                    <a:lnTo>
                      <a:pt x="11278" y="9455"/>
                    </a:lnTo>
                    <a:cubicBezTo>
                      <a:pt x="15016" y="9455"/>
                      <a:pt x="18694" y="9607"/>
                      <a:pt x="22403" y="9668"/>
                    </a:cubicBezTo>
                    <a:cubicBezTo>
                      <a:pt x="22463" y="9668"/>
                      <a:pt x="22494" y="9668"/>
                      <a:pt x="22524" y="9607"/>
                    </a:cubicBezTo>
                    <a:cubicBezTo>
                      <a:pt x="22615" y="9607"/>
                      <a:pt x="22676" y="9577"/>
                      <a:pt x="22676" y="9455"/>
                    </a:cubicBezTo>
                    <a:cubicBezTo>
                      <a:pt x="22676" y="8211"/>
                      <a:pt x="21645" y="7268"/>
                      <a:pt x="20475" y="7268"/>
                    </a:cubicBezTo>
                    <a:cubicBezTo>
                      <a:pt x="20359" y="7268"/>
                      <a:pt x="20241" y="7278"/>
                      <a:pt x="20123" y="7297"/>
                    </a:cubicBezTo>
                    <a:cubicBezTo>
                      <a:pt x="20123" y="5352"/>
                      <a:pt x="20062" y="3315"/>
                      <a:pt x="18694" y="1795"/>
                    </a:cubicBezTo>
                    <a:cubicBezTo>
                      <a:pt x="17596" y="609"/>
                      <a:pt x="16006" y="1"/>
                      <a:pt x="14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7" name="Google Shape;977;p43"/>
          <p:cNvGrpSpPr/>
          <p:nvPr/>
        </p:nvGrpSpPr>
        <p:grpSpPr>
          <a:xfrm rot="-2164848">
            <a:off x="7892003" y="376372"/>
            <a:ext cx="913978" cy="1031946"/>
            <a:chOff x="3109525" y="854200"/>
            <a:chExt cx="647498" cy="731071"/>
          </a:xfrm>
        </p:grpSpPr>
        <p:sp>
          <p:nvSpPr>
            <p:cNvPr id="978" name="Google Shape;978;p43"/>
            <p:cNvSpPr/>
            <p:nvPr/>
          </p:nvSpPr>
          <p:spPr>
            <a:xfrm>
              <a:off x="3109525" y="854200"/>
              <a:ext cx="647498" cy="731071"/>
            </a:xfrm>
            <a:custGeom>
              <a:avLst/>
              <a:gdLst/>
              <a:ahLst/>
              <a:cxnLst/>
              <a:rect l="l" t="t" r="r" b="b"/>
              <a:pathLst>
                <a:path w="24552" h="28788" extrusionOk="0">
                  <a:moveTo>
                    <a:pt x="13978" y="1"/>
                  </a:moveTo>
                  <a:cubicBezTo>
                    <a:pt x="12910" y="1"/>
                    <a:pt x="11976" y="701"/>
                    <a:pt x="11176" y="1335"/>
                  </a:cubicBezTo>
                  <a:cubicBezTo>
                    <a:pt x="10208" y="2169"/>
                    <a:pt x="9174" y="3103"/>
                    <a:pt x="8574" y="4237"/>
                  </a:cubicBezTo>
                  <a:lnTo>
                    <a:pt x="8507" y="4237"/>
                  </a:lnTo>
                  <a:cubicBezTo>
                    <a:pt x="8774" y="3770"/>
                    <a:pt x="8507" y="3136"/>
                    <a:pt x="8073" y="2869"/>
                  </a:cubicBezTo>
                  <a:cubicBezTo>
                    <a:pt x="7792" y="2662"/>
                    <a:pt x="7472" y="2573"/>
                    <a:pt x="7147" y="2573"/>
                  </a:cubicBezTo>
                  <a:cubicBezTo>
                    <a:pt x="6739" y="2573"/>
                    <a:pt x="6325" y="2713"/>
                    <a:pt x="5972" y="2936"/>
                  </a:cubicBezTo>
                  <a:cubicBezTo>
                    <a:pt x="5071" y="3536"/>
                    <a:pt x="4571" y="4604"/>
                    <a:pt x="4071" y="5538"/>
                  </a:cubicBezTo>
                  <a:cubicBezTo>
                    <a:pt x="3403" y="6772"/>
                    <a:pt x="2803" y="8073"/>
                    <a:pt x="1836" y="9107"/>
                  </a:cubicBezTo>
                  <a:cubicBezTo>
                    <a:pt x="1802" y="9107"/>
                    <a:pt x="1769" y="9174"/>
                    <a:pt x="1669" y="9174"/>
                  </a:cubicBezTo>
                  <a:cubicBezTo>
                    <a:pt x="1502" y="9207"/>
                    <a:pt x="1402" y="9274"/>
                    <a:pt x="1235" y="9341"/>
                  </a:cubicBezTo>
                  <a:cubicBezTo>
                    <a:pt x="1168" y="9374"/>
                    <a:pt x="1102" y="9374"/>
                    <a:pt x="1068" y="9407"/>
                  </a:cubicBezTo>
                  <a:cubicBezTo>
                    <a:pt x="835" y="9507"/>
                    <a:pt x="668" y="9574"/>
                    <a:pt x="468" y="9708"/>
                  </a:cubicBezTo>
                  <a:lnTo>
                    <a:pt x="335" y="9708"/>
                  </a:lnTo>
                  <a:cubicBezTo>
                    <a:pt x="301" y="9708"/>
                    <a:pt x="268" y="9741"/>
                    <a:pt x="268" y="9774"/>
                  </a:cubicBezTo>
                  <a:lnTo>
                    <a:pt x="234" y="9841"/>
                  </a:lnTo>
                  <a:cubicBezTo>
                    <a:pt x="168" y="9874"/>
                    <a:pt x="134" y="9874"/>
                    <a:pt x="68" y="9908"/>
                  </a:cubicBezTo>
                  <a:cubicBezTo>
                    <a:pt x="1" y="9941"/>
                    <a:pt x="1" y="9974"/>
                    <a:pt x="1" y="9974"/>
                  </a:cubicBezTo>
                  <a:cubicBezTo>
                    <a:pt x="1" y="9974"/>
                    <a:pt x="1" y="10041"/>
                    <a:pt x="68" y="10041"/>
                  </a:cubicBezTo>
                  <a:lnTo>
                    <a:pt x="101" y="10041"/>
                  </a:lnTo>
                  <a:cubicBezTo>
                    <a:pt x="134" y="10041"/>
                    <a:pt x="168" y="9974"/>
                    <a:pt x="234" y="9974"/>
                  </a:cubicBezTo>
                  <a:cubicBezTo>
                    <a:pt x="1135" y="10541"/>
                    <a:pt x="1936" y="11209"/>
                    <a:pt x="2636" y="11942"/>
                  </a:cubicBezTo>
                  <a:cubicBezTo>
                    <a:pt x="2703" y="12409"/>
                    <a:pt x="2703" y="12876"/>
                    <a:pt x="2636" y="13310"/>
                  </a:cubicBezTo>
                  <a:cubicBezTo>
                    <a:pt x="2603" y="13577"/>
                    <a:pt x="2603" y="13777"/>
                    <a:pt x="2569" y="14044"/>
                  </a:cubicBezTo>
                  <a:cubicBezTo>
                    <a:pt x="2403" y="15211"/>
                    <a:pt x="2102" y="16312"/>
                    <a:pt x="2136" y="17480"/>
                  </a:cubicBezTo>
                  <a:cubicBezTo>
                    <a:pt x="2136" y="17947"/>
                    <a:pt x="2236" y="18380"/>
                    <a:pt x="2269" y="18781"/>
                  </a:cubicBezTo>
                  <a:cubicBezTo>
                    <a:pt x="2469" y="19948"/>
                    <a:pt x="2903" y="21082"/>
                    <a:pt x="3537" y="22083"/>
                  </a:cubicBezTo>
                  <a:cubicBezTo>
                    <a:pt x="4037" y="22884"/>
                    <a:pt x="4604" y="23551"/>
                    <a:pt x="5271" y="24151"/>
                  </a:cubicBezTo>
                  <a:cubicBezTo>
                    <a:pt x="5438" y="24318"/>
                    <a:pt x="5605" y="24451"/>
                    <a:pt x="5772" y="24618"/>
                  </a:cubicBezTo>
                  <a:cubicBezTo>
                    <a:pt x="6472" y="25219"/>
                    <a:pt x="7239" y="25719"/>
                    <a:pt x="7973" y="26219"/>
                  </a:cubicBezTo>
                  <a:cubicBezTo>
                    <a:pt x="8340" y="26453"/>
                    <a:pt x="8774" y="26720"/>
                    <a:pt x="9141" y="26920"/>
                  </a:cubicBezTo>
                  <a:cubicBezTo>
                    <a:pt x="9808" y="27353"/>
                    <a:pt x="10475" y="27720"/>
                    <a:pt x="11142" y="28121"/>
                  </a:cubicBezTo>
                  <a:cubicBezTo>
                    <a:pt x="11409" y="28287"/>
                    <a:pt x="11609" y="28421"/>
                    <a:pt x="11809" y="28588"/>
                  </a:cubicBezTo>
                  <a:cubicBezTo>
                    <a:pt x="11909" y="28621"/>
                    <a:pt x="11976" y="28688"/>
                    <a:pt x="12043" y="28754"/>
                  </a:cubicBezTo>
                  <a:cubicBezTo>
                    <a:pt x="12076" y="28754"/>
                    <a:pt x="12076" y="28788"/>
                    <a:pt x="12110" y="28788"/>
                  </a:cubicBezTo>
                  <a:cubicBezTo>
                    <a:pt x="12210" y="28788"/>
                    <a:pt x="12276" y="28721"/>
                    <a:pt x="12276" y="28621"/>
                  </a:cubicBezTo>
                  <a:cubicBezTo>
                    <a:pt x="12276" y="24918"/>
                    <a:pt x="12110" y="21349"/>
                    <a:pt x="10208" y="18080"/>
                  </a:cubicBezTo>
                  <a:lnTo>
                    <a:pt x="10208" y="18080"/>
                  </a:lnTo>
                  <a:cubicBezTo>
                    <a:pt x="11076" y="18347"/>
                    <a:pt x="11943" y="18414"/>
                    <a:pt x="12810" y="18414"/>
                  </a:cubicBezTo>
                  <a:cubicBezTo>
                    <a:pt x="13477" y="18414"/>
                    <a:pt x="14144" y="18347"/>
                    <a:pt x="14812" y="18214"/>
                  </a:cubicBezTo>
                  <a:cubicBezTo>
                    <a:pt x="16284" y="17960"/>
                    <a:pt x="17773" y="17533"/>
                    <a:pt x="19256" y="17533"/>
                  </a:cubicBezTo>
                  <a:cubicBezTo>
                    <a:pt x="19922" y="17533"/>
                    <a:pt x="20587" y="17619"/>
                    <a:pt x="21249" y="17847"/>
                  </a:cubicBezTo>
                  <a:cubicBezTo>
                    <a:pt x="21264" y="17850"/>
                    <a:pt x="21279" y="17851"/>
                    <a:pt x="21293" y="17851"/>
                  </a:cubicBezTo>
                  <a:cubicBezTo>
                    <a:pt x="21438" y="17851"/>
                    <a:pt x="21541" y="17702"/>
                    <a:pt x="21450" y="17580"/>
                  </a:cubicBezTo>
                  <a:lnTo>
                    <a:pt x="20716" y="16713"/>
                  </a:lnTo>
                  <a:cubicBezTo>
                    <a:pt x="18981" y="14711"/>
                    <a:pt x="17046" y="12843"/>
                    <a:pt x="14812" y="11375"/>
                  </a:cubicBezTo>
                  <a:cubicBezTo>
                    <a:pt x="14945" y="11109"/>
                    <a:pt x="15045" y="10808"/>
                    <a:pt x="15045" y="10575"/>
                  </a:cubicBezTo>
                  <a:cubicBezTo>
                    <a:pt x="15045" y="10375"/>
                    <a:pt x="14945" y="10175"/>
                    <a:pt x="14812" y="10008"/>
                  </a:cubicBezTo>
                  <a:lnTo>
                    <a:pt x="14812" y="10008"/>
                  </a:lnTo>
                  <a:cubicBezTo>
                    <a:pt x="15379" y="10275"/>
                    <a:pt x="15979" y="10441"/>
                    <a:pt x="16646" y="10541"/>
                  </a:cubicBezTo>
                  <a:cubicBezTo>
                    <a:pt x="16846" y="10575"/>
                    <a:pt x="17080" y="10575"/>
                    <a:pt x="17280" y="10575"/>
                  </a:cubicBezTo>
                  <a:cubicBezTo>
                    <a:pt x="17680" y="10575"/>
                    <a:pt x="18147" y="10575"/>
                    <a:pt x="18581" y="10508"/>
                  </a:cubicBezTo>
                  <a:cubicBezTo>
                    <a:pt x="18981" y="10408"/>
                    <a:pt x="19415" y="10275"/>
                    <a:pt x="19782" y="10108"/>
                  </a:cubicBezTo>
                  <a:cubicBezTo>
                    <a:pt x="19949" y="10041"/>
                    <a:pt x="20115" y="9908"/>
                    <a:pt x="20282" y="9774"/>
                  </a:cubicBezTo>
                  <a:cubicBezTo>
                    <a:pt x="20482" y="9607"/>
                    <a:pt x="20649" y="9374"/>
                    <a:pt x="20749" y="9107"/>
                  </a:cubicBezTo>
                  <a:cubicBezTo>
                    <a:pt x="20883" y="8840"/>
                    <a:pt x="20949" y="8507"/>
                    <a:pt x="20816" y="8240"/>
                  </a:cubicBezTo>
                  <a:cubicBezTo>
                    <a:pt x="20749" y="8040"/>
                    <a:pt x="20616" y="7840"/>
                    <a:pt x="20315" y="7673"/>
                  </a:cubicBezTo>
                  <a:cubicBezTo>
                    <a:pt x="20983" y="7606"/>
                    <a:pt x="21950" y="7506"/>
                    <a:pt x="22784" y="7206"/>
                  </a:cubicBezTo>
                  <a:cubicBezTo>
                    <a:pt x="23184" y="7039"/>
                    <a:pt x="23584" y="6839"/>
                    <a:pt x="23818" y="6572"/>
                  </a:cubicBezTo>
                  <a:cubicBezTo>
                    <a:pt x="23918" y="6505"/>
                    <a:pt x="23951" y="6438"/>
                    <a:pt x="23985" y="6372"/>
                  </a:cubicBezTo>
                  <a:cubicBezTo>
                    <a:pt x="24418" y="6072"/>
                    <a:pt x="24485" y="5838"/>
                    <a:pt x="24552" y="5538"/>
                  </a:cubicBezTo>
                  <a:lnTo>
                    <a:pt x="24552" y="5238"/>
                  </a:lnTo>
                  <a:cubicBezTo>
                    <a:pt x="24552" y="5204"/>
                    <a:pt x="24552" y="5171"/>
                    <a:pt x="24485" y="5171"/>
                  </a:cubicBezTo>
                  <a:cubicBezTo>
                    <a:pt x="24485" y="5104"/>
                    <a:pt x="24452" y="5037"/>
                    <a:pt x="24452" y="5004"/>
                  </a:cubicBezTo>
                  <a:cubicBezTo>
                    <a:pt x="24452" y="4937"/>
                    <a:pt x="24418" y="4904"/>
                    <a:pt x="24418" y="4871"/>
                  </a:cubicBezTo>
                  <a:cubicBezTo>
                    <a:pt x="24352" y="4837"/>
                    <a:pt x="24352" y="4771"/>
                    <a:pt x="24318" y="4737"/>
                  </a:cubicBezTo>
                  <a:cubicBezTo>
                    <a:pt x="24285" y="4704"/>
                    <a:pt x="24285" y="4671"/>
                    <a:pt x="24252" y="4604"/>
                  </a:cubicBezTo>
                  <a:cubicBezTo>
                    <a:pt x="24185" y="4570"/>
                    <a:pt x="24185" y="4537"/>
                    <a:pt x="24152" y="4504"/>
                  </a:cubicBezTo>
                  <a:cubicBezTo>
                    <a:pt x="24118" y="4437"/>
                    <a:pt x="24085" y="4404"/>
                    <a:pt x="24018" y="4404"/>
                  </a:cubicBezTo>
                  <a:cubicBezTo>
                    <a:pt x="23985" y="4370"/>
                    <a:pt x="23951" y="4370"/>
                    <a:pt x="23951" y="4337"/>
                  </a:cubicBezTo>
                  <a:cubicBezTo>
                    <a:pt x="23918" y="4270"/>
                    <a:pt x="23851" y="4237"/>
                    <a:pt x="23818" y="4237"/>
                  </a:cubicBezTo>
                  <a:cubicBezTo>
                    <a:pt x="23785" y="4204"/>
                    <a:pt x="23751" y="4204"/>
                    <a:pt x="23685" y="4170"/>
                  </a:cubicBezTo>
                  <a:cubicBezTo>
                    <a:pt x="23651" y="4103"/>
                    <a:pt x="23584" y="4103"/>
                    <a:pt x="23518" y="4070"/>
                  </a:cubicBezTo>
                  <a:cubicBezTo>
                    <a:pt x="23484" y="4070"/>
                    <a:pt x="23451" y="4037"/>
                    <a:pt x="23418" y="4037"/>
                  </a:cubicBezTo>
                  <a:cubicBezTo>
                    <a:pt x="23351" y="4003"/>
                    <a:pt x="23284" y="4003"/>
                    <a:pt x="23251" y="3937"/>
                  </a:cubicBezTo>
                  <a:cubicBezTo>
                    <a:pt x="23184" y="3937"/>
                    <a:pt x="23184" y="3903"/>
                    <a:pt x="23151" y="3903"/>
                  </a:cubicBezTo>
                  <a:cubicBezTo>
                    <a:pt x="22447" y="3633"/>
                    <a:pt x="21611" y="3560"/>
                    <a:pt x="20982" y="3560"/>
                  </a:cubicBezTo>
                  <a:cubicBezTo>
                    <a:pt x="20836" y="3560"/>
                    <a:pt x="20702" y="3564"/>
                    <a:pt x="20582" y="3570"/>
                  </a:cubicBezTo>
                  <a:lnTo>
                    <a:pt x="20516" y="3570"/>
                  </a:lnTo>
                  <a:lnTo>
                    <a:pt x="20516" y="3536"/>
                  </a:lnTo>
                  <a:cubicBezTo>
                    <a:pt x="21616" y="2903"/>
                    <a:pt x="21983" y="935"/>
                    <a:pt x="20782" y="267"/>
                  </a:cubicBezTo>
                  <a:cubicBezTo>
                    <a:pt x="20479" y="95"/>
                    <a:pt x="20151" y="21"/>
                    <a:pt x="19808" y="21"/>
                  </a:cubicBezTo>
                  <a:cubicBezTo>
                    <a:pt x="18491" y="21"/>
                    <a:pt x="16964" y="1115"/>
                    <a:pt x="15879" y="1935"/>
                  </a:cubicBezTo>
                  <a:cubicBezTo>
                    <a:pt x="16213" y="1035"/>
                    <a:pt x="14978" y="1"/>
                    <a:pt x="13978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9" name="Google Shape;979;p43"/>
            <p:cNvGrpSpPr/>
            <p:nvPr/>
          </p:nvGrpSpPr>
          <p:grpSpPr>
            <a:xfrm>
              <a:off x="3136833" y="875700"/>
              <a:ext cx="574467" cy="678599"/>
              <a:chOff x="3136833" y="875700"/>
              <a:chExt cx="574467" cy="678599"/>
            </a:xfrm>
          </p:grpSpPr>
          <p:sp>
            <p:nvSpPr>
              <p:cNvPr id="980" name="Google Shape;980;p43"/>
              <p:cNvSpPr/>
              <p:nvPr/>
            </p:nvSpPr>
            <p:spPr>
              <a:xfrm>
                <a:off x="3180445" y="1075464"/>
                <a:ext cx="120666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3233" extrusionOk="0">
                    <a:moveTo>
                      <a:pt x="2902" y="0"/>
                    </a:moveTo>
                    <a:cubicBezTo>
                      <a:pt x="1935" y="401"/>
                      <a:pt x="967" y="768"/>
                      <a:pt x="0" y="1235"/>
                    </a:cubicBezTo>
                    <a:cubicBezTo>
                      <a:pt x="767" y="1535"/>
                      <a:pt x="1501" y="1802"/>
                      <a:pt x="2268" y="2235"/>
                    </a:cubicBezTo>
                    <a:cubicBezTo>
                      <a:pt x="2769" y="2469"/>
                      <a:pt x="3269" y="2903"/>
                      <a:pt x="3803" y="3103"/>
                    </a:cubicBezTo>
                    <a:cubicBezTo>
                      <a:pt x="3997" y="3191"/>
                      <a:pt x="4237" y="3232"/>
                      <a:pt x="4484" y="3232"/>
                    </a:cubicBezTo>
                    <a:cubicBezTo>
                      <a:pt x="4705" y="3232"/>
                      <a:pt x="4932" y="3199"/>
                      <a:pt x="5137" y="3136"/>
                    </a:cubicBezTo>
                    <a:cubicBezTo>
                      <a:pt x="4570" y="1969"/>
                      <a:pt x="3803" y="934"/>
                      <a:pt x="2902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3187490" y="947612"/>
                <a:ext cx="122239" cy="145114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6179" extrusionOk="0">
                    <a:moveTo>
                      <a:pt x="4869" y="1"/>
                    </a:moveTo>
                    <a:cubicBezTo>
                      <a:pt x="4275" y="1"/>
                      <a:pt x="3617" y="349"/>
                      <a:pt x="3169" y="908"/>
                    </a:cubicBezTo>
                    <a:cubicBezTo>
                      <a:pt x="2636" y="1642"/>
                      <a:pt x="2235" y="2476"/>
                      <a:pt x="1835" y="3243"/>
                    </a:cubicBezTo>
                    <a:cubicBezTo>
                      <a:pt x="1301" y="4310"/>
                      <a:pt x="768" y="5311"/>
                      <a:pt x="0" y="6178"/>
                    </a:cubicBezTo>
                    <a:cubicBezTo>
                      <a:pt x="868" y="5745"/>
                      <a:pt x="1802" y="5378"/>
                      <a:pt x="2702" y="5044"/>
                    </a:cubicBezTo>
                    <a:cubicBezTo>
                      <a:pt x="3670" y="3476"/>
                      <a:pt x="4437" y="1809"/>
                      <a:pt x="5171" y="74"/>
                    </a:cubicBezTo>
                    <a:cubicBezTo>
                      <a:pt x="5171" y="74"/>
                      <a:pt x="5171" y="41"/>
                      <a:pt x="5204" y="41"/>
                    </a:cubicBezTo>
                    <a:cubicBezTo>
                      <a:pt x="5096" y="14"/>
                      <a:pt x="4984" y="1"/>
                      <a:pt x="48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3258767" y="1037066"/>
                <a:ext cx="218598" cy="127711"/>
              </a:xfrm>
              <a:custGeom>
                <a:avLst/>
                <a:gdLst/>
                <a:ahLst/>
                <a:cxnLst/>
                <a:rect l="l" t="t" r="r" b="b"/>
                <a:pathLst>
                  <a:path w="9308" h="5438" extrusionOk="0">
                    <a:moveTo>
                      <a:pt x="4838" y="1"/>
                    </a:moveTo>
                    <a:cubicBezTo>
                      <a:pt x="3236" y="401"/>
                      <a:pt x="1602" y="902"/>
                      <a:pt x="1" y="1502"/>
                    </a:cubicBezTo>
                    <a:cubicBezTo>
                      <a:pt x="1" y="1569"/>
                      <a:pt x="1" y="1669"/>
                      <a:pt x="68" y="1736"/>
                    </a:cubicBezTo>
                    <a:cubicBezTo>
                      <a:pt x="168" y="2069"/>
                      <a:pt x="768" y="2536"/>
                      <a:pt x="968" y="2836"/>
                    </a:cubicBezTo>
                    <a:cubicBezTo>
                      <a:pt x="1402" y="3403"/>
                      <a:pt x="1769" y="4037"/>
                      <a:pt x="2002" y="4604"/>
                    </a:cubicBezTo>
                    <a:cubicBezTo>
                      <a:pt x="2403" y="4404"/>
                      <a:pt x="2569" y="4004"/>
                      <a:pt x="2269" y="3370"/>
                    </a:cubicBezTo>
                    <a:cubicBezTo>
                      <a:pt x="2269" y="3337"/>
                      <a:pt x="2269" y="3270"/>
                      <a:pt x="2302" y="3270"/>
                    </a:cubicBezTo>
                    <a:lnTo>
                      <a:pt x="2169" y="3170"/>
                    </a:lnTo>
                    <a:cubicBezTo>
                      <a:pt x="2112" y="3084"/>
                      <a:pt x="2153" y="2923"/>
                      <a:pt x="2251" y="2923"/>
                    </a:cubicBezTo>
                    <a:cubicBezTo>
                      <a:pt x="2267" y="2923"/>
                      <a:pt x="2284" y="2927"/>
                      <a:pt x="2302" y="2936"/>
                    </a:cubicBezTo>
                    <a:cubicBezTo>
                      <a:pt x="3470" y="3570"/>
                      <a:pt x="4504" y="4371"/>
                      <a:pt x="5672" y="4904"/>
                    </a:cubicBezTo>
                    <a:cubicBezTo>
                      <a:pt x="6283" y="5182"/>
                      <a:pt x="6918" y="5437"/>
                      <a:pt x="7576" y="5437"/>
                    </a:cubicBezTo>
                    <a:cubicBezTo>
                      <a:pt x="7707" y="5437"/>
                      <a:pt x="7840" y="5427"/>
                      <a:pt x="7973" y="5405"/>
                    </a:cubicBezTo>
                    <a:cubicBezTo>
                      <a:pt x="8574" y="5338"/>
                      <a:pt x="9074" y="5038"/>
                      <a:pt x="9307" y="4604"/>
                    </a:cubicBezTo>
                    <a:lnTo>
                      <a:pt x="9274" y="4604"/>
                    </a:lnTo>
                    <a:cubicBezTo>
                      <a:pt x="9224" y="4654"/>
                      <a:pt x="9174" y="4679"/>
                      <a:pt x="9128" y="4679"/>
                    </a:cubicBezTo>
                    <a:cubicBezTo>
                      <a:pt x="9082" y="4679"/>
                      <a:pt x="9041" y="4654"/>
                      <a:pt x="9007" y="4604"/>
                    </a:cubicBezTo>
                    <a:cubicBezTo>
                      <a:pt x="8574" y="3403"/>
                      <a:pt x="7840" y="2503"/>
                      <a:pt x="6839" y="1602"/>
                    </a:cubicBezTo>
                    <a:cubicBezTo>
                      <a:pt x="6239" y="1068"/>
                      <a:pt x="5338" y="601"/>
                      <a:pt x="4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3261914" y="884766"/>
                <a:ext cx="214676" cy="177406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7554" extrusionOk="0">
                    <a:moveTo>
                      <a:pt x="8663" y="1"/>
                    </a:moveTo>
                    <a:cubicBezTo>
                      <a:pt x="8596" y="1"/>
                      <a:pt x="8532" y="5"/>
                      <a:pt x="8473" y="15"/>
                    </a:cubicBezTo>
                    <a:cubicBezTo>
                      <a:pt x="7606" y="81"/>
                      <a:pt x="6838" y="582"/>
                      <a:pt x="6171" y="1149"/>
                    </a:cubicBezTo>
                    <a:cubicBezTo>
                      <a:pt x="5037" y="2016"/>
                      <a:pt x="4203" y="3084"/>
                      <a:pt x="3336" y="4184"/>
                    </a:cubicBezTo>
                    <a:cubicBezTo>
                      <a:pt x="3301" y="4219"/>
                      <a:pt x="3264" y="4233"/>
                      <a:pt x="3231" y="4233"/>
                    </a:cubicBezTo>
                    <a:cubicBezTo>
                      <a:pt x="3134" y="4233"/>
                      <a:pt x="3062" y="4116"/>
                      <a:pt x="3136" y="4018"/>
                    </a:cubicBezTo>
                    <a:cubicBezTo>
                      <a:pt x="3136" y="3951"/>
                      <a:pt x="3169" y="3951"/>
                      <a:pt x="3169" y="3917"/>
                    </a:cubicBezTo>
                    <a:lnTo>
                      <a:pt x="3136" y="3917"/>
                    </a:lnTo>
                    <a:cubicBezTo>
                      <a:pt x="3102" y="3951"/>
                      <a:pt x="3102" y="4018"/>
                      <a:pt x="3036" y="4051"/>
                    </a:cubicBezTo>
                    <a:cubicBezTo>
                      <a:pt x="3019" y="4068"/>
                      <a:pt x="3002" y="4076"/>
                      <a:pt x="2990" y="4076"/>
                    </a:cubicBezTo>
                    <a:cubicBezTo>
                      <a:pt x="2977" y="4076"/>
                      <a:pt x="2969" y="4068"/>
                      <a:pt x="2969" y="4051"/>
                    </a:cubicBezTo>
                    <a:cubicBezTo>
                      <a:pt x="2936" y="3317"/>
                      <a:pt x="2602" y="2917"/>
                      <a:pt x="2168" y="2750"/>
                    </a:cubicBezTo>
                    <a:lnTo>
                      <a:pt x="2168" y="2850"/>
                    </a:lnTo>
                    <a:cubicBezTo>
                      <a:pt x="1768" y="4351"/>
                      <a:pt x="1034" y="5752"/>
                      <a:pt x="267" y="7153"/>
                    </a:cubicBezTo>
                    <a:cubicBezTo>
                      <a:pt x="167" y="7320"/>
                      <a:pt x="100" y="7420"/>
                      <a:pt x="0" y="7553"/>
                    </a:cubicBezTo>
                    <a:cubicBezTo>
                      <a:pt x="1535" y="6986"/>
                      <a:pt x="3136" y="6519"/>
                      <a:pt x="4837" y="6086"/>
                    </a:cubicBezTo>
                    <a:cubicBezTo>
                      <a:pt x="5437" y="5152"/>
                      <a:pt x="6438" y="4318"/>
                      <a:pt x="7105" y="3384"/>
                    </a:cubicBezTo>
                    <a:cubicBezTo>
                      <a:pt x="7839" y="2350"/>
                      <a:pt x="8473" y="1215"/>
                      <a:pt x="9107" y="81"/>
                    </a:cubicBezTo>
                    <a:cubicBezTo>
                      <a:pt x="9107" y="48"/>
                      <a:pt x="9107" y="48"/>
                      <a:pt x="9140" y="48"/>
                    </a:cubicBezTo>
                    <a:cubicBezTo>
                      <a:pt x="8999" y="24"/>
                      <a:pt x="8824" y="1"/>
                      <a:pt x="86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3384107" y="1013581"/>
                <a:ext cx="222520" cy="13083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571" extrusionOk="0">
                    <a:moveTo>
                      <a:pt x="4504" y="0"/>
                    </a:moveTo>
                    <a:cubicBezTo>
                      <a:pt x="3003" y="234"/>
                      <a:pt x="1502" y="501"/>
                      <a:pt x="1" y="868"/>
                    </a:cubicBezTo>
                    <a:cubicBezTo>
                      <a:pt x="168" y="1368"/>
                      <a:pt x="902" y="1735"/>
                      <a:pt x="1269" y="2035"/>
                    </a:cubicBezTo>
                    <a:cubicBezTo>
                      <a:pt x="1669" y="2369"/>
                      <a:pt x="2069" y="2702"/>
                      <a:pt x="2336" y="3002"/>
                    </a:cubicBezTo>
                    <a:cubicBezTo>
                      <a:pt x="3036" y="3703"/>
                      <a:pt x="3637" y="4503"/>
                      <a:pt x="3904" y="5504"/>
                    </a:cubicBezTo>
                    <a:lnTo>
                      <a:pt x="3904" y="5571"/>
                    </a:lnTo>
                    <a:lnTo>
                      <a:pt x="3937" y="5571"/>
                    </a:lnTo>
                    <a:cubicBezTo>
                      <a:pt x="4271" y="5071"/>
                      <a:pt x="4304" y="4370"/>
                      <a:pt x="3904" y="3736"/>
                    </a:cubicBezTo>
                    <a:cubicBezTo>
                      <a:pt x="3850" y="3736"/>
                      <a:pt x="3882" y="3694"/>
                      <a:pt x="3914" y="3694"/>
                    </a:cubicBezTo>
                    <a:cubicBezTo>
                      <a:pt x="3922" y="3694"/>
                      <a:pt x="3930" y="3696"/>
                      <a:pt x="3937" y="3703"/>
                    </a:cubicBezTo>
                    <a:lnTo>
                      <a:pt x="3970" y="3736"/>
                    </a:lnTo>
                    <a:cubicBezTo>
                      <a:pt x="3994" y="3713"/>
                      <a:pt x="4034" y="3689"/>
                      <a:pt x="4079" y="3689"/>
                    </a:cubicBezTo>
                    <a:cubicBezTo>
                      <a:pt x="4098" y="3689"/>
                      <a:pt x="4118" y="3693"/>
                      <a:pt x="4137" y="3703"/>
                    </a:cubicBezTo>
                    <a:cubicBezTo>
                      <a:pt x="5082" y="4144"/>
                      <a:pt x="6056" y="4406"/>
                      <a:pt x="7116" y="4406"/>
                    </a:cubicBezTo>
                    <a:cubicBezTo>
                      <a:pt x="7179" y="4406"/>
                      <a:pt x="7243" y="4405"/>
                      <a:pt x="7306" y="4403"/>
                    </a:cubicBezTo>
                    <a:cubicBezTo>
                      <a:pt x="7840" y="4403"/>
                      <a:pt x="8407" y="4337"/>
                      <a:pt x="8907" y="4103"/>
                    </a:cubicBezTo>
                    <a:cubicBezTo>
                      <a:pt x="9107" y="4036"/>
                      <a:pt x="9308" y="3936"/>
                      <a:pt x="9474" y="3770"/>
                    </a:cubicBezTo>
                    <a:cubicBezTo>
                      <a:pt x="8240" y="2035"/>
                      <a:pt x="6572" y="734"/>
                      <a:pt x="4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3384107" y="884296"/>
                <a:ext cx="235061" cy="141051"/>
              </a:xfrm>
              <a:custGeom>
                <a:avLst/>
                <a:gdLst/>
                <a:ahLst/>
                <a:cxnLst/>
                <a:rect l="l" t="t" r="r" b="b"/>
                <a:pathLst>
                  <a:path w="10009" h="6006" extrusionOk="0">
                    <a:moveTo>
                      <a:pt x="3904" y="101"/>
                    </a:moveTo>
                    <a:cubicBezTo>
                      <a:pt x="3909" y="103"/>
                      <a:pt x="3914" y="105"/>
                      <a:pt x="3919" y="107"/>
                    </a:cubicBezTo>
                    <a:lnTo>
                      <a:pt x="3919" y="107"/>
                    </a:lnTo>
                    <a:cubicBezTo>
                      <a:pt x="3915" y="104"/>
                      <a:pt x="3910" y="101"/>
                      <a:pt x="3904" y="101"/>
                    </a:cubicBezTo>
                    <a:close/>
                    <a:moveTo>
                      <a:pt x="9210" y="0"/>
                    </a:moveTo>
                    <a:cubicBezTo>
                      <a:pt x="8640" y="0"/>
                      <a:pt x="8072" y="306"/>
                      <a:pt x="7640" y="535"/>
                    </a:cubicBezTo>
                    <a:cubicBezTo>
                      <a:pt x="6639" y="1069"/>
                      <a:pt x="5705" y="1702"/>
                      <a:pt x="4804" y="2303"/>
                    </a:cubicBezTo>
                    <a:cubicBezTo>
                      <a:pt x="4769" y="2324"/>
                      <a:pt x="4733" y="2333"/>
                      <a:pt x="4701" y="2333"/>
                    </a:cubicBezTo>
                    <a:cubicBezTo>
                      <a:pt x="4580" y="2333"/>
                      <a:pt x="4499" y="2208"/>
                      <a:pt x="4604" y="2103"/>
                    </a:cubicBezTo>
                    <a:cubicBezTo>
                      <a:pt x="5168" y="1241"/>
                      <a:pt x="4677" y="412"/>
                      <a:pt x="3919" y="107"/>
                    </a:cubicBezTo>
                    <a:lnTo>
                      <a:pt x="3919" y="107"/>
                    </a:lnTo>
                    <a:cubicBezTo>
                      <a:pt x="3937" y="124"/>
                      <a:pt x="3937" y="174"/>
                      <a:pt x="3937" y="201"/>
                    </a:cubicBezTo>
                    <a:cubicBezTo>
                      <a:pt x="3437" y="1336"/>
                      <a:pt x="2803" y="2403"/>
                      <a:pt x="2102" y="3404"/>
                    </a:cubicBezTo>
                    <a:cubicBezTo>
                      <a:pt x="1769" y="3871"/>
                      <a:pt x="1435" y="4338"/>
                      <a:pt x="1068" y="4771"/>
                    </a:cubicBezTo>
                    <a:cubicBezTo>
                      <a:pt x="802" y="5105"/>
                      <a:pt x="134" y="5605"/>
                      <a:pt x="1" y="6006"/>
                    </a:cubicBezTo>
                    <a:cubicBezTo>
                      <a:pt x="1502" y="5672"/>
                      <a:pt x="3036" y="5372"/>
                      <a:pt x="4538" y="5105"/>
                    </a:cubicBezTo>
                    <a:cubicBezTo>
                      <a:pt x="6606" y="3737"/>
                      <a:pt x="8307" y="2069"/>
                      <a:pt x="10008" y="268"/>
                    </a:cubicBezTo>
                    <a:cubicBezTo>
                      <a:pt x="9941" y="201"/>
                      <a:pt x="9841" y="135"/>
                      <a:pt x="9741" y="101"/>
                    </a:cubicBezTo>
                    <a:cubicBezTo>
                      <a:pt x="9567" y="30"/>
                      <a:pt x="9388" y="0"/>
                      <a:pt x="9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/>
              <p:cNvSpPr/>
              <p:nvPr/>
            </p:nvSpPr>
            <p:spPr>
              <a:xfrm>
                <a:off x="3501626" y="1001862"/>
                <a:ext cx="202934" cy="97909"/>
              </a:xfrm>
              <a:custGeom>
                <a:avLst/>
                <a:gdLst/>
                <a:ahLst/>
                <a:cxnLst/>
                <a:rect l="l" t="t" r="r" b="b"/>
                <a:pathLst>
                  <a:path w="8641" h="4169" extrusionOk="0">
                    <a:moveTo>
                      <a:pt x="6775" y="0"/>
                    </a:moveTo>
                    <a:cubicBezTo>
                      <a:pt x="4497" y="0"/>
                      <a:pt x="2228" y="144"/>
                      <a:pt x="1" y="433"/>
                    </a:cubicBezTo>
                    <a:cubicBezTo>
                      <a:pt x="301" y="599"/>
                      <a:pt x="1068" y="900"/>
                      <a:pt x="1135" y="933"/>
                    </a:cubicBezTo>
                    <a:cubicBezTo>
                      <a:pt x="1635" y="1200"/>
                      <a:pt x="2135" y="1533"/>
                      <a:pt x="2636" y="1900"/>
                    </a:cubicBezTo>
                    <a:cubicBezTo>
                      <a:pt x="3470" y="2534"/>
                      <a:pt x="4137" y="3335"/>
                      <a:pt x="4771" y="4169"/>
                    </a:cubicBezTo>
                    <a:cubicBezTo>
                      <a:pt x="5271" y="3668"/>
                      <a:pt x="5504" y="2934"/>
                      <a:pt x="4671" y="2434"/>
                    </a:cubicBezTo>
                    <a:cubicBezTo>
                      <a:pt x="4637" y="2401"/>
                      <a:pt x="4637" y="2367"/>
                      <a:pt x="4637" y="2334"/>
                    </a:cubicBezTo>
                    <a:cubicBezTo>
                      <a:pt x="4504" y="2267"/>
                      <a:pt x="4570" y="2067"/>
                      <a:pt x="4671" y="2067"/>
                    </a:cubicBezTo>
                    <a:cubicBezTo>
                      <a:pt x="5771" y="2000"/>
                      <a:pt x="7573" y="1834"/>
                      <a:pt x="8306" y="866"/>
                    </a:cubicBezTo>
                    <a:cubicBezTo>
                      <a:pt x="8573" y="533"/>
                      <a:pt x="8640" y="266"/>
                      <a:pt x="8640" y="32"/>
                    </a:cubicBezTo>
                    <a:cubicBezTo>
                      <a:pt x="8018" y="11"/>
                      <a:pt x="7396" y="0"/>
                      <a:pt x="6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/>
              <p:cNvSpPr/>
              <p:nvPr/>
            </p:nvSpPr>
            <p:spPr>
              <a:xfrm>
                <a:off x="3503199" y="893713"/>
                <a:ext cx="201360" cy="110473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4704" extrusionOk="0">
                    <a:moveTo>
                      <a:pt x="5071" y="1"/>
                    </a:moveTo>
                    <a:lnTo>
                      <a:pt x="5071" y="1"/>
                    </a:lnTo>
                    <a:cubicBezTo>
                      <a:pt x="4337" y="1001"/>
                      <a:pt x="3436" y="1935"/>
                      <a:pt x="2535" y="2769"/>
                    </a:cubicBezTo>
                    <a:cubicBezTo>
                      <a:pt x="2269" y="2969"/>
                      <a:pt x="567" y="4137"/>
                      <a:pt x="0" y="4704"/>
                    </a:cubicBezTo>
                    <a:cubicBezTo>
                      <a:pt x="1560" y="4502"/>
                      <a:pt x="3129" y="4401"/>
                      <a:pt x="4703" y="4401"/>
                    </a:cubicBezTo>
                    <a:cubicBezTo>
                      <a:pt x="5991" y="4401"/>
                      <a:pt x="7282" y="4469"/>
                      <a:pt x="8573" y="4604"/>
                    </a:cubicBezTo>
                    <a:cubicBezTo>
                      <a:pt x="8406" y="3436"/>
                      <a:pt x="5704" y="3136"/>
                      <a:pt x="4904" y="3036"/>
                    </a:cubicBezTo>
                    <a:cubicBezTo>
                      <a:pt x="4837" y="3036"/>
                      <a:pt x="4837" y="2969"/>
                      <a:pt x="4870" y="2936"/>
                    </a:cubicBezTo>
                    <a:lnTo>
                      <a:pt x="4870" y="2869"/>
                    </a:lnTo>
                    <a:cubicBezTo>
                      <a:pt x="4837" y="2869"/>
                      <a:pt x="4770" y="2936"/>
                      <a:pt x="4737" y="2936"/>
                    </a:cubicBezTo>
                    <a:cubicBezTo>
                      <a:pt x="4723" y="2940"/>
                      <a:pt x="4709" y="2941"/>
                      <a:pt x="4696" y="2941"/>
                    </a:cubicBezTo>
                    <a:cubicBezTo>
                      <a:pt x="4591" y="2941"/>
                      <a:pt x="4544" y="2829"/>
                      <a:pt x="4604" y="2769"/>
                    </a:cubicBezTo>
                    <a:cubicBezTo>
                      <a:pt x="5371" y="2202"/>
                      <a:pt x="6005" y="768"/>
                      <a:pt x="50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/>
              <p:cNvSpPr/>
              <p:nvPr/>
            </p:nvSpPr>
            <p:spPr>
              <a:xfrm>
                <a:off x="3233709" y="1110715"/>
                <a:ext cx="67402" cy="4067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732" extrusionOk="0">
                    <a:moveTo>
                      <a:pt x="1868" y="1"/>
                    </a:moveTo>
                    <a:cubicBezTo>
                      <a:pt x="1335" y="434"/>
                      <a:pt x="668" y="701"/>
                      <a:pt x="0" y="734"/>
                    </a:cubicBezTo>
                    <a:cubicBezTo>
                      <a:pt x="501" y="1035"/>
                      <a:pt x="1001" y="1402"/>
                      <a:pt x="1535" y="1602"/>
                    </a:cubicBezTo>
                    <a:cubicBezTo>
                      <a:pt x="1746" y="1690"/>
                      <a:pt x="1985" y="1731"/>
                      <a:pt x="2228" y="1731"/>
                    </a:cubicBezTo>
                    <a:cubicBezTo>
                      <a:pt x="2445" y="1731"/>
                      <a:pt x="2664" y="1698"/>
                      <a:pt x="2869" y="1635"/>
                    </a:cubicBezTo>
                    <a:cubicBezTo>
                      <a:pt x="2569" y="1068"/>
                      <a:pt x="2235" y="501"/>
                      <a:pt x="1868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/>
              <p:cNvSpPr/>
              <p:nvPr/>
            </p:nvSpPr>
            <p:spPr>
              <a:xfrm>
                <a:off x="3372505" y="902990"/>
                <a:ext cx="89971" cy="55166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2349" extrusionOk="0">
                    <a:moveTo>
                      <a:pt x="3172" y="0"/>
                    </a:moveTo>
                    <a:cubicBezTo>
                      <a:pt x="2639" y="0"/>
                      <a:pt x="2031" y="289"/>
                      <a:pt x="1629" y="540"/>
                    </a:cubicBezTo>
                    <a:cubicBezTo>
                      <a:pt x="929" y="940"/>
                      <a:pt x="462" y="1474"/>
                      <a:pt x="95" y="2207"/>
                    </a:cubicBezTo>
                    <a:cubicBezTo>
                      <a:pt x="0" y="2278"/>
                      <a:pt x="56" y="2349"/>
                      <a:pt x="120" y="2349"/>
                    </a:cubicBezTo>
                    <a:cubicBezTo>
                      <a:pt x="147" y="2349"/>
                      <a:pt x="175" y="2337"/>
                      <a:pt x="195" y="2308"/>
                    </a:cubicBezTo>
                    <a:cubicBezTo>
                      <a:pt x="662" y="1774"/>
                      <a:pt x="1296" y="1373"/>
                      <a:pt x="1963" y="1073"/>
                    </a:cubicBezTo>
                    <a:cubicBezTo>
                      <a:pt x="2496" y="806"/>
                      <a:pt x="3164" y="840"/>
                      <a:pt x="3664" y="540"/>
                    </a:cubicBezTo>
                    <a:cubicBezTo>
                      <a:pt x="3831" y="439"/>
                      <a:pt x="3831" y="206"/>
                      <a:pt x="3664" y="106"/>
                    </a:cubicBezTo>
                    <a:cubicBezTo>
                      <a:pt x="3515" y="31"/>
                      <a:pt x="3348" y="0"/>
                      <a:pt x="31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/>
              <p:cNvSpPr/>
              <p:nvPr/>
            </p:nvSpPr>
            <p:spPr>
              <a:xfrm>
                <a:off x="3168679" y="875700"/>
                <a:ext cx="542621" cy="296756"/>
              </a:xfrm>
              <a:custGeom>
                <a:avLst/>
                <a:gdLst/>
                <a:ahLst/>
                <a:cxnLst/>
                <a:rect l="l" t="t" r="r" b="b"/>
                <a:pathLst>
                  <a:path w="23105" h="12636" extrusionOk="0">
                    <a:moveTo>
                      <a:pt x="19281" y="667"/>
                    </a:moveTo>
                    <a:cubicBezTo>
                      <a:pt x="20182" y="1435"/>
                      <a:pt x="19581" y="2936"/>
                      <a:pt x="18814" y="3436"/>
                    </a:cubicBezTo>
                    <a:cubicBezTo>
                      <a:pt x="18753" y="3466"/>
                      <a:pt x="18831" y="3607"/>
                      <a:pt x="18921" y="3607"/>
                    </a:cubicBezTo>
                    <a:cubicBezTo>
                      <a:pt x="18930" y="3607"/>
                      <a:pt x="18939" y="3606"/>
                      <a:pt x="18948" y="3603"/>
                    </a:cubicBezTo>
                    <a:cubicBezTo>
                      <a:pt x="18962" y="3603"/>
                      <a:pt x="18977" y="3596"/>
                      <a:pt x="18995" y="3589"/>
                    </a:cubicBezTo>
                    <a:lnTo>
                      <a:pt x="18995" y="3589"/>
                    </a:lnTo>
                    <a:cubicBezTo>
                      <a:pt x="18986" y="3618"/>
                      <a:pt x="19000" y="3670"/>
                      <a:pt x="19048" y="3670"/>
                    </a:cubicBezTo>
                    <a:cubicBezTo>
                      <a:pt x="19815" y="3803"/>
                      <a:pt x="22584" y="4103"/>
                      <a:pt x="22750" y="5237"/>
                    </a:cubicBezTo>
                    <a:cubicBezTo>
                      <a:pt x="21627" y="5133"/>
                      <a:pt x="20504" y="5085"/>
                      <a:pt x="19383" y="5085"/>
                    </a:cubicBezTo>
                    <a:cubicBezTo>
                      <a:pt x="17641" y="5085"/>
                      <a:pt x="15903" y="5201"/>
                      <a:pt x="14178" y="5404"/>
                    </a:cubicBezTo>
                    <a:cubicBezTo>
                      <a:pt x="14811" y="4837"/>
                      <a:pt x="16479" y="3670"/>
                      <a:pt x="16746" y="3436"/>
                    </a:cubicBezTo>
                    <a:cubicBezTo>
                      <a:pt x="17647" y="2602"/>
                      <a:pt x="18514" y="1668"/>
                      <a:pt x="19281" y="667"/>
                    </a:cubicBezTo>
                    <a:close/>
                    <a:moveTo>
                      <a:pt x="18342" y="423"/>
                    </a:moveTo>
                    <a:cubicBezTo>
                      <a:pt x="18532" y="423"/>
                      <a:pt x="18723" y="456"/>
                      <a:pt x="18914" y="534"/>
                    </a:cubicBezTo>
                    <a:cubicBezTo>
                      <a:pt x="19014" y="567"/>
                      <a:pt x="19114" y="634"/>
                      <a:pt x="19181" y="701"/>
                    </a:cubicBezTo>
                    <a:cubicBezTo>
                      <a:pt x="17480" y="2469"/>
                      <a:pt x="15779" y="4137"/>
                      <a:pt x="13744" y="5538"/>
                    </a:cubicBezTo>
                    <a:cubicBezTo>
                      <a:pt x="12176" y="5738"/>
                      <a:pt x="10675" y="6038"/>
                      <a:pt x="9174" y="6372"/>
                    </a:cubicBezTo>
                    <a:cubicBezTo>
                      <a:pt x="9307" y="5971"/>
                      <a:pt x="9975" y="5471"/>
                      <a:pt x="10241" y="5204"/>
                    </a:cubicBezTo>
                    <a:cubicBezTo>
                      <a:pt x="10608" y="4737"/>
                      <a:pt x="10942" y="4270"/>
                      <a:pt x="11275" y="3803"/>
                    </a:cubicBezTo>
                    <a:cubicBezTo>
                      <a:pt x="11976" y="2802"/>
                      <a:pt x="12610" y="1735"/>
                      <a:pt x="13110" y="601"/>
                    </a:cubicBezTo>
                    <a:cubicBezTo>
                      <a:pt x="13110" y="567"/>
                      <a:pt x="13110" y="567"/>
                      <a:pt x="13077" y="534"/>
                    </a:cubicBezTo>
                    <a:lnTo>
                      <a:pt x="13077" y="534"/>
                    </a:lnTo>
                    <a:cubicBezTo>
                      <a:pt x="13844" y="801"/>
                      <a:pt x="14344" y="1635"/>
                      <a:pt x="13777" y="2535"/>
                    </a:cubicBezTo>
                    <a:cubicBezTo>
                      <a:pt x="13693" y="2620"/>
                      <a:pt x="13798" y="2751"/>
                      <a:pt x="13912" y="2751"/>
                    </a:cubicBezTo>
                    <a:cubicBezTo>
                      <a:pt x="13934" y="2751"/>
                      <a:pt x="13956" y="2746"/>
                      <a:pt x="13977" y="2736"/>
                    </a:cubicBezTo>
                    <a:cubicBezTo>
                      <a:pt x="14911" y="2102"/>
                      <a:pt x="15812" y="1435"/>
                      <a:pt x="16813" y="934"/>
                    </a:cubicBezTo>
                    <a:cubicBezTo>
                      <a:pt x="17281" y="688"/>
                      <a:pt x="17805" y="423"/>
                      <a:pt x="18342" y="423"/>
                    </a:cubicBezTo>
                    <a:close/>
                    <a:moveTo>
                      <a:pt x="12591" y="321"/>
                    </a:moveTo>
                    <a:cubicBezTo>
                      <a:pt x="12753" y="321"/>
                      <a:pt x="12906" y="352"/>
                      <a:pt x="13077" y="401"/>
                    </a:cubicBezTo>
                    <a:cubicBezTo>
                      <a:pt x="13077" y="401"/>
                      <a:pt x="13010" y="401"/>
                      <a:pt x="13010" y="434"/>
                    </a:cubicBezTo>
                    <a:cubicBezTo>
                      <a:pt x="12410" y="1568"/>
                      <a:pt x="11776" y="2669"/>
                      <a:pt x="11009" y="3736"/>
                    </a:cubicBezTo>
                    <a:cubicBezTo>
                      <a:pt x="10341" y="4637"/>
                      <a:pt x="9341" y="5471"/>
                      <a:pt x="8774" y="6438"/>
                    </a:cubicBezTo>
                    <a:cubicBezTo>
                      <a:pt x="7139" y="6839"/>
                      <a:pt x="5571" y="7306"/>
                      <a:pt x="4004" y="7906"/>
                    </a:cubicBezTo>
                    <a:cubicBezTo>
                      <a:pt x="4104" y="7773"/>
                      <a:pt x="4170" y="7639"/>
                      <a:pt x="4270" y="7472"/>
                    </a:cubicBezTo>
                    <a:cubicBezTo>
                      <a:pt x="5071" y="6138"/>
                      <a:pt x="5772" y="4670"/>
                      <a:pt x="6172" y="3169"/>
                    </a:cubicBezTo>
                    <a:cubicBezTo>
                      <a:pt x="6239" y="3136"/>
                      <a:pt x="6172" y="3136"/>
                      <a:pt x="6172" y="3103"/>
                    </a:cubicBezTo>
                    <a:lnTo>
                      <a:pt x="6172" y="3103"/>
                    </a:lnTo>
                    <a:cubicBezTo>
                      <a:pt x="6605" y="3269"/>
                      <a:pt x="6906" y="3636"/>
                      <a:pt x="6972" y="4404"/>
                    </a:cubicBezTo>
                    <a:cubicBezTo>
                      <a:pt x="6972" y="4420"/>
                      <a:pt x="6981" y="4429"/>
                      <a:pt x="6997" y="4429"/>
                    </a:cubicBezTo>
                    <a:cubicBezTo>
                      <a:pt x="7009" y="4429"/>
                      <a:pt x="7025" y="4424"/>
                      <a:pt x="7045" y="4416"/>
                    </a:cubicBezTo>
                    <a:lnTo>
                      <a:pt x="7045" y="4416"/>
                    </a:lnTo>
                    <a:cubicBezTo>
                      <a:pt x="7027" y="4516"/>
                      <a:pt x="7088" y="4576"/>
                      <a:pt x="7164" y="4576"/>
                    </a:cubicBezTo>
                    <a:cubicBezTo>
                      <a:pt x="7199" y="4576"/>
                      <a:pt x="7237" y="4564"/>
                      <a:pt x="7273" y="4537"/>
                    </a:cubicBezTo>
                    <a:cubicBezTo>
                      <a:pt x="8173" y="3436"/>
                      <a:pt x="9007" y="2335"/>
                      <a:pt x="10108" y="1468"/>
                    </a:cubicBezTo>
                    <a:cubicBezTo>
                      <a:pt x="10775" y="934"/>
                      <a:pt x="11509" y="434"/>
                      <a:pt x="12410" y="334"/>
                    </a:cubicBezTo>
                    <a:cubicBezTo>
                      <a:pt x="12472" y="325"/>
                      <a:pt x="12532" y="321"/>
                      <a:pt x="12591" y="321"/>
                    </a:cubicBezTo>
                    <a:close/>
                    <a:moveTo>
                      <a:pt x="5692" y="3063"/>
                    </a:moveTo>
                    <a:cubicBezTo>
                      <a:pt x="5803" y="3063"/>
                      <a:pt x="5908" y="3076"/>
                      <a:pt x="6005" y="3103"/>
                    </a:cubicBezTo>
                    <a:cubicBezTo>
                      <a:pt x="6005" y="3103"/>
                      <a:pt x="5972" y="3103"/>
                      <a:pt x="5972" y="3136"/>
                    </a:cubicBezTo>
                    <a:cubicBezTo>
                      <a:pt x="5238" y="4871"/>
                      <a:pt x="4504" y="6538"/>
                      <a:pt x="3503" y="8106"/>
                    </a:cubicBezTo>
                    <a:cubicBezTo>
                      <a:pt x="2603" y="8440"/>
                      <a:pt x="1669" y="8807"/>
                      <a:pt x="801" y="9240"/>
                    </a:cubicBezTo>
                    <a:cubicBezTo>
                      <a:pt x="1569" y="8373"/>
                      <a:pt x="2102" y="7372"/>
                      <a:pt x="2636" y="6305"/>
                    </a:cubicBezTo>
                    <a:cubicBezTo>
                      <a:pt x="3003" y="5538"/>
                      <a:pt x="3437" y="4704"/>
                      <a:pt x="3970" y="3970"/>
                    </a:cubicBezTo>
                    <a:cubicBezTo>
                      <a:pt x="4418" y="3411"/>
                      <a:pt x="5122" y="3063"/>
                      <a:pt x="5692" y="3063"/>
                    </a:cubicBezTo>
                    <a:close/>
                    <a:moveTo>
                      <a:pt x="21308" y="5354"/>
                    </a:moveTo>
                    <a:cubicBezTo>
                      <a:pt x="21770" y="5354"/>
                      <a:pt x="22228" y="5360"/>
                      <a:pt x="22684" y="5371"/>
                    </a:cubicBezTo>
                    <a:cubicBezTo>
                      <a:pt x="22684" y="5604"/>
                      <a:pt x="22617" y="5905"/>
                      <a:pt x="22350" y="6205"/>
                    </a:cubicBezTo>
                    <a:cubicBezTo>
                      <a:pt x="21616" y="7139"/>
                      <a:pt x="19815" y="7306"/>
                      <a:pt x="18747" y="7406"/>
                    </a:cubicBezTo>
                    <a:cubicBezTo>
                      <a:pt x="18614" y="7406"/>
                      <a:pt x="18614" y="7606"/>
                      <a:pt x="18681" y="7639"/>
                    </a:cubicBezTo>
                    <a:cubicBezTo>
                      <a:pt x="18681" y="7706"/>
                      <a:pt x="18681" y="7739"/>
                      <a:pt x="18747" y="7773"/>
                    </a:cubicBezTo>
                    <a:cubicBezTo>
                      <a:pt x="19581" y="8273"/>
                      <a:pt x="19315" y="8973"/>
                      <a:pt x="18814" y="9474"/>
                    </a:cubicBezTo>
                    <a:cubicBezTo>
                      <a:pt x="18214" y="8640"/>
                      <a:pt x="17513" y="7873"/>
                      <a:pt x="16679" y="7239"/>
                    </a:cubicBezTo>
                    <a:cubicBezTo>
                      <a:pt x="16279" y="6905"/>
                      <a:pt x="15779" y="6605"/>
                      <a:pt x="15278" y="6305"/>
                    </a:cubicBezTo>
                    <a:cubicBezTo>
                      <a:pt x="15178" y="6272"/>
                      <a:pt x="14444" y="5971"/>
                      <a:pt x="14144" y="5805"/>
                    </a:cubicBezTo>
                    <a:cubicBezTo>
                      <a:pt x="16541" y="5498"/>
                      <a:pt x="18962" y="5354"/>
                      <a:pt x="21308" y="5354"/>
                    </a:cubicBezTo>
                    <a:close/>
                    <a:moveTo>
                      <a:pt x="13777" y="5938"/>
                    </a:moveTo>
                    <a:cubicBezTo>
                      <a:pt x="15779" y="6705"/>
                      <a:pt x="17480" y="7973"/>
                      <a:pt x="18747" y="9741"/>
                    </a:cubicBezTo>
                    <a:cubicBezTo>
                      <a:pt x="18514" y="9874"/>
                      <a:pt x="18347" y="9974"/>
                      <a:pt x="18147" y="10074"/>
                    </a:cubicBezTo>
                    <a:cubicBezTo>
                      <a:pt x="17647" y="10241"/>
                      <a:pt x="17113" y="10308"/>
                      <a:pt x="16579" y="10374"/>
                    </a:cubicBezTo>
                    <a:cubicBezTo>
                      <a:pt x="16522" y="10376"/>
                      <a:pt x="16465" y="10377"/>
                      <a:pt x="16408" y="10377"/>
                    </a:cubicBezTo>
                    <a:cubicBezTo>
                      <a:pt x="15340" y="10377"/>
                      <a:pt x="14360" y="10084"/>
                      <a:pt x="13410" y="9641"/>
                    </a:cubicBezTo>
                    <a:cubicBezTo>
                      <a:pt x="13384" y="9632"/>
                      <a:pt x="13362" y="9627"/>
                      <a:pt x="13343" y="9627"/>
                    </a:cubicBezTo>
                    <a:cubicBezTo>
                      <a:pt x="13292" y="9627"/>
                      <a:pt x="13268" y="9658"/>
                      <a:pt x="13244" y="9707"/>
                    </a:cubicBezTo>
                    <a:lnTo>
                      <a:pt x="13177" y="9641"/>
                    </a:lnTo>
                    <a:cubicBezTo>
                      <a:pt x="13168" y="9632"/>
                      <a:pt x="13159" y="9627"/>
                      <a:pt x="13151" y="9627"/>
                    </a:cubicBezTo>
                    <a:cubicBezTo>
                      <a:pt x="13130" y="9627"/>
                      <a:pt x="13119" y="9658"/>
                      <a:pt x="13143" y="9707"/>
                    </a:cubicBezTo>
                    <a:cubicBezTo>
                      <a:pt x="13557" y="10344"/>
                      <a:pt x="13516" y="10980"/>
                      <a:pt x="13221" y="11472"/>
                    </a:cubicBezTo>
                    <a:lnTo>
                      <a:pt x="13221" y="11472"/>
                    </a:lnTo>
                    <a:cubicBezTo>
                      <a:pt x="12917" y="10534"/>
                      <a:pt x="12392" y="9724"/>
                      <a:pt x="11676" y="9040"/>
                    </a:cubicBezTo>
                    <a:cubicBezTo>
                      <a:pt x="11309" y="8640"/>
                      <a:pt x="10942" y="8306"/>
                      <a:pt x="10508" y="7973"/>
                    </a:cubicBezTo>
                    <a:cubicBezTo>
                      <a:pt x="10141" y="7639"/>
                      <a:pt x="9441" y="7306"/>
                      <a:pt x="9274" y="6805"/>
                    </a:cubicBezTo>
                    <a:cubicBezTo>
                      <a:pt x="10775" y="6438"/>
                      <a:pt x="12276" y="6138"/>
                      <a:pt x="13777" y="5938"/>
                    </a:cubicBezTo>
                    <a:close/>
                    <a:moveTo>
                      <a:pt x="3403" y="8540"/>
                    </a:moveTo>
                    <a:cubicBezTo>
                      <a:pt x="4304" y="9440"/>
                      <a:pt x="5071" y="10475"/>
                      <a:pt x="5638" y="11642"/>
                    </a:cubicBezTo>
                    <a:cubicBezTo>
                      <a:pt x="5433" y="11705"/>
                      <a:pt x="5214" y="11738"/>
                      <a:pt x="4997" y="11738"/>
                    </a:cubicBezTo>
                    <a:cubicBezTo>
                      <a:pt x="4754" y="11738"/>
                      <a:pt x="4515" y="11697"/>
                      <a:pt x="4304" y="11609"/>
                    </a:cubicBezTo>
                    <a:cubicBezTo>
                      <a:pt x="3770" y="11409"/>
                      <a:pt x="3270" y="11042"/>
                      <a:pt x="2769" y="10741"/>
                    </a:cubicBezTo>
                    <a:cubicBezTo>
                      <a:pt x="2069" y="10308"/>
                      <a:pt x="1302" y="9974"/>
                      <a:pt x="501" y="9741"/>
                    </a:cubicBezTo>
                    <a:cubicBezTo>
                      <a:pt x="1468" y="9274"/>
                      <a:pt x="2436" y="8907"/>
                      <a:pt x="3403" y="8540"/>
                    </a:cubicBezTo>
                    <a:close/>
                    <a:moveTo>
                      <a:pt x="8807" y="6972"/>
                    </a:moveTo>
                    <a:cubicBezTo>
                      <a:pt x="9307" y="7606"/>
                      <a:pt x="10175" y="8073"/>
                      <a:pt x="10808" y="8607"/>
                    </a:cubicBezTo>
                    <a:cubicBezTo>
                      <a:pt x="11776" y="9440"/>
                      <a:pt x="12510" y="10374"/>
                      <a:pt x="12977" y="11609"/>
                    </a:cubicBezTo>
                    <a:cubicBezTo>
                      <a:pt x="12991" y="11651"/>
                      <a:pt x="13028" y="11675"/>
                      <a:pt x="13072" y="11682"/>
                    </a:cubicBezTo>
                    <a:lnTo>
                      <a:pt x="13072" y="11682"/>
                    </a:lnTo>
                    <a:cubicBezTo>
                      <a:pt x="12796" y="12011"/>
                      <a:pt x="12371" y="12250"/>
                      <a:pt x="11843" y="12309"/>
                    </a:cubicBezTo>
                    <a:cubicBezTo>
                      <a:pt x="11715" y="12331"/>
                      <a:pt x="11586" y="12342"/>
                      <a:pt x="11457" y="12342"/>
                    </a:cubicBezTo>
                    <a:cubicBezTo>
                      <a:pt x="10811" y="12342"/>
                      <a:pt x="10158" y="12087"/>
                      <a:pt x="9574" y="11809"/>
                    </a:cubicBezTo>
                    <a:cubicBezTo>
                      <a:pt x="8340" y="11242"/>
                      <a:pt x="7339" y="10441"/>
                      <a:pt x="6172" y="9874"/>
                    </a:cubicBezTo>
                    <a:cubicBezTo>
                      <a:pt x="6153" y="9855"/>
                      <a:pt x="6134" y="9847"/>
                      <a:pt x="6116" y="9847"/>
                    </a:cubicBezTo>
                    <a:cubicBezTo>
                      <a:pt x="6041" y="9847"/>
                      <a:pt x="5991" y="9993"/>
                      <a:pt x="6072" y="10074"/>
                    </a:cubicBezTo>
                    <a:lnTo>
                      <a:pt x="6172" y="10208"/>
                    </a:lnTo>
                    <a:cubicBezTo>
                      <a:pt x="6138" y="10241"/>
                      <a:pt x="6138" y="10241"/>
                      <a:pt x="6138" y="10274"/>
                    </a:cubicBezTo>
                    <a:cubicBezTo>
                      <a:pt x="6439" y="10908"/>
                      <a:pt x="6272" y="11275"/>
                      <a:pt x="5905" y="11542"/>
                    </a:cubicBezTo>
                    <a:cubicBezTo>
                      <a:pt x="5605" y="10908"/>
                      <a:pt x="5204" y="10274"/>
                      <a:pt x="4804" y="9707"/>
                    </a:cubicBezTo>
                    <a:cubicBezTo>
                      <a:pt x="4604" y="9407"/>
                      <a:pt x="3970" y="8940"/>
                      <a:pt x="3870" y="8607"/>
                    </a:cubicBezTo>
                    <a:cubicBezTo>
                      <a:pt x="3841" y="8549"/>
                      <a:pt x="3837" y="8466"/>
                      <a:pt x="3923" y="8466"/>
                    </a:cubicBezTo>
                    <a:cubicBezTo>
                      <a:pt x="3936" y="8466"/>
                      <a:pt x="3952" y="8469"/>
                      <a:pt x="3970" y="8473"/>
                    </a:cubicBezTo>
                    <a:cubicBezTo>
                      <a:pt x="5571" y="7906"/>
                      <a:pt x="7173" y="7406"/>
                      <a:pt x="8807" y="6972"/>
                    </a:cubicBezTo>
                    <a:close/>
                    <a:moveTo>
                      <a:pt x="12510" y="0"/>
                    </a:moveTo>
                    <a:cubicBezTo>
                      <a:pt x="11442" y="0"/>
                      <a:pt x="10508" y="667"/>
                      <a:pt x="9741" y="1335"/>
                    </a:cubicBezTo>
                    <a:cubicBezTo>
                      <a:pt x="8793" y="2093"/>
                      <a:pt x="7874" y="3032"/>
                      <a:pt x="7213" y="4093"/>
                    </a:cubicBezTo>
                    <a:lnTo>
                      <a:pt x="7213" y="4093"/>
                    </a:lnTo>
                    <a:cubicBezTo>
                      <a:pt x="7330" y="3667"/>
                      <a:pt x="7052" y="3195"/>
                      <a:pt x="6672" y="2902"/>
                    </a:cubicBezTo>
                    <a:cubicBezTo>
                      <a:pt x="6413" y="2701"/>
                      <a:pt x="6109" y="2617"/>
                      <a:pt x="5797" y="2617"/>
                    </a:cubicBezTo>
                    <a:cubicBezTo>
                      <a:pt x="5388" y="2617"/>
                      <a:pt x="4964" y="2761"/>
                      <a:pt x="4604" y="2969"/>
                    </a:cubicBezTo>
                    <a:cubicBezTo>
                      <a:pt x="3670" y="3570"/>
                      <a:pt x="3170" y="4637"/>
                      <a:pt x="2669" y="5571"/>
                    </a:cubicBezTo>
                    <a:cubicBezTo>
                      <a:pt x="1935" y="6939"/>
                      <a:pt x="1302" y="8373"/>
                      <a:pt x="168" y="9440"/>
                    </a:cubicBezTo>
                    <a:cubicBezTo>
                      <a:pt x="101" y="9474"/>
                      <a:pt x="101" y="9574"/>
                      <a:pt x="134" y="9641"/>
                    </a:cubicBezTo>
                    <a:cubicBezTo>
                      <a:pt x="1" y="9741"/>
                      <a:pt x="1" y="9907"/>
                      <a:pt x="134" y="9941"/>
                    </a:cubicBezTo>
                    <a:cubicBezTo>
                      <a:pt x="1268" y="10308"/>
                      <a:pt x="2269" y="10808"/>
                      <a:pt x="3203" y="11342"/>
                    </a:cubicBezTo>
                    <a:cubicBezTo>
                      <a:pt x="3782" y="11663"/>
                      <a:pt x="4391" y="12077"/>
                      <a:pt x="5061" y="12077"/>
                    </a:cubicBezTo>
                    <a:cubicBezTo>
                      <a:pt x="5087" y="12077"/>
                      <a:pt x="5112" y="12077"/>
                      <a:pt x="5138" y="12076"/>
                    </a:cubicBezTo>
                    <a:cubicBezTo>
                      <a:pt x="6005" y="12009"/>
                      <a:pt x="6872" y="11108"/>
                      <a:pt x="6339" y="10341"/>
                    </a:cubicBezTo>
                    <a:lnTo>
                      <a:pt x="6339" y="10341"/>
                    </a:lnTo>
                    <a:cubicBezTo>
                      <a:pt x="7173" y="11008"/>
                      <a:pt x="8207" y="11575"/>
                      <a:pt x="9174" y="12009"/>
                    </a:cubicBezTo>
                    <a:cubicBezTo>
                      <a:pt x="9837" y="12354"/>
                      <a:pt x="10585" y="12636"/>
                      <a:pt x="11350" y="12636"/>
                    </a:cubicBezTo>
                    <a:cubicBezTo>
                      <a:pt x="11547" y="12636"/>
                      <a:pt x="11745" y="12617"/>
                      <a:pt x="11943" y="12576"/>
                    </a:cubicBezTo>
                    <a:cubicBezTo>
                      <a:pt x="13010" y="12309"/>
                      <a:pt x="14144" y="10942"/>
                      <a:pt x="13477" y="9974"/>
                    </a:cubicBezTo>
                    <a:lnTo>
                      <a:pt x="13477" y="9974"/>
                    </a:lnTo>
                    <a:cubicBezTo>
                      <a:pt x="14305" y="10361"/>
                      <a:pt x="15275" y="10585"/>
                      <a:pt x="16231" y="10585"/>
                    </a:cubicBezTo>
                    <a:cubicBezTo>
                      <a:pt x="17007" y="10585"/>
                      <a:pt x="17774" y="10437"/>
                      <a:pt x="18447" y="10108"/>
                    </a:cubicBezTo>
                    <a:cubicBezTo>
                      <a:pt x="19348" y="9641"/>
                      <a:pt x="20115" y="8240"/>
                      <a:pt x="19014" y="7639"/>
                    </a:cubicBezTo>
                    <a:cubicBezTo>
                      <a:pt x="20349" y="7572"/>
                      <a:pt x="22950" y="7105"/>
                      <a:pt x="23017" y="5571"/>
                    </a:cubicBezTo>
                    <a:cubicBezTo>
                      <a:pt x="23105" y="3996"/>
                      <a:pt x="20949" y="3543"/>
                      <a:pt x="19581" y="3543"/>
                    </a:cubicBezTo>
                    <a:cubicBezTo>
                      <a:pt x="19401" y="3543"/>
                      <a:pt x="19234" y="3551"/>
                      <a:pt x="19088" y="3565"/>
                    </a:cubicBezTo>
                    <a:lnTo>
                      <a:pt x="19088" y="3565"/>
                    </a:lnTo>
                    <a:cubicBezTo>
                      <a:pt x="20150" y="2960"/>
                      <a:pt x="20513" y="966"/>
                      <a:pt x="19315" y="301"/>
                    </a:cubicBezTo>
                    <a:cubicBezTo>
                      <a:pt x="19005" y="128"/>
                      <a:pt x="18670" y="54"/>
                      <a:pt x="18324" y="54"/>
                    </a:cubicBezTo>
                    <a:cubicBezTo>
                      <a:pt x="16991" y="54"/>
                      <a:pt x="15470" y="1148"/>
                      <a:pt x="14411" y="1968"/>
                    </a:cubicBezTo>
                    <a:cubicBezTo>
                      <a:pt x="14745" y="1068"/>
                      <a:pt x="13510" y="0"/>
                      <a:pt x="125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/>
              <p:cNvSpPr/>
              <p:nvPr/>
            </p:nvSpPr>
            <p:spPr>
              <a:xfrm>
                <a:off x="3196109" y="1173396"/>
                <a:ext cx="47017" cy="161389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872" extrusionOk="0">
                    <a:moveTo>
                      <a:pt x="601" y="0"/>
                    </a:moveTo>
                    <a:cubicBezTo>
                      <a:pt x="601" y="1434"/>
                      <a:pt x="100" y="2769"/>
                      <a:pt x="67" y="4170"/>
                    </a:cubicBezTo>
                    <a:cubicBezTo>
                      <a:pt x="0" y="5070"/>
                      <a:pt x="134" y="5971"/>
                      <a:pt x="334" y="6872"/>
                    </a:cubicBezTo>
                    <a:cubicBezTo>
                      <a:pt x="1501" y="5604"/>
                      <a:pt x="1802" y="3970"/>
                      <a:pt x="2002" y="2335"/>
                    </a:cubicBezTo>
                    <a:cubicBezTo>
                      <a:pt x="1568" y="1568"/>
                      <a:pt x="1101" y="801"/>
                      <a:pt x="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3211774" y="1162429"/>
                <a:ext cx="108125" cy="74447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867"/>
                      <a:pt x="1068" y="1701"/>
                      <a:pt x="1568" y="2535"/>
                    </a:cubicBezTo>
                    <a:cubicBezTo>
                      <a:pt x="2569" y="2902"/>
                      <a:pt x="3570" y="3069"/>
                      <a:pt x="4604" y="3169"/>
                    </a:cubicBezTo>
                    <a:cubicBezTo>
                      <a:pt x="3269" y="1868"/>
                      <a:pt x="1735" y="7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3212549" y="1162429"/>
                <a:ext cx="45467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6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34" y="534"/>
                      <a:pt x="701" y="1068"/>
                      <a:pt x="1001" y="1568"/>
                    </a:cubicBezTo>
                    <a:cubicBezTo>
                      <a:pt x="1235" y="1334"/>
                      <a:pt x="1569" y="1168"/>
                      <a:pt x="1935" y="1068"/>
                    </a:cubicBezTo>
                    <a:cubicBezTo>
                      <a:pt x="1302" y="701"/>
                      <a:pt x="701" y="334"/>
                      <a:pt x="1" y="0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3205503" y="1234481"/>
                <a:ext cx="79919" cy="187269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7974" extrusionOk="0">
                    <a:moveTo>
                      <a:pt x="1835" y="1"/>
                    </a:moveTo>
                    <a:cubicBezTo>
                      <a:pt x="1768" y="201"/>
                      <a:pt x="1735" y="635"/>
                      <a:pt x="1735" y="701"/>
                    </a:cubicBezTo>
                    <a:cubicBezTo>
                      <a:pt x="1535" y="2102"/>
                      <a:pt x="1101" y="3437"/>
                      <a:pt x="101" y="4437"/>
                    </a:cubicBezTo>
                    <a:cubicBezTo>
                      <a:pt x="67" y="4471"/>
                      <a:pt x="34" y="4471"/>
                      <a:pt x="1" y="4471"/>
                    </a:cubicBezTo>
                    <a:cubicBezTo>
                      <a:pt x="234" y="5271"/>
                      <a:pt x="568" y="6005"/>
                      <a:pt x="1001" y="6706"/>
                    </a:cubicBezTo>
                    <a:cubicBezTo>
                      <a:pt x="1235" y="7173"/>
                      <a:pt x="1568" y="7540"/>
                      <a:pt x="1902" y="7973"/>
                    </a:cubicBezTo>
                    <a:cubicBezTo>
                      <a:pt x="2869" y="6272"/>
                      <a:pt x="3403" y="4638"/>
                      <a:pt x="3370" y="2670"/>
                    </a:cubicBezTo>
                    <a:cubicBezTo>
                      <a:pt x="3370" y="2636"/>
                      <a:pt x="3403" y="2603"/>
                      <a:pt x="3403" y="2603"/>
                    </a:cubicBezTo>
                    <a:cubicBezTo>
                      <a:pt x="2903" y="1769"/>
                      <a:pt x="2369" y="868"/>
                      <a:pt x="18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3253295" y="1305006"/>
                <a:ext cx="78369" cy="165311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7039" extrusionOk="0">
                    <a:moveTo>
                      <a:pt x="1568" y="0"/>
                    </a:moveTo>
                    <a:cubicBezTo>
                      <a:pt x="1468" y="134"/>
                      <a:pt x="1501" y="367"/>
                      <a:pt x="1501" y="634"/>
                    </a:cubicBezTo>
                    <a:cubicBezTo>
                      <a:pt x="1401" y="2202"/>
                      <a:pt x="901" y="3803"/>
                      <a:pt x="0" y="5104"/>
                    </a:cubicBezTo>
                    <a:cubicBezTo>
                      <a:pt x="701" y="5838"/>
                      <a:pt x="1468" y="6471"/>
                      <a:pt x="2302" y="7038"/>
                    </a:cubicBezTo>
                    <a:lnTo>
                      <a:pt x="2302" y="6972"/>
                    </a:lnTo>
                    <a:cubicBezTo>
                      <a:pt x="2902" y="5637"/>
                      <a:pt x="3336" y="4337"/>
                      <a:pt x="3336" y="2835"/>
                    </a:cubicBezTo>
                    <a:cubicBezTo>
                      <a:pt x="3169" y="2535"/>
                      <a:pt x="2936" y="2268"/>
                      <a:pt x="2769" y="1968"/>
                    </a:cubicBezTo>
                    <a:cubicBezTo>
                      <a:pt x="2369" y="1301"/>
                      <a:pt x="2002" y="667"/>
                      <a:pt x="1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3"/>
              <p:cNvSpPr/>
              <p:nvPr/>
            </p:nvSpPr>
            <p:spPr>
              <a:xfrm>
                <a:off x="3309706" y="1381779"/>
                <a:ext cx="69727" cy="126913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5404" extrusionOk="0">
                    <a:moveTo>
                      <a:pt x="1234" y="0"/>
                    </a:moveTo>
                    <a:cubicBezTo>
                      <a:pt x="1234" y="67"/>
                      <a:pt x="1168" y="234"/>
                      <a:pt x="1168" y="400"/>
                    </a:cubicBezTo>
                    <a:cubicBezTo>
                      <a:pt x="1067" y="1568"/>
                      <a:pt x="734" y="2769"/>
                      <a:pt x="100" y="3836"/>
                    </a:cubicBezTo>
                    <a:cubicBezTo>
                      <a:pt x="67" y="3870"/>
                      <a:pt x="67" y="3870"/>
                      <a:pt x="0" y="3870"/>
                    </a:cubicBezTo>
                    <a:cubicBezTo>
                      <a:pt x="801" y="4403"/>
                      <a:pt x="1601" y="4904"/>
                      <a:pt x="2435" y="5404"/>
                    </a:cubicBezTo>
                    <a:cubicBezTo>
                      <a:pt x="2802" y="4470"/>
                      <a:pt x="2969" y="3569"/>
                      <a:pt x="2902" y="2602"/>
                    </a:cubicBezTo>
                    <a:cubicBezTo>
                      <a:pt x="2335" y="1701"/>
                      <a:pt x="1768" y="834"/>
                      <a:pt x="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3"/>
              <p:cNvSpPr/>
              <p:nvPr/>
            </p:nvSpPr>
            <p:spPr>
              <a:xfrm>
                <a:off x="3370791" y="1453056"/>
                <a:ext cx="45467" cy="8619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670" extrusionOk="0">
                    <a:moveTo>
                      <a:pt x="535" y="1"/>
                    </a:moveTo>
                    <a:cubicBezTo>
                      <a:pt x="535" y="835"/>
                      <a:pt x="368" y="1702"/>
                      <a:pt x="1" y="2469"/>
                    </a:cubicBezTo>
                    <a:cubicBezTo>
                      <a:pt x="668" y="2836"/>
                      <a:pt x="1335" y="3236"/>
                      <a:pt x="1936" y="3670"/>
                    </a:cubicBezTo>
                    <a:cubicBezTo>
                      <a:pt x="1702" y="2369"/>
                      <a:pt x="1168" y="1168"/>
                      <a:pt x="5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3"/>
              <p:cNvSpPr/>
              <p:nvPr/>
            </p:nvSpPr>
            <p:spPr>
              <a:xfrm>
                <a:off x="3253295" y="1229009"/>
                <a:ext cx="124588" cy="8464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604" extrusionOk="0">
                    <a:moveTo>
                      <a:pt x="0" y="0"/>
                    </a:moveTo>
                    <a:cubicBezTo>
                      <a:pt x="634" y="1001"/>
                      <a:pt x="1201" y="1935"/>
                      <a:pt x="1802" y="2903"/>
                    </a:cubicBezTo>
                    <a:cubicBezTo>
                      <a:pt x="2902" y="3370"/>
                      <a:pt x="4070" y="3536"/>
                      <a:pt x="5304" y="3603"/>
                    </a:cubicBezTo>
                    <a:lnTo>
                      <a:pt x="5171" y="3370"/>
                    </a:lnTo>
                    <a:cubicBezTo>
                      <a:pt x="4537" y="2269"/>
                      <a:pt x="3803" y="1301"/>
                      <a:pt x="2969" y="434"/>
                    </a:cubicBezTo>
                    <a:cubicBezTo>
                      <a:pt x="2235" y="434"/>
                      <a:pt x="1535" y="401"/>
                      <a:pt x="834" y="234"/>
                    </a:cubicBezTo>
                    <a:cubicBezTo>
                      <a:pt x="634" y="201"/>
                      <a:pt x="234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3"/>
              <p:cNvSpPr/>
              <p:nvPr/>
            </p:nvSpPr>
            <p:spPr>
              <a:xfrm>
                <a:off x="3298739" y="1303433"/>
                <a:ext cx="108900" cy="92460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3937" extrusionOk="0">
                    <a:moveTo>
                      <a:pt x="0" y="0"/>
                    </a:moveTo>
                    <a:lnTo>
                      <a:pt x="1401" y="2235"/>
                    </a:lnTo>
                    <a:cubicBezTo>
                      <a:pt x="1468" y="2402"/>
                      <a:pt x="1568" y="2536"/>
                      <a:pt x="1635" y="2669"/>
                    </a:cubicBezTo>
                    <a:cubicBezTo>
                      <a:pt x="2569" y="3203"/>
                      <a:pt x="3636" y="3503"/>
                      <a:pt x="4637" y="3937"/>
                    </a:cubicBezTo>
                    <a:cubicBezTo>
                      <a:pt x="4403" y="2769"/>
                      <a:pt x="4003" y="1668"/>
                      <a:pt x="3436" y="534"/>
                    </a:cubicBezTo>
                    <a:cubicBezTo>
                      <a:pt x="3256" y="542"/>
                      <a:pt x="3079" y="546"/>
                      <a:pt x="2905" y="546"/>
                    </a:cubicBezTo>
                    <a:cubicBezTo>
                      <a:pt x="2304" y="546"/>
                      <a:pt x="1729" y="497"/>
                      <a:pt x="1134" y="367"/>
                    </a:cubicBezTo>
                    <a:cubicBezTo>
                      <a:pt x="967" y="367"/>
                      <a:pt x="367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3"/>
              <p:cNvSpPr/>
              <p:nvPr/>
            </p:nvSpPr>
            <p:spPr>
              <a:xfrm>
                <a:off x="3391176" y="1452281"/>
                <a:ext cx="28229" cy="6737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286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01" y="901"/>
                      <a:pt x="934" y="1868"/>
                      <a:pt x="1201" y="2869"/>
                    </a:cubicBezTo>
                    <a:cubicBezTo>
                      <a:pt x="1201" y="1935"/>
                      <a:pt x="1168" y="1068"/>
                      <a:pt x="1101" y="200"/>
                    </a:cubicBezTo>
                    <a:cubicBezTo>
                      <a:pt x="701" y="200"/>
                      <a:pt x="334" y="10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3"/>
              <p:cNvSpPr/>
              <p:nvPr/>
            </p:nvSpPr>
            <p:spPr>
              <a:xfrm>
                <a:off x="3344957" y="1377857"/>
                <a:ext cx="72874" cy="75222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2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01" y="901"/>
                      <a:pt x="1234" y="1868"/>
                      <a:pt x="1801" y="2836"/>
                    </a:cubicBezTo>
                    <a:cubicBezTo>
                      <a:pt x="2168" y="3036"/>
                      <a:pt x="2602" y="3169"/>
                      <a:pt x="3102" y="3203"/>
                    </a:cubicBezTo>
                    <a:cubicBezTo>
                      <a:pt x="3002" y="2435"/>
                      <a:pt x="2936" y="1702"/>
                      <a:pt x="2769" y="1001"/>
                    </a:cubicBezTo>
                    <a:cubicBezTo>
                      <a:pt x="2002" y="768"/>
                      <a:pt x="1201" y="501"/>
                      <a:pt x="500" y="200"/>
                    </a:cubicBezTo>
                    <a:cubicBezTo>
                      <a:pt x="267" y="100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3"/>
              <p:cNvSpPr/>
              <p:nvPr/>
            </p:nvSpPr>
            <p:spPr>
              <a:xfrm>
                <a:off x="3291412" y="1232978"/>
                <a:ext cx="84123" cy="130553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5559" extrusionOk="0">
                    <a:moveTo>
                      <a:pt x="188" y="1"/>
                    </a:moveTo>
                    <a:cubicBezTo>
                      <a:pt x="106" y="1"/>
                      <a:pt x="0" y="120"/>
                      <a:pt x="79" y="198"/>
                    </a:cubicBezTo>
                    <a:cubicBezTo>
                      <a:pt x="712" y="1032"/>
                      <a:pt x="1379" y="1833"/>
                      <a:pt x="1913" y="2700"/>
                    </a:cubicBezTo>
                    <a:cubicBezTo>
                      <a:pt x="2447" y="3567"/>
                      <a:pt x="2747" y="4602"/>
                      <a:pt x="3281" y="5502"/>
                    </a:cubicBezTo>
                    <a:cubicBezTo>
                      <a:pt x="3318" y="5540"/>
                      <a:pt x="3370" y="5558"/>
                      <a:pt x="3420" y="5558"/>
                    </a:cubicBezTo>
                    <a:cubicBezTo>
                      <a:pt x="3503" y="5558"/>
                      <a:pt x="3581" y="5506"/>
                      <a:pt x="3581" y="5402"/>
                    </a:cubicBezTo>
                    <a:cubicBezTo>
                      <a:pt x="3448" y="3434"/>
                      <a:pt x="1780" y="1166"/>
                      <a:pt x="245" y="32"/>
                    </a:cubicBezTo>
                    <a:cubicBezTo>
                      <a:pt x="231" y="10"/>
                      <a:pt x="210" y="1"/>
                      <a:pt x="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3"/>
              <p:cNvSpPr/>
              <p:nvPr/>
            </p:nvSpPr>
            <p:spPr>
              <a:xfrm>
                <a:off x="3186692" y="1153434"/>
                <a:ext cx="241308" cy="40086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7069" extrusionOk="0">
                    <a:moveTo>
                      <a:pt x="1135" y="383"/>
                    </a:moveTo>
                    <a:cubicBezTo>
                      <a:pt x="2803" y="1150"/>
                      <a:pt x="4371" y="2251"/>
                      <a:pt x="5705" y="3585"/>
                    </a:cubicBezTo>
                    <a:cubicBezTo>
                      <a:pt x="4671" y="3485"/>
                      <a:pt x="3670" y="3319"/>
                      <a:pt x="2670" y="2918"/>
                    </a:cubicBezTo>
                    <a:cubicBezTo>
                      <a:pt x="2169" y="2051"/>
                      <a:pt x="1635" y="1217"/>
                      <a:pt x="1135" y="383"/>
                    </a:cubicBezTo>
                    <a:close/>
                    <a:moveTo>
                      <a:pt x="2899" y="3248"/>
                    </a:moveTo>
                    <a:cubicBezTo>
                      <a:pt x="3158" y="3248"/>
                      <a:pt x="3485" y="3424"/>
                      <a:pt x="3670" y="3485"/>
                    </a:cubicBezTo>
                    <a:cubicBezTo>
                      <a:pt x="4226" y="3670"/>
                      <a:pt x="4781" y="3730"/>
                      <a:pt x="5337" y="3730"/>
                    </a:cubicBezTo>
                    <a:cubicBezTo>
                      <a:pt x="5482" y="3730"/>
                      <a:pt x="5627" y="3726"/>
                      <a:pt x="5772" y="3719"/>
                    </a:cubicBezTo>
                    <a:cubicBezTo>
                      <a:pt x="6606" y="4586"/>
                      <a:pt x="7373" y="5553"/>
                      <a:pt x="8007" y="6621"/>
                    </a:cubicBezTo>
                    <a:lnTo>
                      <a:pt x="8107" y="6888"/>
                    </a:lnTo>
                    <a:cubicBezTo>
                      <a:pt x="6906" y="6788"/>
                      <a:pt x="5738" y="6621"/>
                      <a:pt x="4638" y="6154"/>
                    </a:cubicBezTo>
                    <a:cubicBezTo>
                      <a:pt x="4004" y="5153"/>
                      <a:pt x="3403" y="4219"/>
                      <a:pt x="2836" y="3252"/>
                    </a:cubicBezTo>
                    <a:cubicBezTo>
                      <a:pt x="2857" y="3249"/>
                      <a:pt x="2877" y="3248"/>
                      <a:pt x="2899" y="3248"/>
                    </a:cubicBezTo>
                    <a:close/>
                    <a:moveTo>
                      <a:pt x="1035" y="817"/>
                    </a:moveTo>
                    <a:cubicBezTo>
                      <a:pt x="1502" y="1617"/>
                      <a:pt x="2002" y="2385"/>
                      <a:pt x="2469" y="3152"/>
                    </a:cubicBezTo>
                    <a:cubicBezTo>
                      <a:pt x="2236" y="4786"/>
                      <a:pt x="1936" y="6454"/>
                      <a:pt x="735" y="7655"/>
                    </a:cubicBezTo>
                    <a:cubicBezTo>
                      <a:pt x="501" y="6788"/>
                      <a:pt x="401" y="5920"/>
                      <a:pt x="468" y="4986"/>
                    </a:cubicBezTo>
                    <a:cubicBezTo>
                      <a:pt x="501" y="3585"/>
                      <a:pt x="1002" y="2251"/>
                      <a:pt x="1035" y="817"/>
                    </a:cubicBezTo>
                    <a:close/>
                    <a:moveTo>
                      <a:pt x="4771" y="6421"/>
                    </a:moveTo>
                    <a:cubicBezTo>
                      <a:pt x="5138" y="6487"/>
                      <a:pt x="5738" y="6754"/>
                      <a:pt x="5972" y="6788"/>
                    </a:cubicBezTo>
                    <a:cubicBezTo>
                      <a:pt x="6504" y="6909"/>
                      <a:pt x="7071" y="6994"/>
                      <a:pt x="7622" y="6994"/>
                    </a:cubicBezTo>
                    <a:cubicBezTo>
                      <a:pt x="7831" y="6994"/>
                      <a:pt x="8038" y="6982"/>
                      <a:pt x="8240" y="6954"/>
                    </a:cubicBezTo>
                    <a:cubicBezTo>
                      <a:pt x="8774" y="8089"/>
                      <a:pt x="9208" y="9223"/>
                      <a:pt x="9441" y="10390"/>
                    </a:cubicBezTo>
                    <a:cubicBezTo>
                      <a:pt x="8474" y="9957"/>
                      <a:pt x="7373" y="9656"/>
                      <a:pt x="6439" y="9089"/>
                    </a:cubicBezTo>
                    <a:cubicBezTo>
                      <a:pt x="6339" y="8956"/>
                      <a:pt x="6239" y="8789"/>
                      <a:pt x="6172" y="8656"/>
                    </a:cubicBezTo>
                    <a:lnTo>
                      <a:pt x="4771" y="6421"/>
                    </a:lnTo>
                    <a:close/>
                    <a:moveTo>
                      <a:pt x="2636" y="3452"/>
                    </a:moveTo>
                    <a:cubicBezTo>
                      <a:pt x="3103" y="4286"/>
                      <a:pt x="3670" y="5153"/>
                      <a:pt x="4204" y="6054"/>
                    </a:cubicBezTo>
                    <a:cubicBezTo>
                      <a:pt x="4171" y="6087"/>
                      <a:pt x="4171" y="6087"/>
                      <a:pt x="4171" y="6121"/>
                    </a:cubicBezTo>
                    <a:cubicBezTo>
                      <a:pt x="4171" y="8089"/>
                      <a:pt x="3670" y="9756"/>
                      <a:pt x="2703" y="11424"/>
                    </a:cubicBezTo>
                    <a:cubicBezTo>
                      <a:pt x="2369" y="11057"/>
                      <a:pt x="2069" y="10624"/>
                      <a:pt x="1802" y="10157"/>
                    </a:cubicBezTo>
                    <a:cubicBezTo>
                      <a:pt x="1335" y="9456"/>
                      <a:pt x="1002" y="8722"/>
                      <a:pt x="802" y="7922"/>
                    </a:cubicBezTo>
                    <a:cubicBezTo>
                      <a:pt x="835" y="7922"/>
                      <a:pt x="868" y="7922"/>
                      <a:pt x="902" y="7888"/>
                    </a:cubicBezTo>
                    <a:cubicBezTo>
                      <a:pt x="1902" y="6888"/>
                      <a:pt x="2336" y="5553"/>
                      <a:pt x="2536" y="4152"/>
                    </a:cubicBezTo>
                    <a:cubicBezTo>
                      <a:pt x="2569" y="4086"/>
                      <a:pt x="2569" y="3652"/>
                      <a:pt x="2636" y="3452"/>
                    </a:cubicBezTo>
                    <a:close/>
                    <a:moveTo>
                      <a:pt x="6706" y="9556"/>
                    </a:moveTo>
                    <a:cubicBezTo>
                      <a:pt x="6839" y="9556"/>
                      <a:pt x="7006" y="9623"/>
                      <a:pt x="7206" y="9756"/>
                    </a:cubicBezTo>
                    <a:cubicBezTo>
                      <a:pt x="7973" y="10057"/>
                      <a:pt x="8707" y="10290"/>
                      <a:pt x="9474" y="10557"/>
                    </a:cubicBezTo>
                    <a:cubicBezTo>
                      <a:pt x="9641" y="11258"/>
                      <a:pt x="9708" y="11991"/>
                      <a:pt x="9808" y="12759"/>
                    </a:cubicBezTo>
                    <a:cubicBezTo>
                      <a:pt x="9341" y="12725"/>
                      <a:pt x="8907" y="12592"/>
                      <a:pt x="8507" y="12392"/>
                    </a:cubicBezTo>
                    <a:cubicBezTo>
                      <a:pt x="7973" y="11424"/>
                      <a:pt x="7273" y="10457"/>
                      <a:pt x="6706" y="9556"/>
                    </a:cubicBezTo>
                    <a:close/>
                    <a:moveTo>
                      <a:pt x="4471" y="6487"/>
                    </a:moveTo>
                    <a:cubicBezTo>
                      <a:pt x="4871" y="7155"/>
                      <a:pt x="5238" y="7788"/>
                      <a:pt x="5672" y="8456"/>
                    </a:cubicBezTo>
                    <a:cubicBezTo>
                      <a:pt x="5838" y="8756"/>
                      <a:pt x="6005" y="9056"/>
                      <a:pt x="6205" y="9323"/>
                    </a:cubicBezTo>
                    <a:cubicBezTo>
                      <a:pt x="6205" y="10824"/>
                      <a:pt x="5805" y="12125"/>
                      <a:pt x="5171" y="13459"/>
                    </a:cubicBezTo>
                    <a:lnTo>
                      <a:pt x="5171" y="13559"/>
                    </a:lnTo>
                    <a:cubicBezTo>
                      <a:pt x="4337" y="12959"/>
                      <a:pt x="3537" y="12325"/>
                      <a:pt x="2870" y="11591"/>
                    </a:cubicBezTo>
                    <a:cubicBezTo>
                      <a:pt x="3737" y="10290"/>
                      <a:pt x="4237" y="8722"/>
                      <a:pt x="4371" y="7121"/>
                    </a:cubicBezTo>
                    <a:cubicBezTo>
                      <a:pt x="4404" y="6921"/>
                      <a:pt x="4337" y="6654"/>
                      <a:pt x="4471" y="6487"/>
                    </a:cubicBezTo>
                    <a:close/>
                    <a:moveTo>
                      <a:pt x="6406" y="9656"/>
                    </a:moveTo>
                    <a:cubicBezTo>
                      <a:pt x="7006" y="10557"/>
                      <a:pt x="7540" y="11424"/>
                      <a:pt x="8073" y="12292"/>
                    </a:cubicBezTo>
                    <a:cubicBezTo>
                      <a:pt x="8173" y="13292"/>
                      <a:pt x="8007" y="14160"/>
                      <a:pt x="7640" y="15094"/>
                    </a:cubicBezTo>
                    <a:cubicBezTo>
                      <a:pt x="6839" y="14593"/>
                      <a:pt x="6005" y="14126"/>
                      <a:pt x="5238" y="13593"/>
                    </a:cubicBezTo>
                    <a:cubicBezTo>
                      <a:pt x="5271" y="13593"/>
                      <a:pt x="5338" y="13593"/>
                      <a:pt x="5338" y="13559"/>
                    </a:cubicBezTo>
                    <a:cubicBezTo>
                      <a:pt x="5972" y="12525"/>
                      <a:pt x="6305" y="11291"/>
                      <a:pt x="6372" y="10090"/>
                    </a:cubicBezTo>
                    <a:cubicBezTo>
                      <a:pt x="6372" y="9923"/>
                      <a:pt x="6406" y="9756"/>
                      <a:pt x="6406" y="9656"/>
                    </a:cubicBezTo>
                    <a:close/>
                    <a:moveTo>
                      <a:pt x="8707" y="12725"/>
                    </a:moveTo>
                    <a:cubicBezTo>
                      <a:pt x="9041" y="12892"/>
                      <a:pt x="9408" y="12925"/>
                      <a:pt x="9775" y="12925"/>
                    </a:cubicBezTo>
                    <a:cubicBezTo>
                      <a:pt x="9875" y="13793"/>
                      <a:pt x="9908" y="14660"/>
                      <a:pt x="9908" y="15594"/>
                    </a:cubicBezTo>
                    <a:cubicBezTo>
                      <a:pt x="9675" y="14593"/>
                      <a:pt x="9208" y="13626"/>
                      <a:pt x="8707" y="12725"/>
                    </a:cubicBezTo>
                    <a:close/>
                    <a:moveTo>
                      <a:pt x="8374" y="12759"/>
                    </a:moveTo>
                    <a:cubicBezTo>
                      <a:pt x="9041" y="13926"/>
                      <a:pt x="9541" y="15127"/>
                      <a:pt x="9775" y="16428"/>
                    </a:cubicBezTo>
                    <a:cubicBezTo>
                      <a:pt x="9174" y="15994"/>
                      <a:pt x="8507" y="15627"/>
                      <a:pt x="7840" y="15227"/>
                    </a:cubicBezTo>
                    <a:cubicBezTo>
                      <a:pt x="8207" y="14460"/>
                      <a:pt x="8374" y="13593"/>
                      <a:pt x="8374" y="12759"/>
                    </a:cubicBezTo>
                    <a:close/>
                    <a:moveTo>
                      <a:pt x="747" y="1"/>
                    </a:moveTo>
                    <a:cubicBezTo>
                      <a:pt x="659" y="1"/>
                      <a:pt x="568" y="52"/>
                      <a:pt x="568" y="150"/>
                    </a:cubicBezTo>
                    <a:cubicBezTo>
                      <a:pt x="768" y="2051"/>
                      <a:pt x="1" y="3819"/>
                      <a:pt x="68" y="5720"/>
                    </a:cubicBezTo>
                    <a:cubicBezTo>
                      <a:pt x="134" y="7321"/>
                      <a:pt x="601" y="8956"/>
                      <a:pt x="1435" y="10324"/>
                    </a:cubicBezTo>
                    <a:cubicBezTo>
                      <a:pt x="3403" y="13492"/>
                      <a:pt x="7073" y="14960"/>
                      <a:pt x="10041" y="17062"/>
                    </a:cubicBezTo>
                    <a:cubicBezTo>
                      <a:pt x="10059" y="17066"/>
                      <a:pt x="10077" y="17068"/>
                      <a:pt x="10093" y="17068"/>
                    </a:cubicBezTo>
                    <a:cubicBezTo>
                      <a:pt x="10200" y="17068"/>
                      <a:pt x="10275" y="16982"/>
                      <a:pt x="10275" y="16895"/>
                    </a:cubicBezTo>
                    <a:cubicBezTo>
                      <a:pt x="10275" y="13159"/>
                      <a:pt x="10142" y="9556"/>
                      <a:pt x="8207" y="6287"/>
                    </a:cubicBezTo>
                    <a:cubicBezTo>
                      <a:pt x="6539" y="3485"/>
                      <a:pt x="4004" y="1217"/>
                      <a:pt x="968" y="116"/>
                    </a:cubicBezTo>
                    <a:cubicBezTo>
                      <a:pt x="902" y="116"/>
                      <a:pt x="902" y="83"/>
                      <a:pt x="902" y="83"/>
                    </a:cubicBezTo>
                    <a:cubicBezTo>
                      <a:pt x="874" y="27"/>
                      <a:pt x="811" y="1"/>
                      <a:pt x="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3"/>
              <p:cNvSpPr/>
              <p:nvPr/>
            </p:nvSpPr>
            <p:spPr>
              <a:xfrm>
                <a:off x="3161633" y="1113838"/>
                <a:ext cx="97956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410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5" y="1135"/>
                      <a:pt x="2869" y="2670"/>
                      <a:pt x="4170" y="4104"/>
                    </a:cubicBezTo>
                    <a:cubicBezTo>
                      <a:pt x="3770" y="2770"/>
                      <a:pt x="3270" y="1602"/>
                      <a:pt x="2436" y="401"/>
                    </a:cubicBezTo>
                    <a:lnTo>
                      <a:pt x="2436" y="335"/>
                    </a:lnTo>
                    <a:cubicBezTo>
                      <a:pt x="1635" y="234"/>
                      <a:pt x="801" y="101"/>
                      <a:pt x="1" y="1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3"/>
              <p:cNvSpPr/>
              <p:nvPr/>
            </p:nvSpPr>
            <p:spPr>
              <a:xfrm>
                <a:off x="3156936" y="1084083"/>
                <a:ext cx="102653" cy="29004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235" extrusionOk="0">
                    <a:moveTo>
                      <a:pt x="4370" y="0"/>
                    </a:moveTo>
                    <a:lnTo>
                      <a:pt x="4370" y="0"/>
                    </a:lnTo>
                    <a:cubicBezTo>
                      <a:pt x="2869" y="67"/>
                      <a:pt x="1435" y="367"/>
                      <a:pt x="0" y="901"/>
                    </a:cubicBezTo>
                    <a:cubicBezTo>
                      <a:pt x="901" y="1001"/>
                      <a:pt x="1768" y="1101"/>
                      <a:pt x="2636" y="1235"/>
                    </a:cubicBezTo>
                    <a:cubicBezTo>
                      <a:pt x="3169" y="834"/>
                      <a:pt x="3770" y="401"/>
                      <a:pt x="4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3"/>
              <p:cNvSpPr/>
              <p:nvPr/>
            </p:nvSpPr>
            <p:spPr>
              <a:xfrm>
                <a:off x="3225090" y="1123256"/>
                <a:ext cx="110473" cy="150421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64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01" y="1168"/>
                      <a:pt x="1535" y="2569"/>
                      <a:pt x="1835" y="4036"/>
                    </a:cubicBezTo>
                    <a:cubicBezTo>
                      <a:pt x="2702" y="4937"/>
                      <a:pt x="3603" y="5838"/>
                      <a:pt x="4704" y="6405"/>
                    </a:cubicBezTo>
                    <a:cubicBezTo>
                      <a:pt x="4270" y="4270"/>
                      <a:pt x="3570" y="2435"/>
                      <a:pt x="2669" y="501"/>
                    </a:cubicBezTo>
                    <a:cubicBezTo>
                      <a:pt x="1768" y="334"/>
                      <a:pt x="868" y="10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3"/>
              <p:cNvSpPr/>
              <p:nvPr/>
            </p:nvSpPr>
            <p:spPr>
              <a:xfrm>
                <a:off x="3225090" y="1084717"/>
                <a:ext cx="121441" cy="42484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1809" extrusionOk="0">
                    <a:moveTo>
                      <a:pt x="2133" y="1"/>
                    </a:moveTo>
                    <a:cubicBezTo>
                      <a:pt x="1989" y="1"/>
                      <a:pt x="1845" y="3"/>
                      <a:pt x="1702" y="7"/>
                    </a:cubicBezTo>
                    <a:cubicBezTo>
                      <a:pt x="1168" y="474"/>
                      <a:pt x="568" y="874"/>
                      <a:pt x="0" y="1308"/>
                    </a:cubicBezTo>
                    <a:cubicBezTo>
                      <a:pt x="901" y="1408"/>
                      <a:pt x="1835" y="1575"/>
                      <a:pt x="2702" y="1808"/>
                    </a:cubicBezTo>
                    <a:cubicBezTo>
                      <a:pt x="3536" y="1241"/>
                      <a:pt x="4370" y="741"/>
                      <a:pt x="5171" y="340"/>
                    </a:cubicBezTo>
                    <a:cubicBezTo>
                      <a:pt x="4176" y="106"/>
                      <a:pt x="3156" y="1"/>
                      <a:pt x="21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3"/>
              <p:cNvSpPr/>
              <p:nvPr/>
            </p:nvSpPr>
            <p:spPr>
              <a:xfrm>
                <a:off x="3292468" y="1135773"/>
                <a:ext cx="128486" cy="163761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69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68" y="1802"/>
                      <a:pt x="1801" y="3904"/>
                      <a:pt x="2135" y="6039"/>
                    </a:cubicBezTo>
                    <a:cubicBezTo>
                      <a:pt x="2535" y="6305"/>
                      <a:pt x="3002" y="6472"/>
                      <a:pt x="3403" y="6572"/>
                    </a:cubicBezTo>
                    <a:cubicBezTo>
                      <a:pt x="4136" y="6806"/>
                      <a:pt x="4804" y="6906"/>
                      <a:pt x="5471" y="6973"/>
                    </a:cubicBezTo>
                    <a:cubicBezTo>
                      <a:pt x="5137" y="4971"/>
                      <a:pt x="4503" y="3070"/>
                      <a:pt x="3870" y="1168"/>
                    </a:cubicBezTo>
                    <a:lnTo>
                      <a:pt x="3836" y="1168"/>
                    </a:lnTo>
                    <a:cubicBezTo>
                      <a:pt x="3825" y="1172"/>
                      <a:pt x="3815" y="1174"/>
                      <a:pt x="3805" y="1174"/>
                    </a:cubicBezTo>
                    <a:cubicBezTo>
                      <a:pt x="3723" y="1174"/>
                      <a:pt x="3673" y="1061"/>
                      <a:pt x="3703" y="1002"/>
                    </a:cubicBezTo>
                    <a:cubicBezTo>
                      <a:pt x="2435" y="635"/>
                      <a:pt x="1234" y="3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3"/>
              <p:cNvSpPr/>
              <p:nvPr/>
            </p:nvSpPr>
            <p:spPr>
              <a:xfrm>
                <a:off x="3387254" y="1163204"/>
                <a:ext cx="116744" cy="137223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584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34" y="1802"/>
                      <a:pt x="1335" y="3837"/>
                      <a:pt x="1702" y="5805"/>
                    </a:cubicBezTo>
                    <a:lnTo>
                      <a:pt x="1702" y="5838"/>
                    </a:lnTo>
                    <a:cubicBezTo>
                      <a:pt x="1798" y="5841"/>
                      <a:pt x="1894" y="5842"/>
                      <a:pt x="1990" y="5842"/>
                    </a:cubicBezTo>
                    <a:cubicBezTo>
                      <a:pt x="2985" y="5842"/>
                      <a:pt x="3936" y="5693"/>
                      <a:pt x="4971" y="5571"/>
                    </a:cubicBezTo>
                    <a:cubicBezTo>
                      <a:pt x="4670" y="4003"/>
                      <a:pt x="4170" y="2636"/>
                      <a:pt x="3436" y="1201"/>
                    </a:cubicBezTo>
                    <a:cubicBezTo>
                      <a:pt x="2369" y="768"/>
                      <a:pt x="1335" y="434"/>
                      <a:pt x="334" y="134"/>
                    </a:cubicBezTo>
                    <a:cubicBezTo>
                      <a:pt x="201" y="67"/>
                      <a:pt x="134" y="34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3"/>
              <p:cNvSpPr/>
              <p:nvPr/>
            </p:nvSpPr>
            <p:spPr>
              <a:xfrm>
                <a:off x="3296367" y="1092702"/>
                <a:ext cx="152018" cy="61131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2603" extrusionOk="0">
                    <a:moveTo>
                      <a:pt x="2369" y="0"/>
                    </a:moveTo>
                    <a:cubicBezTo>
                      <a:pt x="1635" y="567"/>
                      <a:pt x="802" y="1034"/>
                      <a:pt x="1" y="1535"/>
                    </a:cubicBezTo>
                    <a:cubicBezTo>
                      <a:pt x="1335" y="1835"/>
                      <a:pt x="2670" y="2202"/>
                      <a:pt x="3970" y="2602"/>
                    </a:cubicBezTo>
                    <a:cubicBezTo>
                      <a:pt x="4804" y="2235"/>
                      <a:pt x="5638" y="1868"/>
                      <a:pt x="6472" y="1568"/>
                    </a:cubicBezTo>
                    <a:cubicBezTo>
                      <a:pt x="6039" y="1335"/>
                      <a:pt x="5572" y="1134"/>
                      <a:pt x="5138" y="901"/>
                    </a:cubicBezTo>
                    <a:cubicBezTo>
                      <a:pt x="4237" y="501"/>
                      <a:pt x="3337" y="200"/>
                      <a:pt x="2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3"/>
              <p:cNvSpPr/>
              <p:nvPr/>
            </p:nvSpPr>
            <p:spPr>
              <a:xfrm>
                <a:off x="3397446" y="1131875"/>
                <a:ext cx="118294" cy="5406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2302" extrusionOk="0">
                    <a:moveTo>
                      <a:pt x="2268" y="0"/>
                    </a:moveTo>
                    <a:cubicBezTo>
                      <a:pt x="1568" y="400"/>
                      <a:pt x="767" y="734"/>
                      <a:pt x="0" y="1068"/>
                    </a:cubicBezTo>
                    <a:lnTo>
                      <a:pt x="367" y="1201"/>
                    </a:lnTo>
                    <a:cubicBezTo>
                      <a:pt x="1368" y="1535"/>
                      <a:pt x="2402" y="1868"/>
                      <a:pt x="3402" y="2302"/>
                    </a:cubicBezTo>
                    <a:cubicBezTo>
                      <a:pt x="3903" y="2068"/>
                      <a:pt x="4503" y="1902"/>
                      <a:pt x="5037" y="1801"/>
                    </a:cubicBezTo>
                    <a:cubicBezTo>
                      <a:pt x="4170" y="1134"/>
                      <a:pt x="3236" y="534"/>
                      <a:pt x="22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3"/>
              <p:cNvSpPr/>
              <p:nvPr/>
            </p:nvSpPr>
            <p:spPr>
              <a:xfrm>
                <a:off x="3472645" y="1191409"/>
                <a:ext cx="91685" cy="100304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4271" extrusionOk="0">
                    <a:moveTo>
                      <a:pt x="0" y="0"/>
                    </a:moveTo>
                    <a:cubicBezTo>
                      <a:pt x="801" y="1301"/>
                      <a:pt x="1335" y="2769"/>
                      <a:pt x="1535" y="4270"/>
                    </a:cubicBezTo>
                    <a:lnTo>
                      <a:pt x="2169" y="4137"/>
                    </a:lnTo>
                    <a:cubicBezTo>
                      <a:pt x="2702" y="4037"/>
                      <a:pt x="3303" y="3936"/>
                      <a:pt x="3903" y="3836"/>
                    </a:cubicBezTo>
                    <a:cubicBezTo>
                      <a:pt x="3469" y="2969"/>
                      <a:pt x="3069" y="2102"/>
                      <a:pt x="2702" y="1201"/>
                    </a:cubicBezTo>
                    <a:cubicBezTo>
                      <a:pt x="1835" y="768"/>
                      <a:pt x="968" y="367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3"/>
              <p:cNvSpPr/>
              <p:nvPr/>
            </p:nvSpPr>
            <p:spPr>
              <a:xfrm>
                <a:off x="3485961" y="1175745"/>
                <a:ext cx="76021" cy="39196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669" extrusionOk="0">
                    <a:moveTo>
                      <a:pt x="1435" y="0"/>
                    </a:moveTo>
                    <a:cubicBezTo>
                      <a:pt x="968" y="167"/>
                      <a:pt x="467" y="434"/>
                      <a:pt x="0" y="534"/>
                    </a:cubicBezTo>
                    <a:cubicBezTo>
                      <a:pt x="801" y="867"/>
                      <a:pt x="1602" y="1268"/>
                      <a:pt x="2402" y="1668"/>
                    </a:cubicBezTo>
                    <a:cubicBezTo>
                      <a:pt x="2581" y="1566"/>
                      <a:pt x="2798" y="1523"/>
                      <a:pt x="3024" y="1523"/>
                    </a:cubicBezTo>
                    <a:cubicBezTo>
                      <a:pt x="3094" y="1523"/>
                      <a:pt x="3165" y="1527"/>
                      <a:pt x="3236" y="1535"/>
                    </a:cubicBezTo>
                    <a:cubicBezTo>
                      <a:pt x="2636" y="1001"/>
                      <a:pt x="2069" y="501"/>
                      <a:pt x="14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3"/>
              <p:cNvSpPr/>
              <p:nvPr/>
            </p:nvSpPr>
            <p:spPr>
              <a:xfrm>
                <a:off x="3539225" y="1222738"/>
                <a:ext cx="76796" cy="59558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253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68" y="835"/>
                      <a:pt x="868" y="1668"/>
                      <a:pt x="1235" y="2502"/>
                    </a:cubicBezTo>
                    <a:cubicBezTo>
                      <a:pt x="1535" y="2472"/>
                      <a:pt x="1848" y="2456"/>
                      <a:pt x="2160" y="2456"/>
                    </a:cubicBezTo>
                    <a:cubicBezTo>
                      <a:pt x="2542" y="2456"/>
                      <a:pt x="2921" y="2481"/>
                      <a:pt x="3270" y="2536"/>
                    </a:cubicBezTo>
                    <a:cubicBezTo>
                      <a:pt x="2369" y="1502"/>
                      <a:pt x="1235" y="70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3"/>
              <p:cNvSpPr/>
              <p:nvPr/>
            </p:nvSpPr>
            <p:spPr>
              <a:xfrm>
                <a:off x="3546271" y="1214918"/>
                <a:ext cx="66627" cy="5014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135" extrusionOk="0">
                    <a:moveTo>
                      <a:pt x="334" y="0"/>
                    </a:moveTo>
                    <a:cubicBezTo>
                      <a:pt x="201" y="33"/>
                      <a:pt x="101" y="33"/>
                      <a:pt x="1" y="100"/>
                    </a:cubicBezTo>
                    <a:cubicBezTo>
                      <a:pt x="1035" y="667"/>
                      <a:pt x="2002" y="1334"/>
                      <a:pt x="2836" y="2135"/>
                    </a:cubicBezTo>
                    <a:cubicBezTo>
                      <a:pt x="2169" y="1368"/>
                      <a:pt x="1502" y="667"/>
                      <a:pt x="7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3"/>
              <p:cNvSpPr/>
              <p:nvPr/>
            </p:nvSpPr>
            <p:spPr>
              <a:xfrm>
                <a:off x="3163207" y="1113838"/>
                <a:ext cx="97932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4104" extrusionOk="0">
                    <a:moveTo>
                      <a:pt x="0" y="1"/>
                    </a:moveTo>
                    <a:cubicBezTo>
                      <a:pt x="1568" y="1135"/>
                      <a:pt x="2836" y="2670"/>
                      <a:pt x="4170" y="4104"/>
                    </a:cubicBezTo>
                    <a:cubicBezTo>
                      <a:pt x="3703" y="2770"/>
                      <a:pt x="3203" y="1602"/>
                      <a:pt x="2402" y="401"/>
                    </a:cubicBezTo>
                    <a:lnTo>
                      <a:pt x="2369" y="335"/>
                    </a:lnTo>
                    <a:cubicBezTo>
                      <a:pt x="1568" y="234"/>
                      <a:pt x="767" y="10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3"/>
              <p:cNvSpPr/>
              <p:nvPr/>
            </p:nvSpPr>
            <p:spPr>
              <a:xfrm>
                <a:off x="3289321" y="1093289"/>
                <a:ext cx="108736" cy="37247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1586" extrusionOk="0">
                    <a:moveTo>
                      <a:pt x="845" y="1"/>
                    </a:moveTo>
                    <a:cubicBezTo>
                      <a:pt x="596" y="1"/>
                      <a:pt x="347" y="15"/>
                      <a:pt x="101" y="42"/>
                    </a:cubicBezTo>
                    <a:cubicBezTo>
                      <a:pt x="1" y="42"/>
                      <a:pt x="1" y="209"/>
                      <a:pt x="101" y="209"/>
                    </a:cubicBezTo>
                    <a:cubicBezTo>
                      <a:pt x="1535" y="376"/>
                      <a:pt x="2836" y="843"/>
                      <a:pt x="4137" y="1543"/>
                    </a:cubicBezTo>
                    <a:cubicBezTo>
                      <a:pt x="4178" y="1573"/>
                      <a:pt x="4222" y="1585"/>
                      <a:pt x="4264" y="1585"/>
                    </a:cubicBezTo>
                    <a:cubicBezTo>
                      <a:pt x="4460" y="1585"/>
                      <a:pt x="4629" y="1308"/>
                      <a:pt x="4437" y="1143"/>
                    </a:cubicBezTo>
                    <a:cubicBezTo>
                      <a:pt x="3405" y="362"/>
                      <a:pt x="2117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3"/>
              <p:cNvSpPr/>
              <p:nvPr/>
            </p:nvSpPr>
            <p:spPr>
              <a:xfrm>
                <a:off x="3136833" y="1075229"/>
                <a:ext cx="508544" cy="233582"/>
              </a:xfrm>
              <a:custGeom>
                <a:avLst/>
                <a:gdLst/>
                <a:ahLst/>
                <a:cxnLst/>
                <a:rect l="l" t="t" r="r" b="b"/>
                <a:pathLst>
                  <a:path w="21654" h="9946" extrusionOk="0">
                    <a:moveTo>
                      <a:pt x="5193" y="377"/>
                    </a:moveTo>
                    <a:lnTo>
                      <a:pt x="5193" y="377"/>
                    </a:lnTo>
                    <a:cubicBezTo>
                      <a:pt x="4592" y="744"/>
                      <a:pt x="4025" y="1211"/>
                      <a:pt x="3458" y="1612"/>
                    </a:cubicBezTo>
                    <a:cubicBezTo>
                      <a:pt x="2591" y="1478"/>
                      <a:pt x="1690" y="1378"/>
                      <a:pt x="823" y="1278"/>
                    </a:cubicBezTo>
                    <a:cubicBezTo>
                      <a:pt x="2291" y="744"/>
                      <a:pt x="3758" y="444"/>
                      <a:pt x="5193" y="377"/>
                    </a:cubicBezTo>
                    <a:close/>
                    <a:moveTo>
                      <a:pt x="5958" y="405"/>
                    </a:moveTo>
                    <a:cubicBezTo>
                      <a:pt x="6981" y="405"/>
                      <a:pt x="8001" y="510"/>
                      <a:pt x="8996" y="744"/>
                    </a:cubicBezTo>
                    <a:cubicBezTo>
                      <a:pt x="8162" y="1145"/>
                      <a:pt x="7361" y="1712"/>
                      <a:pt x="6527" y="2212"/>
                    </a:cubicBezTo>
                    <a:lnTo>
                      <a:pt x="6494" y="2212"/>
                    </a:lnTo>
                    <a:cubicBezTo>
                      <a:pt x="5593" y="2045"/>
                      <a:pt x="4692" y="1878"/>
                      <a:pt x="3792" y="1712"/>
                    </a:cubicBezTo>
                    <a:cubicBezTo>
                      <a:pt x="4359" y="1245"/>
                      <a:pt x="4959" y="811"/>
                      <a:pt x="5526" y="411"/>
                    </a:cubicBezTo>
                    <a:cubicBezTo>
                      <a:pt x="5670" y="407"/>
                      <a:pt x="5814" y="405"/>
                      <a:pt x="5958" y="405"/>
                    </a:cubicBezTo>
                    <a:close/>
                    <a:moveTo>
                      <a:pt x="9162" y="744"/>
                    </a:moveTo>
                    <a:cubicBezTo>
                      <a:pt x="10096" y="944"/>
                      <a:pt x="10997" y="1245"/>
                      <a:pt x="11964" y="1645"/>
                    </a:cubicBezTo>
                    <a:cubicBezTo>
                      <a:pt x="12431" y="1878"/>
                      <a:pt x="12865" y="2079"/>
                      <a:pt x="13299" y="2312"/>
                    </a:cubicBezTo>
                    <a:cubicBezTo>
                      <a:pt x="12431" y="2579"/>
                      <a:pt x="11631" y="2979"/>
                      <a:pt x="10797" y="3380"/>
                    </a:cubicBezTo>
                    <a:cubicBezTo>
                      <a:pt x="9463" y="2946"/>
                      <a:pt x="8128" y="2579"/>
                      <a:pt x="6794" y="2279"/>
                    </a:cubicBezTo>
                    <a:cubicBezTo>
                      <a:pt x="7595" y="1778"/>
                      <a:pt x="8428" y="1278"/>
                      <a:pt x="9162" y="744"/>
                    </a:cubicBezTo>
                    <a:close/>
                    <a:moveTo>
                      <a:pt x="13399" y="2412"/>
                    </a:moveTo>
                    <a:cubicBezTo>
                      <a:pt x="14366" y="2913"/>
                      <a:pt x="15300" y="3546"/>
                      <a:pt x="16167" y="4180"/>
                    </a:cubicBezTo>
                    <a:cubicBezTo>
                      <a:pt x="15634" y="4314"/>
                      <a:pt x="15033" y="4480"/>
                      <a:pt x="14533" y="4714"/>
                    </a:cubicBezTo>
                    <a:cubicBezTo>
                      <a:pt x="13499" y="4314"/>
                      <a:pt x="12465" y="3947"/>
                      <a:pt x="11497" y="3613"/>
                    </a:cubicBezTo>
                    <a:lnTo>
                      <a:pt x="11130" y="3480"/>
                    </a:lnTo>
                    <a:cubicBezTo>
                      <a:pt x="11864" y="3146"/>
                      <a:pt x="12665" y="2812"/>
                      <a:pt x="13399" y="2412"/>
                    </a:cubicBezTo>
                    <a:close/>
                    <a:moveTo>
                      <a:pt x="1123" y="1645"/>
                    </a:moveTo>
                    <a:lnTo>
                      <a:pt x="1123" y="1645"/>
                    </a:lnTo>
                    <a:cubicBezTo>
                      <a:pt x="1890" y="1745"/>
                      <a:pt x="2691" y="1878"/>
                      <a:pt x="3558" y="1979"/>
                    </a:cubicBezTo>
                    <a:lnTo>
                      <a:pt x="3558" y="2012"/>
                    </a:lnTo>
                    <a:cubicBezTo>
                      <a:pt x="4359" y="3246"/>
                      <a:pt x="4859" y="4414"/>
                      <a:pt x="5293" y="5748"/>
                    </a:cubicBezTo>
                    <a:cubicBezTo>
                      <a:pt x="3959" y="4314"/>
                      <a:pt x="2691" y="2779"/>
                      <a:pt x="1123" y="1645"/>
                    </a:cubicBezTo>
                    <a:close/>
                    <a:moveTo>
                      <a:pt x="16267" y="4280"/>
                    </a:moveTo>
                    <a:cubicBezTo>
                      <a:pt x="16868" y="4781"/>
                      <a:pt x="17468" y="5281"/>
                      <a:pt x="18002" y="5781"/>
                    </a:cubicBezTo>
                    <a:cubicBezTo>
                      <a:pt x="17702" y="5781"/>
                      <a:pt x="17435" y="5781"/>
                      <a:pt x="17168" y="5915"/>
                    </a:cubicBezTo>
                    <a:cubicBezTo>
                      <a:pt x="16434" y="5481"/>
                      <a:pt x="15634" y="5147"/>
                      <a:pt x="14833" y="4814"/>
                    </a:cubicBezTo>
                    <a:cubicBezTo>
                      <a:pt x="15333" y="4714"/>
                      <a:pt x="15800" y="4480"/>
                      <a:pt x="16267" y="4280"/>
                    </a:cubicBezTo>
                    <a:close/>
                    <a:moveTo>
                      <a:pt x="17960" y="5956"/>
                    </a:moveTo>
                    <a:cubicBezTo>
                      <a:pt x="18035" y="5956"/>
                      <a:pt x="18119" y="5965"/>
                      <a:pt x="18202" y="5981"/>
                    </a:cubicBezTo>
                    <a:cubicBezTo>
                      <a:pt x="18936" y="6649"/>
                      <a:pt x="19570" y="7382"/>
                      <a:pt x="20270" y="8116"/>
                    </a:cubicBezTo>
                    <a:cubicBezTo>
                      <a:pt x="19436" y="7316"/>
                      <a:pt x="18469" y="6649"/>
                      <a:pt x="17435" y="6081"/>
                    </a:cubicBezTo>
                    <a:cubicBezTo>
                      <a:pt x="17535" y="6048"/>
                      <a:pt x="17635" y="5981"/>
                      <a:pt x="17768" y="5981"/>
                    </a:cubicBezTo>
                    <a:cubicBezTo>
                      <a:pt x="17819" y="5965"/>
                      <a:pt x="17885" y="5956"/>
                      <a:pt x="17960" y="5956"/>
                    </a:cubicBezTo>
                    <a:close/>
                    <a:moveTo>
                      <a:pt x="3758" y="2045"/>
                    </a:moveTo>
                    <a:cubicBezTo>
                      <a:pt x="4659" y="2145"/>
                      <a:pt x="5526" y="2379"/>
                      <a:pt x="6427" y="2546"/>
                    </a:cubicBezTo>
                    <a:cubicBezTo>
                      <a:pt x="7294" y="4447"/>
                      <a:pt x="8028" y="6315"/>
                      <a:pt x="8462" y="8450"/>
                    </a:cubicBezTo>
                    <a:cubicBezTo>
                      <a:pt x="7361" y="7816"/>
                      <a:pt x="6460" y="6982"/>
                      <a:pt x="5593" y="6081"/>
                    </a:cubicBezTo>
                    <a:cubicBezTo>
                      <a:pt x="5293" y="4614"/>
                      <a:pt x="4626" y="3246"/>
                      <a:pt x="3758" y="2045"/>
                    </a:cubicBezTo>
                    <a:close/>
                    <a:moveTo>
                      <a:pt x="17135" y="6282"/>
                    </a:moveTo>
                    <a:lnTo>
                      <a:pt x="17135" y="6282"/>
                    </a:lnTo>
                    <a:cubicBezTo>
                      <a:pt x="18369" y="6982"/>
                      <a:pt x="19503" y="7783"/>
                      <a:pt x="20404" y="8817"/>
                    </a:cubicBezTo>
                    <a:cubicBezTo>
                      <a:pt x="20055" y="8762"/>
                      <a:pt x="19696" y="8737"/>
                      <a:pt x="19321" y="8737"/>
                    </a:cubicBezTo>
                    <a:cubicBezTo>
                      <a:pt x="19015" y="8737"/>
                      <a:pt x="18699" y="8753"/>
                      <a:pt x="18369" y="8783"/>
                    </a:cubicBezTo>
                    <a:cubicBezTo>
                      <a:pt x="18002" y="7916"/>
                      <a:pt x="17602" y="7116"/>
                      <a:pt x="17135" y="6282"/>
                    </a:cubicBezTo>
                    <a:close/>
                    <a:moveTo>
                      <a:pt x="14266" y="4947"/>
                    </a:moveTo>
                    <a:cubicBezTo>
                      <a:pt x="15167" y="5281"/>
                      <a:pt x="16034" y="5715"/>
                      <a:pt x="16935" y="6148"/>
                    </a:cubicBezTo>
                    <a:cubicBezTo>
                      <a:pt x="17301" y="7049"/>
                      <a:pt x="17668" y="7949"/>
                      <a:pt x="18135" y="8783"/>
                    </a:cubicBezTo>
                    <a:cubicBezTo>
                      <a:pt x="17535" y="8883"/>
                      <a:pt x="17001" y="8950"/>
                      <a:pt x="16434" y="9084"/>
                    </a:cubicBezTo>
                    <a:lnTo>
                      <a:pt x="15800" y="9217"/>
                    </a:lnTo>
                    <a:cubicBezTo>
                      <a:pt x="15634" y="7716"/>
                      <a:pt x="15100" y="6248"/>
                      <a:pt x="14199" y="4947"/>
                    </a:cubicBezTo>
                    <a:close/>
                    <a:moveTo>
                      <a:pt x="6661" y="2579"/>
                    </a:moveTo>
                    <a:cubicBezTo>
                      <a:pt x="7895" y="2879"/>
                      <a:pt x="9162" y="3213"/>
                      <a:pt x="10363" y="3580"/>
                    </a:cubicBezTo>
                    <a:cubicBezTo>
                      <a:pt x="10304" y="3639"/>
                      <a:pt x="10350" y="3752"/>
                      <a:pt x="10456" y="3752"/>
                    </a:cubicBezTo>
                    <a:cubicBezTo>
                      <a:pt x="10469" y="3752"/>
                      <a:pt x="10482" y="3750"/>
                      <a:pt x="10497" y="3746"/>
                    </a:cubicBezTo>
                    <a:lnTo>
                      <a:pt x="10530" y="3746"/>
                    </a:lnTo>
                    <a:cubicBezTo>
                      <a:pt x="11164" y="5648"/>
                      <a:pt x="11764" y="7549"/>
                      <a:pt x="12131" y="9551"/>
                    </a:cubicBezTo>
                    <a:cubicBezTo>
                      <a:pt x="11431" y="9484"/>
                      <a:pt x="10763" y="9384"/>
                      <a:pt x="10096" y="9150"/>
                    </a:cubicBezTo>
                    <a:cubicBezTo>
                      <a:pt x="9629" y="9050"/>
                      <a:pt x="9162" y="8817"/>
                      <a:pt x="8762" y="8583"/>
                    </a:cubicBezTo>
                    <a:cubicBezTo>
                      <a:pt x="8428" y="6548"/>
                      <a:pt x="7728" y="4380"/>
                      <a:pt x="6661" y="2579"/>
                    </a:cubicBezTo>
                    <a:close/>
                    <a:moveTo>
                      <a:pt x="10663" y="3613"/>
                    </a:moveTo>
                    <a:lnTo>
                      <a:pt x="10663" y="3613"/>
                    </a:lnTo>
                    <a:cubicBezTo>
                      <a:pt x="10797" y="3646"/>
                      <a:pt x="10864" y="3713"/>
                      <a:pt x="10997" y="3746"/>
                    </a:cubicBezTo>
                    <a:cubicBezTo>
                      <a:pt x="11998" y="4080"/>
                      <a:pt x="13032" y="4414"/>
                      <a:pt x="14099" y="4814"/>
                    </a:cubicBezTo>
                    <a:cubicBezTo>
                      <a:pt x="14833" y="6248"/>
                      <a:pt x="15333" y="7649"/>
                      <a:pt x="15634" y="9217"/>
                    </a:cubicBezTo>
                    <a:cubicBezTo>
                      <a:pt x="14628" y="9400"/>
                      <a:pt x="13650" y="9555"/>
                      <a:pt x="12649" y="9555"/>
                    </a:cubicBezTo>
                    <a:cubicBezTo>
                      <a:pt x="12555" y="9555"/>
                      <a:pt x="12460" y="9553"/>
                      <a:pt x="12365" y="9551"/>
                    </a:cubicBezTo>
                    <a:lnTo>
                      <a:pt x="12365" y="9484"/>
                    </a:lnTo>
                    <a:cubicBezTo>
                      <a:pt x="11998" y="7549"/>
                      <a:pt x="11497" y="5548"/>
                      <a:pt x="10663" y="3613"/>
                    </a:cubicBezTo>
                    <a:close/>
                    <a:moveTo>
                      <a:pt x="5836" y="0"/>
                    </a:moveTo>
                    <a:cubicBezTo>
                      <a:pt x="3969" y="0"/>
                      <a:pt x="2120" y="381"/>
                      <a:pt x="456" y="1245"/>
                    </a:cubicBezTo>
                    <a:lnTo>
                      <a:pt x="389" y="1245"/>
                    </a:lnTo>
                    <a:cubicBezTo>
                      <a:pt x="323" y="1245"/>
                      <a:pt x="289" y="1278"/>
                      <a:pt x="223" y="1378"/>
                    </a:cubicBezTo>
                    <a:cubicBezTo>
                      <a:pt x="156" y="1411"/>
                      <a:pt x="123" y="1411"/>
                      <a:pt x="89" y="1445"/>
                    </a:cubicBezTo>
                    <a:cubicBezTo>
                      <a:pt x="0" y="1475"/>
                      <a:pt x="17" y="1584"/>
                      <a:pt x="92" y="1584"/>
                    </a:cubicBezTo>
                    <a:cubicBezTo>
                      <a:pt x="101" y="1584"/>
                      <a:pt x="112" y="1582"/>
                      <a:pt x="123" y="1578"/>
                    </a:cubicBezTo>
                    <a:cubicBezTo>
                      <a:pt x="156" y="1578"/>
                      <a:pt x="189" y="1578"/>
                      <a:pt x="189" y="1545"/>
                    </a:cubicBezTo>
                    <a:cubicBezTo>
                      <a:pt x="189" y="1578"/>
                      <a:pt x="256" y="1578"/>
                      <a:pt x="256" y="1578"/>
                    </a:cubicBezTo>
                    <a:cubicBezTo>
                      <a:pt x="3825" y="3713"/>
                      <a:pt x="5593" y="7949"/>
                      <a:pt x="9629" y="9417"/>
                    </a:cubicBezTo>
                    <a:cubicBezTo>
                      <a:pt x="10657" y="9793"/>
                      <a:pt x="11696" y="9946"/>
                      <a:pt x="12747" y="9946"/>
                    </a:cubicBezTo>
                    <a:cubicBezTo>
                      <a:pt x="13470" y="9946"/>
                      <a:pt x="14199" y="9873"/>
                      <a:pt x="14933" y="9751"/>
                    </a:cubicBezTo>
                    <a:cubicBezTo>
                      <a:pt x="16381" y="9498"/>
                      <a:pt x="17861" y="9055"/>
                      <a:pt x="19339" y="9055"/>
                    </a:cubicBezTo>
                    <a:cubicBezTo>
                      <a:pt x="20007" y="9055"/>
                      <a:pt x="20674" y="9145"/>
                      <a:pt x="21338" y="9384"/>
                    </a:cubicBezTo>
                    <a:cubicBezTo>
                      <a:pt x="21360" y="9393"/>
                      <a:pt x="21383" y="9397"/>
                      <a:pt x="21405" y="9397"/>
                    </a:cubicBezTo>
                    <a:cubicBezTo>
                      <a:pt x="21544" y="9397"/>
                      <a:pt x="21653" y="9232"/>
                      <a:pt x="21538" y="9117"/>
                    </a:cubicBezTo>
                    <a:cubicBezTo>
                      <a:pt x="18869" y="5815"/>
                      <a:pt x="15700" y="2812"/>
                      <a:pt x="11764" y="1211"/>
                    </a:cubicBezTo>
                    <a:cubicBezTo>
                      <a:pt x="9907" y="448"/>
                      <a:pt x="7861" y="0"/>
                      <a:pt x="5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9" name="Google Shape;1019;p43"/>
          <p:cNvGrpSpPr/>
          <p:nvPr/>
        </p:nvGrpSpPr>
        <p:grpSpPr>
          <a:xfrm rot="3456005">
            <a:off x="267059" y="3826356"/>
            <a:ext cx="984649" cy="1173910"/>
            <a:chOff x="2736300" y="768300"/>
            <a:chExt cx="775312" cy="924359"/>
          </a:xfrm>
        </p:grpSpPr>
        <p:sp>
          <p:nvSpPr>
            <p:cNvPr id="1020" name="Google Shape;1020;p43"/>
            <p:cNvSpPr/>
            <p:nvPr/>
          </p:nvSpPr>
          <p:spPr>
            <a:xfrm>
              <a:off x="2736300" y="768300"/>
              <a:ext cx="775312" cy="924359"/>
            </a:xfrm>
            <a:custGeom>
              <a:avLst/>
              <a:gdLst/>
              <a:ahLst/>
              <a:cxnLst/>
              <a:rect l="l" t="t" r="r" b="b"/>
              <a:pathLst>
                <a:path w="25928" h="31935" extrusionOk="0">
                  <a:moveTo>
                    <a:pt x="6585" y="1"/>
                  </a:moveTo>
                  <a:cubicBezTo>
                    <a:pt x="6559" y="1"/>
                    <a:pt x="6531" y="9"/>
                    <a:pt x="6505" y="29"/>
                  </a:cubicBezTo>
                  <a:cubicBezTo>
                    <a:pt x="6474" y="29"/>
                    <a:pt x="6474" y="90"/>
                    <a:pt x="6444" y="120"/>
                  </a:cubicBezTo>
                  <a:cubicBezTo>
                    <a:pt x="6353" y="120"/>
                    <a:pt x="6231" y="181"/>
                    <a:pt x="6231" y="272"/>
                  </a:cubicBezTo>
                  <a:cubicBezTo>
                    <a:pt x="1915" y="4072"/>
                    <a:pt x="0" y="10029"/>
                    <a:pt x="243" y="15652"/>
                  </a:cubicBezTo>
                  <a:cubicBezTo>
                    <a:pt x="426" y="21275"/>
                    <a:pt x="2675" y="27628"/>
                    <a:pt x="7903" y="30425"/>
                  </a:cubicBezTo>
                  <a:cubicBezTo>
                    <a:pt x="9782" y="31441"/>
                    <a:pt x="11833" y="31934"/>
                    <a:pt x="13861" y="31934"/>
                  </a:cubicBezTo>
                  <a:cubicBezTo>
                    <a:pt x="16261" y="31934"/>
                    <a:pt x="18629" y="31242"/>
                    <a:pt x="20639" y="29908"/>
                  </a:cubicBezTo>
                  <a:cubicBezTo>
                    <a:pt x="20669" y="29908"/>
                    <a:pt x="20669" y="29877"/>
                    <a:pt x="20730" y="29877"/>
                  </a:cubicBezTo>
                  <a:cubicBezTo>
                    <a:pt x="20882" y="29756"/>
                    <a:pt x="21064" y="29634"/>
                    <a:pt x="21216" y="29513"/>
                  </a:cubicBezTo>
                  <a:cubicBezTo>
                    <a:pt x="21216" y="29513"/>
                    <a:pt x="21247" y="29513"/>
                    <a:pt x="21247" y="29482"/>
                  </a:cubicBezTo>
                  <a:cubicBezTo>
                    <a:pt x="21429" y="29330"/>
                    <a:pt x="21581" y="29209"/>
                    <a:pt x="21794" y="29057"/>
                  </a:cubicBezTo>
                  <a:lnTo>
                    <a:pt x="21824" y="29026"/>
                  </a:lnTo>
                  <a:cubicBezTo>
                    <a:pt x="21976" y="28905"/>
                    <a:pt x="22128" y="28753"/>
                    <a:pt x="22250" y="28662"/>
                  </a:cubicBezTo>
                  <a:lnTo>
                    <a:pt x="22341" y="28540"/>
                  </a:lnTo>
                  <a:lnTo>
                    <a:pt x="22706" y="28206"/>
                  </a:lnTo>
                  <a:lnTo>
                    <a:pt x="22797" y="28084"/>
                  </a:lnTo>
                  <a:cubicBezTo>
                    <a:pt x="22949" y="27932"/>
                    <a:pt x="23101" y="27780"/>
                    <a:pt x="23222" y="27567"/>
                  </a:cubicBezTo>
                  <a:cubicBezTo>
                    <a:pt x="24773" y="25683"/>
                    <a:pt x="25928" y="23221"/>
                    <a:pt x="25928" y="20728"/>
                  </a:cubicBezTo>
                  <a:cubicBezTo>
                    <a:pt x="25928" y="20394"/>
                    <a:pt x="25897" y="20029"/>
                    <a:pt x="25836" y="19665"/>
                  </a:cubicBezTo>
                  <a:cubicBezTo>
                    <a:pt x="25806" y="19513"/>
                    <a:pt x="25806" y="19330"/>
                    <a:pt x="25776" y="19178"/>
                  </a:cubicBezTo>
                  <a:cubicBezTo>
                    <a:pt x="25684" y="18844"/>
                    <a:pt x="25624" y="18540"/>
                    <a:pt x="25502" y="18206"/>
                  </a:cubicBezTo>
                  <a:cubicBezTo>
                    <a:pt x="25472" y="18054"/>
                    <a:pt x="25380" y="17902"/>
                    <a:pt x="25320" y="17689"/>
                  </a:cubicBezTo>
                  <a:cubicBezTo>
                    <a:pt x="24560" y="15804"/>
                    <a:pt x="23192" y="14102"/>
                    <a:pt x="21763" y="12674"/>
                  </a:cubicBezTo>
                  <a:cubicBezTo>
                    <a:pt x="21520" y="12430"/>
                    <a:pt x="21216" y="12157"/>
                    <a:pt x="20912" y="11883"/>
                  </a:cubicBezTo>
                  <a:cubicBezTo>
                    <a:pt x="20791" y="11822"/>
                    <a:pt x="20700" y="11701"/>
                    <a:pt x="20608" y="11610"/>
                  </a:cubicBezTo>
                  <a:cubicBezTo>
                    <a:pt x="20426" y="11427"/>
                    <a:pt x="20183" y="11275"/>
                    <a:pt x="20000" y="11093"/>
                  </a:cubicBezTo>
                  <a:cubicBezTo>
                    <a:pt x="19879" y="10971"/>
                    <a:pt x="19757" y="10911"/>
                    <a:pt x="19666" y="10819"/>
                  </a:cubicBezTo>
                  <a:lnTo>
                    <a:pt x="19089" y="10363"/>
                  </a:lnTo>
                  <a:cubicBezTo>
                    <a:pt x="18967" y="10303"/>
                    <a:pt x="18845" y="10181"/>
                    <a:pt x="18693" y="10120"/>
                  </a:cubicBezTo>
                  <a:cubicBezTo>
                    <a:pt x="18511" y="9938"/>
                    <a:pt x="18298" y="9786"/>
                    <a:pt x="18086" y="9664"/>
                  </a:cubicBezTo>
                  <a:cubicBezTo>
                    <a:pt x="17994" y="9573"/>
                    <a:pt x="17873" y="9512"/>
                    <a:pt x="17751" y="9391"/>
                  </a:cubicBezTo>
                  <a:lnTo>
                    <a:pt x="17082" y="8935"/>
                  </a:lnTo>
                  <a:cubicBezTo>
                    <a:pt x="16991" y="8844"/>
                    <a:pt x="16870" y="8813"/>
                    <a:pt x="16809" y="8753"/>
                  </a:cubicBezTo>
                  <a:lnTo>
                    <a:pt x="13617" y="6564"/>
                  </a:lnTo>
                  <a:cubicBezTo>
                    <a:pt x="13587" y="6534"/>
                    <a:pt x="13526" y="6503"/>
                    <a:pt x="13496" y="6503"/>
                  </a:cubicBezTo>
                  <a:lnTo>
                    <a:pt x="12705" y="5926"/>
                  </a:lnTo>
                  <a:cubicBezTo>
                    <a:pt x="12614" y="5895"/>
                    <a:pt x="12584" y="5865"/>
                    <a:pt x="12523" y="5804"/>
                  </a:cubicBezTo>
                  <a:cubicBezTo>
                    <a:pt x="12250" y="5622"/>
                    <a:pt x="12006" y="5439"/>
                    <a:pt x="11763" y="5257"/>
                  </a:cubicBezTo>
                  <a:cubicBezTo>
                    <a:pt x="11702" y="5196"/>
                    <a:pt x="11642" y="5166"/>
                    <a:pt x="11611" y="5135"/>
                  </a:cubicBezTo>
                  <a:cubicBezTo>
                    <a:pt x="10487" y="4284"/>
                    <a:pt x="9484" y="3433"/>
                    <a:pt x="8511" y="2461"/>
                  </a:cubicBezTo>
                  <a:lnTo>
                    <a:pt x="8298" y="2248"/>
                  </a:lnTo>
                  <a:cubicBezTo>
                    <a:pt x="8146" y="2065"/>
                    <a:pt x="7964" y="1914"/>
                    <a:pt x="7812" y="1701"/>
                  </a:cubicBezTo>
                  <a:cubicBezTo>
                    <a:pt x="7386" y="1245"/>
                    <a:pt x="6991" y="758"/>
                    <a:pt x="6626" y="242"/>
                  </a:cubicBezTo>
                  <a:lnTo>
                    <a:pt x="6657" y="181"/>
                  </a:lnTo>
                  <a:cubicBezTo>
                    <a:pt x="6752" y="110"/>
                    <a:pt x="6679" y="1"/>
                    <a:pt x="6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1" name="Google Shape;1021;p43"/>
            <p:cNvGrpSpPr/>
            <p:nvPr/>
          </p:nvGrpSpPr>
          <p:grpSpPr>
            <a:xfrm>
              <a:off x="2795275" y="846575"/>
              <a:ext cx="657350" cy="798375"/>
              <a:chOff x="2795275" y="846575"/>
              <a:chExt cx="657350" cy="798375"/>
            </a:xfrm>
          </p:grpSpPr>
          <p:sp>
            <p:nvSpPr>
              <p:cNvPr id="1022" name="Google Shape;1022;p43"/>
              <p:cNvSpPr/>
              <p:nvPr/>
            </p:nvSpPr>
            <p:spPr>
              <a:xfrm>
                <a:off x="2795275" y="858600"/>
                <a:ext cx="653550" cy="778775"/>
              </a:xfrm>
              <a:custGeom>
                <a:avLst/>
                <a:gdLst/>
                <a:ahLst/>
                <a:cxnLst/>
                <a:rect l="l" t="t" r="r" b="b"/>
                <a:pathLst>
                  <a:path w="26142" h="31151" extrusionOk="0">
                    <a:moveTo>
                      <a:pt x="6384" y="0"/>
                    </a:moveTo>
                    <a:cubicBezTo>
                      <a:pt x="1916" y="4408"/>
                      <a:pt x="1" y="10791"/>
                      <a:pt x="761" y="17083"/>
                    </a:cubicBezTo>
                    <a:cubicBezTo>
                      <a:pt x="1490" y="22919"/>
                      <a:pt x="4530" y="28876"/>
                      <a:pt x="10518" y="30669"/>
                    </a:cubicBezTo>
                    <a:cubicBezTo>
                      <a:pt x="11615" y="30995"/>
                      <a:pt x="12733" y="31150"/>
                      <a:pt x="13841" y="31150"/>
                    </a:cubicBezTo>
                    <a:cubicBezTo>
                      <a:pt x="18530" y="31150"/>
                      <a:pt x="23020" y="28361"/>
                      <a:pt x="24865" y="23861"/>
                    </a:cubicBezTo>
                    <a:cubicBezTo>
                      <a:pt x="26141" y="20669"/>
                      <a:pt x="25564" y="17569"/>
                      <a:pt x="23588" y="14803"/>
                    </a:cubicBezTo>
                    <a:cubicBezTo>
                      <a:pt x="22007" y="12584"/>
                      <a:pt x="19880" y="10882"/>
                      <a:pt x="17722" y="9332"/>
                    </a:cubicBezTo>
                    <a:cubicBezTo>
                      <a:pt x="13709" y="6505"/>
                      <a:pt x="9272" y="4073"/>
                      <a:pt x="63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3"/>
              <p:cNvSpPr/>
              <p:nvPr/>
            </p:nvSpPr>
            <p:spPr>
              <a:xfrm>
                <a:off x="2843925" y="1316375"/>
                <a:ext cx="161125" cy="23222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9289" extrusionOk="0">
                    <a:moveTo>
                      <a:pt x="622" y="1"/>
                    </a:moveTo>
                    <a:cubicBezTo>
                      <a:pt x="431" y="1"/>
                      <a:pt x="249" y="105"/>
                      <a:pt x="183" y="352"/>
                    </a:cubicBezTo>
                    <a:cubicBezTo>
                      <a:pt x="0" y="1264"/>
                      <a:pt x="487" y="2206"/>
                      <a:pt x="882" y="3027"/>
                    </a:cubicBezTo>
                    <a:cubicBezTo>
                      <a:pt x="1368" y="4030"/>
                      <a:pt x="1976" y="5003"/>
                      <a:pt x="2614" y="5945"/>
                    </a:cubicBezTo>
                    <a:cubicBezTo>
                      <a:pt x="3557" y="7313"/>
                      <a:pt x="4529" y="9045"/>
                      <a:pt x="6353" y="9289"/>
                    </a:cubicBezTo>
                    <a:cubicBezTo>
                      <a:pt x="6444" y="9289"/>
                      <a:pt x="6444" y="9137"/>
                      <a:pt x="6383" y="9106"/>
                    </a:cubicBezTo>
                    <a:cubicBezTo>
                      <a:pt x="4712" y="8559"/>
                      <a:pt x="3769" y="6401"/>
                      <a:pt x="2949" y="4912"/>
                    </a:cubicBezTo>
                    <a:cubicBezTo>
                      <a:pt x="2554" y="4152"/>
                      <a:pt x="2158" y="3392"/>
                      <a:pt x="1854" y="2571"/>
                    </a:cubicBezTo>
                    <a:cubicBezTo>
                      <a:pt x="1581" y="1811"/>
                      <a:pt x="1520" y="839"/>
                      <a:pt x="1064" y="200"/>
                    </a:cubicBezTo>
                    <a:cubicBezTo>
                      <a:pt x="953" y="75"/>
                      <a:pt x="784" y="1"/>
                      <a:pt x="6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3"/>
              <p:cNvSpPr/>
              <p:nvPr/>
            </p:nvSpPr>
            <p:spPr>
              <a:xfrm>
                <a:off x="2795275" y="846575"/>
                <a:ext cx="657350" cy="798375"/>
              </a:xfrm>
              <a:custGeom>
                <a:avLst/>
                <a:gdLst/>
                <a:ahLst/>
                <a:cxnLst/>
                <a:rect l="l" t="t" r="r" b="b"/>
                <a:pathLst>
                  <a:path w="26294" h="31935" extrusionOk="0">
                    <a:moveTo>
                      <a:pt x="6384" y="481"/>
                    </a:moveTo>
                    <a:cubicBezTo>
                      <a:pt x="9302" y="4524"/>
                      <a:pt x="13709" y="6956"/>
                      <a:pt x="17691" y="9813"/>
                    </a:cubicBezTo>
                    <a:cubicBezTo>
                      <a:pt x="19880" y="11363"/>
                      <a:pt x="22007" y="13065"/>
                      <a:pt x="23588" y="15254"/>
                    </a:cubicBezTo>
                    <a:cubicBezTo>
                      <a:pt x="25594" y="18050"/>
                      <a:pt x="26172" y="21150"/>
                      <a:pt x="24834" y="24342"/>
                    </a:cubicBezTo>
                    <a:cubicBezTo>
                      <a:pt x="22965" y="28842"/>
                      <a:pt x="18510" y="31631"/>
                      <a:pt x="13835" y="31631"/>
                    </a:cubicBezTo>
                    <a:cubicBezTo>
                      <a:pt x="12731" y="31631"/>
                      <a:pt x="11615" y="31476"/>
                      <a:pt x="10518" y="31150"/>
                    </a:cubicBezTo>
                    <a:cubicBezTo>
                      <a:pt x="4530" y="29357"/>
                      <a:pt x="1430" y="23400"/>
                      <a:pt x="761" y="17564"/>
                    </a:cubicBezTo>
                    <a:cubicBezTo>
                      <a:pt x="1" y="11333"/>
                      <a:pt x="1855" y="4950"/>
                      <a:pt x="6384" y="481"/>
                    </a:cubicBezTo>
                    <a:close/>
                    <a:moveTo>
                      <a:pt x="6608" y="0"/>
                    </a:moveTo>
                    <a:cubicBezTo>
                      <a:pt x="6584" y="0"/>
                      <a:pt x="6560" y="8"/>
                      <a:pt x="6536" y="25"/>
                    </a:cubicBezTo>
                    <a:cubicBezTo>
                      <a:pt x="6506" y="25"/>
                      <a:pt x="6475" y="86"/>
                      <a:pt x="6475" y="86"/>
                    </a:cubicBezTo>
                    <a:cubicBezTo>
                      <a:pt x="6354" y="86"/>
                      <a:pt x="6262" y="147"/>
                      <a:pt x="6262" y="238"/>
                    </a:cubicBezTo>
                    <a:cubicBezTo>
                      <a:pt x="1977" y="4038"/>
                      <a:pt x="92" y="9995"/>
                      <a:pt x="275" y="15618"/>
                    </a:cubicBezTo>
                    <a:cubicBezTo>
                      <a:pt x="457" y="21242"/>
                      <a:pt x="2737" y="27625"/>
                      <a:pt x="7934" y="30421"/>
                    </a:cubicBezTo>
                    <a:cubicBezTo>
                      <a:pt x="9818" y="31441"/>
                      <a:pt x="11872" y="31935"/>
                      <a:pt x="13902" y="31935"/>
                    </a:cubicBezTo>
                    <a:cubicBezTo>
                      <a:pt x="17441" y="31935"/>
                      <a:pt x="20908" y="30433"/>
                      <a:pt x="23284" y="27594"/>
                    </a:cubicBezTo>
                    <a:cubicBezTo>
                      <a:pt x="25077" y="25467"/>
                      <a:pt x="26293" y="22518"/>
                      <a:pt x="25898" y="19691"/>
                    </a:cubicBezTo>
                    <a:cubicBezTo>
                      <a:pt x="25564" y="16986"/>
                      <a:pt x="23740" y="14585"/>
                      <a:pt x="21855" y="12731"/>
                    </a:cubicBezTo>
                    <a:cubicBezTo>
                      <a:pt x="17144" y="8080"/>
                      <a:pt x="10518" y="5709"/>
                      <a:pt x="6658" y="238"/>
                    </a:cubicBezTo>
                    <a:lnTo>
                      <a:pt x="6688" y="177"/>
                    </a:lnTo>
                    <a:cubicBezTo>
                      <a:pt x="6786" y="128"/>
                      <a:pt x="6706" y="0"/>
                      <a:pt x="66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3"/>
              <p:cNvSpPr/>
              <p:nvPr/>
            </p:nvSpPr>
            <p:spPr>
              <a:xfrm>
                <a:off x="3185300" y="1212500"/>
                <a:ext cx="69450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3891" extrusionOk="0">
                    <a:moveTo>
                      <a:pt x="321" y="0"/>
                    </a:moveTo>
                    <a:cubicBezTo>
                      <a:pt x="218" y="0"/>
                      <a:pt x="110" y="80"/>
                      <a:pt x="145" y="221"/>
                    </a:cubicBezTo>
                    <a:cubicBezTo>
                      <a:pt x="358" y="1346"/>
                      <a:pt x="327" y="2501"/>
                      <a:pt x="23" y="3626"/>
                    </a:cubicBezTo>
                    <a:cubicBezTo>
                      <a:pt x="0" y="3741"/>
                      <a:pt x="117" y="3891"/>
                      <a:pt x="227" y="3891"/>
                    </a:cubicBezTo>
                    <a:cubicBezTo>
                      <a:pt x="263" y="3891"/>
                      <a:pt x="298" y="3875"/>
                      <a:pt x="327" y="3839"/>
                    </a:cubicBezTo>
                    <a:cubicBezTo>
                      <a:pt x="1118" y="2957"/>
                      <a:pt x="1999" y="2106"/>
                      <a:pt x="2729" y="1164"/>
                    </a:cubicBezTo>
                    <a:cubicBezTo>
                      <a:pt x="2778" y="1115"/>
                      <a:pt x="2688" y="1026"/>
                      <a:pt x="2619" y="1026"/>
                    </a:cubicBezTo>
                    <a:cubicBezTo>
                      <a:pt x="2603" y="1026"/>
                      <a:pt x="2588" y="1031"/>
                      <a:pt x="2577" y="1042"/>
                    </a:cubicBezTo>
                    <a:cubicBezTo>
                      <a:pt x="1847" y="1711"/>
                      <a:pt x="1209" y="2410"/>
                      <a:pt x="510" y="3109"/>
                    </a:cubicBezTo>
                    <a:cubicBezTo>
                      <a:pt x="692" y="2106"/>
                      <a:pt x="692" y="1133"/>
                      <a:pt x="479" y="130"/>
                    </a:cubicBezTo>
                    <a:cubicBezTo>
                      <a:pt x="467" y="41"/>
                      <a:pt x="395" y="0"/>
                      <a:pt x="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3"/>
              <p:cNvSpPr/>
              <p:nvPr/>
            </p:nvSpPr>
            <p:spPr>
              <a:xfrm>
                <a:off x="2993400" y="1395450"/>
                <a:ext cx="100325" cy="672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2689" extrusionOk="0">
                    <a:moveTo>
                      <a:pt x="213" y="0"/>
                    </a:moveTo>
                    <a:cubicBezTo>
                      <a:pt x="52" y="0"/>
                      <a:pt x="0" y="270"/>
                      <a:pt x="161" y="350"/>
                    </a:cubicBezTo>
                    <a:cubicBezTo>
                      <a:pt x="865" y="521"/>
                      <a:pt x="1554" y="617"/>
                      <a:pt x="2248" y="617"/>
                    </a:cubicBezTo>
                    <a:cubicBezTo>
                      <a:pt x="2544" y="617"/>
                      <a:pt x="2841" y="599"/>
                      <a:pt x="3140" y="563"/>
                    </a:cubicBezTo>
                    <a:lnTo>
                      <a:pt x="3140" y="563"/>
                    </a:lnTo>
                    <a:cubicBezTo>
                      <a:pt x="2350" y="1232"/>
                      <a:pt x="1590" y="1840"/>
                      <a:pt x="921" y="2508"/>
                    </a:cubicBezTo>
                    <a:cubicBezTo>
                      <a:pt x="874" y="2580"/>
                      <a:pt x="938" y="2689"/>
                      <a:pt x="997" y="2689"/>
                    </a:cubicBezTo>
                    <a:cubicBezTo>
                      <a:pt x="1013" y="2689"/>
                      <a:pt x="1030" y="2680"/>
                      <a:pt x="1043" y="2660"/>
                    </a:cubicBezTo>
                    <a:cubicBezTo>
                      <a:pt x="2046" y="1992"/>
                      <a:pt x="2897" y="1171"/>
                      <a:pt x="3869" y="411"/>
                    </a:cubicBezTo>
                    <a:cubicBezTo>
                      <a:pt x="4013" y="325"/>
                      <a:pt x="3886" y="105"/>
                      <a:pt x="3744" y="105"/>
                    </a:cubicBezTo>
                    <a:cubicBezTo>
                      <a:pt x="3735" y="105"/>
                      <a:pt x="3726" y="105"/>
                      <a:pt x="3718" y="107"/>
                    </a:cubicBezTo>
                    <a:cubicBezTo>
                      <a:pt x="3204" y="215"/>
                      <a:pt x="2697" y="269"/>
                      <a:pt x="2190" y="269"/>
                    </a:cubicBezTo>
                    <a:cubicBezTo>
                      <a:pt x="1557" y="269"/>
                      <a:pt x="924" y="185"/>
                      <a:pt x="283" y="16"/>
                    </a:cubicBezTo>
                    <a:cubicBezTo>
                      <a:pt x="258" y="5"/>
                      <a:pt x="234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3"/>
              <p:cNvSpPr/>
              <p:nvPr/>
            </p:nvSpPr>
            <p:spPr>
              <a:xfrm>
                <a:off x="3145050" y="1361575"/>
                <a:ext cx="8567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3244" extrusionOk="0">
                    <a:moveTo>
                      <a:pt x="2349" y="0"/>
                    </a:moveTo>
                    <a:cubicBezTo>
                      <a:pt x="2244" y="0"/>
                      <a:pt x="2149" y="173"/>
                      <a:pt x="2272" y="246"/>
                    </a:cubicBezTo>
                    <a:cubicBezTo>
                      <a:pt x="2910" y="794"/>
                      <a:pt x="3092" y="1766"/>
                      <a:pt x="2576" y="2465"/>
                    </a:cubicBezTo>
                    <a:cubicBezTo>
                      <a:pt x="2291" y="2835"/>
                      <a:pt x="1874" y="2992"/>
                      <a:pt x="1445" y="2992"/>
                    </a:cubicBezTo>
                    <a:cubicBezTo>
                      <a:pt x="957" y="2992"/>
                      <a:pt x="453" y="2789"/>
                      <a:pt x="114" y="2465"/>
                    </a:cubicBezTo>
                    <a:cubicBezTo>
                      <a:pt x="105" y="2457"/>
                      <a:pt x="93" y="2453"/>
                      <a:pt x="80" y="2453"/>
                    </a:cubicBezTo>
                    <a:cubicBezTo>
                      <a:pt x="43" y="2453"/>
                      <a:pt x="0" y="2482"/>
                      <a:pt x="22" y="2526"/>
                    </a:cubicBezTo>
                    <a:cubicBezTo>
                      <a:pt x="341" y="2996"/>
                      <a:pt x="900" y="3243"/>
                      <a:pt x="1460" y="3243"/>
                    </a:cubicBezTo>
                    <a:cubicBezTo>
                      <a:pt x="1915" y="3243"/>
                      <a:pt x="2370" y="3080"/>
                      <a:pt x="2697" y="2739"/>
                    </a:cubicBezTo>
                    <a:cubicBezTo>
                      <a:pt x="3427" y="1979"/>
                      <a:pt x="3214" y="672"/>
                      <a:pt x="2424" y="34"/>
                    </a:cubicBezTo>
                    <a:cubicBezTo>
                      <a:pt x="2400" y="10"/>
                      <a:pt x="2374" y="0"/>
                      <a:pt x="2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3"/>
              <p:cNvSpPr/>
              <p:nvPr/>
            </p:nvSpPr>
            <p:spPr>
              <a:xfrm>
                <a:off x="3026300" y="1463425"/>
                <a:ext cx="83600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837" extrusionOk="0">
                    <a:moveTo>
                      <a:pt x="2626" y="0"/>
                    </a:moveTo>
                    <a:cubicBezTo>
                      <a:pt x="2152" y="0"/>
                      <a:pt x="1449" y="343"/>
                      <a:pt x="912" y="944"/>
                    </a:cubicBezTo>
                    <a:cubicBezTo>
                      <a:pt x="61" y="1856"/>
                      <a:pt x="0" y="2464"/>
                      <a:pt x="304" y="2707"/>
                    </a:cubicBezTo>
                    <a:cubicBezTo>
                      <a:pt x="391" y="2794"/>
                      <a:pt x="519" y="2836"/>
                      <a:pt x="675" y="2836"/>
                    </a:cubicBezTo>
                    <a:cubicBezTo>
                      <a:pt x="1068" y="2836"/>
                      <a:pt x="1636" y="2569"/>
                      <a:pt x="2158" y="2069"/>
                    </a:cubicBezTo>
                    <a:cubicBezTo>
                      <a:pt x="2827" y="1431"/>
                      <a:pt x="3344" y="519"/>
                      <a:pt x="3070" y="185"/>
                    </a:cubicBezTo>
                    <a:cubicBezTo>
                      <a:pt x="2981" y="60"/>
                      <a:pt x="2823" y="0"/>
                      <a:pt x="26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3"/>
              <p:cNvSpPr/>
              <p:nvPr/>
            </p:nvSpPr>
            <p:spPr>
              <a:xfrm>
                <a:off x="3245900" y="1266875"/>
                <a:ext cx="83625" cy="7065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826" extrusionOk="0">
                    <a:moveTo>
                      <a:pt x="2655" y="0"/>
                    </a:moveTo>
                    <a:cubicBezTo>
                      <a:pt x="2181" y="0"/>
                      <a:pt x="1460" y="365"/>
                      <a:pt x="912" y="934"/>
                    </a:cubicBezTo>
                    <a:cubicBezTo>
                      <a:pt x="61" y="1846"/>
                      <a:pt x="1" y="2454"/>
                      <a:pt x="305" y="2697"/>
                    </a:cubicBezTo>
                    <a:cubicBezTo>
                      <a:pt x="391" y="2783"/>
                      <a:pt x="519" y="2826"/>
                      <a:pt x="676" y="2826"/>
                    </a:cubicBezTo>
                    <a:cubicBezTo>
                      <a:pt x="1068" y="2826"/>
                      <a:pt x="1637" y="2559"/>
                      <a:pt x="2159" y="2059"/>
                    </a:cubicBezTo>
                    <a:cubicBezTo>
                      <a:pt x="2827" y="1420"/>
                      <a:pt x="3344" y="509"/>
                      <a:pt x="3071" y="174"/>
                    </a:cubicBezTo>
                    <a:cubicBezTo>
                      <a:pt x="2986" y="55"/>
                      <a:pt x="2839" y="0"/>
                      <a:pt x="26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3" name="Google Shape;1043;p43"/>
          <p:cNvGrpSpPr/>
          <p:nvPr/>
        </p:nvGrpSpPr>
        <p:grpSpPr>
          <a:xfrm>
            <a:off x="323528" y="699542"/>
            <a:ext cx="740191" cy="704479"/>
            <a:chOff x="3959463" y="1795254"/>
            <a:chExt cx="499454" cy="475357"/>
          </a:xfrm>
        </p:grpSpPr>
        <p:sp>
          <p:nvSpPr>
            <p:cNvPr id="1044" name="Google Shape;1044;p43"/>
            <p:cNvSpPr/>
            <p:nvPr/>
          </p:nvSpPr>
          <p:spPr>
            <a:xfrm>
              <a:off x="3959463" y="1795254"/>
              <a:ext cx="499454" cy="475357"/>
            </a:xfrm>
            <a:custGeom>
              <a:avLst/>
              <a:gdLst/>
              <a:ahLst/>
              <a:cxnLst/>
              <a:rect l="l" t="t" r="r" b="b"/>
              <a:pathLst>
                <a:path w="10923" h="10396" extrusionOk="0">
                  <a:moveTo>
                    <a:pt x="5690" y="0"/>
                  </a:moveTo>
                  <a:cubicBezTo>
                    <a:pt x="5485" y="0"/>
                    <a:pt x="5275" y="60"/>
                    <a:pt x="5082" y="185"/>
                  </a:cubicBezTo>
                  <a:lnTo>
                    <a:pt x="4772" y="399"/>
                  </a:lnTo>
                  <a:cubicBezTo>
                    <a:pt x="4367" y="638"/>
                    <a:pt x="4201" y="1114"/>
                    <a:pt x="4248" y="1519"/>
                  </a:cubicBezTo>
                  <a:lnTo>
                    <a:pt x="2867" y="2424"/>
                  </a:lnTo>
                  <a:cubicBezTo>
                    <a:pt x="2796" y="2471"/>
                    <a:pt x="2772" y="2567"/>
                    <a:pt x="2796" y="2614"/>
                  </a:cubicBezTo>
                  <a:lnTo>
                    <a:pt x="2843" y="2614"/>
                  </a:lnTo>
                  <a:lnTo>
                    <a:pt x="2415" y="2900"/>
                  </a:lnTo>
                  <a:cubicBezTo>
                    <a:pt x="2379" y="2846"/>
                    <a:pt x="2316" y="2820"/>
                    <a:pt x="2257" y="2820"/>
                  </a:cubicBezTo>
                  <a:cubicBezTo>
                    <a:pt x="2238" y="2820"/>
                    <a:pt x="2218" y="2823"/>
                    <a:pt x="2200" y="2828"/>
                  </a:cubicBezTo>
                  <a:lnTo>
                    <a:pt x="1081" y="3543"/>
                  </a:lnTo>
                  <a:cubicBezTo>
                    <a:pt x="533" y="3876"/>
                    <a:pt x="629" y="4734"/>
                    <a:pt x="1295" y="4877"/>
                  </a:cubicBezTo>
                  <a:cubicBezTo>
                    <a:pt x="1224" y="4972"/>
                    <a:pt x="1200" y="5210"/>
                    <a:pt x="1200" y="5210"/>
                  </a:cubicBezTo>
                  <a:cubicBezTo>
                    <a:pt x="1129" y="5210"/>
                    <a:pt x="1224" y="6305"/>
                    <a:pt x="843" y="7830"/>
                  </a:cubicBezTo>
                  <a:cubicBezTo>
                    <a:pt x="629" y="8568"/>
                    <a:pt x="390" y="9235"/>
                    <a:pt x="176" y="9497"/>
                  </a:cubicBezTo>
                  <a:cubicBezTo>
                    <a:pt x="1" y="9738"/>
                    <a:pt x="189" y="10100"/>
                    <a:pt x="461" y="10100"/>
                  </a:cubicBezTo>
                  <a:cubicBezTo>
                    <a:pt x="485" y="10100"/>
                    <a:pt x="509" y="10098"/>
                    <a:pt x="533" y="10092"/>
                  </a:cubicBezTo>
                  <a:cubicBezTo>
                    <a:pt x="962" y="10044"/>
                    <a:pt x="1295" y="9878"/>
                    <a:pt x="1653" y="9687"/>
                  </a:cubicBezTo>
                  <a:cubicBezTo>
                    <a:pt x="1853" y="9541"/>
                    <a:pt x="2025" y="9479"/>
                    <a:pt x="2170" y="9479"/>
                  </a:cubicBezTo>
                  <a:cubicBezTo>
                    <a:pt x="2214" y="9479"/>
                    <a:pt x="2256" y="9485"/>
                    <a:pt x="2296" y="9497"/>
                  </a:cubicBezTo>
                  <a:cubicBezTo>
                    <a:pt x="2510" y="9568"/>
                    <a:pt x="2629" y="9830"/>
                    <a:pt x="2677" y="9997"/>
                  </a:cubicBezTo>
                  <a:cubicBezTo>
                    <a:pt x="2729" y="10168"/>
                    <a:pt x="2870" y="10252"/>
                    <a:pt x="3017" y="10252"/>
                  </a:cubicBezTo>
                  <a:cubicBezTo>
                    <a:pt x="3136" y="10252"/>
                    <a:pt x="3259" y="10198"/>
                    <a:pt x="3343" y="10092"/>
                  </a:cubicBezTo>
                  <a:cubicBezTo>
                    <a:pt x="3605" y="9711"/>
                    <a:pt x="3867" y="9497"/>
                    <a:pt x="4177" y="9497"/>
                  </a:cubicBezTo>
                  <a:cubicBezTo>
                    <a:pt x="4582" y="9497"/>
                    <a:pt x="4939" y="9925"/>
                    <a:pt x="5177" y="10235"/>
                  </a:cubicBezTo>
                  <a:cubicBezTo>
                    <a:pt x="5260" y="10342"/>
                    <a:pt x="5380" y="10396"/>
                    <a:pt x="5493" y="10396"/>
                  </a:cubicBezTo>
                  <a:cubicBezTo>
                    <a:pt x="5606" y="10396"/>
                    <a:pt x="5713" y="10342"/>
                    <a:pt x="5772" y="10235"/>
                  </a:cubicBezTo>
                  <a:cubicBezTo>
                    <a:pt x="6011" y="9925"/>
                    <a:pt x="6368" y="9497"/>
                    <a:pt x="6797" y="9497"/>
                  </a:cubicBezTo>
                  <a:cubicBezTo>
                    <a:pt x="7058" y="9497"/>
                    <a:pt x="7344" y="9711"/>
                    <a:pt x="7630" y="10092"/>
                  </a:cubicBezTo>
                  <a:cubicBezTo>
                    <a:pt x="7704" y="10198"/>
                    <a:pt x="7816" y="10252"/>
                    <a:pt x="7928" y="10252"/>
                  </a:cubicBezTo>
                  <a:cubicBezTo>
                    <a:pt x="8068" y="10252"/>
                    <a:pt x="8207" y="10168"/>
                    <a:pt x="8273" y="9997"/>
                  </a:cubicBezTo>
                  <a:cubicBezTo>
                    <a:pt x="8344" y="9830"/>
                    <a:pt x="8464" y="9568"/>
                    <a:pt x="8654" y="9497"/>
                  </a:cubicBezTo>
                  <a:cubicBezTo>
                    <a:pt x="8699" y="9485"/>
                    <a:pt x="8745" y="9479"/>
                    <a:pt x="8793" y="9479"/>
                  </a:cubicBezTo>
                  <a:cubicBezTo>
                    <a:pt x="8948" y="9479"/>
                    <a:pt x="9121" y="9541"/>
                    <a:pt x="9321" y="9687"/>
                  </a:cubicBezTo>
                  <a:cubicBezTo>
                    <a:pt x="9678" y="9925"/>
                    <a:pt x="10011" y="10044"/>
                    <a:pt x="10416" y="10092"/>
                  </a:cubicBezTo>
                  <a:cubicBezTo>
                    <a:pt x="10442" y="10098"/>
                    <a:pt x="10467" y="10101"/>
                    <a:pt x="10491" y="10101"/>
                  </a:cubicBezTo>
                  <a:cubicBezTo>
                    <a:pt x="10759" y="10101"/>
                    <a:pt x="10922" y="9759"/>
                    <a:pt x="10726" y="9497"/>
                  </a:cubicBezTo>
                  <a:cubicBezTo>
                    <a:pt x="10512" y="9235"/>
                    <a:pt x="10273" y="8615"/>
                    <a:pt x="10059" y="7830"/>
                  </a:cubicBezTo>
                  <a:cubicBezTo>
                    <a:pt x="9654" y="6305"/>
                    <a:pt x="9702" y="5281"/>
                    <a:pt x="9702" y="5210"/>
                  </a:cubicBezTo>
                  <a:cubicBezTo>
                    <a:pt x="9773" y="4591"/>
                    <a:pt x="8702" y="4234"/>
                    <a:pt x="8035" y="4091"/>
                  </a:cubicBezTo>
                  <a:cubicBezTo>
                    <a:pt x="8249" y="3900"/>
                    <a:pt x="8440" y="3733"/>
                    <a:pt x="8583" y="3519"/>
                  </a:cubicBezTo>
                  <a:cubicBezTo>
                    <a:pt x="8749" y="3281"/>
                    <a:pt x="8725" y="2948"/>
                    <a:pt x="8511" y="2733"/>
                  </a:cubicBezTo>
                  <a:cubicBezTo>
                    <a:pt x="7164" y="1509"/>
                    <a:pt x="7129" y="1474"/>
                    <a:pt x="7146" y="1474"/>
                  </a:cubicBezTo>
                  <a:cubicBezTo>
                    <a:pt x="7147" y="1474"/>
                    <a:pt x="7149" y="1474"/>
                    <a:pt x="7150" y="1474"/>
                  </a:cubicBezTo>
                  <a:cubicBezTo>
                    <a:pt x="7152" y="1474"/>
                    <a:pt x="7154" y="1473"/>
                    <a:pt x="7154" y="1471"/>
                  </a:cubicBezTo>
                  <a:lnTo>
                    <a:pt x="7201" y="1423"/>
                  </a:lnTo>
                  <a:cubicBezTo>
                    <a:pt x="7896" y="987"/>
                    <a:pt x="7465" y="36"/>
                    <a:pt x="6820" y="36"/>
                  </a:cubicBezTo>
                  <a:cubicBezTo>
                    <a:pt x="6691" y="36"/>
                    <a:pt x="6554" y="74"/>
                    <a:pt x="6415" y="161"/>
                  </a:cubicBezTo>
                  <a:lnTo>
                    <a:pt x="6320" y="209"/>
                  </a:lnTo>
                  <a:cubicBezTo>
                    <a:pt x="6134" y="72"/>
                    <a:pt x="5914" y="0"/>
                    <a:pt x="5690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1045;p43"/>
            <p:cNvGrpSpPr/>
            <p:nvPr/>
          </p:nvGrpSpPr>
          <p:grpSpPr>
            <a:xfrm>
              <a:off x="3993283" y="1823686"/>
              <a:ext cx="439392" cy="418513"/>
              <a:chOff x="3993283" y="1823686"/>
              <a:chExt cx="439392" cy="418513"/>
            </a:xfrm>
          </p:grpSpPr>
          <p:sp>
            <p:nvSpPr>
              <p:cNvPr id="1046" name="Google Shape;1046;p43"/>
              <p:cNvSpPr/>
              <p:nvPr/>
            </p:nvSpPr>
            <p:spPr>
              <a:xfrm>
                <a:off x="4043409" y="2033284"/>
                <a:ext cx="381099" cy="203886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5068" extrusionOk="0">
                    <a:moveTo>
                      <a:pt x="3025" y="1"/>
                    </a:moveTo>
                    <a:lnTo>
                      <a:pt x="3073" y="644"/>
                    </a:lnTo>
                    <a:cubicBezTo>
                      <a:pt x="3073" y="644"/>
                      <a:pt x="1" y="1977"/>
                      <a:pt x="2549" y="4240"/>
                    </a:cubicBezTo>
                    <a:cubicBezTo>
                      <a:pt x="2663" y="4183"/>
                      <a:pt x="2775" y="4158"/>
                      <a:pt x="2883" y="4158"/>
                    </a:cubicBezTo>
                    <a:cubicBezTo>
                      <a:pt x="3367" y="4158"/>
                      <a:pt x="3788" y="4647"/>
                      <a:pt x="4002" y="4978"/>
                    </a:cubicBezTo>
                    <a:cubicBezTo>
                      <a:pt x="4049" y="5037"/>
                      <a:pt x="4115" y="5067"/>
                      <a:pt x="4180" y="5067"/>
                    </a:cubicBezTo>
                    <a:cubicBezTo>
                      <a:pt x="4246" y="5067"/>
                      <a:pt x="4311" y="5037"/>
                      <a:pt x="4359" y="4978"/>
                    </a:cubicBezTo>
                    <a:cubicBezTo>
                      <a:pt x="4583" y="4664"/>
                      <a:pt x="4994" y="4173"/>
                      <a:pt x="5487" y="4173"/>
                    </a:cubicBezTo>
                    <a:cubicBezTo>
                      <a:pt x="5780" y="4173"/>
                      <a:pt x="6102" y="4347"/>
                      <a:pt x="6431" y="4835"/>
                    </a:cubicBezTo>
                    <a:cubicBezTo>
                      <a:pt x="6483" y="4888"/>
                      <a:pt x="6554" y="4917"/>
                      <a:pt x="6622" y="4917"/>
                    </a:cubicBezTo>
                    <a:cubicBezTo>
                      <a:pt x="6706" y="4917"/>
                      <a:pt x="6785" y="4870"/>
                      <a:pt x="6812" y="4764"/>
                    </a:cubicBezTo>
                    <a:cubicBezTo>
                      <a:pt x="6928" y="4466"/>
                      <a:pt x="7136" y="4145"/>
                      <a:pt x="7508" y="4145"/>
                    </a:cubicBezTo>
                    <a:cubicBezTo>
                      <a:pt x="7671" y="4145"/>
                      <a:pt x="7865" y="4206"/>
                      <a:pt x="8098" y="4359"/>
                    </a:cubicBezTo>
                    <a:cubicBezTo>
                      <a:pt x="8312" y="4478"/>
                      <a:pt x="8550" y="4597"/>
                      <a:pt x="8788" y="4668"/>
                    </a:cubicBezTo>
                    <a:cubicBezTo>
                      <a:pt x="8907" y="4692"/>
                      <a:pt x="9026" y="4716"/>
                      <a:pt x="9169" y="4740"/>
                    </a:cubicBezTo>
                    <a:cubicBezTo>
                      <a:pt x="9179" y="4741"/>
                      <a:pt x="9189" y="4742"/>
                      <a:pt x="9198" y="4742"/>
                    </a:cubicBezTo>
                    <a:cubicBezTo>
                      <a:pt x="9372" y="4742"/>
                      <a:pt x="9473" y="4544"/>
                      <a:pt x="9360" y="4454"/>
                    </a:cubicBezTo>
                    <a:cubicBezTo>
                      <a:pt x="8931" y="3906"/>
                      <a:pt x="8288" y="1763"/>
                      <a:pt x="8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3"/>
              <p:cNvSpPr/>
              <p:nvPr/>
            </p:nvSpPr>
            <p:spPr>
              <a:xfrm>
                <a:off x="3998674" y="2031394"/>
                <a:ext cx="169328" cy="199179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4951" extrusionOk="0">
                    <a:moveTo>
                      <a:pt x="1184" y="0"/>
                    </a:moveTo>
                    <a:cubicBezTo>
                      <a:pt x="1184" y="1762"/>
                      <a:pt x="517" y="3906"/>
                      <a:pt x="113" y="4430"/>
                    </a:cubicBezTo>
                    <a:cubicBezTo>
                      <a:pt x="0" y="4587"/>
                      <a:pt x="121" y="4765"/>
                      <a:pt x="275" y="4765"/>
                    </a:cubicBezTo>
                    <a:cubicBezTo>
                      <a:pt x="284" y="4765"/>
                      <a:pt x="293" y="4764"/>
                      <a:pt x="303" y="4763"/>
                    </a:cubicBezTo>
                    <a:cubicBezTo>
                      <a:pt x="470" y="4739"/>
                      <a:pt x="589" y="4715"/>
                      <a:pt x="708" y="4668"/>
                    </a:cubicBezTo>
                    <a:cubicBezTo>
                      <a:pt x="946" y="4620"/>
                      <a:pt x="1184" y="4525"/>
                      <a:pt x="1375" y="4382"/>
                    </a:cubicBezTo>
                    <a:cubicBezTo>
                      <a:pt x="1614" y="4230"/>
                      <a:pt x="1814" y="4168"/>
                      <a:pt x="1980" y="4168"/>
                    </a:cubicBezTo>
                    <a:cubicBezTo>
                      <a:pt x="2358" y="4168"/>
                      <a:pt x="2561" y="4489"/>
                      <a:pt x="2661" y="4787"/>
                    </a:cubicBezTo>
                    <a:cubicBezTo>
                      <a:pt x="2702" y="4896"/>
                      <a:pt x="2797" y="4950"/>
                      <a:pt x="2889" y="4950"/>
                    </a:cubicBezTo>
                    <a:cubicBezTo>
                      <a:pt x="2958" y="4950"/>
                      <a:pt x="3025" y="4919"/>
                      <a:pt x="3066" y="4858"/>
                    </a:cubicBezTo>
                    <a:cubicBezTo>
                      <a:pt x="3256" y="4525"/>
                      <a:pt x="3470" y="4358"/>
                      <a:pt x="3685" y="4263"/>
                    </a:cubicBezTo>
                    <a:cubicBezTo>
                      <a:pt x="2851" y="2262"/>
                      <a:pt x="4209" y="643"/>
                      <a:pt x="4185" y="619"/>
                    </a:cubicBezTo>
                    <a:lnTo>
                      <a:pt x="38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3"/>
              <p:cNvSpPr/>
              <p:nvPr/>
            </p:nvSpPr>
            <p:spPr>
              <a:xfrm>
                <a:off x="4054915" y="1984445"/>
                <a:ext cx="322886" cy="9582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2382" extrusionOk="0">
                    <a:moveTo>
                      <a:pt x="3882" y="0"/>
                    </a:moveTo>
                    <a:cubicBezTo>
                      <a:pt x="3382" y="0"/>
                      <a:pt x="2882" y="48"/>
                      <a:pt x="2430" y="95"/>
                    </a:cubicBezTo>
                    <a:cubicBezTo>
                      <a:pt x="2430" y="95"/>
                      <a:pt x="1" y="1167"/>
                      <a:pt x="2572" y="2334"/>
                    </a:cubicBezTo>
                    <a:cubicBezTo>
                      <a:pt x="3001" y="2358"/>
                      <a:pt x="3454" y="2382"/>
                      <a:pt x="3930" y="2382"/>
                    </a:cubicBezTo>
                    <a:cubicBezTo>
                      <a:pt x="6192" y="2382"/>
                      <a:pt x="8026" y="1858"/>
                      <a:pt x="8026" y="1191"/>
                    </a:cubicBezTo>
                    <a:cubicBezTo>
                      <a:pt x="8026" y="548"/>
                      <a:pt x="6192" y="0"/>
                      <a:pt x="38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3"/>
              <p:cNvSpPr/>
              <p:nvPr/>
            </p:nvSpPr>
            <p:spPr>
              <a:xfrm>
                <a:off x="4046306" y="1988267"/>
                <a:ext cx="112121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216" extrusionOk="0">
                    <a:moveTo>
                      <a:pt x="2620" y="0"/>
                    </a:moveTo>
                    <a:lnTo>
                      <a:pt x="2620" y="0"/>
                    </a:lnTo>
                    <a:cubicBezTo>
                      <a:pt x="1096" y="191"/>
                      <a:pt x="0" y="596"/>
                      <a:pt x="0" y="1096"/>
                    </a:cubicBezTo>
                    <a:cubicBezTo>
                      <a:pt x="0" y="1406"/>
                      <a:pt x="405" y="1691"/>
                      <a:pt x="1119" y="1906"/>
                    </a:cubicBezTo>
                    <a:lnTo>
                      <a:pt x="1477" y="1906"/>
                    </a:lnTo>
                    <a:lnTo>
                      <a:pt x="1643" y="2025"/>
                    </a:lnTo>
                    <a:cubicBezTo>
                      <a:pt x="2001" y="2120"/>
                      <a:pt x="2382" y="2168"/>
                      <a:pt x="2786" y="2215"/>
                    </a:cubicBezTo>
                    <a:cubicBezTo>
                      <a:pt x="1882" y="1382"/>
                      <a:pt x="2286" y="501"/>
                      <a:pt x="26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3"/>
              <p:cNvSpPr/>
              <p:nvPr/>
            </p:nvSpPr>
            <p:spPr>
              <a:xfrm>
                <a:off x="4201513" y="1867537"/>
                <a:ext cx="127449" cy="131311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264" extrusionOk="0">
                    <a:moveTo>
                      <a:pt x="1429" y="1"/>
                    </a:moveTo>
                    <a:lnTo>
                      <a:pt x="643" y="501"/>
                    </a:lnTo>
                    <a:cubicBezTo>
                      <a:pt x="0" y="2668"/>
                      <a:pt x="1429" y="3263"/>
                      <a:pt x="1429" y="3263"/>
                    </a:cubicBezTo>
                    <a:lnTo>
                      <a:pt x="2358" y="3144"/>
                    </a:lnTo>
                    <a:lnTo>
                      <a:pt x="3167" y="1692"/>
                    </a:lnTo>
                    <a:lnTo>
                      <a:pt x="1548" y="239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3"/>
              <p:cNvSpPr/>
              <p:nvPr/>
            </p:nvSpPr>
            <p:spPr>
              <a:xfrm>
                <a:off x="4189042" y="1887652"/>
                <a:ext cx="69960" cy="115983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883" extrusionOk="0">
                    <a:moveTo>
                      <a:pt x="905" y="1"/>
                    </a:moveTo>
                    <a:lnTo>
                      <a:pt x="1" y="596"/>
                    </a:lnTo>
                    <a:lnTo>
                      <a:pt x="120" y="763"/>
                    </a:lnTo>
                    <a:lnTo>
                      <a:pt x="763" y="2883"/>
                    </a:lnTo>
                    <a:lnTo>
                      <a:pt x="1739" y="2763"/>
                    </a:lnTo>
                    <a:cubicBezTo>
                      <a:pt x="1096" y="1787"/>
                      <a:pt x="905" y="834"/>
                      <a:pt x="9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3"/>
              <p:cNvSpPr/>
              <p:nvPr/>
            </p:nvSpPr>
            <p:spPr>
              <a:xfrm>
                <a:off x="4195760" y="1833060"/>
                <a:ext cx="99650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1930" extrusionOk="0">
                    <a:moveTo>
                      <a:pt x="1810" y="1"/>
                    </a:moveTo>
                    <a:cubicBezTo>
                      <a:pt x="1691" y="1"/>
                      <a:pt x="1572" y="24"/>
                      <a:pt x="1501" y="72"/>
                    </a:cubicBezTo>
                    <a:lnTo>
                      <a:pt x="858" y="477"/>
                    </a:lnTo>
                    <a:cubicBezTo>
                      <a:pt x="858" y="501"/>
                      <a:pt x="0" y="1358"/>
                      <a:pt x="810" y="1930"/>
                    </a:cubicBezTo>
                    <a:lnTo>
                      <a:pt x="2120" y="1096"/>
                    </a:lnTo>
                    <a:cubicBezTo>
                      <a:pt x="2382" y="905"/>
                      <a:pt x="2477" y="548"/>
                      <a:pt x="2334" y="263"/>
                    </a:cubicBezTo>
                    <a:cubicBezTo>
                      <a:pt x="2215" y="72"/>
                      <a:pt x="2024" y="1"/>
                      <a:pt x="18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3"/>
              <p:cNvSpPr/>
              <p:nvPr/>
            </p:nvSpPr>
            <p:spPr>
              <a:xfrm>
                <a:off x="4024260" y="1853175"/>
                <a:ext cx="205052" cy="163133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4055" extrusionOk="0">
                    <a:moveTo>
                      <a:pt x="5097" y="1"/>
                    </a:moveTo>
                    <a:lnTo>
                      <a:pt x="358" y="2977"/>
                    </a:lnTo>
                    <a:cubicBezTo>
                      <a:pt x="96" y="3120"/>
                      <a:pt x="0" y="3501"/>
                      <a:pt x="191" y="3787"/>
                    </a:cubicBezTo>
                    <a:cubicBezTo>
                      <a:pt x="298" y="3955"/>
                      <a:pt x="482" y="4054"/>
                      <a:pt x="676" y="4054"/>
                    </a:cubicBezTo>
                    <a:cubicBezTo>
                      <a:pt x="785" y="4054"/>
                      <a:pt x="898" y="4022"/>
                      <a:pt x="1001" y="3954"/>
                    </a:cubicBezTo>
                    <a:lnTo>
                      <a:pt x="5049" y="1430"/>
                    </a:lnTo>
                    <a:cubicBezTo>
                      <a:pt x="5001" y="882"/>
                      <a:pt x="5049" y="382"/>
                      <a:pt x="50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3"/>
              <p:cNvSpPr/>
              <p:nvPr/>
            </p:nvSpPr>
            <p:spPr>
              <a:xfrm>
                <a:off x="4172749" y="1834025"/>
                <a:ext cx="107334" cy="103512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573" extrusionOk="0">
                    <a:moveTo>
                      <a:pt x="1525" y="0"/>
                    </a:moveTo>
                    <a:cubicBezTo>
                      <a:pt x="1525" y="0"/>
                      <a:pt x="1" y="1334"/>
                      <a:pt x="1477" y="2572"/>
                    </a:cubicBezTo>
                    <a:cubicBezTo>
                      <a:pt x="1549" y="2548"/>
                      <a:pt x="1644" y="2525"/>
                      <a:pt x="1739" y="2477"/>
                    </a:cubicBezTo>
                    <a:lnTo>
                      <a:pt x="2073" y="2263"/>
                    </a:lnTo>
                    <a:cubicBezTo>
                      <a:pt x="2501" y="1977"/>
                      <a:pt x="2668" y="1429"/>
                      <a:pt x="2358" y="977"/>
                    </a:cubicBezTo>
                    <a:lnTo>
                      <a:pt x="2001" y="381"/>
                    </a:lnTo>
                    <a:cubicBezTo>
                      <a:pt x="1882" y="191"/>
                      <a:pt x="1715" y="48"/>
                      <a:pt x="15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3"/>
              <p:cNvSpPr/>
              <p:nvPr/>
            </p:nvSpPr>
            <p:spPr>
              <a:xfrm>
                <a:off x="4165105" y="1830767"/>
                <a:ext cx="68994" cy="107937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683" extrusionOk="0">
                    <a:moveTo>
                      <a:pt x="1384" y="0"/>
                    </a:moveTo>
                    <a:cubicBezTo>
                      <a:pt x="1213" y="0"/>
                      <a:pt x="1038" y="43"/>
                      <a:pt x="881" y="129"/>
                    </a:cubicBezTo>
                    <a:lnTo>
                      <a:pt x="548" y="343"/>
                    </a:lnTo>
                    <a:cubicBezTo>
                      <a:pt x="119" y="653"/>
                      <a:pt x="0" y="1201"/>
                      <a:pt x="262" y="1653"/>
                    </a:cubicBezTo>
                    <a:lnTo>
                      <a:pt x="619" y="2248"/>
                    </a:lnTo>
                    <a:cubicBezTo>
                      <a:pt x="809" y="2534"/>
                      <a:pt x="1106" y="2682"/>
                      <a:pt x="1423" y="2682"/>
                    </a:cubicBezTo>
                    <a:cubicBezTo>
                      <a:pt x="1504" y="2682"/>
                      <a:pt x="1585" y="2673"/>
                      <a:pt x="1667" y="2653"/>
                    </a:cubicBezTo>
                    <a:cubicBezTo>
                      <a:pt x="1429" y="1653"/>
                      <a:pt x="1548" y="724"/>
                      <a:pt x="1715" y="58"/>
                    </a:cubicBezTo>
                    <a:cubicBezTo>
                      <a:pt x="1610" y="19"/>
                      <a:pt x="1498" y="0"/>
                      <a:pt x="13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3"/>
              <p:cNvSpPr/>
              <p:nvPr/>
            </p:nvSpPr>
            <p:spPr>
              <a:xfrm>
                <a:off x="4246531" y="1936531"/>
                <a:ext cx="92972" cy="75713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882" extrusionOk="0">
                    <a:moveTo>
                      <a:pt x="2072" y="0"/>
                    </a:moveTo>
                    <a:lnTo>
                      <a:pt x="2048" y="48"/>
                    </a:lnTo>
                    <a:lnTo>
                      <a:pt x="1810" y="239"/>
                    </a:lnTo>
                    <a:cubicBezTo>
                      <a:pt x="1334" y="691"/>
                      <a:pt x="786" y="1072"/>
                      <a:pt x="191" y="1358"/>
                    </a:cubicBezTo>
                    <a:cubicBezTo>
                      <a:pt x="0" y="1882"/>
                      <a:pt x="548" y="1882"/>
                      <a:pt x="548" y="1882"/>
                    </a:cubicBezTo>
                    <a:cubicBezTo>
                      <a:pt x="762" y="1787"/>
                      <a:pt x="977" y="1668"/>
                      <a:pt x="1144" y="1548"/>
                    </a:cubicBezTo>
                    <a:cubicBezTo>
                      <a:pt x="1548" y="1310"/>
                      <a:pt x="1906" y="977"/>
                      <a:pt x="2191" y="620"/>
                    </a:cubicBezTo>
                    <a:cubicBezTo>
                      <a:pt x="2310" y="477"/>
                      <a:pt x="2287" y="239"/>
                      <a:pt x="2168" y="96"/>
                    </a:cubicBezTo>
                    <a:lnTo>
                      <a:pt x="20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3"/>
              <p:cNvSpPr/>
              <p:nvPr/>
            </p:nvSpPr>
            <p:spPr>
              <a:xfrm>
                <a:off x="4219697" y="1989233"/>
                <a:ext cx="47954" cy="27799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691" extrusionOk="0">
                    <a:moveTo>
                      <a:pt x="858" y="0"/>
                    </a:moveTo>
                    <a:cubicBezTo>
                      <a:pt x="739" y="72"/>
                      <a:pt x="596" y="119"/>
                      <a:pt x="477" y="191"/>
                    </a:cubicBezTo>
                    <a:lnTo>
                      <a:pt x="96" y="334"/>
                    </a:lnTo>
                    <a:lnTo>
                      <a:pt x="1" y="358"/>
                    </a:lnTo>
                    <a:lnTo>
                      <a:pt x="24" y="524"/>
                    </a:lnTo>
                    <a:cubicBezTo>
                      <a:pt x="24" y="548"/>
                      <a:pt x="24" y="596"/>
                      <a:pt x="72" y="643"/>
                    </a:cubicBezTo>
                    <a:cubicBezTo>
                      <a:pt x="96" y="667"/>
                      <a:pt x="120" y="691"/>
                      <a:pt x="143" y="691"/>
                    </a:cubicBezTo>
                    <a:lnTo>
                      <a:pt x="834" y="691"/>
                    </a:lnTo>
                    <a:cubicBezTo>
                      <a:pt x="906" y="691"/>
                      <a:pt x="929" y="691"/>
                      <a:pt x="977" y="667"/>
                    </a:cubicBezTo>
                    <a:cubicBezTo>
                      <a:pt x="1048" y="643"/>
                      <a:pt x="1144" y="596"/>
                      <a:pt x="1191" y="572"/>
                    </a:cubicBezTo>
                    <a:cubicBezTo>
                      <a:pt x="1072" y="405"/>
                      <a:pt x="953" y="215"/>
                      <a:pt x="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3"/>
              <p:cNvSpPr/>
              <p:nvPr/>
            </p:nvSpPr>
            <p:spPr>
              <a:xfrm>
                <a:off x="4121979" y="2129112"/>
                <a:ext cx="47954" cy="39305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77" extrusionOk="0">
                    <a:moveTo>
                      <a:pt x="596" y="0"/>
                    </a:moveTo>
                    <a:cubicBezTo>
                      <a:pt x="262" y="0"/>
                      <a:pt x="1" y="215"/>
                      <a:pt x="1" y="500"/>
                    </a:cubicBezTo>
                    <a:cubicBezTo>
                      <a:pt x="1" y="762"/>
                      <a:pt x="262" y="977"/>
                      <a:pt x="596" y="977"/>
                    </a:cubicBezTo>
                    <a:cubicBezTo>
                      <a:pt x="905" y="977"/>
                      <a:pt x="1191" y="762"/>
                      <a:pt x="1191" y="500"/>
                    </a:cubicBezTo>
                    <a:cubicBezTo>
                      <a:pt x="1191" y="215"/>
                      <a:pt x="905" y="0"/>
                      <a:pt x="5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3"/>
              <p:cNvSpPr/>
              <p:nvPr/>
            </p:nvSpPr>
            <p:spPr>
              <a:xfrm>
                <a:off x="4253249" y="2129112"/>
                <a:ext cx="47914" cy="3930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77" extrusionOk="0">
                    <a:moveTo>
                      <a:pt x="595" y="0"/>
                    </a:moveTo>
                    <a:cubicBezTo>
                      <a:pt x="262" y="0"/>
                      <a:pt x="0" y="215"/>
                      <a:pt x="0" y="500"/>
                    </a:cubicBezTo>
                    <a:cubicBezTo>
                      <a:pt x="0" y="762"/>
                      <a:pt x="262" y="977"/>
                      <a:pt x="595" y="977"/>
                    </a:cubicBezTo>
                    <a:cubicBezTo>
                      <a:pt x="929" y="977"/>
                      <a:pt x="1191" y="762"/>
                      <a:pt x="1191" y="500"/>
                    </a:cubicBezTo>
                    <a:cubicBezTo>
                      <a:pt x="1191" y="215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3"/>
              <p:cNvSpPr/>
              <p:nvPr/>
            </p:nvSpPr>
            <p:spPr>
              <a:xfrm>
                <a:off x="3993283" y="1823686"/>
                <a:ext cx="439392" cy="418513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10403" extrusionOk="0">
                    <a:moveTo>
                      <a:pt x="6802" y="383"/>
                    </a:moveTo>
                    <a:cubicBezTo>
                      <a:pt x="7184" y="383"/>
                      <a:pt x="7459" y="949"/>
                      <a:pt x="7057" y="1210"/>
                    </a:cubicBezTo>
                    <a:lnTo>
                      <a:pt x="7034" y="1234"/>
                    </a:lnTo>
                    <a:cubicBezTo>
                      <a:pt x="6986" y="1138"/>
                      <a:pt x="6605" y="543"/>
                      <a:pt x="6557" y="496"/>
                    </a:cubicBezTo>
                    <a:lnTo>
                      <a:pt x="6581" y="448"/>
                    </a:lnTo>
                    <a:cubicBezTo>
                      <a:pt x="6656" y="403"/>
                      <a:pt x="6731" y="383"/>
                      <a:pt x="6802" y="383"/>
                    </a:cubicBezTo>
                    <a:close/>
                    <a:moveTo>
                      <a:pt x="5662" y="372"/>
                    </a:moveTo>
                    <a:cubicBezTo>
                      <a:pt x="5923" y="372"/>
                      <a:pt x="6181" y="503"/>
                      <a:pt x="6319" y="734"/>
                    </a:cubicBezTo>
                    <a:lnTo>
                      <a:pt x="6676" y="1329"/>
                    </a:lnTo>
                    <a:cubicBezTo>
                      <a:pt x="6915" y="1686"/>
                      <a:pt x="6796" y="2186"/>
                      <a:pt x="6438" y="2401"/>
                    </a:cubicBezTo>
                    <a:lnTo>
                      <a:pt x="6105" y="2615"/>
                    </a:lnTo>
                    <a:cubicBezTo>
                      <a:pt x="5980" y="2690"/>
                      <a:pt x="5830" y="2725"/>
                      <a:pt x="5681" y="2725"/>
                    </a:cubicBezTo>
                    <a:cubicBezTo>
                      <a:pt x="5544" y="2725"/>
                      <a:pt x="5409" y="2696"/>
                      <a:pt x="5295" y="2639"/>
                    </a:cubicBezTo>
                    <a:cubicBezTo>
                      <a:pt x="5176" y="2567"/>
                      <a:pt x="5105" y="2496"/>
                      <a:pt x="5033" y="2377"/>
                    </a:cubicBezTo>
                    <a:lnTo>
                      <a:pt x="4676" y="1781"/>
                    </a:lnTo>
                    <a:cubicBezTo>
                      <a:pt x="4438" y="1424"/>
                      <a:pt x="4557" y="900"/>
                      <a:pt x="4914" y="710"/>
                    </a:cubicBezTo>
                    <a:lnTo>
                      <a:pt x="5248" y="496"/>
                    </a:lnTo>
                    <a:cubicBezTo>
                      <a:pt x="5374" y="411"/>
                      <a:pt x="5519" y="372"/>
                      <a:pt x="5662" y="372"/>
                    </a:cubicBezTo>
                    <a:close/>
                    <a:moveTo>
                      <a:pt x="4986" y="2877"/>
                    </a:moveTo>
                    <a:cubicBezTo>
                      <a:pt x="4986" y="2901"/>
                      <a:pt x="4938" y="2782"/>
                      <a:pt x="5271" y="3853"/>
                    </a:cubicBezTo>
                    <a:cubicBezTo>
                      <a:pt x="4462" y="3853"/>
                      <a:pt x="3700" y="3949"/>
                      <a:pt x="3080" y="4068"/>
                    </a:cubicBezTo>
                    <a:lnTo>
                      <a:pt x="4986" y="2877"/>
                    </a:lnTo>
                    <a:close/>
                    <a:moveTo>
                      <a:pt x="7129" y="1901"/>
                    </a:moveTo>
                    <a:lnTo>
                      <a:pt x="8105" y="2805"/>
                    </a:lnTo>
                    <a:lnTo>
                      <a:pt x="7962" y="2925"/>
                    </a:lnTo>
                    <a:cubicBezTo>
                      <a:pt x="6915" y="3925"/>
                      <a:pt x="5891" y="4187"/>
                      <a:pt x="5724" y="4282"/>
                    </a:cubicBezTo>
                    <a:lnTo>
                      <a:pt x="5343" y="2972"/>
                    </a:lnTo>
                    <a:lnTo>
                      <a:pt x="5343" y="2972"/>
                    </a:lnTo>
                    <a:cubicBezTo>
                      <a:pt x="5451" y="3014"/>
                      <a:pt x="5566" y="3032"/>
                      <a:pt x="5680" y="3032"/>
                    </a:cubicBezTo>
                    <a:cubicBezTo>
                      <a:pt x="5891" y="3032"/>
                      <a:pt x="6102" y="2970"/>
                      <a:pt x="6272" y="2877"/>
                    </a:cubicBezTo>
                    <a:lnTo>
                      <a:pt x="6605" y="2663"/>
                    </a:lnTo>
                    <a:cubicBezTo>
                      <a:pt x="6867" y="2496"/>
                      <a:pt x="7057" y="2210"/>
                      <a:pt x="7129" y="1901"/>
                    </a:cubicBezTo>
                    <a:close/>
                    <a:moveTo>
                      <a:pt x="8320" y="3020"/>
                    </a:moveTo>
                    <a:cubicBezTo>
                      <a:pt x="8439" y="3115"/>
                      <a:pt x="8439" y="3258"/>
                      <a:pt x="8343" y="3353"/>
                    </a:cubicBezTo>
                    <a:cubicBezTo>
                      <a:pt x="7891" y="3925"/>
                      <a:pt x="7272" y="4353"/>
                      <a:pt x="6557" y="4639"/>
                    </a:cubicBezTo>
                    <a:cubicBezTo>
                      <a:pt x="6526" y="4647"/>
                      <a:pt x="6502" y="4650"/>
                      <a:pt x="6462" y="4650"/>
                    </a:cubicBezTo>
                    <a:cubicBezTo>
                      <a:pt x="6383" y="4650"/>
                      <a:pt x="6240" y="4639"/>
                      <a:pt x="5843" y="4639"/>
                    </a:cubicBezTo>
                    <a:cubicBezTo>
                      <a:pt x="5843" y="4592"/>
                      <a:pt x="5819" y="4592"/>
                      <a:pt x="5819" y="4568"/>
                    </a:cubicBezTo>
                    <a:lnTo>
                      <a:pt x="6129" y="4449"/>
                    </a:lnTo>
                    <a:cubicBezTo>
                      <a:pt x="7486" y="3925"/>
                      <a:pt x="8224" y="3115"/>
                      <a:pt x="8320" y="3020"/>
                    </a:cubicBezTo>
                    <a:close/>
                    <a:moveTo>
                      <a:pt x="5367" y="4139"/>
                    </a:moveTo>
                    <a:lnTo>
                      <a:pt x="5510" y="4663"/>
                    </a:lnTo>
                    <a:cubicBezTo>
                      <a:pt x="5510" y="4687"/>
                      <a:pt x="5629" y="4925"/>
                      <a:pt x="5748" y="4925"/>
                    </a:cubicBezTo>
                    <a:cubicBezTo>
                      <a:pt x="6069" y="4925"/>
                      <a:pt x="6254" y="4931"/>
                      <a:pt x="6376" y="4931"/>
                    </a:cubicBezTo>
                    <a:cubicBezTo>
                      <a:pt x="6498" y="4931"/>
                      <a:pt x="6557" y="4925"/>
                      <a:pt x="6629" y="4901"/>
                    </a:cubicBezTo>
                    <a:cubicBezTo>
                      <a:pt x="7034" y="4734"/>
                      <a:pt x="7391" y="4568"/>
                      <a:pt x="7677" y="4330"/>
                    </a:cubicBezTo>
                    <a:cubicBezTo>
                      <a:pt x="8844" y="4568"/>
                      <a:pt x="9344" y="4901"/>
                      <a:pt x="9344" y="5163"/>
                    </a:cubicBezTo>
                    <a:cubicBezTo>
                      <a:pt x="9344" y="5377"/>
                      <a:pt x="9010" y="5568"/>
                      <a:pt x="8510" y="5758"/>
                    </a:cubicBezTo>
                    <a:cubicBezTo>
                      <a:pt x="8415" y="5782"/>
                      <a:pt x="8391" y="5878"/>
                      <a:pt x="8415" y="5973"/>
                    </a:cubicBezTo>
                    <a:cubicBezTo>
                      <a:pt x="8449" y="6024"/>
                      <a:pt x="8496" y="6063"/>
                      <a:pt x="8555" y="6063"/>
                    </a:cubicBezTo>
                    <a:cubicBezTo>
                      <a:pt x="8578" y="6063"/>
                      <a:pt x="8603" y="6058"/>
                      <a:pt x="8629" y="6044"/>
                    </a:cubicBezTo>
                    <a:cubicBezTo>
                      <a:pt x="8963" y="5925"/>
                      <a:pt x="9201" y="5806"/>
                      <a:pt x="9367" y="5663"/>
                    </a:cubicBezTo>
                    <a:cubicBezTo>
                      <a:pt x="9415" y="6354"/>
                      <a:pt x="9558" y="7116"/>
                      <a:pt x="9725" y="7902"/>
                    </a:cubicBezTo>
                    <a:cubicBezTo>
                      <a:pt x="9939" y="8711"/>
                      <a:pt x="10201" y="9378"/>
                      <a:pt x="10439" y="9664"/>
                    </a:cubicBezTo>
                    <a:cubicBezTo>
                      <a:pt x="10511" y="9712"/>
                      <a:pt x="10487" y="9759"/>
                      <a:pt x="10487" y="9759"/>
                    </a:cubicBezTo>
                    <a:cubicBezTo>
                      <a:pt x="10487" y="9759"/>
                      <a:pt x="10439" y="9783"/>
                      <a:pt x="10415" y="9783"/>
                    </a:cubicBezTo>
                    <a:cubicBezTo>
                      <a:pt x="10010" y="9712"/>
                      <a:pt x="9701" y="9593"/>
                      <a:pt x="9439" y="9402"/>
                    </a:cubicBezTo>
                    <a:cubicBezTo>
                      <a:pt x="9188" y="9234"/>
                      <a:pt x="8960" y="9155"/>
                      <a:pt x="8758" y="9155"/>
                    </a:cubicBezTo>
                    <a:cubicBezTo>
                      <a:pt x="8385" y="9155"/>
                      <a:pt x="8100" y="9424"/>
                      <a:pt x="7915" y="9902"/>
                    </a:cubicBezTo>
                    <a:cubicBezTo>
                      <a:pt x="7915" y="9916"/>
                      <a:pt x="7899" y="9930"/>
                      <a:pt x="7876" y="9930"/>
                    </a:cubicBezTo>
                    <a:cubicBezTo>
                      <a:pt x="7860" y="9930"/>
                      <a:pt x="7840" y="9922"/>
                      <a:pt x="7820" y="9902"/>
                    </a:cubicBezTo>
                    <a:cubicBezTo>
                      <a:pt x="7475" y="9402"/>
                      <a:pt x="7104" y="9166"/>
                      <a:pt x="6732" y="9166"/>
                    </a:cubicBezTo>
                    <a:cubicBezTo>
                      <a:pt x="6307" y="9166"/>
                      <a:pt x="5879" y="9474"/>
                      <a:pt x="5486" y="10045"/>
                    </a:cubicBezTo>
                    <a:cubicBezTo>
                      <a:pt x="5462" y="10057"/>
                      <a:pt x="5444" y="10063"/>
                      <a:pt x="5429" y="10063"/>
                    </a:cubicBezTo>
                    <a:cubicBezTo>
                      <a:pt x="5414" y="10063"/>
                      <a:pt x="5402" y="10057"/>
                      <a:pt x="5390" y="10045"/>
                    </a:cubicBezTo>
                    <a:cubicBezTo>
                      <a:pt x="5008" y="9471"/>
                      <a:pt x="4577" y="9157"/>
                      <a:pt x="4143" y="9157"/>
                    </a:cubicBezTo>
                    <a:cubicBezTo>
                      <a:pt x="3766" y="9157"/>
                      <a:pt x="3387" y="9393"/>
                      <a:pt x="3033" y="9902"/>
                    </a:cubicBezTo>
                    <a:cubicBezTo>
                      <a:pt x="3021" y="9914"/>
                      <a:pt x="3003" y="9920"/>
                      <a:pt x="2988" y="9920"/>
                    </a:cubicBezTo>
                    <a:cubicBezTo>
                      <a:pt x="2973" y="9920"/>
                      <a:pt x="2961" y="9914"/>
                      <a:pt x="2961" y="9902"/>
                    </a:cubicBezTo>
                    <a:cubicBezTo>
                      <a:pt x="2775" y="9435"/>
                      <a:pt x="2486" y="9172"/>
                      <a:pt x="2109" y="9172"/>
                    </a:cubicBezTo>
                    <a:cubicBezTo>
                      <a:pt x="1909" y="9172"/>
                      <a:pt x="1685" y="9245"/>
                      <a:pt x="1437" y="9402"/>
                    </a:cubicBezTo>
                    <a:cubicBezTo>
                      <a:pt x="1128" y="9569"/>
                      <a:pt x="866" y="9688"/>
                      <a:pt x="437" y="9783"/>
                    </a:cubicBezTo>
                    <a:cubicBezTo>
                      <a:pt x="413" y="9783"/>
                      <a:pt x="413" y="9783"/>
                      <a:pt x="389" y="9759"/>
                    </a:cubicBezTo>
                    <a:cubicBezTo>
                      <a:pt x="389" y="9759"/>
                      <a:pt x="366" y="9712"/>
                      <a:pt x="389" y="9688"/>
                    </a:cubicBezTo>
                    <a:cubicBezTo>
                      <a:pt x="628" y="9402"/>
                      <a:pt x="890" y="8711"/>
                      <a:pt x="1104" y="7926"/>
                    </a:cubicBezTo>
                    <a:cubicBezTo>
                      <a:pt x="1318" y="7187"/>
                      <a:pt x="1437" y="6425"/>
                      <a:pt x="1461" y="5711"/>
                    </a:cubicBezTo>
                    <a:cubicBezTo>
                      <a:pt x="2114" y="6224"/>
                      <a:pt x="3750" y="6503"/>
                      <a:pt x="5411" y="6503"/>
                    </a:cubicBezTo>
                    <a:cubicBezTo>
                      <a:pt x="6295" y="6503"/>
                      <a:pt x="7186" y="6424"/>
                      <a:pt x="7939" y="6259"/>
                    </a:cubicBezTo>
                    <a:cubicBezTo>
                      <a:pt x="8034" y="6235"/>
                      <a:pt x="8105" y="6187"/>
                      <a:pt x="8058" y="6092"/>
                    </a:cubicBezTo>
                    <a:cubicBezTo>
                      <a:pt x="8038" y="6013"/>
                      <a:pt x="8002" y="5967"/>
                      <a:pt x="7936" y="5967"/>
                    </a:cubicBezTo>
                    <a:cubicBezTo>
                      <a:pt x="7922" y="5967"/>
                      <a:pt x="7907" y="5969"/>
                      <a:pt x="7891" y="5973"/>
                    </a:cubicBezTo>
                    <a:cubicBezTo>
                      <a:pt x="7161" y="6146"/>
                      <a:pt x="6297" y="6229"/>
                      <a:pt x="5438" y="6229"/>
                    </a:cubicBezTo>
                    <a:cubicBezTo>
                      <a:pt x="4642" y="6229"/>
                      <a:pt x="3851" y="6158"/>
                      <a:pt x="3176" y="6020"/>
                    </a:cubicBezTo>
                    <a:lnTo>
                      <a:pt x="4224" y="5544"/>
                    </a:lnTo>
                    <a:cubicBezTo>
                      <a:pt x="4414" y="5473"/>
                      <a:pt x="4581" y="5473"/>
                      <a:pt x="4771" y="5473"/>
                    </a:cubicBezTo>
                    <a:lnTo>
                      <a:pt x="6629" y="5735"/>
                    </a:lnTo>
                    <a:cubicBezTo>
                      <a:pt x="6724" y="5735"/>
                      <a:pt x="6819" y="5663"/>
                      <a:pt x="6819" y="5616"/>
                    </a:cubicBezTo>
                    <a:cubicBezTo>
                      <a:pt x="6819" y="5520"/>
                      <a:pt x="6748" y="5425"/>
                      <a:pt x="6700" y="5425"/>
                    </a:cubicBezTo>
                    <a:cubicBezTo>
                      <a:pt x="4945" y="5180"/>
                      <a:pt x="4799" y="5163"/>
                      <a:pt x="4733" y="5163"/>
                    </a:cubicBezTo>
                    <a:cubicBezTo>
                      <a:pt x="4722" y="5163"/>
                      <a:pt x="4713" y="5163"/>
                      <a:pt x="4700" y="5163"/>
                    </a:cubicBezTo>
                    <a:lnTo>
                      <a:pt x="4914" y="4711"/>
                    </a:lnTo>
                    <a:cubicBezTo>
                      <a:pt x="4938" y="4615"/>
                      <a:pt x="4914" y="4544"/>
                      <a:pt x="4843" y="4520"/>
                    </a:cubicBezTo>
                    <a:cubicBezTo>
                      <a:pt x="4822" y="4506"/>
                      <a:pt x="4799" y="4500"/>
                      <a:pt x="4776" y="4500"/>
                    </a:cubicBezTo>
                    <a:cubicBezTo>
                      <a:pt x="4722" y="4500"/>
                      <a:pt x="4669" y="4534"/>
                      <a:pt x="4652" y="4568"/>
                    </a:cubicBezTo>
                    <a:lnTo>
                      <a:pt x="4343" y="5187"/>
                    </a:lnTo>
                    <a:cubicBezTo>
                      <a:pt x="4152" y="5258"/>
                      <a:pt x="4152" y="5258"/>
                      <a:pt x="2676" y="5901"/>
                    </a:cubicBezTo>
                    <a:cubicBezTo>
                      <a:pt x="2652" y="5901"/>
                      <a:pt x="2580" y="5878"/>
                      <a:pt x="2557" y="5878"/>
                    </a:cubicBezTo>
                    <a:cubicBezTo>
                      <a:pt x="1771" y="5639"/>
                      <a:pt x="1485" y="5377"/>
                      <a:pt x="1485" y="5187"/>
                    </a:cubicBezTo>
                    <a:cubicBezTo>
                      <a:pt x="1485" y="5068"/>
                      <a:pt x="1604" y="4949"/>
                      <a:pt x="1723" y="4854"/>
                    </a:cubicBezTo>
                    <a:cubicBezTo>
                      <a:pt x="1794" y="4830"/>
                      <a:pt x="1818" y="4806"/>
                      <a:pt x="1985" y="4711"/>
                    </a:cubicBezTo>
                    <a:cubicBezTo>
                      <a:pt x="2699" y="4377"/>
                      <a:pt x="3962" y="4139"/>
                      <a:pt x="5367" y="4139"/>
                    </a:cubicBezTo>
                    <a:close/>
                    <a:moveTo>
                      <a:pt x="5689" y="1"/>
                    </a:moveTo>
                    <a:cubicBezTo>
                      <a:pt x="5484" y="1"/>
                      <a:pt x="5274" y="61"/>
                      <a:pt x="5081" y="186"/>
                    </a:cubicBezTo>
                    <a:lnTo>
                      <a:pt x="4771" y="400"/>
                    </a:lnTo>
                    <a:cubicBezTo>
                      <a:pt x="4366" y="638"/>
                      <a:pt x="4200" y="1115"/>
                      <a:pt x="4247" y="1520"/>
                    </a:cubicBezTo>
                    <a:lnTo>
                      <a:pt x="2866" y="2424"/>
                    </a:lnTo>
                    <a:cubicBezTo>
                      <a:pt x="2795" y="2472"/>
                      <a:pt x="2771" y="2567"/>
                      <a:pt x="2795" y="2639"/>
                    </a:cubicBezTo>
                    <a:cubicBezTo>
                      <a:pt x="2847" y="2674"/>
                      <a:pt x="2912" y="2696"/>
                      <a:pt x="2962" y="2696"/>
                    </a:cubicBezTo>
                    <a:cubicBezTo>
                      <a:pt x="2980" y="2696"/>
                      <a:pt x="2996" y="2693"/>
                      <a:pt x="3009" y="2686"/>
                    </a:cubicBezTo>
                    <a:lnTo>
                      <a:pt x="4343" y="1853"/>
                    </a:lnTo>
                    <a:cubicBezTo>
                      <a:pt x="4343" y="1877"/>
                      <a:pt x="4390" y="1924"/>
                      <a:pt x="4390" y="1948"/>
                    </a:cubicBezTo>
                    <a:cubicBezTo>
                      <a:pt x="4795" y="2591"/>
                      <a:pt x="4771" y="2544"/>
                      <a:pt x="4795" y="2591"/>
                    </a:cubicBezTo>
                    <a:lnTo>
                      <a:pt x="1818" y="4449"/>
                    </a:lnTo>
                    <a:cubicBezTo>
                      <a:pt x="1723" y="4496"/>
                      <a:pt x="1628" y="4544"/>
                      <a:pt x="1580" y="4592"/>
                    </a:cubicBezTo>
                    <a:cubicBezTo>
                      <a:pt x="1524" y="4614"/>
                      <a:pt x="1470" y="4624"/>
                      <a:pt x="1419" y="4624"/>
                    </a:cubicBezTo>
                    <a:cubicBezTo>
                      <a:pt x="1041" y="4624"/>
                      <a:pt x="845" y="4060"/>
                      <a:pt x="1223" y="3830"/>
                    </a:cubicBezTo>
                    <a:lnTo>
                      <a:pt x="2366" y="3115"/>
                    </a:lnTo>
                    <a:cubicBezTo>
                      <a:pt x="2414" y="3044"/>
                      <a:pt x="2437" y="2948"/>
                      <a:pt x="2414" y="2901"/>
                    </a:cubicBezTo>
                    <a:cubicBezTo>
                      <a:pt x="2378" y="2847"/>
                      <a:pt x="2315" y="2820"/>
                      <a:pt x="2256" y="2820"/>
                    </a:cubicBezTo>
                    <a:cubicBezTo>
                      <a:pt x="2237" y="2820"/>
                      <a:pt x="2217" y="2823"/>
                      <a:pt x="2199" y="2829"/>
                    </a:cubicBezTo>
                    <a:lnTo>
                      <a:pt x="1080" y="3544"/>
                    </a:lnTo>
                    <a:cubicBezTo>
                      <a:pt x="532" y="3877"/>
                      <a:pt x="628" y="4734"/>
                      <a:pt x="1271" y="4901"/>
                    </a:cubicBezTo>
                    <a:cubicBezTo>
                      <a:pt x="1223" y="4973"/>
                      <a:pt x="1199" y="5092"/>
                      <a:pt x="1199" y="5211"/>
                    </a:cubicBezTo>
                    <a:cubicBezTo>
                      <a:pt x="1199" y="5282"/>
                      <a:pt x="1223" y="6330"/>
                      <a:pt x="842" y="7830"/>
                    </a:cubicBezTo>
                    <a:cubicBezTo>
                      <a:pt x="628" y="8592"/>
                      <a:pt x="389" y="9235"/>
                      <a:pt x="175" y="9497"/>
                    </a:cubicBezTo>
                    <a:cubicBezTo>
                      <a:pt x="0" y="9759"/>
                      <a:pt x="186" y="10101"/>
                      <a:pt x="457" y="10101"/>
                    </a:cubicBezTo>
                    <a:cubicBezTo>
                      <a:pt x="481" y="10101"/>
                      <a:pt x="507" y="10099"/>
                      <a:pt x="532" y="10093"/>
                    </a:cubicBezTo>
                    <a:cubicBezTo>
                      <a:pt x="961" y="10045"/>
                      <a:pt x="1271" y="9902"/>
                      <a:pt x="1628" y="9688"/>
                    </a:cubicBezTo>
                    <a:cubicBezTo>
                      <a:pt x="1846" y="9542"/>
                      <a:pt x="2009" y="9480"/>
                      <a:pt x="2158" y="9480"/>
                    </a:cubicBezTo>
                    <a:cubicBezTo>
                      <a:pt x="2205" y="9480"/>
                      <a:pt x="2250" y="9486"/>
                      <a:pt x="2295" y="9497"/>
                    </a:cubicBezTo>
                    <a:cubicBezTo>
                      <a:pt x="2509" y="9569"/>
                      <a:pt x="2628" y="9831"/>
                      <a:pt x="2676" y="10021"/>
                    </a:cubicBezTo>
                    <a:cubicBezTo>
                      <a:pt x="2728" y="10177"/>
                      <a:pt x="2865" y="10255"/>
                      <a:pt x="3009" y="10255"/>
                    </a:cubicBezTo>
                    <a:cubicBezTo>
                      <a:pt x="3130" y="10255"/>
                      <a:pt x="3256" y="10201"/>
                      <a:pt x="3342" y="10093"/>
                    </a:cubicBezTo>
                    <a:cubicBezTo>
                      <a:pt x="3604" y="9712"/>
                      <a:pt x="3866" y="9497"/>
                      <a:pt x="4176" y="9497"/>
                    </a:cubicBezTo>
                    <a:cubicBezTo>
                      <a:pt x="4581" y="9497"/>
                      <a:pt x="4938" y="9926"/>
                      <a:pt x="5176" y="10259"/>
                    </a:cubicBezTo>
                    <a:cubicBezTo>
                      <a:pt x="5248" y="10355"/>
                      <a:pt x="5367" y="10402"/>
                      <a:pt x="5483" y="10402"/>
                    </a:cubicBezTo>
                    <a:cubicBezTo>
                      <a:pt x="5599" y="10402"/>
                      <a:pt x="5712" y="10355"/>
                      <a:pt x="5771" y="10259"/>
                    </a:cubicBezTo>
                    <a:cubicBezTo>
                      <a:pt x="6010" y="9926"/>
                      <a:pt x="6367" y="9497"/>
                      <a:pt x="6796" y="9497"/>
                    </a:cubicBezTo>
                    <a:cubicBezTo>
                      <a:pt x="7057" y="9497"/>
                      <a:pt x="7343" y="9712"/>
                      <a:pt x="7629" y="10093"/>
                    </a:cubicBezTo>
                    <a:cubicBezTo>
                      <a:pt x="7705" y="10201"/>
                      <a:pt x="7820" y="10255"/>
                      <a:pt x="7934" y="10255"/>
                    </a:cubicBezTo>
                    <a:cubicBezTo>
                      <a:pt x="8071" y="10255"/>
                      <a:pt x="8207" y="10177"/>
                      <a:pt x="8272" y="10021"/>
                    </a:cubicBezTo>
                    <a:cubicBezTo>
                      <a:pt x="8343" y="9831"/>
                      <a:pt x="8463" y="9569"/>
                      <a:pt x="8653" y="9497"/>
                    </a:cubicBezTo>
                    <a:cubicBezTo>
                      <a:pt x="8698" y="9486"/>
                      <a:pt x="8744" y="9480"/>
                      <a:pt x="8792" y="9480"/>
                    </a:cubicBezTo>
                    <a:cubicBezTo>
                      <a:pt x="8947" y="9480"/>
                      <a:pt x="9120" y="9542"/>
                      <a:pt x="9320" y="9688"/>
                    </a:cubicBezTo>
                    <a:cubicBezTo>
                      <a:pt x="9677" y="9926"/>
                      <a:pt x="10010" y="10045"/>
                      <a:pt x="10415" y="10093"/>
                    </a:cubicBezTo>
                    <a:cubicBezTo>
                      <a:pt x="10441" y="10099"/>
                      <a:pt x="10466" y="10101"/>
                      <a:pt x="10491" y="10101"/>
                    </a:cubicBezTo>
                    <a:cubicBezTo>
                      <a:pt x="10758" y="10101"/>
                      <a:pt x="10921" y="9761"/>
                      <a:pt x="10725" y="9521"/>
                    </a:cubicBezTo>
                    <a:cubicBezTo>
                      <a:pt x="10511" y="9235"/>
                      <a:pt x="10272" y="8616"/>
                      <a:pt x="10058" y="7854"/>
                    </a:cubicBezTo>
                    <a:cubicBezTo>
                      <a:pt x="9653" y="6330"/>
                      <a:pt x="9701" y="5282"/>
                      <a:pt x="9701" y="5211"/>
                    </a:cubicBezTo>
                    <a:cubicBezTo>
                      <a:pt x="9772" y="4592"/>
                      <a:pt x="8701" y="4234"/>
                      <a:pt x="8034" y="4091"/>
                    </a:cubicBezTo>
                    <a:cubicBezTo>
                      <a:pt x="8248" y="3901"/>
                      <a:pt x="8439" y="3734"/>
                      <a:pt x="8582" y="3520"/>
                    </a:cubicBezTo>
                    <a:cubicBezTo>
                      <a:pt x="8748" y="3282"/>
                      <a:pt x="8724" y="2972"/>
                      <a:pt x="8510" y="2758"/>
                    </a:cubicBezTo>
                    <a:cubicBezTo>
                      <a:pt x="6938" y="1329"/>
                      <a:pt x="7153" y="1496"/>
                      <a:pt x="7153" y="1472"/>
                    </a:cubicBezTo>
                    <a:lnTo>
                      <a:pt x="7200" y="1448"/>
                    </a:lnTo>
                    <a:cubicBezTo>
                      <a:pt x="7899" y="989"/>
                      <a:pt x="7460" y="46"/>
                      <a:pt x="6810" y="46"/>
                    </a:cubicBezTo>
                    <a:cubicBezTo>
                      <a:pt x="6684" y="46"/>
                      <a:pt x="6550" y="81"/>
                      <a:pt x="6414" y="162"/>
                    </a:cubicBezTo>
                    <a:lnTo>
                      <a:pt x="6319" y="210"/>
                    </a:lnTo>
                    <a:cubicBezTo>
                      <a:pt x="6133" y="73"/>
                      <a:pt x="5913" y="1"/>
                      <a:pt x="56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3"/>
              <p:cNvSpPr/>
              <p:nvPr/>
            </p:nvSpPr>
            <p:spPr>
              <a:xfrm>
                <a:off x="4141128" y="2110888"/>
                <a:ext cx="35483" cy="2401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" y="429"/>
                    </a:cubicBezTo>
                    <a:cubicBezTo>
                      <a:pt x="1" y="525"/>
                      <a:pt x="48" y="596"/>
                      <a:pt x="144" y="596"/>
                    </a:cubicBezTo>
                    <a:cubicBezTo>
                      <a:pt x="239" y="596"/>
                      <a:pt x="287" y="525"/>
                      <a:pt x="287" y="429"/>
                    </a:cubicBezTo>
                    <a:cubicBezTo>
                      <a:pt x="287" y="382"/>
                      <a:pt x="358" y="310"/>
                      <a:pt x="406" y="310"/>
                    </a:cubicBezTo>
                    <a:cubicBezTo>
                      <a:pt x="477" y="310"/>
                      <a:pt x="525" y="382"/>
                      <a:pt x="525" y="429"/>
                    </a:cubicBezTo>
                    <a:cubicBezTo>
                      <a:pt x="525" y="525"/>
                      <a:pt x="572" y="596"/>
                      <a:pt x="668" y="596"/>
                    </a:cubicBezTo>
                    <a:cubicBezTo>
                      <a:pt x="763" y="596"/>
                      <a:pt x="811" y="525"/>
                      <a:pt x="811" y="429"/>
                    </a:cubicBezTo>
                    <a:cubicBezTo>
                      <a:pt x="882" y="167"/>
                      <a:pt x="715" y="1"/>
                      <a:pt x="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3"/>
              <p:cNvSpPr/>
              <p:nvPr/>
            </p:nvSpPr>
            <p:spPr>
              <a:xfrm>
                <a:off x="4244600" y="2110888"/>
                <a:ext cx="36448" cy="24017"/>
              </a:xfrm>
              <a:custGeom>
                <a:avLst/>
                <a:gdLst/>
                <a:ahLst/>
                <a:cxnLst/>
                <a:rect l="l" t="t" r="r" b="b"/>
                <a:pathLst>
                  <a:path w="906" h="597" extrusionOk="0">
                    <a:moveTo>
                      <a:pt x="453" y="1"/>
                    </a:moveTo>
                    <a:cubicBezTo>
                      <a:pt x="215" y="1"/>
                      <a:pt x="1" y="191"/>
                      <a:pt x="1" y="429"/>
                    </a:cubicBezTo>
                    <a:cubicBezTo>
                      <a:pt x="1" y="525"/>
                      <a:pt x="72" y="596"/>
                      <a:pt x="167" y="596"/>
                    </a:cubicBezTo>
                    <a:cubicBezTo>
                      <a:pt x="239" y="596"/>
                      <a:pt x="310" y="525"/>
                      <a:pt x="310" y="429"/>
                    </a:cubicBezTo>
                    <a:cubicBezTo>
                      <a:pt x="310" y="382"/>
                      <a:pt x="358" y="310"/>
                      <a:pt x="429" y="310"/>
                    </a:cubicBezTo>
                    <a:cubicBezTo>
                      <a:pt x="477" y="310"/>
                      <a:pt x="549" y="382"/>
                      <a:pt x="549" y="429"/>
                    </a:cubicBezTo>
                    <a:cubicBezTo>
                      <a:pt x="549" y="525"/>
                      <a:pt x="596" y="596"/>
                      <a:pt x="691" y="596"/>
                    </a:cubicBezTo>
                    <a:cubicBezTo>
                      <a:pt x="787" y="596"/>
                      <a:pt x="834" y="525"/>
                      <a:pt x="834" y="429"/>
                    </a:cubicBezTo>
                    <a:cubicBezTo>
                      <a:pt x="906" y="167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3"/>
              <p:cNvSpPr/>
              <p:nvPr/>
            </p:nvSpPr>
            <p:spPr>
              <a:xfrm>
                <a:off x="4191898" y="2135428"/>
                <a:ext cx="38379" cy="1790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445" extrusionOk="0">
                    <a:moveTo>
                      <a:pt x="770" y="1"/>
                    </a:moveTo>
                    <a:cubicBezTo>
                      <a:pt x="723" y="1"/>
                      <a:pt x="681" y="18"/>
                      <a:pt x="668" y="58"/>
                    </a:cubicBezTo>
                    <a:cubicBezTo>
                      <a:pt x="620" y="117"/>
                      <a:pt x="555" y="147"/>
                      <a:pt x="486" y="147"/>
                    </a:cubicBezTo>
                    <a:cubicBezTo>
                      <a:pt x="418" y="147"/>
                      <a:pt x="346" y="117"/>
                      <a:pt x="287" y="58"/>
                    </a:cubicBezTo>
                    <a:cubicBezTo>
                      <a:pt x="245" y="30"/>
                      <a:pt x="195" y="18"/>
                      <a:pt x="151" y="18"/>
                    </a:cubicBezTo>
                    <a:cubicBezTo>
                      <a:pt x="120" y="18"/>
                      <a:pt x="92" y="24"/>
                      <a:pt x="72" y="34"/>
                    </a:cubicBezTo>
                    <a:cubicBezTo>
                      <a:pt x="1" y="105"/>
                      <a:pt x="1" y="177"/>
                      <a:pt x="49" y="248"/>
                    </a:cubicBezTo>
                    <a:cubicBezTo>
                      <a:pt x="168" y="379"/>
                      <a:pt x="322" y="444"/>
                      <a:pt x="474" y="444"/>
                    </a:cubicBezTo>
                    <a:cubicBezTo>
                      <a:pt x="626" y="444"/>
                      <a:pt x="775" y="379"/>
                      <a:pt x="882" y="248"/>
                    </a:cubicBezTo>
                    <a:cubicBezTo>
                      <a:pt x="954" y="177"/>
                      <a:pt x="954" y="105"/>
                      <a:pt x="882" y="34"/>
                    </a:cubicBezTo>
                    <a:cubicBezTo>
                      <a:pt x="850" y="12"/>
                      <a:pt x="808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5" name="Imagem 84" descr="transfer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547" y="4299942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0"/>
          <p:cNvSpPr txBox="1">
            <a:spLocks noGrp="1"/>
          </p:cNvSpPr>
          <p:nvPr>
            <p:ph type="title"/>
          </p:nvPr>
        </p:nvSpPr>
        <p:spPr>
          <a:xfrm>
            <a:off x="1619672" y="0"/>
            <a:ext cx="5832648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smtClean="0"/>
              <a:t>Efeito de Estufa</a:t>
            </a:r>
            <a:endParaRPr dirty="0"/>
          </a:p>
        </p:txBody>
      </p:sp>
      <p:sp>
        <p:nvSpPr>
          <p:cNvPr id="604" name="Google Shape;604;p40"/>
          <p:cNvSpPr txBox="1">
            <a:spLocks noGrp="1"/>
          </p:cNvSpPr>
          <p:nvPr>
            <p:ph type="subTitle" idx="1"/>
          </p:nvPr>
        </p:nvSpPr>
        <p:spPr>
          <a:xfrm>
            <a:off x="1736800" y="1275606"/>
            <a:ext cx="6795640" cy="2664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b="1" dirty="0" smtClean="0"/>
              <a:t> efeito  de  estufa</a:t>
            </a:r>
            <a:endParaRPr lang="pt-PT" dirty="0" smtClean="0"/>
          </a:p>
          <a:p>
            <a:pPr algn="just"/>
            <a:r>
              <a:rPr lang="pt-PT" dirty="0" smtClean="0"/>
              <a:t>é um processo físico que ocorre quando uma parte da </a:t>
            </a:r>
            <a:r>
              <a:rPr lang="pt-PT" dirty="0" smtClean="0">
                <a:hlinkClick r:id="rId3" tooltip="Radiação infravermelha"/>
              </a:rPr>
              <a:t>radiação infravermelha</a:t>
            </a:r>
            <a:r>
              <a:rPr lang="pt-PT" dirty="0" smtClean="0"/>
              <a:t> (percebida como calor) é emitida pela superfície terrestre e absorvida por determinados </a:t>
            </a:r>
            <a:r>
              <a:rPr lang="pt-PT" dirty="0" smtClean="0">
                <a:hlinkClick r:id="rId4" tooltip="Gás"/>
              </a:rPr>
              <a:t>gases</a:t>
            </a:r>
            <a:r>
              <a:rPr lang="pt-PT" dirty="0" smtClean="0"/>
              <a:t> presentes na </a:t>
            </a:r>
            <a:r>
              <a:rPr lang="pt-PT" dirty="0" smtClean="0">
                <a:hlinkClick r:id="rId5" tooltip="Atmosfera"/>
              </a:rPr>
              <a:t>atmosfera</a:t>
            </a:r>
            <a:r>
              <a:rPr lang="pt-PT" dirty="0" smtClean="0"/>
              <a:t>, os chamados </a:t>
            </a:r>
            <a:r>
              <a:rPr lang="pt-PT" dirty="0" smtClean="0">
                <a:hlinkClick r:id="rId6" tooltip="Gases do efeito estufa"/>
              </a:rPr>
              <a:t>gases do efeito estufa</a:t>
            </a:r>
            <a:r>
              <a:rPr lang="pt-PT" dirty="0" smtClean="0"/>
              <a:t> ou gases estufa. 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Como consequência disso, parte do calor é irradiado de volta para a superfície, não sendo libertado para o espaço.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oogle Shape;641;p40"/>
          <p:cNvGrpSpPr/>
          <p:nvPr/>
        </p:nvGrpSpPr>
        <p:grpSpPr>
          <a:xfrm>
            <a:off x="7308304" y="3075806"/>
            <a:ext cx="482221" cy="673121"/>
            <a:chOff x="1042700" y="1269500"/>
            <a:chExt cx="240234" cy="335320"/>
          </a:xfrm>
        </p:grpSpPr>
        <p:sp>
          <p:nvSpPr>
            <p:cNvPr id="642" name="Google Shape;642;p40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643;p40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644" name="Google Shape;644;p40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40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40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40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40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40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40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40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40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40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654;p40"/>
          <p:cNvGrpSpPr/>
          <p:nvPr/>
        </p:nvGrpSpPr>
        <p:grpSpPr>
          <a:xfrm>
            <a:off x="7407251" y="3726699"/>
            <a:ext cx="315928" cy="673144"/>
            <a:chOff x="812463" y="1175275"/>
            <a:chExt cx="157390" cy="335331"/>
          </a:xfrm>
        </p:grpSpPr>
        <p:sp>
          <p:nvSpPr>
            <p:cNvPr id="655" name="Google Shape;655;p40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656;p40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657" name="Google Shape;657;p40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40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40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0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40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40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40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40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oogle Shape;665;p40"/>
          <p:cNvGrpSpPr/>
          <p:nvPr/>
        </p:nvGrpSpPr>
        <p:grpSpPr>
          <a:xfrm>
            <a:off x="655150" y="3823375"/>
            <a:ext cx="1111501" cy="713435"/>
            <a:chOff x="7061000" y="3479207"/>
            <a:chExt cx="586420" cy="376423"/>
          </a:xfrm>
        </p:grpSpPr>
        <p:sp>
          <p:nvSpPr>
            <p:cNvPr id="666" name="Google Shape;666;p40"/>
            <p:cNvSpPr/>
            <p:nvPr/>
          </p:nvSpPr>
          <p:spPr>
            <a:xfrm>
              <a:off x="7061000" y="3479207"/>
              <a:ext cx="586420" cy="376423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667;p40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668" name="Google Shape;668;p40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40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40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0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oogle Shape;672;p40"/>
          <p:cNvGrpSpPr/>
          <p:nvPr/>
        </p:nvGrpSpPr>
        <p:grpSpPr>
          <a:xfrm>
            <a:off x="7094089" y="749293"/>
            <a:ext cx="482195" cy="494510"/>
            <a:chOff x="7390410" y="1714112"/>
            <a:chExt cx="339694" cy="348418"/>
          </a:xfrm>
        </p:grpSpPr>
        <p:sp>
          <p:nvSpPr>
            <p:cNvPr id="673" name="Google Shape;673;p4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676;p40"/>
          <p:cNvGrpSpPr/>
          <p:nvPr/>
        </p:nvGrpSpPr>
        <p:grpSpPr>
          <a:xfrm rot="1853705">
            <a:off x="7766481" y="1124699"/>
            <a:ext cx="315899" cy="323982"/>
            <a:chOff x="7390410" y="1714112"/>
            <a:chExt cx="339694" cy="348418"/>
          </a:xfrm>
        </p:grpSpPr>
        <p:sp>
          <p:nvSpPr>
            <p:cNvPr id="677" name="Google Shape;677;p4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721;p52"/>
          <p:cNvGrpSpPr/>
          <p:nvPr/>
        </p:nvGrpSpPr>
        <p:grpSpPr>
          <a:xfrm>
            <a:off x="611560" y="411510"/>
            <a:ext cx="1152128" cy="936104"/>
            <a:chOff x="4890331" y="1110472"/>
            <a:chExt cx="499473" cy="472668"/>
          </a:xfrm>
        </p:grpSpPr>
        <p:sp>
          <p:nvSpPr>
            <p:cNvPr id="82" name="Google Shape;1722;p52"/>
            <p:cNvSpPr/>
            <p:nvPr/>
          </p:nvSpPr>
          <p:spPr>
            <a:xfrm>
              <a:off x="4903875" y="1110472"/>
              <a:ext cx="485929" cy="472668"/>
            </a:xfrm>
            <a:custGeom>
              <a:avLst/>
              <a:gdLst/>
              <a:ahLst/>
              <a:cxnLst/>
              <a:rect l="l" t="t" r="r" b="b"/>
              <a:pathLst>
                <a:path w="10407" h="10123" extrusionOk="0">
                  <a:moveTo>
                    <a:pt x="5505" y="1"/>
                  </a:moveTo>
                  <a:cubicBezTo>
                    <a:pt x="5488" y="1"/>
                    <a:pt x="5471" y="1"/>
                    <a:pt x="5454" y="1"/>
                  </a:cubicBezTo>
                  <a:cubicBezTo>
                    <a:pt x="4787" y="1"/>
                    <a:pt x="4096" y="144"/>
                    <a:pt x="3501" y="406"/>
                  </a:cubicBezTo>
                  <a:cubicBezTo>
                    <a:pt x="3453" y="406"/>
                    <a:pt x="3429" y="406"/>
                    <a:pt x="3382" y="453"/>
                  </a:cubicBezTo>
                  <a:lnTo>
                    <a:pt x="3286" y="525"/>
                  </a:lnTo>
                  <a:cubicBezTo>
                    <a:pt x="3280" y="537"/>
                    <a:pt x="3269" y="542"/>
                    <a:pt x="3256" y="542"/>
                  </a:cubicBezTo>
                  <a:cubicBezTo>
                    <a:pt x="3225" y="542"/>
                    <a:pt x="3183" y="520"/>
                    <a:pt x="3159" y="520"/>
                  </a:cubicBezTo>
                  <a:cubicBezTo>
                    <a:pt x="3152" y="520"/>
                    <a:pt x="3147" y="521"/>
                    <a:pt x="3144" y="525"/>
                  </a:cubicBezTo>
                  <a:cubicBezTo>
                    <a:pt x="2715" y="739"/>
                    <a:pt x="2358" y="1001"/>
                    <a:pt x="2024" y="1335"/>
                  </a:cubicBezTo>
                  <a:lnTo>
                    <a:pt x="2024" y="1430"/>
                  </a:lnTo>
                  <a:cubicBezTo>
                    <a:pt x="1429" y="2049"/>
                    <a:pt x="1024" y="2787"/>
                    <a:pt x="810" y="3597"/>
                  </a:cubicBezTo>
                  <a:cubicBezTo>
                    <a:pt x="714" y="3978"/>
                    <a:pt x="572" y="4335"/>
                    <a:pt x="333" y="4645"/>
                  </a:cubicBezTo>
                  <a:cubicBezTo>
                    <a:pt x="310" y="4669"/>
                    <a:pt x="286" y="4692"/>
                    <a:pt x="238" y="4764"/>
                  </a:cubicBezTo>
                  <a:lnTo>
                    <a:pt x="95" y="5145"/>
                  </a:lnTo>
                  <a:cubicBezTo>
                    <a:pt x="0" y="5407"/>
                    <a:pt x="119" y="5693"/>
                    <a:pt x="357" y="5812"/>
                  </a:cubicBezTo>
                  <a:cubicBezTo>
                    <a:pt x="429" y="5835"/>
                    <a:pt x="476" y="5835"/>
                    <a:pt x="548" y="5835"/>
                  </a:cubicBezTo>
                  <a:cubicBezTo>
                    <a:pt x="643" y="5835"/>
                    <a:pt x="714" y="5812"/>
                    <a:pt x="810" y="5740"/>
                  </a:cubicBezTo>
                  <a:cubicBezTo>
                    <a:pt x="905" y="6074"/>
                    <a:pt x="1000" y="6359"/>
                    <a:pt x="1143" y="6669"/>
                  </a:cubicBezTo>
                  <a:lnTo>
                    <a:pt x="1119" y="6764"/>
                  </a:lnTo>
                  <a:cubicBezTo>
                    <a:pt x="1286" y="7121"/>
                    <a:pt x="1500" y="7431"/>
                    <a:pt x="1738" y="7741"/>
                  </a:cubicBezTo>
                  <a:cubicBezTo>
                    <a:pt x="1905" y="7955"/>
                    <a:pt x="1977" y="8217"/>
                    <a:pt x="1881" y="8479"/>
                  </a:cubicBezTo>
                  <a:cubicBezTo>
                    <a:pt x="1762" y="8836"/>
                    <a:pt x="1667" y="9146"/>
                    <a:pt x="1667" y="9289"/>
                  </a:cubicBezTo>
                  <a:cubicBezTo>
                    <a:pt x="1667" y="9646"/>
                    <a:pt x="1977" y="9932"/>
                    <a:pt x="2334" y="9932"/>
                  </a:cubicBezTo>
                  <a:cubicBezTo>
                    <a:pt x="2691" y="9932"/>
                    <a:pt x="2977" y="9646"/>
                    <a:pt x="2977" y="9289"/>
                  </a:cubicBezTo>
                  <a:lnTo>
                    <a:pt x="2977" y="9217"/>
                  </a:lnTo>
                  <a:cubicBezTo>
                    <a:pt x="2957" y="9081"/>
                    <a:pt x="3097" y="8960"/>
                    <a:pt x="3240" y="8960"/>
                  </a:cubicBezTo>
                  <a:cubicBezTo>
                    <a:pt x="3272" y="8960"/>
                    <a:pt x="3304" y="8966"/>
                    <a:pt x="3334" y="8979"/>
                  </a:cubicBezTo>
                  <a:cubicBezTo>
                    <a:pt x="3763" y="9193"/>
                    <a:pt x="4215" y="9336"/>
                    <a:pt x="4691" y="9408"/>
                  </a:cubicBezTo>
                  <a:cubicBezTo>
                    <a:pt x="4834" y="9431"/>
                    <a:pt x="4953" y="9574"/>
                    <a:pt x="4953" y="9741"/>
                  </a:cubicBezTo>
                  <a:lnTo>
                    <a:pt x="4953" y="9765"/>
                  </a:lnTo>
                  <a:cubicBezTo>
                    <a:pt x="4953" y="9979"/>
                    <a:pt x="5120" y="10122"/>
                    <a:pt x="5358" y="10122"/>
                  </a:cubicBezTo>
                  <a:cubicBezTo>
                    <a:pt x="5596" y="10122"/>
                    <a:pt x="5787" y="9979"/>
                    <a:pt x="5787" y="9765"/>
                  </a:cubicBezTo>
                  <a:cubicBezTo>
                    <a:pt x="5787" y="9693"/>
                    <a:pt x="5811" y="9646"/>
                    <a:pt x="5835" y="9574"/>
                  </a:cubicBezTo>
                  <a:cubicBezTo>
                    <a:pt x="5906" y="9503"/>
                    <a:pt x="5954" y="9455"/>
                    <a:pt x="6049" y="9431"/>
                  </a:cubicBezTo>
                  <a:lnTo>
                    <a:pt x="6073" y="9431"/>
                  </a:lnTo>
                  <a:cubicBezTo>
                    <a:pt x="6478" y="9384"/>
                    <a:pt x="6835" y="9289"/>
                    <a:pt x="7192" y="9146"/>
                  </a:cubicBezTo>
                  <a:cubicBezTo>
                    <a:pt x="7225" y="9127"/>
                    <a:pt x="7261" y="9118"/>
                    <a:pt x="7295" y="9118"/>
                  </a:cubicBezTo>
                  <a:cubicBezTo>
                    <a:pt x="7434" y="9118"/>
                    <a:pt x="7564" y="9255"/>
                    <a:pt x="7525" y="9408"/>
                  </a:cubicBezTo>
                  <a:cubicBezTo>
                    <a:pt x="7478" y="9574"/>
                    <a:pt x="7454" y="9693"/>
                    <a:pt x="7454" y="9765"/>
                  </a:cubicBezTo>
                  <a:cubicBezTo>
                    <a:pt x="7454" y="9812"/>
                    <a:pt x="7454" y="9860"/>
                    <a:pt x="7478" y="9908"/>
                  </a:cubicBezTo>
                  <a:cubicBezTo>
                    <a:pt x="7549" y="10027"/>
                    <a:pt x="7692" y="10122"/>
                    <a:pt x="7835" y="10122"/>
                  </a:cubicBezTo>
                  <a:cubicBezTo>
                    <a:pt x="8073" y="10122"/>
                    <a:pt x="8264" y="9979"/>
                    <a:pt x="8264" y="9765"/>
                  </a:cubicBezTo>
                  <a:lnTo>
                    <a:pt x="8264" y="9741"/>
                  </a:lnTo>
                  <a:cubicBezTo>
                    <a:pt x="8168" y="9146"/>
                    <a:pt x="8383" y="8503"/>
                    <a:pt x="8835" y="8074"/>
                  </a:cubicBezTo>
                  <a:lnTo>
                    <a:pt x="8859" y="8026"/>
                  </a:lnTo>
                  <a:cubicBezTo>
                    <a:pt x="8888" y="8004"/>
                    <a:pt x="8925" y="7994"/>
                    <a:pt x="8960" y="7994"/>
                  </a:cubicBezTo>
                  <a:cubicBezTo>
                    <a:pt x="9039" y="7994"/>
                    <a:pt x="9114" y="8047"/>
                    <a:pt x="9097" y="8145"/>
                  </a:cubicBezTo>
                  <a:cubicBezTo>
                    <a:pt x="9050" y="8241"/>
                    <a:pt x="9050" y="8312"/>
                    <a:pt x="9050" y="8336"/>
                  </a:cubicBezTo>
                  <a:cubicBezTo>
                    <a:pt x="9050" y="8693"/>
                    <a:pt x="9359" y="8979"/>
                    <a:pt x="9716" y="8979"/>
                  </a:cubicBezTo>
                  <a:cubicBezTo>
                    <a:pt x="10074" y="8979"/>
                    <a:pt x="10383" y="8693"/>
                    <a:pt x="10383" y="8336"/>
                  </a:cubicBezTo>
                  <a:cubicBezTo>
                    <a:pt x="10407" y="8145"/>
                    <a:pt x="10312" y="7717"/>
                    <a:pt x="10193" y="7193"/>
                  </a:cubicBezTo>
                  <a:cubicBezTo>
                    <a:pt x="10050" y="6693"/>
                    <a:pt x="10050" y="6121"/>
                    <a:pt x="10145" y="5597"/>
                  </a:cubicBezTo>
                  <a:cubicBezTo>
                    <a:pt x="10193" y="5288"/>
                    <a:pt x="10216" y="5002"/>
                    <a:pt x="10216" y="4692"/>
                  </a:cubicBezTo>
                  <a:cubicBezTo>
                    <a:pt x="10216" y="4335"/>
                    <a:pt x="10193" y="3978"/>
                    <a:pt x="10097" y="3621"/>
                  </a:cubicBezTo>
                  <a:lnTo>
                    <a:pt x="10050" y="3597"/>
                  </a:lnTo>
                  <a:lnTo>
                    <a:pt x="10074" y="3597"/>
                  </a:lnTo>
                  <a:cubicBezTo>
                    <a:pt x="9601" y="1541"/>
                    <a:pt x="7744" y="1"/>
                    <a:pt x="550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1723;p52"/>
            <p:cNvGrpSpPr/>
            <p:nvPr/>
          </p:nvGrpSpPr>
          <p:grpSpPr>
            <a:xfrm>
              <a:off x="4890331" y="1133219"/>
              <a:ext cx="474271" cy="424386"/>
              <a:chOff x="4890331" y="1133219"/>
              <a:chExt cx="474271" cy="424386"/>
            </a:xfrm>
          </p:grpSpPr>
          <p:sp>
            <p:nvSpPr>
              <p:cNvPr id="84" name="Google Shape;1724;p52"/>
              <p:cNvSpPr/>
              <p:nvPr/>
            </p:nvSpPr>
            <p:spPr>
              <a:xfrm>
                <a:off x="4890331" y="1157638"/>
                <a:ext cx="463731" cy="389024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9670" extrusionOk="0">
                    <a:moveTo>
                      <a:pt x="4645" y="0"/>
                    </a:moveTo>
                    <a:cubicBezTo>
                      <a:pt x="4573" y="0"/>
                      <a:pt x="4549" y="24"/>
                      <a:pt x="4502" y="48"/>
                    </a:cubicBezTo>
                    <a:cubicBezTo>
                      <a:pt x="4502" y="48"/>
                      <a:pt x="1" y="7073"/>
                      <a:pt x="7193" y="8978"/>
                    </a:cubicBezTo>
                    <a:lnTo>
                      <a:pt x="7240" y="8978"/>
                    </a:lnTo>
                    <a:cubicBezTo>
                      <a:pt x="7621" y="8931"/>
                      <a:pt x="7979" y="8836"/>
                      <a:pt x="8336" y="8669"/>
                    </a:cubicBezTo>
                    <a:cubicBezTo>
                      <a:pt x="8363" y="8657"/>
                      <a:pt x="8391" y="8652"/>
                      <a:pt x="8419" y="8652"/>
                    </a:cubicBezTo>
                    <a:cubicBezTo>
                      <a:pt x="8565" y="8652"/>
                      <a:pt x="8709" y="8795"/>
                      <a:pt x="8669" y="8955"/>
                    </a:cubicBezTo>
                    <a:cubicBezTo>
                      <a:pt x="8622" y="9121"/>
                      <a:pt x="8598" y="9240"/>
                      <a:pt x="8598" y="9312"/>
                    </a:cubicBezTo>
                    <a:cubicBezTo>
                      <a:pt x="8598" y="9359"/>
                      <a:pt x="8598" y="9407"/>
                      <a:pt x="8622" y="9455"/>
                    </a:cubicBezTo>
                    <a:cubicBezTo>
                      <a:pt x="8693" y="9574"/>
                      <a:pt x="8836" y="9669"/>
                      <a:pt x="8979" y="9669"/>
                    </a:cubicBezTo>
                    <a:cubicBezTo>
                      <a:pt x="9217" y="9669"/>
                      <a:pt x="9407" y="9502"/>
                      <a:pt x="9407" y="9312"/>
                    </a:cubicBezTo>
                    <a:lnTo>
                      <a:pt x="9407" y="9264"/>
                    </a:lnTo>
                    <a:cubicBezTo>
                      <a:pt x="9312" y="8669"/>
                      <a:pt x="9527" y="8050"/>
                      <a:pt x="9979" y="7621"/>
                    </a:cubicBezTo>
                    <a:lnTo>
                      <a:pt x="10003" y="7573"/>
                    </a:lnTo>
                    <a:cubicBezTo>
                      <a:pt x="10032" y="7551"/>
                      <a:pt x="10069" y="7541"/>
                      <a:pt x="10104" y="7541"/>
                    </a:cubicBezTo>
                    <a:cubicBezTo>
                      <a:pt x="10183" y="7541"/>
                      <a:pt x="10257" y="7594"/>
                      <a:pt x="10241" y="7692"/>
                    </a:cubicBezTo>
                    <a:cubicBezTo>
                      <a:pt x="10217" y="7788"/>
                      <a:pt x="10217" y="7859"/>
                      <a:pt x="10217" y="7883"/>
                    </a:cubicBezTo>
                    <a:cubicBezTo>
                      <a:pt x="10217" y="8240"/>
                      <a:pt x="10503" y="8526"/>
                      <a:pt x="10860" y="8526"/>
                    </a:cubicBezTo>
                    <a:cubicBezTo>
                      <a:pt x="11217" y="8526"/>
                      <a:pt x="11527" y="8240"/>
                      <a:pt x="11527" y="7883"/>
                    </a:cubicBezTo>
                    <a:cubicBezTo>
                      <a:pt x="11527" y="7740"/>
                      <a:pt x="11432" y="7288"/>
                      <a:pt x="11313" y="6788"/>
                    </a:cubicBezTo>
                    <a:cubicBezTo>
                      <a:pt x="11170" y="6264"/>
                      <a:pt x="11170" y="5716"/>
                      <a:pt x="11241" y="5168"/>
                    </a:cubicBezTo>
                    <a:cubicBezTo>
                      <a:pt x="11313" y="4882"/>
                      <a:pt x="11336" y="4573"/>
                      <a:pt x="11336" y="4287"/>
                    </a:cubicBezTo>
                    <a:cubicBezTo>
                      <a:pt x="11336" y="3930"/>
                      <a:pt x="11313" y="3573"/>
                      <a:pt x="11217" y="3215"/>
                    </a:cubicBezTo>
                    <a:lnTo>
                      <a:pt x="46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725;p52"/>
              <p:cNvSpPr/>
              <p:nvPr/>
            </p:nvSpPr>
            <p:spPr>
              <a:xfrm>
                <a:off x="4981372" y="1158604"/>
                <a:ext cx="198334" cy="388059"/>
              </a:xfrm>
              <a:custGeom>
                <a:avLst/>
                <a:gdLst/>
                <a:ahLst/>
                <a:cxnLst/>
                <a:rect l="l" t="t" r="r" b="b"/>
                <a:pathLst>
                  <a:path w="4930" h="9646" extrusionOk="0">
                    <a:moveTo>
                      <a:pt x="2143" y="0"/>
                    </a:moveTo>
                    <a:cubicBezTo>
                      <a:pt x="2120" y="24"/>
                      <a:pt x="2048" y="24"/>
                      <a:pt x="2024" y="48"/>
                    </a:cubicBezTo>
                    <a:cubicBezTo>
                      <a:pt x="1620" y="262"/>
                      <a:pt x="1262" y="524"/>
                      <a:pt x="929" y="858"/>
                    </a:cubicBezTo>
                    <a:lnTo>
                      <a:pt x="0" y="6287"/>
                    </a:lnTo>
                    <a:cubicBezTo>
                      <a:pt x="167" y="6644"/>
                      <a:pt x="381" y="6954"/>
                      <a:pt x="619" y="7264"/>
                    </a:cubicBezTo>
                    <a:cubicBezTo>
                      <a:pt x="810" y="7478"/>
                      <a:pt x="857" y="7740"/>
                      <a:pt x="762" y="8002"/>
                    </a:cubicBezTo>
                    <a:cubicBezTo>
                      <a:pt x="667" y="8359"/>
                      <a:pt x="572" y="8669"/>
                      <a:pt x="572" y="8812"/>
                    </a:cubicBezTo>
                    <a:cubicBezTo>
                      <a:pt x="572" y="9169"/>
                      <a:pt x="857" y="9455"/>
                      <a:pt x="1215" y="9455"/>
                    </a:cubicBezTo>
                    <a:cubicBezTo>
                      <a:pt x="1572" y="9455"/>
                      <a:pt x="1881" y="9169"/>
                      <a:pt x="1881" y="8812"/>
                    </a:cubicBezTo>
                    <a:lnTo>
                      <a:pt x="1881" y="8740"/>
                    </a:lnTo>
                    <a:cubicBezTo>
                      <a:pt x="1842" y="8604"/>
                      <a:pt x="1979" y="8483"/>
                      <a:pt x="2134" y="8483"/>
                    </a:cubicBezTo>
                    <a:cubicBezTo>
                      <a:pt x="2169" y="8483"/>
                      <a:pt x="2204" y="8489"/>
                      <a:pt x="2239" y="8502"/>
                    </a:cubicBezTo>
                    <a:cubicBezTo>
                      <a:pt x="2644" y="8716"/>
                      <a:pt x="3096" y="8859"/>
                      <a:pt x="3572" y="8931"/>
                    </a:cubicBezTo>
                    <a:cubicBezTo>
                      <a:pt x="3715" y="8954"/>
                      <a:pt x="3834" y="9097"/>
                      <a:pt x="3834" y="9264"/>
                    </a:cubicBezTo>
                    <a:lnTo>
                      <a:pt x="3834" y="9288"/>
                    </a:lnTo>
                    <a:cubicBezTo>
                      <a:pt x="3834" y="9502"/>
                      <a:pt x="4025" y="9645"/>
                      <a:pt x="4263" y="9645"/>
                    </a:cubicBezTo>
                    <a:cubicBezTo>
                      <a:pt x="4501" y="9645"/>
                      <a:pt x="4668" y="9502"/>
                      <a:pt x="4668" y="9288"/>
                    </a:cubicBezTo>
                    <a:cubicBezTo>
                      <a:pt x="4668" y="9216"/>
                      <a:pt x="4692" y="9169"/>
                      <a:pt x="4739" y="9097"/>
                    </a:cubicBezTo>
                    <a:cubicBezTo>
                      <a:pt x="4787" y="9026"/>
                      <a:pt x="4858" y="8978"/>
                      <a:pt x="4930" y="8954"/>
                    </a:cubicBezTo>
                    <a:cubicBezTo>
                      <a:pt x="1429" y="5811"/>
                      <a:pt x="1739" y="2001"/>
                      <a:pt x="2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726;p52"/>
              <p:cNvSpPr/>
              <p:nvPr/>
            </p:nvSpPr>
            <p:spPr>
              <a:xfrm>
                <a:off x="4937280" y="1193081"/>
                <a:ext cx="118839" cy="218489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5431" extrusionOk="0">
                    <a:moveTo>
                      <a:pt x="2073" y="1"/>
                    </a:moveTo>
                    <a:cubicBezTo>
                      <a:pt x="1453" y="620"/>
                      <a:pt x="1001" y="1406"/>
                      <a:pt x="810" y="2263"/>
                    </a:cubicBezTo>
                    <a:cubicBezTo>
                      <a:pt x="715" y="2644"/>
                      <a:pt x="572" y="3001"/>
                      <a:pt x="334" y="3311"/>
                    </a:cubicBezTo>
                    <a:cubicBezTo>
                      <a:pt x="286" y="3335"/>
                      <a:pt x="263" y="3358"/>
                      <a:pt x="239" y="3430"/>
                    </a:cubicBezTo>
                    <a:lnTo>
                      <a:pt x="96" y="3811"/>
                    </a:lnTo>
                    <a:cubicBezTo>
                      <a:pt x="1" y="4073"/>
                      <a:pt x="120" y="4359"/>
                      <a:pt x="358" y="4478"/>
                    </a:cubicBezTo>
                    <a:cubicBezTo>
                      <a:pt x="405" y="4501"/>
                      <a:pt x="477" y="4501"/>
                      <a:pt x="525" y="4501"/>
                    </a:cubicBezTo>
                    <a:cubicBezTo>
                      <a:pt x="620" y="4501"/>
                      <a:pt x="715" y="4478"/>
                      <a:pt x="810" y="4406"/>
                    </a:cubicBezTo>
                    <a:cubicBezTo>
                      <a:pt x="882" y="4763"/>
                      <a:pt x="1001" y="5097"/>
                      <a:pt x="1168" y="5430"/>
                    </a:cubicBezTo>
                    <a:lnTo>
                      <a:pt x="1191" y="5430"/>
                    </a:lnTo>
                    <a:cubicBezTo>
                      <a:pt x="1572" y="5383"/>
                      <a:pt x="1882" y="5073"/>
                      <a:pt x="1882" y="4668"/>
                    </a:cubicBezTo>
                    <a:cubicBezTo>
                      <a:pt x="1882" y="4621"/>
                      <a:pt x="1882" y="4549"/>
                      <a:pt x="1834" y="4501"/>
                    </a:cubicBezTo>
                    <a:cubicBezTo>
                      <a:pt x="1763" y="4168"/>
                      <a:pt x="1906" y="3835"/>
                      <a:pt x="2192" y="3668"/>
                    </a:cubicBezTo>
                    <a:lnTo>
                      <a:pt x="2501" y="3525"/>
                    </a:lnTo>
                    <a:cubicBezTo>
                      <a:pt x="2787" y="3335"/>
                      <a:pt x="2954" y="2977"/>
                      <a:pt x="2835" y="2620"/>
                    </a:cubicBezTo>
                    <a:lnTo>
                      <a:pt x="20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727;p52"/>
              <p:cNvSpPr/>
              <p:nvPr/>
            </p:nvSpPr>
            <p:spPr>
              <a:xfrm>
                <a:off x="5076194" y="1140380"/>
                <a:ext cx="264472" cy="237639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5907" extrusionOk="0">
                    <a:moveTo>
                      <a:pt x="2005" y="0"/>
                    </a:moveTo>
                    <a:cubicBezTo>
                      <a:pt x="1988" y="0"/>
                      <a:pt x="1971" y="1"/>
                      <a:pt x="1954" y="1"/>
                    </a:cubicBezTo>
                    <a:cubicBezTo>
                      <a:pt x="1287" y="1"/>
                      <a:pt x="596" y="144"/>
                      <a:pt x="1" y="429"/>
                    </a:cubicBezTo>
                    <a:lnTo>
                      <a:pt x="215" y="1358"/>
                    </a:lnTo>
                    <a:cubicBezTo>
                      <a:pt x="277" y="1794"/>
                      <a:pt x="647" y="2067"/>
                      <a:pt x="1056" y="2067"/>
                    </a:cubicBezTo>
                    <a:cubicBezTo>
                      <a:pt x="1117" y="2067"/>
                      <a:pt x="1178" y="2061"/>
                      <a:pt x="1239" y="2049"/>
                    </a:cubicBezTo>
                    <a:cubicBezTo>
                      <a:pt x="1311" y="2025"/>
                      <a:pt x="1358" y="2025"/>
                      <a:pt x="1430" y="2025"/>
                    </a:cubicBezTo>
                    <a:cubicBezTo>
                      <a:pt x="1787" y="2025"/>
                      <a:pt x="2144" y="2263"/>
                      <a:pt x="2263" y="2620"/>
                    </a:cubicBezTo>
                    <a:lnTo>
                      <a:pt x="2549" y="3478"/>
                    </a:lnTo>
                    <a:cubicBezTo>
                      <a:pt x="2668" y="3906"/>
                      <a:pt x="3025" y="4025"/>
                      <a:pt x="3335" y="4049"/>
                    </a:cubicBezTo>
                    <a:cubicBezTo>
                      <a:pt x="3597" y="4049"/>
                      <a:pt x="3787" y="4287"/>
                      <a:pt x="3787" y="4525"/>
                    </a:cubicBezTo>
                    <a:lnTo>
                      <a:pt x="3787" y="5335"/>
                    </a:lnTo>
                    <a:cubicBezTo>
                      <a:pt x="3787" y="5621"/>
                      <a:pt x="4025" y="5907"/>
                      <a:pt x="4335" y="5907"/>
                    </a:cubicBezTo>
                    <a:cubicBezTo>
                      <a:pt x="4526" y="5907"/>
                      <a:pt x="4668" y="5811"/>
                      <a:pt x="4764" y="5716"/>
                    </a:cubicBezTo>
                    <a:cubicBezTo>
                      <a:pt x="4883" y="5597"/>
                      <a:pt x="4930" y="5454"/>
                      <a:pt x="4930" y="5311"/>
                    </a:cubicBezTo>
                    <a:lnTo>
                      <a:pt x="4930" y="4859"/>
                    </a:lnTo>
                    <a:cubicBezTo>
                      <a:pt x="4930" y="4287"/>
                      <a:pt x="5359" y="3811"/>
                      <a:pt x="5931" y="3716"/>
                    </a:cubicBezTo>
                    <a:lnTo>
                      <a:pt x="6431" y="3644"/>
                    </a:lnTo>
                    <a:lnTo>
                      <a:pt x="6574" y="3597"/>
                    </a:lnTo>
                    <a:cubicBezTo>
                      <a:pt x="6101" y="1541"/>
                      <a:pt x="4244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728;p52"/>
              <p:cNvSpPr/>
              <p:nvPr/>
            </p:nvSpPr>
            <p:spPr>
              <a:xfrm>
                <a:off x="5066619" y="1406742"/>
                <a:ext cx="49845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01" extrusionOk="0">
                    <a:moveTo>
                      <a:pt x="620" y="0"/>
                    </a:moveTo>
                    <a:cubicBezTo>
                      <a:pt x="286" y="0"/>
                      <a:pt x="1" y="238"/>
                      <a:pt x="1" y="500"/>
                    </a:cubicBezTo>
                    <a:cubicBezTo>
                      <a:pt x="1" y="762"/>
                      <a:pt x="263" y="1000"/>
                      <a:pt x="620" y="1000"/>
                    </a:cubicBezTo>
                    <a:cubicBezTo>
                      <a:pt x="953" y="1000"/>
                      <a:pt x="1239" y="762"/>
                      <a:pt x="1239" y="500"/>
                    </a:cubicBezTo>
                    <a:cubicBezTo>
                      <a:pt x="1239" y="238"/>
                      <a:pt x="953" y="0"/>
                      <a:pt x="6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729;p52"/>
              <p:cNvSpPr/>
              <p:nvPr/>
            </p:nvSpPr>
            <p:spPr>
              <a:xfrm>
                <a:off x="5205533" y="1406742"/>
                <a:ext cx="49885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001" extrusionOk="0">
                    <a:moveTo>
                      <a:pt x="620" y="0"/>
                    </a:moveTo>
                    <a:cubicBezTo>
                      <a:pt x="286" y="0"/>
                      <a:pt x="1" y="238"/>
                      <a:pt x="1" y="500"/>
                    </a:cubicBezTo>
                    <a:cubicBezTo>
                      <a:pt x="1" y="762"/>
                      <a:pt x="286" y="1000"/>
                      <a:pt x="620" y="1000"/>
                    </a:cubicBezTo>
                    <a:cubicBezTo>
                      <a:pt x="953" y="1000"/>
                      <a:pt x="1239" y="762"/>
                      <a:pt x="1239" y="500"/>
                    </a:cubicBezTo>
                    <a:cubicBezTo>
                      <a:pt x="1239" y="238"/>
                      <a:pt x="953" y="0"/>
                      <a:pt x="6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730;p52"/>
              <p:cNvSpPr/>
              <p:nvPr/>
            </p:nvSpPr>
            <p:spPr>
              <a:xfrm>
                <a:off x="4924728" y="1133219"/>
                <a:ext cx="439875" cy="424386"/>
              </a:xfrm>
              <a:custGeom>
                <a:avLst/>
                <a:gdLst/>
                <a:ahLst/>
                <a:cxnLst/>
                <a:rect l="l" t="t" r="r" b="b"/>
                <a:pathLst>
                  <a:path w="10934" h="10549" extrusionOk="0">
                    <a:moveTo>
                      <a:pt x="3623" y="774"/>
                    </a:moveTo>
                    <a:lnTo>
                      <a:pt x="3766" y="1512"/>
                    </a:lnTo>
                    <a:cubicBezTo>
                      <a:pt x="3870" y="2013"/>
                      <a:pt x="4322" y="2368"/>
                      <a:pt x="4800" y="2368"/>
                    </a:cubicBezTo>
                    <a:cubicBezTo>
                      <a:pt x="4868" y="2368"/>
                      <a:pt x="4936" y="2361"/>
                      <a:pt x="5004" y="2346"/>
                    </a:cubicBezTo>
                    <a:cubicBezTo>
                      <a:pt x="5038" y="2341"/>
                      <a:pt x="5071" y="2339"/>
                      <a:pt x="5104" y="2339"/>
                    </a:cubicBezTo>
                    <a:cubicBezTo>
                      <a:pt x="5426" y="2339"/>
                      <a:pt x="5730" y="2542"/>
                      <a:pt x="5838" y="2822"/>
                    </a:cubicBezTo>
                    <a:lnTo>
                      <a:pt x="6147" y="3703"/>
                    </a:lnTo>
                    <a:cubicBezTo>
                      <a:pt x="6266" y="4084"/>
                      <a:pt x="6600" y="4322"/>
                      <a:pt x="7076" y="4370"/>
                    </a:cubicBezTo>
                    <a:cubicBezTo>
                      <a:pt x="7243" y="4418"/>
                      <a:pt x="7362" y="4537"/>
                      <a:pt x="7362" y="4703"/>
                    </a:cubicBezTo>
                    <a:lnTo>
                      <a:pt x="7362" y="5442"/>
                    </a:lnTo>
                    <a:cubicBezTo>
                      <a:pt x="7362" y="5942"/>
                      <a:pt x="7737" y="6192"/>
                      <a:pt x="8112" y="6192"/>
                    </a:cubicBezTo>
                    <a:cubicBezTo>
                      <a:pt x="8487" y="6192"/>
                      <a:pt x="8862" y="5942"/>
                      <a:pt x="8862" y="5442"/>
                    </a:cubicBezTo>
                    <a:lnTo>
                      <a:pt x="8862" y="5013"/>
                    </a:lnTo>
                    <a:cubicBezTo>
                      <a:pt x="8862" y="4537"/>
                      <a:pt x="9219" y="4108"/>
                      <a:pt x="9696" y="4013"/>
                    </a:cubicBezTo>
                    <a:cubicBezTo>
                      <a:pt x="10077" y="3965"/>
                      <a:pt x="10196" y="3918"/>
                      <a:pt x="10219" y="3918"/>
                    </a:cubicBezTo>
                    <a:cubicBezTo>
                      <a:pt x="10553" y="5466"/>
                      <a:pt x="9934" y="5918"/>
                      <a:pt x="10291" y="7418"/>
                    </a:cubicBezTo>
                    <a:cubicBezTo>
                      <a:pt x="10458" y="8204"/>
                      <a:pt x="10481" y="8419"/>
                      <a:pt x="10481" y="8490"/>
                    </a:cubicBezTo>
                    <a:cubicBezTo>
                      <a:pt x="10517" y="8838"/>
                      <a:pt x="10287" y="9011"/>
                      <a:pt x="10050" y="9011"/>
                    </a:cubicBezTo>
                    <a:cubicBezTo>
                      <a:pt x="9816" y="9011"/>
                      <a:pt x="9576" y="8844"/>
                      <a:pt x="9576" y="8514"/>
                    </a:cubicBezTo>
                    <a:cubicBezTo>
                      <a:pt x="9576" y="8490"/>
                      <a:pt x="9576" y="8466"/>
                      <a:pt x="9600" y="8371"/>
                    </a:cubicBezTo>
                    <a:cubicBezTo>
                      <a:pt x="9624" y="8252"/>
                      <a:pt x="9576" y="8109"/>
                      <a:pt x="9410" y="8038"/>
                    </a:cubicBezTo>
                    <a:cubicBezTo>
                      <a:pt x="9370" y="8022"/>
                      <a:pt x="9328" y="8014"/>
                      <a:pt x="9285" y="8014"/>
                    </a:cubicBezTo>
                    <a:cubicBezTo>
                      <a:pt x="9201" y="8014"/>
                      <a:pt x="9116" y="8045"/>
                      <a:pt x="9053" y="8109"/>
                    </a:cubicBezTo>
                    <a:lnTo>
                      <a:pt x="9029" y="8133"/>
                    </a:lnTo>
                    <a:cubicBezTo>
                      <a:pt x="8195" y="8966"/>
                      <a:pt x="8410" y="9966"/>
                      <a:pt x="8410" y="9966"/>
                    </a:cubicBezTo>
                    <a:cubicBezTo>
                      <a:pt x="8410" y="10109"/>
                      <a:pt x="8279" y="10181"/>
                      <a:pt x="8148" y="10181"/>
                    </a:cubicBezTo>
                    <a:cubicBezTo>
                      <a:pt x="8017" y="10181"/>
                      <a:pt x="7886" y="10109"/>
                      <a:pt x="7886" y="9966"/>
                    </a:cubicBezTo>
                    <a:cubicBezTo>
                      <a:pt x="7886" y="9966"/>
                      <a:pt x="7886" y="9919"/>
                      <a:pt x="7957" y="9657"/>
                    </a:cubicBezTo>
                    <a:cubicBezTo>
                      <a:pt x="8036" y="9379"/>
                      <a:pt x="7819" y="9151"/>
                      <a:pt x="7579" y="9151"/>
                    </a:cubicBezTo>
                    <a:cubicBezTo>
                      <a:pt x="7530" y="9151"/>
                      <a:pt x="7481" y="9161"/>
                      <a:pt x="7433" y="9181"/>
                    </a:cubicBezTo>
                    <a:cubicBezTo>
                      <a:pt x="7052" y="9323"/>
                      <a:pt x="6719" y="9419"/>
                      <a:pt x="6338" y="9466"/>
                    </a:cubicBezTo>
                    <a:cubicBezTo>
                      <a:pt x="6123" y="9490"/>
                      <a:pt x="5933" y="9705"/>
                      <a:pt x="5933" y="9966"/>
                    </a:cubicBezTo>
                    <a:cubicBezTo>
                      <a:pt x="5933" y="10086"/>
                      <a:pt x="5814" y="10181"/>
                      <a:pt x="5695" y="10181"/>
                    </a:cubicBezTo>
                    <a:cubicBezTo>
                      <a:pt x="5552" y="10181"/>
                      <a:pt x="5433" y="10062"/>
                      <a:pt x="5457" y="9966"/>
                    </a:cubicBezTo>
                    <a:cubicBezTo>
                      <a:pt x="5480" y="9728"/>
                      <a:pt x="5314" y="9490"/>
                      <a:pt x="5052" y="9466"/>
                    </a:cubicBezTo>
                    <a:cubicBezTo>
                      <a:pt x="4599" y="9419"/>
                      <a:pt x="4147" y="9252"/>
                      <a:pt x="3742" y="9062"/>
                    </a:cubicBezTo>
                    <a:cubicBezTo>
                      <a:pt x="3672" y="9024"/>
                      <a:pt x="3601" y="9007"/>
                      <a:pt x="3534" y="9007"/>
                    </a:cubicBezTo>
                    <a:cubicBezTo>
                      <a:pt x="3301" y="9007"/>
                      <a:pt x="3110" y="9208"/>
                      <a:pt x="3147" y="9466"/>
                    </a:cubicBezTo>
                    <a:cubicBezTo>
                      <a:pt x="3170" y="9728"/>
                      <a:pt x="2956" y="10014"/>
                      <a:pt x="2670" y="10014"/>
                    </a:cubicBezTo>
                    <a:cubicBezTo>
                      <a:pt x="2385" y="10014"/>
                      <a:pt x="2146" y="9800"/>
                      <a:pt x="2146" y="9490"/>
                    </a:cubicBezTo>
                    <a:cubicBezTo>
                      <a:pt x="2146" y="9443"/>
                      <a:pt x="2194" y="9300"/>
                      <a:pt x="2361" y="8752"/>
                    </a:cubicBezTo>
                    <a:cubicBezTo>
                      <a:pt x="2480" y="8419"/>
                      <a:pt x="2385" y="8109"/>
                      <a:pt x="2194" y="7823"/>
                    </a:cubicBezTo>
                    <a:cubicBezTo>
                      <a:pt x="1980" y="7585"/>
                      <a:pt x="1837" y="7323"/>
                      <a:pt x="1670" y="7061"/>
                    </a:cubicBezTo>
                    <a:cubicBezTo>
                      <a:pt x="2123" y="6918"/>
                      <a:pt x="2385" y="6442"/>
                      <a:pt x="2265" y="5966"/>
                    </a:cubicBezTo>
                    <a:cubicBezTo>
                      <a:pt x="2218" y="5680"/>
                      <a:pt x="2337" y="5418"/>
                      <a:pt x="2551" y="5299"/>
                    </a:cubicBezTo>
                    <a:cubicBezTo>
                      <a:pt x="2599" y="5251"/>
                      <a:pt x="3528" y="4942"/>
                      <a:pt x="3289" y="4084"/>
                    </a:cubicBezTo>
                    <a:lnTo>
                      <a:pt x="3147" y="3513"/>
                    </a:lnTo>
                    <a:cubicBezTo>
                      <a:pt x="3107" y="3434"/>
                      <a:pt x="3051" y="3388"/>
                      <a:pt x="2979" y="3388"/>
                    </a:cubicBezTo>
                    <a:cubicBezTo>
                      <a:pt x="2964" y="3388"/>
                      <a:pt x="2949" y="3390"/>
                      <a:pt x="2932" y="3394"/>
                    </a:cubicBezTo>
                    <a:cubicBezTo>
                      <a:pt x="2837" y="3418"/>
                      <a:pt x="2789" y="3513"/>
                      <a:pt x="2813" y="3608"/>
                    </a:cubicBezTo>
                    <a:lnTo>
                      <a:pt x="2956" y="4180"/>
                    </a:lnTo>
                    <a:cubicBezTo>
                      <a:pt x="3147" y="4727"/>
                      <a:pt x="2456" y="4942"/>
                      <a:pt x="2385" y="5013"/>
                    </a:cubicBezTo>
                    <a:cubicBezTo>
                      <a:pt x="2027" y="5204"/>
                      <a:pt x="1861" y="5632"/>
                      <a:pt x="1956" y="6037"/>
                    </a:cubicBezTo>
                    <a:cubicBezTo>
                      <a:pt x="2027" y="6370"/>
                      <a:pt x="1837" y="6704"/>
                      <a:pt x="1527" y="6752"/>
                    </a:cubicBezTo>
                    <a:cubicBezTo>
                      <a:pt x="1408" y="6490"/>
                      <a:pt x="1313" y="6204"/>
                      <a:pt x="1241" y="5894"/>
                    </a:cubicBezTo>
                    <a:cubicBezTo>
                      <a:pt x="1209" y="5813"/>
                      <a:pt x="1143" y="5776"/>
                      <a:pt x="1082" y="5776"/>
                    </a:cubicBezTo>
                    <a:cubicBezTo>
                      <a:pt x="1053" y="5776"/>
                      <a:pt x="1026" y="5784"/>
                      <a:pt x="1003" y="5799"/>
                    </a:cubicBezTo>
                    <a:cubicBezTo>
                      <a:pt x="942" y="5840"/>
                      <a:pt x="880" y="5858"/>
                      <a:pt x="820" y="5858"/>
                    </a:cubicBezTo>
                    <a:cubicBezTo>
                      <a:pt x="604" y="5858"/>
                      <a:pt x="433" y="5619"/>
                      <a:pt x="527" y="5394"/>
                    </a:cubicBezTo>
                    <a:cubicBezTo>
                      <a:pt x="694" y="4965"/>
                      <a:pt x="694" y="4965"/>
                      <a:pt x="717" y="4918"/>
                    </a:cubicBezTo>
                    <a:cubicBezTo>
                      <a:pt x="956" y="4608"/>
                      <a:pt x="1146" y="4227"/>
                      <a:pt x="1265" y="3822"/>
                    </a:cubicBezTo>
                    <a:cubicBezTo>
                      <a:pt x="1432" y="3060"/>
                      <a:pt x="1789" y="2394"/>
                      <a:pt x="2313" y="1822"/>
                    </a:cubicBezTo>
                    <a:lnTo>
                      <a:pt x="2623" y="2941"/>
                    </a:lnTo>
                    <a:cubicBezTo>
                      <a:pt x="2670" y="3013"/>
                      <a:pt x="2718" y="3060"/>
                      <a:pt x="2789" y="3060"/>
                    </a:cubicBezTo>
                    <a:cubicBezTo>
                      <a:pt x="2908" y="3060"/>
                      <a:pt x="2956" y="2941"/>
                      <a:pt x="2932" y="2870"/>
                    </a:cubicBezTo>
                    <a:lnTo>
                      <a:pt x="2551" y="1560"/>
                    </a:lnTo>
                    <a:cubicBezTo>
                      <a:pt x="2861" y="1227"/>
                      <a:pt x="3218" y="988"/>
                      <a:pt x="3623" y="774"/>
                    </a:cubicBezTo>
                    <a:close/>
                    <a:moveTo>
                      <a:pt x="5760" y="0"/>
                    </a:moveTo>
                    <a:cubicBezTo>
                      <a:pt x="3555" y="0"/>
                      <a:pt x="1484" y="1494"/>
                      <a:pt x="932" y="3775"/>
                    </a:cubicBezTo>
                    <a:cubicBezTo>
                      <a:pt x="837" y="4132"/>
                      <a:pt x="694" y="4489"/>
                      <a:pt x="456" y="4775"/>
                    </a:cubicBezTo>
                    <a:cubicBezTo>
                      <a:pt x="360" y="4846"/>
                      <a:pt x="360" y="4918"/>
                      <a:pt x="194" y="5323"/>
                    </a:cubicBezTo>
                    <a:cubicBezTo>
                      <a:pt x="1" y="5794"/>
                      <a:pt x="347" y="6245"/>
                      <a:pt x="800" y="6245"/>
                    </a:cubicBezTo>
                    <a:cubicBezTo>
                      <a:pt x="850" y="6245"/>
                      <a:pt x="903" y="6240"/>
                      <a:pt x="956" y="6228"/>
                    </a:cubicBezTo>
                    <a:cubicBezTo>
                      <a:pt x="1146" y="6918"/>
                      <a:pt x="1480" y="7537"/>
                      <a:pt x="1908" y="8109"/>
                    </a:cubicBezTo>
                    <a:cubicBezTo>
                      <a:pt x="2075" y="8276"/>
                      <a:pt x="2099" y="8490"/>
                      <a:pt x="2027" y="8704"/>
                    </a:cubicBezTo>
                    <a:cubicBezTo>
                      <a:pt x="1837" y="9300"/>
                      <a:pt x="1789" y="9466"/>
                      <a:pt x="1789" y="9562"/>
                    </a:cubicBezTo>
                    <a:cubicBezTo>
                      <a:pt x="1789" y="10014"/>
                      <a:pt x="2146" y="10395"/>
                      <a:pt x="2623" y="10395"/>
                    </a:cubicBezTo>
                    <a:cubicBezTo>
                      <a:pt x="3123" y="10395"/>
                      <a:pt x="3480" y="9943"/>
                      <a:pt x="3432" y="9466"/>
                    </a:cubicBezTo>
                    <a:cubicBezTo>
                      <a:pt x="3432" y="9425"/>
                      <a:pt x="3468" y="9366"/>
                      <a:pt x="3524" y="9366"/>
                    </a:cubicBezTo>
                    <a:cubicBezTo>
                      <a:pt x="3532" y="9366"/>
                      <a:pt x="3542" y="9368"/>
                      <a:pt x="3551" y="9371"/>
                    </a:cubicBezTo>
                    <a:cubicBezTo>
                      <a:pt x="4004" y="9585"/>
                      <a:pt x="4480" y="9728"/>
                      <a:pt x="4956" y="9824"/>
                    </a:cubicBezTo>
                    <a:cubicBezTo>
                      <a:pt x="5028" y="9824"/>
                      <a:pt x="5099" y="9919"/>
                      <a:pt x="5076" y="9966"/>
                    </a:cubicBezTo>
                    <a:cubicBezTo>
                      <a:pt x="5028" y="10276"/>
                      <a:pt x="5314" y="10538"/>
                      <a:pt x="5623" y="10538"/>
                    </a:cubicBezTo>
                    <a:cubicBezTo>
                      <a:pt x="5957" y="10538"/>
                      <a:pt x="6219" y="10276"/>
                      <a:pt x="6195" y="10014"/>
                    </a:cubicBezTo>
                    <a:cubicBezTo>
                      <a:pt x="6195" y="9919"/>
                      <a:pt x="6266" y="9847"/>
                      <a:pt x="6314" y="9847"/>
                    </a:cubicBezTo>
                    <a:cubicBezTo>
                      <a:pt x="6695" y="9800"/>
                      <a:pt x="7124" y="9705"/>
                      <a:pt x="7481" y="9562"/>
                    </a:cubicBezTo>
                    <a:cubicBezTo>
                      <a:pt x="7489" y="9557"/>
                      <a:pt x="7498" y="9555"/>
                      <a:pt x="7508" y="9555"/>
                    </a:cubicBezTo>
                    <a:cubicBezTo>
                      <a:pt x="7551" y="9555"/>
                      <a:pt x="7596" y="9598"/>
                      <a:pt x="7576" y="9657"/>
                    </a:cubicBezTo>
                    <a:cubicBezTo>
                      <a:pt x="7505" y="9919"/>
                      <a:pt x="7481" y="10014"/>
                      <a:pt x="7481" y="10038"/>
                    </a:cubicBezTo>
                    <a:cubicBezTo>
                      <a:pt x="7481" y="10386"/>
                      <a:pt x="7756" y="10549"/>
                      <a:pt x="8039" y="10549"/>
                    </a:cubicBezTo>
                    <a:cubicBezTo>
                      <a:pt x="8357" y="10549"/>
                      <a:pt x="8685" y="10344"/>
                      <a:pt x="8648" y="9966"/>
                    </a:cubicBezTo>
                    <a:cubicBezTo>
                      <a:pt x="8576" y="9419"/>
                      <a:pt x="8767" y="8847"/>
                      <a:pt x="9148" y="8419"/>
                    </a:cubicBezTo>
                    <a:lnTo>
                      <a:pt x="9148" y="8419"/>
                    </a:lnTo>
                    <a:cubicBezTo>
                      <a:pt x="9048" y="9069"/>
                      <a:pt x="9506" y="9397"/>
                      <a:pt x="9963" y="9397"/>
                    </a:cubicBezTo>
                    <a:cubicBezTo>
                      <a:pt x="10377" y="9397"/>
                      <a:pt x="10791" y="9128"/>
                      <a:pt x="10791" y="8585"/>
                    </a:cubicBezTo>
                    <a:cubicBezTo>
                      <a:pt x="10886" y="8419"/>
                      <a:pt x="10839" y="8228"/>
                      <a:pt x="10648" y="7347"/>
                    </a:cubicBezTo>
                    <a:cubicBezTo>
                      <a:pt x="10529" y="6823"/>
                      <a:pt x="10481" y="6323"/>
                      <a:pt x="10577" y="5775"/>
                    </a:cubicBezTo>
                    <a:cubicBezTo>
                      <a:pt x="10934" y="3941"/>
                      <a:pt x="10196" y="1965"/>
                      <a:pt x="8576" y="846"/>
                    </a:cubicBezTo>
                    <a:cubicBezTo>
                      <a:pt x="8556" y="816"/>
                      <a:pt x="8524" y="802"/>
                      <a:pt x="8488" y="802"/>
                    </a:cubicBezTo>
                    <a:cubicBezTo>
                      <a:pt x="8437" y="802"/>
                      <a:pt x="8380" y="828"/>
                      <a:pt x="8338" y="869"/>
                    </a:cubicBezTo>
                    <a:cubicBezTo>
                      <a:pt x="8291" y="917"/>
                      <a:pt x="8314" y="1036"/>
                      <a:pt x="8386" y="1108"/>
                    </a:cubicBezTo>
                    <a:cubicBezTo>
                      <a:pt x="9219" y="1703"/>
                      <a:pt x="9862" y="2584"/>
                      <a:pt x="10172" y="3632"/>
                    </a:cubicBezTo>
                    <a:lnTo>
                      <a:pt x="9648" y="3727"/>
                    </a:lnTo>
                    <a:cubicBezTo>
                      <a:pt x="9005" y="3822"/>
                      <a:pt x="8552" y="4370"/>
                      <a:pt x="8552" y="5037"/>
                    </a:cubicBezTo>
                    <a:lnTo>
                      <a:pt x="8552" y="5489"/>
                    </a:lnTo>
                    <a:cubicBezTo>
                      <a:pt x="8552" y="5751"/>
                      <a:pt x="8344" y="5882"/>
                      <a:pt x="8136" y="5882"/>
                    </a:cubicBezTo>
                    <a:cubicBezTo>
                      <a:pt x="7927" y="5882"/>
                      <a:pt x="7719" y="5751"/>
                      <a:pt x="7719" y="5489"/>
                    </a:cubicBezTo>
                    <a:lnTo>
                      <a:pt x="7719" y="4703"/>
                    </a:lnTo>
                    <a:cubicBezTo>
                      <a:pt x="7719" y="4370"/>
                      <a:pt x="7457" y="4084"/>
                      <a:pt x="7124" y="4061"/>
                    </a:cubicBezTo>
                    <a:cubicBezTo>
                      <a:pt x="6790" y="4013"/>
                      <a:pt x="6552" y="3870"/>
                      <a:pt x="6504" y="3608"/>
                    </a:cubicBezTo>
                    <a:cubicBezTo>
                      <a:pt x="6498" y="3598"/>
                      <a:pt x="6494" y="3596"/>
                      <a:pt x="6492" y="3596"/>
                    </a:cubicBezTo>
                    <a:cubicBezTo>
                      <a:pt x="6490" y="3596"/>
                      <a:pt x="6490" y="3598"/>
                      <a:pt x="6489" y="3598"/>
                    </a:cubicBezTo>
                    <a:cubicBezTo>
                      <a:pt x="6484" y="3598"/>
                      <a:pt x="6466" y="3531"/>
                      <a:pt x="6195" y="2751"/>
                    </a:cubicBezTo>
                    <a:cubicBezTo>
                      <a:pt x="6053" y="2306"/>
                      <a:pt x="5672" y="2033"/>
                      <a:pt x="5225" y="2033"/>
                    </a:cubicBezTo>
                    <a:cubicBezTo>
                      <a:pt x="5145" y="2033"/>
                      <a:pt x="5063" y="2042"/>
                      <a:pt x="4980" y="2060"/>
                    </a:cubicBezTo>
                    <a:cubicBezTo>
                      <a:pt x="4930" y="2073"/>
                      <a:pt x="4880" y="2079"/>
                      <a:pt x="4830" y="2079"/>
                    </a:cubicBezTo>
                    <a:cubicBezTo>
                      <a:pt x="4499" y="2079"/>
                      <a:pt x="4185" y="1819"/>
                      <a:pt x="4123" y="1489"/>
                    </a:cubicBezTo>
                    <a:lnTo>
                      <a:pt x="3932" y="655"/>
                    </a:lnTo>
                    <a:cubicBezTo>
                      <a:pt x="4490" y="421"/>
                      <a:pt x="5106" y="296"/>
                      <a:pt x="5732" y="296"/>
                    </a:cubicBezTo>
                    <a:cubicBezTo>
                      <a:pt x="6443" y="296"/>
                      <a:pt x="7167" y="456"/>
                      <a:pt x="7838" y="798"/>
                    </a:cubicBezTo>
                    <a:cubicBezTo>
                      <a:pt x="7864" y="804"/>
                      <a:pt x="7889" y="807"/>
                      <a:pt x="7913" y="807"/>
                    </a:cubicBezTo>
                    <a:cubicBezTo>
                      <a:pt x="7979" y="807"/>
                      <a:pt x="8035" y="785"/>
                      <a:pt x="8052" y="750"/>
                    </a:cubicBezTo>
                    <a:cubicBezTo>
                      <a:pt x="8076" y="655"/>
                      <a:pt x="8052" y="560"/>
                      <a:pt x="7981" y="536"/>
                    </a:cubicBezTo>
                    <a:cubicBezTo>
                      <a:pt x="7261" y="170"/>
                      <a:pt x="6503" y="0"/>
                      <a:pt x="57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731;p52"/>
              <p:cNvSpPr/>
              <p:nvPr/>
            </p:nvSpPr>
            <p:spPr>
              <a:xfrm>
                <a:off x="5128895" y="1413662"/>
                <a:ext cx="62316" cy="26471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58" extrusionOk="0">
                    <a:moveTo>
                      <a:pt x="780" y="1"/>
                    </a:moveTo>
                    <a:cubicBezTo>
                      <a:pt x="519" y="1"/>
                      <a:pt x="251" y="126"/>
                      <a:pt x="48" y="376"/>
                    </a:cubicBezTo>
                    <a:cubicBezTo>
                      <a:pt x="1" y="447"/>
                      <a:pt x="24" y="566"/>
                      <a:pt x="96" y="614"/>
                    </a:cubicBezTo>
                    <a:cubicBezTo>
                      <a:pt x="126" y="644"/>
                      <a:pt x="160" y="657"/>
                      <a:pt x="195" y="657"/>
                    </a:cubicBezTo>
                    <a:cubicBezTo>
                      <a:pt x="243" y="657"/>
                      <a:pt x="292" y="632"/>
                      <a:pt x="334" y="590"/>
                    </a:cubicBezTo>
                    <a:cubicBezTo>
                      <a:pt x="453" y="412"/>
                      <a:pt x="614" y="322"/>
                      <a:pt x="775" y="322"/>
                    </a:cubicBezTo>
                    <a:cubicBezTo>
                      <a:pt x="935" y="322"/>
                      <a:pt x="1096" y="412"/>
                      <a:pt x="1215" y="590"/>
                    </a:cubicBezTo>
                    <a:cubicBezTo>
                      <a:pt x="1257" y="632"/>
                      <a:pt x="1298" y="657"/>
                      <a:pt x="1344" y="657"/>
                    </a:cubicBezTo>
                    <a:cubicBezTo>
                      <a:pt x="1378" y="657"/>
                      <a:pt x="1413" y="644"/>
                      <a:pt x="1453" y="614"/>
                    </a:cubicBezTo>
                    <a:cubicBezTo>
                      <a:pt x="1525" y="566"/>
                      <a:pt x="1548" y="471"/>
                      <a:pt x="1477" y="376"/>
                    </a:cubicBezTo>
                    <a:cubicBezTo>
                      <a:pt x="1298" y="126"/>
                      <a:pt x="1042" y="1"/>
                      <a:pt x="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732;p52"/>
              <p:cNvSpPr/>
              <p:nvPr/>
            </p:nvSpPr>
            <p:spPr>
              <a:xfrm>
                <a:off x="5080056" y="1396041"/>
                <a:ext cx="45058" cy="20316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05" extrusionOk="0">
                    <a:moveTo>
                      <a:pt x="953" y="1"/>
                    </a:moveTo>
                    <a:cubicBezTo>
                      <a:pt x="905" y="1"/>
                      <a:pt x="859" y="25"/>
                      <a:pt x="834" y="76"/>
                    </a:cubicBezTo>
                    <a:cubicBezTo>
                      <a:pt x="774" y="147"/>
                      <a:pt x="685" y="183"/>
                      <a:pt x="589" y="183"/>
                    </a:cubicBezTo>
                    <a:cubicBezTo>
                      <a:pt x="494" y="183"/>
                      <a:pt x="393" y="147"/>
                      <a:pt x="310" y="76"/>
                    </a:cubicBezTo>
                    <a:cubicBezTo>
                      <a:pt x="279" y="46"/>
                      <a:pt x="230" y="15"/>
                      <a:pt x="174" y="15"/>
                    </a:cubicBezTo>
                    <a:cubicBezTo>
                      <a:pt x="141" y="15"/>
                      <a:pt x="106" y="26"/>
                      <a:pt x="71" y="52"/>
                    </a:cubicBezTo>
                    <a:cubicBezTo>
                      <a:pt x="24" y="99"/>
                      <a:pt x="0" y="195"/>
                      <a:pt x="48" y="290"/>
                    </a:cubicBezTo>
                    <a:cubicBezTo>
                      <a:pt x="179" y="433"/>
                      <a:pt x="363" y="504"/>
                      <a:pt x="545" y="504"/>
                    </a:cubicBezTo>
                    <a:cubicBezTo>
                      <a:pt x="726" y="504"/>
                      <a:pt x="905" y="433"/>
                      <a:pt x="1024" y="290"/>
                    </a:cubicBezTo>
                    <a:cubicBezTo>
                      <a:pt x="1119" y="195"/>
                      <a:pt x="1119" y="99"/>
                      <a:pt x="1072" y="52"/>
                    </a:cubicBezTo>
                    <a:cubicBezTo>
                      <a:pt x="1039" y="19"/>
                      <a:pt x="995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733;p52"/>
              <p:cNvSpPr/>
              <p:nvPr/>
            </p:nvSpPr>
            <p:spPr>
              <a:xfrm>
                <a:off x="5193102" y="1396041"/>
                <a:ext cx="46023" cy="20316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05" extrusionOk="0">
                    <a:moveTo>
                      <a:pt x="971" y="1"/>
                    </a:moveTo>
                    <a:cubicBezTo>
                      <a:pt x="924" y="1"/>
                      <a:pt x="872" y="25"/>
                      <a:pt x="834" y="76"/>
                    </a:cubicBezTo>
                    <a:cubicBezTo>
                      <a:pt x="774" y="147"/>
                      <a:pt x="685" y="183"/>
                      <a:pt x="593" y="183"/>
                    </a:cubicBezTo>
                    <a:cubicBezTo>
                      <a:pt x="500" y="183"/>
                      <a:pt x="405" y="147"/>
                      <a:pt x="334" y="76"/>
                    </a:cubicBezTo>
                    <a:cubicBezTo>
                      <a:pt x="288" y="46"/>
                      <a:pt x="243" y="15"/>
                      <a:pt x="192" y="15"/>
                    </a:cubicBezTo>
                    <a:cubicBezTo>
                      <a:pt x="162" y="15"/>
                      <a:pt x="130" y="26"/>
                      <a:pt x="95" y="52"/>
                    </a:cubicBezTo>
                    <a:cubicBezTo>
                      <a:pt x="48" y="99"/>
                      <a:pt x="0" y="195"/>
                      <a:pt x="72" y="290"/>
                    </a:cubicBezTo>
                    <a:cubicBezTo>
                      <a:pt x="203" y="433"/>
                      <a:pt x="387" y="504"/>
                      <a:pt x="569" y="504"/>
                    </a:cubicBezTo>
                    <a:cubicBezTo>
                      <a:pt x="750" y="504"/>
                      <a:pt x="929" y="433"/>
                      <a:pt x="1048" y="290"/>
                    </a:cubicBezTo>
                    <a:cubicBezTo>
                      <a:pt x="1143" y="195"/>
                      <a:pt x="1143" y="99"/>
                      <a:pt x="1072" y="52"/>
                    </a:cubicBezTo>
                    <a:cubicBezTo>
                      <a:pt x="1050" y="19"/>
                      <a:pt x="1012" y="1"/>
                      <a:pt x="9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" name="Imagem 55" descr="transferi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547" y="4443958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0"/>
          <p:cNvSpPr txBox="1">
            <a:spLocks noGrp="1"/>
          </p:cNvSpPr>
          <p:nvPr>
            <p:ph type="title"/>
          </p:nvPr>
        </p:nvSpPr>
        <p:spPr>
          <a:xfrm>
            <a:off x="2123728" y="0"/>
            <a:ext cx="5832648" cy="73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dirty="0" smtClean="0"/>
              <a:t>Efeito de Estufa</a:t>
            </a:r>
            <a:endParaRPr sz="3200" dirty="0"/>
          </a:p>
        </p:txBody>
      </p:sp>
      <p:sp>
        <p:nvSpPr>
          <p:cNvPr id="604" name="Google Shape;604;p40"/>
          <p:cNvSpPr txBox="1">
            <a:spLocks noGrp="1"/>
          </p:cNvSpPr>
          <p:nvPr>
            <p:ph type="subTitle" idx="1"/>
          </p:nvPr>
        </p:nvSpPr>
        <p:spPr>
          <a:xfrm>
            <a:off x="1736800" y="1275606"/>
            <a:ext cx="5670600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6" name="Google Shape;676;p40"/>
          <p:cNvGrpSpPr/>
          <p:nvPr/>
        </p:nvGrpSpPr>
        <p:grpSpPr>
          <a:xfrm rot="1853705">
            <a:off x="8767334" y="58117"/>
            <a:ext cx="315899" cy="323982"/>
            <a:chOff x="7390410" y="1714112"/>
            <a:chExt cx="339694" cy="348418"/>
          </a:xfrm>
        </p:grpSpPr>
        <p:sp>
          <p:nvSpPr>
            <p:cNvPr id="677" name="Google Shape;677;p40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" name="Imagem 80" descr="Efeito_estuf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27534"/>
            <a:ext cx="7992888" cy="4515966"/>
          </a:xfrm>
          <a:prstGeom prst="rect">
            <a:avLst/>
          </a:prstGeom>
        </p:spPr>
      </p:pic>
      <p:grpSp>
        <p:nvGrpSpPr>
          <p:cNvPr id="15" name="Google Shape;4398;p68"/>
          <p:cNvGrpSpPr/>
          <p:nvPr/>
        </p:nvGrpSpPr>
        <p:grpSpPr>
          <a:xfrm rot="552839">
            <a:off x="128734" y="383168"/>
            <a:ext cx="533604" cy="992788"/>
            <a:chOff x="1998687" y="1194201"/>
            <a:chExt cx="887535" cy="1203555"/>
          </a:xfrm>
        </p:grpSpPr>
        <p:sp>
          <p:nvSpPr>
            <p:cNvPr id="16" name="Google Shape;4399;p68"/>
            <p:cNvSpPr/>
            <p:nvPr/>
          </p:nvSpPr>
          <p:spPr>
            <a:xfrm>
              <a:off x="1998687" y="1194201"/>
              <a:ext cx="887535" cy="1203555"/>
            </a:xfrm>
            <a:custGeom>
              <a:avLst/>
              <a:gdLst/>
              <a:ahLst/>
              <a:cxnLst/>
              <a:rect l="l" t="t" r="r" b="b"/>
              <a:pathLst>
                <a:path w="25838" h="35038" extrusionOk="0">
                  <a:moveTo>
                    <a:pt x="12673" y="0"/>
                  </a:moveTo>
                  <a:cubicBezTo>
                    <a:pt x="12600" y="0"/>
                    <a:pt x="12524" y="40"/>
                    <a:pt x="12524" y="108"/>
                  </a:cubicBezTo>
                  <a:cubicBezTo>
                    <a:pt x="12767" y="1962"/>
                    <a:pt x="11733" y="3634"/>
                    <a:pt x="10791" y="5154"/>
                  </a:cubicBezTo>
                  <a:cubicBezTo>
                    <a:pt x="9849" y="6643"/>
                    <a:pt x="8724" y="8011"/>
                    <a:pt x="7630" y="9349"/>
                  </a:cubicBezTo>
                  <a:cubicBezTo>
                    <a:pt x="5776" y="11598"/>
                    <a:pt x="3831" y="13786"/>
                    <a:pt x="2463" y="16340"/>
                  </a:cubicBezTo>
                  <a:cubicBezTo>
                    <a:pt x="183" y="20747"/>
                    <a:pt x="1" y="26309"/>
                    <a:pt x="2949" y="30291"/>
                  </a:cubicBezTo>
                  <a:cubicBezTo>
                    <a:pt x="3101" y="30473"/>
                    <a:pt x="3253" y="30625"/>
                    <a:pt x="3375" y="30808"/>
                  </a:cubicBezTo>
                  <a:lnTo>
                    <a:pt x="3496" y="30929"/>
                  </a:lnTo>
                  <a:cubicBezTo>
                    <a:pt x="3648" y="31112"/>
                    <a:pt x="3800" y="31264"/>
                    <a:pt x="3983" y="31416"/>
                  </a:cubicBezTo>
                  <a:cubicBezTo>
                    <a:pt x="6414" y="33817"/>
                    <a:pt x="10001" y="34942"/>
                    <a:pt x="13557" y="35033"/>
                  </a:cubicBezTo>
                  <a:cubicBezTo>
                    <a:pt x="13668" y="35036"/>
                    <a:pt x="13779" y="35037"/>
                    <a:pt x="13890" y="35037"/>
                  </a:cubicBezTo>
                  <a:cubicBezTo>
                    <a:pt x="14843" y="35037"/>
                    <a:pt x="15793" y="34926"/>
                    <a:pt x="16718" y="34790"/>
                  </a:cubicBezTo>
                  <a:cubicBezTo>
                    <a:pt x="17752" y="34607"/>
                    <a:pt x="18724" y="34334"/>
                    <a:pt x="19667" y="33999"/>
                  </a:cubicBezTo>
                  <a:cubicBezTo>
                    <a:pt x="21126" y="33422"/>
                    <a:pt x="22311" y="32571"/>
                    <a:pt x="23223" y="31446"/>
                  </a:cubicBezTo>
                  <a:cubicBezTo>
                    <a:pt x="23436" y="31203"/>
                    <a:pt x="23679" y="30899"/>
                    <a:pt x="23861" y="30595"/>
                  </a:cubicBezTo>
                  <a:cubicBezTo>
                    <a:pt x="24044" y="30291"/>
                    <a:pt x="24226" y="29987"/>
                    <a:pt x="24378" y="29622"/>
                  </a:cubicBezTo>
                  <a:cubicBezTo>
                    <a:pt x="24743" y="28984"/>
                    <a:pt x="24986" y="28315"/>
                    <a:pt x="25229" y="27586"/>
                  </a:cubicBezTo>
                  <a:cubicBezTo>
                    <a:pt x="25381" y="27039"/>
                    <a:pt x="25533" y="26492"/>
                    <a:pt x="25594" y="25945"/>
                  </a:cubicBezTo>
                  <a:cubicBezTo>
                    <a:pt x="25685" y="25428"/>
                    <a:pt x="25746" y="24850"/>
                    <a:pt x="25807" y="24273"/>
                  </a:cubicBezTo>
                  <a:cubicBezTo>
                    <a:pt x="25807" y="24090"/>
                    <a:pt x="25837" y="23908"/>
                    <a:pt x="25837" y="23695"/>
                  </a:cubicBezTo>
                  <a:lnTo>
                    <a:pt x="25837" y="23148"/>
                  </a:lnTo>
                  <a:cubicBezTo>
                    <a:pt x="25837" y="21628"/>
                    <a:pt x="25563" y="20139"/>
                    <a:pt x="25138" y="18802"/>
                  </a:cubicBezTo>
                  <a:cubicBezTo>
                    <a:pt x="24652" y="17221"/>
                    <a:pt x="23861" y="15792"/>
                    <a:pt x="22858" y="14516"/>
                  </a:cubicBezTo>
                  <a:cubicBezTo>
                    <a:pt x="22706" y="14333"/>
                    <a:pt x="22615" y="14121"/>
                    <a:pt x="22463" y="13938"/>
                  </a:cubicBezTo>
                  <a:cubicBezTo>
                    <a:pt x="22220" y="13665"/>
                    <a:pt x="22007" y="13361"/>
                    <a:pt x="21764" y="13118"/>
                  </a:cubicBezTo>
                  <a:cubicBezTo>
                    <a:pt x="21551" y="12844"/>
                    <a:pt x="21308" y="12570"/>
                    <a:pt x="21095" y="12358"/>
                  </a:cubicBezTo>
                  <a:cubicBezTo>
                    <a:pt x="20943" y="12145"/>
                    <a:pt x="20791" y="11993"/>
                    <a:pt x="20609" y="11811"/>
                  </a:cubicBezTo>
                  <a:cubicBezTo>
                    <a:pt x="18572" y="9683"/>
                    <a:pt x="16414" y="7677"/>
                    <a:pt x="14925" y="5245"/>
                  </a:cubicBezTo>
                  <a:cubicBezTo>
                    <a:pt x="14773" y="5002"/>
                    <a:pt x="14682" y="4789"/>
                    <a:pt x="14530" y="4546"/>
                  </a:cubicBezTo>
                  <a:cubicBezTo>
                    <a:pt x="14287" y="4151"/>
                    <a:pt x="14104" y="3725"/>
                    <a:pt x="13922" y="3300"/>
                  </a:cubicBezTo>
                  <a:cubicBezTo>
                    <a:pt x="13679" y="2813"/>
                    <a:pt x="13527" y="2266"/>
                    <a:pt x="13375" y="1719"/>
                  </a:cubicBezTo>
                  <a:cubicBezTo>
                    <a:pt x="13253" y="1263"/>
                    <a:pt x="13192" y="747"/>
                    <a:pt x="13101" y="291"/>
                  </a:cubicBezTo>
                  <a:cubicBezTo>
                    <a:pt x="13101" y="260"/>
                    <a:pt x="13101" y="230"/>
                    <a:pt x="13071" y="199"/>
                  </a:cubicBezTo>
                  <a:lnTo>
                    <a:pt x="13071" y="139"/>
                  </a:lnTo>
                  <a:lnTo>
                    <a:pt x="12980" y="78"/>
                  </a:lnTo>
                  <a:lnTo>
                    <a:pt x="12797" y="78"/>
                  </a:lnTo>
                  <a:cubicBezTo>
                    <a:pt x="12784" y="25"/>
                    <a:pt x="12730" y="0"/>
                    <a:pt x="12673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4400;p68"/>
            <p:cNvGrpSpPr/>
            <p:nvPr/>
          </p:nvGrpSpPr>
          <p:grpSpPr>
            <a:xfrm>
              <a:off x="2027054" y="1279981"/>
              <a:ext cx="830801" cy="1080054"/>
              <a:chOff x="2027054" y="1279981"/>
              <a:chExt cx="830801" cy="1080054"/>
            </a:xfrm>
          </p:grpSpPr>
          <p:sp>
            <p:nvSpPr>
              <p:cNvPr id="18" name="Google Shape;4401;p68"/>
              <p:cNvSpPr/>
              <p:nvPr/>
            </p:nvSpPr>
            <p:spPr>
              <a:xfrm>
                <a:off x="2027054" y="1321919"/>
                <a:ext cx="786670" cy="1023199"/>
              </a:xfrm>
              <a:custGeom>
                <a:avLst/>
                <a:gdLst/>
                <a:ahLst/>
                <a:cxnLst/>
                <a:rect l="l" t="t" r="r" b="b"/>
                <a:pathLst>
                  <a:path w="25473" h="33132" extrusionOk="0">
                    <a:moveTo>
                      <a:pt x="12949" y="1"/>
                    </a:moveTo>
                    <a:cubicBezTo>
                      <a:pt x="12767" y="2280"/>
                      <a:pt x="11004" y="4469"/>
                      <a:pt x="9697" y="6232"/>
                    </a:cubicBezTo>
                    <a:cubicBezTo>
                      <a:pt x="7661" y="8815"/>
                      <a:pt x="5381" y="11156"/>
                      <a:pt x="3648" y="13952"/>
                    </a:cubicBezTo>
                    <a:cubicBezTo>
                      <a:pt x="578" y="18846"/>
                      <a:pt x="1" y="25746"/>
                      <a:pt x="4621" y="29971"/>
                    </a:cubicBezTo>
                    <a:cubicBezTo>
                      <a:pt x="6870" y="32038"/>
                      <a:pt x="9940" y="32949"/>
                      <a:pt x="12949" y="33101"/>
                    </a:cubicBezTo>
                    <a:cubicBezTo>
                      <a:pt x="13318" y="33121"/>
                      <a:pt x="13693" y="33131"/>
                      <a:pt x="14071" y="33131"/>
                    </a:cubicBezTo>
                    <a:cubicBezTo>
                      <a:pt x="16661" y="33131"/>
                      <a:pt x="19430" y="32641"/>
                      <a:pt x="21551" y="31156"/>
                    </a:cubicBezTo>
                    <a:cubicBezTo>
                      <a:pt x="24378" y="29180"/>
                      <a:pt x="25260" y="25351"/>
                      <a:pt x="25381" y="22068"/>
                    </a:cubicBezTo>
                    <a:cubicBezTo>
                      <a:pt x="25472" y="18451"/>
                      <a:pt x="24226" y="15320"/>
                      <a:pt x="22007" y="12524"/>
                    </a:cubicBezTo>
                    <a:cubicBezTo>
                      <a:pt x="18725" y="8542"/>
                      <a:pt x="14044" y="5229"/>
                      <a:pt x="129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402;p68"/>
              <p:cNvSpPr/>
              <p:nvPr/>
            </p:nvSpPr>
            <p:spPr>
              <a:xfrm>
                <a:off x="2078690" y="1827404"/>
                <a:ext cx="98700" cy="335075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10850" extrusionOk="0">
                    <a:moveTo>
                      <a:pt x="2392" y="1"/>
                    </a:moveTo>
                    <a:cubicBezTo>
                      <a:pt x="2223" y="1"/>
                      <a:pt x="2056" y="76"/>
                      <a:pt x="1946" y="259"/>
                    </a:cubicBezTo>
                    <a:cubicBezTo>
                      <a:pt x="1" y="3572"/>
                      <a:pt x="61" y="7736"/>
                      <a:pt x="2432" y="10837"/>
                    </a:cubicBezTo>
                    <a:cubicBezTo>
                      <a:pt x="2432" y="10846"/>
                      <a:pt x="2435" y="10849"/>
                      <a:pt x="2439" y="10849"/>
                    </a:cubicBezTo>
                    <a:cubicBezTo>
                      <a:pt x="2448" y="10849"/>
                      <a:pt x="2463" y="10828"/>
                      <a:pt x="2463" y="10806"/>
                    </a:cubicBezTo>
                    <a:cubicBezTo>
                      <a:pt x="943" y="7615"/>
                      <a:pt x="1034" y="3846"/>
                      <a:pt x="2919" y="837"/>
                    </a:cubicBezTo>
                    <a:cubicBezTo>
                      <a:pt x="3195" y="411"/>
                      <a:pt x="2787" y="1"/>
                      <a:pt x="23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403;p68"/>
              <p:cNvSpPr/>
              <p:nvPr/>
            </p:nvSpPr>
            <p:spPr>
              <a:xfrm>
                <a:off x="2027054" y="1279981"/>
                <a:ext cx="830801" cy="1080054"/>
              </a:xfrm>
              <a:custGeom>
                <a:avLst/>
                <a:gdLst/>
                <a:ahLst/>
                <a:cxnLst/>
                <a:rect l="l" t="t" r="r" b="b"/>
                <a:pathLst>
                  <a:path w="26902" h="34973" extrusionOk="0">
                    <a:moveTo>
                      <a:pt x="12919" y="1328"/>
                    </a:moveTo>
                    <a:cubicBezTo>
                      <a:pt x="14044" y="6556"/>
                      <a:pt x="18755" y="9900"/>
                      <a:pt x="22007" y="13882"/>
                    </a:cubicBezTo>
                    <a:cubicBezTo>
                      <a:pt x="24226" y="16678"/>
                      <a:pt x="25503" y="19809"/>
                      <a:pt x="25381" y="23426"/>
                    </a:cubicBezTo>
                    <a:cubicBezTo>
                      <a:pt x="25290" y="26739"/>
                      <a:pt x="24439" y="30538"/>
                      <a:pt x="21491" y="32484"/>
                    </a:cubicBezTo>
                    <a:cubicBezTo>
                      <a:pt x="19382" y="33960"/>
                      <a:pt x="16680" y="34430"/>
                      <a:pt x="14097" y="34430"/>
                    </a:cubicBezTo>
                    <a:cubicBezTo>
                      <a:pt x="13701" y="34430"/>
                      <a:pt x="13307" y="34419"/>
                      <a:pt x="12919" y="34399"/>
                    </a:cubicBezTo>
                    <a:cubicBezTo>
                      <a:pt x="9910" y="34247"/>
                      <a:pt x="6840" y="33335"/>
                      <a:pt x="4591" y="31298"/>
                    </a:cubicBezTo>
                    <a:cubicBezTo>
                      <a:pt x="1" y="27073"/>
                      <a:pt x="518" y="20174"/>
                      <a:pt x="3618" y="15249"/>
                    </a:cubicBezTo>
                    <a:cubicBezTo>
                      <a:pt x="5351" y="12483"/>
                      <a:pt x="7661" y="10143"/>
                      <a:pt x="9636" y="7559"/>
                    </a:cubicBezTo>
                    <a:cubicBezTo>
                      <a:pt x="10974" y="5827"/>
                      <a:pt x="12737" y="3638"/>
                      <a:pt x="12919" y="1328"/>
                    </a:cubicBezTo>
                    <a:close/>
                    <a:moveTo>
                      <a:pt x="12698" y="0"/>
                    </a:moveTo>
                    <a:cubicBezTo>
                      <a:pt x="12623" y="0"/>
                      <a:pt x="12550" y="57"/>
                      <a:pt x="12585" y="143"/>
                    </a:cubicBezTo>
                    <a:cubicBezTo>
                      <a:pt x="12797" y="1997"/>
                      <a:pt x="11764" y="3669"/>
                      <a:pt x="10822" y="5189"/>
                    </a:cubicBezTo>
                    <a:cubicBezTo>
                      <a:pt x="9910" y="6678"/>
                      <a:pt x="8785" y="8046"/>
                      <a:pt x="7661" y="9353"/>
                    </a:cubicBezTo>
                    <a:cubicBezTo>
                      <a:pt x="5806" y="11572"/>
                      <a:pt x="3861" y="13790"/>
                      <a:pt x="2493" y="16344"/>
                    </a:cubicBezTo>
                    <a:cubicBezTo>
                      <a:pt x="1" y="21085"/>
                      <a:pt x="31" y="27408"/>
                      <a:pt x="4074" y="31359"/>
                    </a:cubicBezTo>
                    <a:cubicBezTo>
                      <a:pt x="6585" y="33811"/>
                      <a:pt x="10324" y="34972"/>
                      <a:pt x="13992" y="34972"/>
                    </a:cubicBezTo>
                    <a:cubicBezTo>
                      <a:pt x="16008" y="34972"/>
                      <a:pt x="18001" y="34622"/>
                      <a:pt x="19758" y="33943"/>
                    </a:cubicBezTo>
                    <a:cubicBezTo>
                      <a:pt x="25533" y="31724"/>
                      <a:pt x="26901" y="24125"/>
                      <a:pt x="25229" y="18715"/>
                    </a:cubicBezTo>
                    <a:cubicBezTo>
                      <a:pt x="22950" y="11511"/>
                      <a:pt x="14044" y="8107"/>
                      <a:pt x="13132" y="295"/>
                    </a:cubicBezTo>
                    <a:cubicBezTo>
                      <a:pt x="13132" y="175"/>
                      <a:pt x="13019" y="93"/>
                      <a:pt x="12912" y="93"/>
                    </a:cubicBezTo>
                    <a:cubicBezTo>
                      <a:pt x="12883" y="93"/>
                      <a:pt x="12854" y="99"/>
                      <a:pt x="12828" y="112"/>
                    </a:cubicBezTo>
                    <a:cubicBezTo>
                      <a:pt x="12815" y="33"/>
                      <a:pt x="12756" y="0"/>
                      <a:pt x="126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404;p68"/>
              <p:cNvSpPr/>
              <p:nvPr/>
            </p:nvSpPr>
            <p:spPr>
              <a:xfrm>
                <a:off x="2361419" y="1959581"/>
                <a:ext cx="108737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2278" extrusionOk="0">
                    <a:moveTo>
                      <a:pt x="3194" y="0"/>
                    </a:moveTo>
                    <a:cubicBezTo>
                      <a:pt x="3095" y="0"/>
                      <a:pt x="2986" y="91"/>
                      <a:pt x="3004" y="234"/>
                    </a:cubicBezTo>
                    <a:cubicBezTo>
                      <a:pt x="3186" y="994"/>
                      <a:pt x="2700" y="1876"/>
                      <a:pt x="1849" y="1967"/>
                    </a:cubicBezTo>
                    <a:cubicBezTo>
                      <a:pt x="1802" y="1972"/>
                      <a:pt x="1756" y="1974"/>
                      <a:pt x="1711" y="1974"/>
                    </a:cubicBezTo>
                    <a:cubicBezTo>
                      <a:pt x="932" y="1974"/>
                      <a:pt x="383" y="1255"/>
                      <a:pt x="268" y="508"/>
                    </a:cubicBezTo>
                    <a:cubicBezTo>
                      <a:pt x="268" y="457"/>
                      <a:pt x="241" y="438"/>
                      <a:pt x="210" y="438"/>
                    </a:cubicBezTo>
                    <a:cubicBezTo>
                      <a:pt x="167" y="438"/>
                      <a:pt x="116" y="473"/>
                      <a:pt x="116" y="508"/>
                    </a:cubicBezTo>
                    <a:cubicBezTo>
                      <a:pt x="1" y="1462"/>
                      <a:pt x="819" y="2278"/>
                      <a:pt x="1762" y="2278"/>
                    </a:cubicBezTo>
                    <a:cubicBezTo>
                      <a:pt x="1811" y="2278"/>
                      <a:pt x="1860" y="2275"/>
                      <a:pt x="1910" y="2271"/>
                    </a:cubicBezTo>
                    <a:cubicBezTo>
                      <a:pt x="2913" y="2149"/>
                      <a:pt x="3521" y="1086"/>
                      <a:pt x="3338" y="143"/>
                    </a:cubicBezTo>
                    <a:cubicBezTo>
                      <a:pt x="3326" y="44"/>
                      <a:pt x="3262" y="0"/>
                      <a:pt x="3194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405;p68"/>
              <p:cNvSpPr/>
              <p:nvPr/>
            </p:nvSpPr>
            <p:spPr>
              <a:xfrm>
                <a:off x="2233565" y="1940218"/>
                <a:ext cx="61055" cy="60468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958" extrusionOk="0">
                    <a:moveTo>
                      <a:pt x="757" y="1"/>
                    </a:moveTo>
                    <a:cubicBezTo>
                      <a:pt x="668" y="1"/>
                      <a:pt x="582" y="20"/>
                      <a:pt x="518" y="71"/>
                    </a:cubicBezTo>
                    <a:cubicBezTo>
                      <a:pt x="366" y="162"/>
                      <a:pt x="275" y="254"/>
                      <a:pt x="183" y="406"/>
                    </a:cubicBezTo>
                    <a:cubicBezTo>
                      <a:pt x="31" y="679"/>
                      <a:pt x="1" y="1013"/>
                      <a:pt x="123" y="1317"/>
                    </a:cubicBezTo>
                    <a:cubicBezTo>
                      <a:pt x="262" y="1715"/>
                      <a:pt x="649" y="1957"/>
                      <a:pt x="1044" y="1957"/>
                    </a:cubicBezTo>
                    <a:cubicBezTo>
                      <a:pt x="1253" y="1957"/>
                      <a:pt x="1464" y="1890"/>
                      <a:pt x="1642" y="1743"/>
                    </a:cubicBezTo>
                    <a:cubicBezTo>
                      <a:pt x="1946" y="1469"/>
                      <a:pt x="1977" y="1105"/>
                      <a:pt x="1855" y="770"/>
                    </a:cubicBezTo>
                    <a:cubicBezTo>
                      <a:pt x="1855" y="709"/>
                      <a:pt x="1825" y="679"/>
                      <a:pt x="1794" y="618"/>
                    </a:cubicBezTo>
                    <a:cubicBezTo>
                      <a:pt x="1642" y="345"/>
                      <a:pt x="1369" y="132"/>
                      <a:pt x="1095" y="71"/>
                    </a:cubicBezTo>
                    <a:cubicBezTo>
                      <a:pt x="1007" y="36"/>
                      <a:pt x="879" y="1"/>
                      <a:pt x="75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406;p68"/>
              <p:cNvSpPr/>
              <p:nvPr/>
            </p:nvSpPr>
            <p:spPr>
              <a:xfrm>
                <a:off x="2214820" y="1852079"/>
                <a:ext cx="39437" cy="3378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94" extrusionOk="0">
                    <a:moveTo>
                      <a:pt x="960" y="0"/>
                    </a:moveTo>
                    <a:cubicBezTo>
                      <a:pt x="753" y="0"/>
                      <a:pt x="496" y="109"/>
                      <a:pt x="334" y="190"/>
                    </a:cubicBezTo>
                    <a:cubicBezTo>
                      <a:pt x="61" y="372"/>
                      <a:pt x="0" y="676"/>
                      <a:pt x="0" y="980"/>
                    </a:cubicBezTo>
                    <a:cubicBezTo>
                      <a:pt x="0" y="1053"/>
                      <a:pt x="56" y="1094"/>
                      <a:pt x="100" y="1094"/>
                    </a:cubicBezTo>
                    <a:cubicBezTo>
                      <a:pt x="128" y="1094"/>
                      <a:pt x="152" y="1077"/>
                      <a:pt x="152" y="1041"/>
                    </a:cubicBezTo>
                    <a:cubicBezTo>
                      <a:pt x="182" y="797"/>
                      <a:pt x="365" y="646"/>
                      <a:pt x="578" y="524"/>
                    </a:cubicBezTo>
                    <a:cubicBezTo>
                      <a:pt x="669" y="463"/>
                      <a:pt x="760" y="402"/>
                      <a:pt x="882" y="402"/>
                    </a:cubicBezTo>
                    <a:cubicBezTo>
                      <a:pt x="934" y="402"/>
                      <a:pt x="986" y="422"/>
                      <a:pt x="1043" y="422"/>
                    </a:cubicBezTo>
                    <a:cubicBezTo>
                      <a:pt x="1087" y="422"/>
                      <a:pt x="1133" y="411"/>
                      <a:pt x="1185" y="372"/>
                    </a:cubicBezTo>
                    <a:cubicBezTo>
                      <a:pt x="1246" y="342"/>
                      <a:pt x="1277" y="190"/>
                      <a:pt x="1216" y="98"/>
                    </a:cubicBezTo>
                    <a:cubicBezTo>
                      <a:pt x="1155" y="27"/>
                      <a:pt x="1064" y="0"/>
                      <a:pt x="960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407;p68"/>
              <p:cNvSpPr/>
              <p:nvPr/>
            </p:nvSpPr>
            <p:spPr>
              <a:xfrm>
                <a:off x="2361419" y="1959581"/>
                <a:ext cx="108737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2278" extrusionOk="0">
                    <a:moveTo>
                      <a:pt x="3194" y="0"/>
                    </a:moveTo>
                    <a:cubicBezTo>
                      <a:pt x="3095" y="0"/>
                      <a:pt x="2986" y="91"/>
                      <a:pt x="3004" y="234"/>
                    </a:cubicBezTo>
                    <a:cubicBezTo>
                      <a:pt x="3186" y="994"/>
                      <a:pt x="2700" y="1876"/>
                      <a:pt x="1849" y="1967"/>
                    </a:cubicBezTo>
                    <a:cubicBezTo>
                      <a:pt x="1802" y="1972"/>
                      <a:pt x="1756" y="1974"/>
                      <a:pt x="1711" y="1974"/>
                    </a:cubicBezTo>
                    <a:cubicBezTo>
                      <a:pt x="932" y="1974"/>
                      <a:pt x="383" y="1255"/>
                      <a:pt x="268" y="508"/>
                    </a:cubicBezTo>
                    <a:cubicBezTo>
                      <a:pt x="268" y="457"/>
                      <a:pt x="241" y="438"/>
                      <a:pt x="210" y="438"/>
                    </a:cubicBezTo>
                    <a:cubicBezTo>
                      <a:pt x="167" y="438"/>
                      <a:pt x="116" y="473"/>
                      <a:pt x="116" y="508"/>
                    </a:cubicBezTo>
                    <a:cubicBezTo>
                      <a:pt x="1" y="1462"/>
                      <a:pt x="819" y="2278"/>
                      <a:pt x="1762" y="2278"/>
                    </a:cubicBezTo>
                    <a:cubicBezTo>
                      <a:pt x="1811" y="2278"/>
                      <a:pt x="1860" y="2275"/>
                      <a:pt x="1910" y="2271"/>
                    </a:cubicBezTo>
                    <a:cubicBezTo>
                      <a:pt x="2913" y="2149"/>
                      <a:pt x="3521" y="1086"/>
                      <a:pt x="3338" y="143"/>
                    </a:cubicBezTo>
                    <a:cubicBezTo>
                      <a:pt x="3326" y="44"/>
                      <a:pt x="3262" y="0"/>
                      <a:pt x="3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408;p68"/>
              <p:cNvSpPr/>
              <p:nvPr/>
            </p:nvSpPr>
            <p:spPr>
              <a:xfrm>
                <a:off x="2230385" y="2028820"/>
                <a:ext cx="82086" cy="39499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279" extrusionOk="0">
                    <a:moveTo>
                      <a:pt x="2105" y="0"/>
                    </a:moveTo>
                    <a:cubicBezTo>
                      <a:pt x="1927" y="0"/>
                      <a:pt x="1735" y="70"/>
                      <a:pt x="1533" y="120"/>
                    </a:cubicBezTo>
                    <a:cubicBezTo>
                      <a:pt x="1198" y="211"/>
                      <a:pt x="864" y="242"/>
                      <a:pt x="499" y="363"/>
                    </a:cubicBezTo>
                    <a:cubicBezTo>
                      <a:pt x="0" y="481"/>
                      <a:pt x="125" y="1278"/>
                      <a:pt x="599" y="1278"/>
                    </a:cubicBezTo>
                    <a:cubicBezTo>
                      <a:pt x="616" y="1278"/>
                      <a:pt x="633" y="1277"/>
                      <a:pt x="651" y="1275"/>
                    </a:cubicBezTo>
                    <a:cubicBezTo>
                      <a:pt x="1016" y="1245"/>
                      <a:pt x="1350" y="1154"/>
                      <a:pt x="1685" y="1093"/>
                    </a:cubicBezTo>
                    <a:cubicBezTo>
                      <a:pt x="2019" y="1002"/>
                      <a:pt x="2414" y="1002"/>
                      <a:pt x="2566" y="667"/>
                    </a:cubicBezTo>
                    <a:cubicBezTo>
                      <a:pt x="2657" y="485"/>
                      <a:pt x="2596" y="333"/>
                      <a:pt x="2505" y="181"/>
                    </a:cubicBezTo>
                    <a:cubicBezTo>
                      <a:pt x="2383" y="45"/>
                      <a:pt x="2249" y="0"/>
                      <a:pt x="21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409;p68"/>
              <p:cNvSpPr/>
              <p:nvPr/>
            </p:nvSpPr>
            <p:spPr>
              <a:xfrm>
                <a:off x="2531149" y="1964708"/>
                <a:ext cx="82765" cy="39869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291" extrusionOk="0">
                    <a:moveTo>
                      <a:pt x="2026" y="1"/>
                    </a:moveTo>
                    <a:cubicBezTo>
                      <a:pt x="2000" y="1"/>
                      <a:pt x="1973" y="3"/>
                      <a:pt x="1946" y="8"/>
                    </a:cubicBezTo>
                    <a:cubicBezTo>
                      <a:pt x="1611" y="38"/>
                      <a:pt x="1277" y="160"/>
                      <a:pt x="912" y="190"/>
                    </a:cubicBezTo>
                    <a:cubicBezTo>
                      <a:pt x="578" y="312"/>
                      <a:pt x="213" y="312"/>
                      <a:pt x="92" y="676"/>
                    </a:cubicBezTo>
                    <a:cubicBezTo>
                      <a:pt x="0" y="889"/>
                      <a:pt x="61" y="1041"/>
                      <a:pt x="213" y="1132"/>
                    </a:cubicBezTo>
                    <a:cubicBezTo>
                      <a:pt x="320" y="1252"/>
                      <a:pt x="455" y="1290"/>
                      <a:pt x="600" y="1290"/>
                    </a:cubicBezTo>
                    <a:cubicBezTo>
                      <a:pt x="785" y="1290"/>
                      <a:pt x="985" y="1227"/>
                      <a:pt x="1155" y="1193"/>
                    </a:cubicBezTo>
                    <a:cubicBezTo>
                      <a:pt x="1490" y="1102"/>
                      <a:pt x="1824" y="1011"/>
                      <a:pt x="2189" y="920"/>
                    </a:cubicBezTo>
                    <a:cubicBezTo>
                      <a:pt x="2679" y="775"/>
                      <a:pt x="2512" y="1"/>
                      <a:pt x="20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4410;p68"/>
              <p:cNvSpPr/>
              <p:nvPr/>
            </p:nvSpPr>
            <p:spPr>
              <a:xfrm>
                <a:off x="2519877" y="1879071"/>
                <a:ext cx="57164" cy="62568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2026" extrusionOk="0">
                    <a:moveTo>
                      <a:pt x="825" y="1"/>
                    </a:moveTo>
                    <a:cubicBezTo>
                      <a:pt x="665" y="1"/>
                      <a:pt x="494" y="125"/>
                      <a:pt x="365" y="227"/>
                    </a:cubicBezTo>
                    <a:cubicBezTo>
                      <a:pt x="153" y="410"/>
                      <a:pt x="1" y="683"/>
                      <a:pt x="1" y="987"/>
                    </a:cubicBezTo>
                    <a:lnTo>
                      <a:pt x="1" y="1170"/>
                    </a:lnTo>
                    <a:cubicBezTo>
                      <a:pt x="31" y="1534"/>
                      <a:pt x="213" y="1869"/>
                      <a:pt x="609" y="1990"/>
                    </a:cubicBezTo>
                    <a:cubicBezTo>
                      <a:pt x="693" y="2015"/>
                      <a:pt x="777" y="2026"/>
                      <a:pt x="860" y="2026"/>
                    </a:cubicBezTo>
                    <a:cubicBezTo>
                      <a:pt x="1397" y="2026"/>
                      <a:pt x="1851" y="1541"/>
                      <a:pt x="1824" y="987"/>
                    </a:cubicBezTo>
                    <a:cubicBezTo>
                      <a:pt x="1824" y="683"/>
                      <a:pt x="1642" y="379"/>
                      <a:pt x="1368" y="197"/>
                    </a:cubicBezTo>
                    <a:cubicBezTo>
                      <a:pt x="1216" y="106"/>
                      <a:pt x="1064" y="45"/>
                      <a:pt x="912" y="15"/>
                    </a:cubicBezTo>
                    <a:cubicBezTo>
                      <a:pt x="884" y="5"/>
                      <a:pt x="855" y="1"/>
                      <a:pt x="825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4411;p68"/>
              <p:cNvSpPr/>
              <p:nvPr/>
            </p:nvSpPr>
            <p:spPr>
              <a:xfrm>
                <a:off x="2233565" y="1940218"/>
                <a:ext cx="61055" cy="60468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958" extrusionOk="0">
                    <a:moveTo>
                      <a:pt x="757" y="1"/>
                    </a:moveTo>
                    <a:cubicBezTo>
                      <a:pt x="668" y="1"/>
                      <a:pt x="582" y="20"/>
                      <a:pt x="518" y="71"/>
                    </a:cubicBezTo>
                    <a:cubicBezTo>
                      <a:pt x="366" y="162"/>
                      <a:pt x="275" y="254"/>
                      <a:pt x="183" y="406"/>
                    </a:cubicBezTo>
                    <a:cubicBezTo>
                      <a:pt x="31" y="679"/>
                      <a:pt x="1" y="1013"/>
                      <a:pt x="123" y="1317"/>
                    </a:cubicBezTo>
                    <a:cubicBezTo>
                      <a:pt x="262" y="1715"/>
                      <a:pt x="649" y="1957"/>
                      <a:pt x="1044" y="1957"/>
                    </a:cubicBezTo>
                    <a:cubicBezTo>
                      <a:pt x="1253" y="1957"/>
                      <a:pt x="1464" y="1890"/>
                      <a:pt x="1642" y="1743"/>
                    </a:cubicBezTo>
                    <a:cubicBezTo>
                      <a:pt x="1946" y="1469"/>
                      <a:pt x="1977" y="1105"/>
                      <a:pt x="1855" y="770"/>
                    </a:cubicBezTo>
                    <a:cubicBezTo>
                      <a:pt x="1855" y="709"/>
                      <a:pt x="1825" y="679"/>
                      <a:pt x="1794" y="618"/>
                    </a:cubicBezTo>
                    <a:cubicBezTo>
                      <a:pt x="1642" y="345"/>
                      <a:pt x="1369" y="132"/>
                      <a:pt x="1095" y="71"/>
                    </a:cubicBezTo>
                    <a:cubicBezTo>
                      <a:pt x="1007" y="36"/>
                      <a:pt x="879" y="1"/>
                      <a:pt x="7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412;p68"/>
              <p:cNvSpPr/>
              <p:nvPr/>
            </p:nvSpPr>
            <p:spPr>
              <a:xfrm>
                <a:off x="2519877" y="1879071"/>
                <a:ext cx="57164" cy="62568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2026" extrusionOk="0">
                    <a:moveTo>
                      <a:pt x="825" y="1"/>
                    </a:moveTo>
                    <a:cubicBezTo>
                      <a:pt x="665" y="1"/>
                      <a:pt x="494" y="125"/>
                      <a:pt x="365" y="227"/>
                    </a:cubicBezTo>
                    <a:cubicBezTo>
                      <a:pt x="153" y="410"/>
                      <a:pt x="1" y="683"/>
                      <a:pt x="1" y="987"/>
                    </a:cubicBezTo>
                    <a:lnTo>
                      <a:pt x="1" y="1170"/>
                    </a:lnTo>
                    <a:cubicBezTo>
                      <a:pt x="31" y="1534"/>
                      <a:pt x="213" y="1869"/>
                      <a:pt x="609" y="1990"/>
                    </a:cubicBezTo>
                    <a:cubicBezTo>
                      <a:pt x="693" y="2015"/>
                      <a:pt x="777" y="2026"/>
                      <a:pt x="860" y="2026"/>
                    </a:cubicBezTo>
                    <a:cubicBezTo>
                      <a:pt x="1397" y="2026"/>
                      <a:pt x="1851" y="1541"/>
                      <a:pt x="1824" y="987"/>
                    </a:cubicBezTo>
                    <a:cubicBezTo>
                      <a:pt x="1824" y="683"/>
                      <a:pt x="1642" y="379"/>
                      <a:pt x="1368" y="197"/>
                    </a:cubicBezTo>
                    <a:cubicBezTo>
                      <a:pt x="1216" y="106"/>
                      <a:pt x="1064" y="45"/>
                      <a:pt x="912" y="15"/>
                    </a:cubicBezTo>
                    <a:cubicBezTo>
                      <a:pt x="884" y="5"/>
                      <a:pt x="855" y="1"/>
                      <a:pt x="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4413;p68"/>
              <p:cNvSpPr/>
              <p:nvPr/>
            </p:nvSpPr>
            <p:spPr>
              <a:xfrm>
                <a:off x="2214820" y="1852079"/>
                <a:ext cx="39437" cy="3378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94" extrusionOk="0">
                    <a:moveTo>
                      <a:pt x="960" y="0"/>
                    </a:moveTo>
                    <a:cubicBezTo>
                      <a:pt x="753" y="0"/>
                      <a:pt x="496" y="109"/>
                      <a:pt x="334" y="190"/>
                    </a:cubicBezTo>
                    <a:cubicBezTo>
                      <a:pt x="61" y="372"/>
                      <a:pt x="0" y="676"/>
                      <a:pt x="0" y="980"/>
                    </a:cubicBezTo>
                    <a:cubicBezTo>
                      <a:pt x="0" y="1053"/>
                      <a:pt x="56" y="1094"/>
                      <a:pt x="100" y="1094"/>
                    </a:cubicBezTo>
                    <a:cubicBezTo>
                      <a:pt x="128" y="1094"/>
                      <a:pt x="152" y="1077"/>
                      <a:pt x="152" y="1041"/>
                    </a:cubicBezTo>
                    <a:cubicBezTo>
                      <a:pt x="182" y="797"/>
                      <a:pt x="365" y="646"/>
                      <a:pt x="578" y="524"/>
                    </a:cubicBezTo>
                    <a:cubicBezTo>
                      <a:pt x="669" y="463"/>
                      <a:pt x="760" y="402"/>
                      <a:pt x="882" y="402"/>
                    </a:cubicBezTo>
                    <a:cubicBezTo>
                      <a:pt x="934" y="402"/>
                      <a:pt x="986" y="422"/>
                      <a:pt x="1043" y="422"/>
                    </a:cubicBezTo>
                    <a:cubicBezTo>
                      <a:pt x="1087" y="422"/>
                      <a:pt x="1133" y="411"/>
                      <a:pt x="1185" y="372"/>
                    </a:cubicBezTo>
                    <a:cubicBezTo>
                      <a:pt x="1246" y="342"/>
                      <a:pt x="1277" y="190"/>
                      <a:pt x="1216" y="98"/>
                    </a:cubicBezTo>
                    <a:cubicBezTo>
                      <a:pt x="1155" y="27"/>
                      <a:pt x="1064" y="0"/>
                      <a:pt x="960" y="0"/>
                    </a:cubicBezTo>
                    <a:close/>
                  </a:path>
                </a:pathLst>
              </a:custGeom>
              <a:solidFill>
                <a:srgbClr val="1B2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4414;p68"/>
              <p:cNvSpPr/>
              <p:nvPr/>
            </p:nvSpPr>
            <p:spPr>
              <a:xfrm>
                <a:off x="2510489" y="1792167"/>
                <a:ext cx="47652" cy="23347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756" extrusionOk="0">
                    <a:moveTo>
                      <a:pt x="586" y="1"/>
                    </a:moveTo>
                    <a:cubicBezTo>
                      <a:pt x="346" y="1"/>
                      <a:pt x="94" y="65"/>
                      <a:pt x="31" y="275"/>
                    </a:cubicBezTo>
                    <a:cubicBezTo>
                      <a:pt x="1" y="397"/>
                      <a:pt x="61" y="488"/>
                      <a:pt x="183" y="488"/>
                    </a:cubicBezTo>
                    <a:cubicBezTo>
                      <a:pt x="305" y="488"/>
                      <a:pt x="365" y="458"/>
                      <a:pt x="487" y="427"/>
                    </a:cubicBezTo>
                    <a:cubicBezTo>
                      <a:pt x="548" y="412"/>
                      <a:pt x="609" y="405"/>
                      <a:pt x="662" y="405"/>
                    </a:cubicBezTo>
                    <a:cubicBezTo>
                      <a:pt x="715" y="405"/>
                      <a:pt x="761" y="412"/>
                      <a:pt x="791" y="427"/>
                    </a:cubicBezTo>
                    <a:cubicBezTo>
                      <a:pt x="1034" y="458"/>
                      <a:pt x="1247" y="549"/>
                      <a:pt x="1368" y="731"/>
                    </a:cubicBezTo>
                    <a:cubicBezTo>
                      <a:pt x="1385" y="748"/>
                      <a:pt x="1407" y="756"/>
                      <a:pt x="1429" y="756"/>
                    </a:cubicBezTo>
                    <a:cubicBezTo>
                      <a:pt x="1485" y="756"/>
                      <a:pt x="1542" y="706"/>
                      <a:pt x="1520" y="640"/>
                    </a:cubicBezTo>
                    <a:cubicBezTo>
                      <a:pt x="1399" y="336"/>
                      <a:pt x="1186" y="123"/>
                      <a:pt x="882" y="32"/>
                    </a:cubicBezTo>
                    <a:cubicBezTo>
                      <a:pt x="798" y="13"/>
                      <a:pt x="693" y="1"/>
                      <a:pt x="586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4415;p68"/>
              <p:cNvSpPr/>
              <p:nvPr/>
            </p:nvSpPr>
            <p:spPr>
              <a:xfrm>
                <a:off x="2510489" y="1792167"/>
                <a:ext cx="47652" cy="23347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756" extrusionOk="0">
                    <a:moveTo>
                      <a:pt x="586" y="1"/>
                    </a:moveTo>
                    <a:cubicBezTo>
                      <a:pt x="346" y="1"/>
                      <a:pt x="94" y="65"/>
                      <a:pt x="31" y="275"/>
                    </a:cubicBezTo>
                    <a:cubicBezTo>
                      <a:pt x="1" y="397"/>
                      <a:pt x="61" y="488"/>
                      <a:pt x="183" y="488"/>
                    </a:cubicBezTo>
                    <a:cubicBezTo>
                      <a:pt x="305" y="488"/>
                      <a:pt x="365" y="458"/>
                      <a:pt x="487" y="427"/>
                    </a:cubicBezTo>
                    <a:cubicBezTo>
                      <a:pt x="548" y="412"/>
                      <a:pt x="609" y="405"/>
                      <a:pt x="662" y="405"/>
                    </a:cubicBezTo>
                    <a:cubicBezTo>
                      <a:pt x="715" y="405"/>
                      <a:pt x="761" y="412"/>
                      <a:pt x="791" y="427"/>
                    </a:cubicBezTo>
                    <a:cubicBezTo>
                      <a:pt x="1034" y="458"/>
                      <a:pt x="1247" y="549"/>
                      <a:pt x="1368" y="731"/>
                    </a:cubicBezTo>
                    <a:cubicBezTo>
                      <a:pt x="1385" y="748"/>
                      <a:pt x="1407" y="756"/>
                      <a:pt x="1429" y="756"/>
                    </a:cubicBezTo>
                    <a:cubicBezTo>
                      <a:pt x="1485" y="756"/>
                      <a:pt x="1542" y="706"/>
                      <a:pt x="1520" y="640"/>
                    </a:cubicBezTo>
                    <a:cubicBezTo>
                      <a:pt x="1399" y="336"/>
                      <a:pt x="1186" y="123"/>
                      <a:pt x="882" y="32"/>
                    </a:cubicBezTo>
                    <a:cubicBezTo>
                      <a:pt x="798" y="13"/>
                      <a:pt x="693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3" name="Imagem 32" descr="transfer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547" y="4443958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44"/>
          <p:cNvSpPr/>
          <p:nvPr/>
        </p:nvSpPr>
        <p:spPr>
          <a:xfrm>
            <a:off x="0" y="0"/>
            <a:ext cx="1472700" cy="1100646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4"/>
          <p:cNvSpPr txBox="1">
            <a:spLocks noGrp="1"/>
          </p:cNvSpPr>
          <p:nvPr>
            <p:ph type="title"/>
          </p:nvPr>
        </p:nvSpPr>
        <p:spPr>
          <a:xfrm>
            <a:off x="611560" y="771550"/>
            <a:ext cx="7097260" cy="9361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PT" sz="3200" b="1" dirty="0" smtClean="0"/>
              <a:t>Quais são os principais gases de efeito estufa?</a:t>
            </a:r>
            <a:r>
              <a:rPr lang="pt-PT" dirty="0" smtClean="0"/>
              <a:t/>
            </a:r>
            <a:br>
              <a:rPr lang="pt-PT" dirty="0" smtClean="0"/>
            </a:br>
            <a:endParaRPr dirty="0"/>
          </a:p>
        </p:txBody>
      </p:sp>
      <p:sp>
        <p:nvSpPr>
          <p:cNvPr id="1101" name="Google Shape;1101;p44"/>
          <p:cNvSpPr txBox="1">
            <a:spLocks noGrp="1"/>
          </p:cNvSpPr>
          <p:nvPr>
            <p:ph type="subTitle" idx="1"/>
          </p:nvPr>
        </p:nvSpPr>
        <p:spPr>
          <a:xfrm>
            <a:off x="715100" y="1275606"/>
            <a:ext cx="8033364" cy="3096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PT" sz="1800" dirty="0" smtClean="0"/>
              <a:t>Dióxido de carbono (CO </a:t>
            </a:r>
            <a:r>
              <a:rPr lang="pt-PT" sz="1800" baseline="-25000" dirty="0" smtClean="0"/>
              <a:t>2</a:t>
            </a:r>
            <a:r>
              <a:rPr lang="pt-PT" sz="1800" dirty="0" smtClean="0"/>
              <a:t> ), metano e óxido nitroso são os principais </a:t>
            </a:r>
            <a:r>
              <a:rPr lang="pt-PT" sz="1800" dirty="0" err="1" smtClean="0"/>
              <a:t>GEEs</a:t>
            </a:r>
            <a:r>
              <a:rPr lang="pt-PT" sz="1800" dirty="0" smtClean="0"/>
              <a:t>.</a:t>
            </a:r>
          </a:p>
          <a:p>
            <a:pPr algn="just"/>
            <a:endParaRPr lang="pt-PT" sz="1800" dirty="0" smtClean="0"/>
          </a:p>
          <a:p>
            <a:pPr algn="just"/>
            <a:r>
              <a:rPr lang="pt-PT" sz="1800" dirty="0" smtClean="0"/>
              <a:t> </a:t>
            </a:r>
            <a:r>
              <a:rPr lang="pt-PT" sz="1800" dirty="0" smtClean="0">
                <a:hlinkClick r:id="rId3"/>
              </a:rPr>
              <a:t>O CO </a:t>
            </a:r>
            <a:r>
              <a:rPr lang="pt-PT" sz="1800" baseline="-25000" dirty="0" smtClean="0">
                <a:hlinkClick r:id="rId3"/>
              </a:rPr>
              <a:t>2</a:t>
            </a:r>
            <a:r>
              <a:rPr lang="pt-PT" sz="1800" dirty="0" smtClean="0">
                <a:hlinkClick r:id="rId3"/>
              </a:rPr>
              <a:t> permanece na atmosfera por até 1.000 anos</a:t>
            </a:r>
            <a:r>
              <a:rPr lang="pt-PT" sz="1800" dirty="0" smtClean="0"/>
              <a:t> , </a:t>
            </a:r>
            <a:r>
              <a:rPr lang="pt-PT" sz="1800" dirty="0" smtClean="0">
                <a:hlinkClick r:id="rId3"/>
              </a:rPr>
              <a:t>o metano por cerca de uma década</a:t>
            </a:r>
            <a:r>
              <a:rPr lang="pt-PT" sz="1800" dirty="0" smtClean="0"/>
              <a:t> e </a:t>
            </a:r>
            <a:r>
              <a:rPr lang="pt-PT" sz="1800" dirty="0" smtClean="0">
                <a:hlinkClick r:id="rId4"/>
              </a:rPr>
              <a:t>o óxido nitroso por aproximadamente 120 anos</a:t>
            </a:r>
            <a:r>
              <a:rPr lang="pt-PT" sz="1800" dirty="0" smtClean="0"/>
              <a:t> . </a:t>
            </a:r>
          </a:p>
          <a:p>
            <a:pPr algn="just"/>
            <a:endParaRPr lang="pt-PT" sz="1800" dirty="0" smtClean="0"/>
          </a:p>
          <a:p>
            <a:pPr algn="just"/>
            <a:endParaRPr lang="pt-PT" sz="1800" dirty="0" smtClean="0"/>
          </a:p>
          <a:p>
            <a:pPr algn="just"/>
            <a:r>
              <a:rPr lang="pt-PT" sz="1800" dirty="0" smtClean="0"/>
              <a:t>Medido ao longo de um período de 20 anos, o </a:t>
            </a:r>
            <a:r>
              <a:rPr lang="pt-PT" sz="1800" u="sng" dirty="0" smtClean="0">
                <a:hlinkClick r:id="rId5"/>
              </a:rPr>
              <a:t>metano é 80 vezes</a:t>
            </a:r>
            <a:r>
              <a:rPr lang="pt-PT" sz="1800" dirty="0" smtClean="0"/>
              <a:t> mais potente que o CO </a:t>
            </a:r>
            <a:r>
              <a:rPr lang="pt-PT" sz="1800" baseline="-25000" dirty="0" smtClean="0"/>
              <a:t>2</a:t>
            </a:r>
            <a:r>
              <a:rPr lang="pt-PT" sz="1800" dirty="0" smtClean="0"/>
              <a:t> em causar o aquecimento global, enquanto o óxido nitroso é 280 vezes mais potente.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02" name="Google Shape;1102;p44"/>
          <p:cNvGrpSpPr/>
          <p:nvPr/>
        </p:nvGrpSpPr>
        <p:grpSpPr>
          <a:xfrm>
            <a:off x="5436096" y="4011910"/>
            <a:ext cx="1500606" cy="841785"/>
            <a:chOff x="689837" y="1088500"/>
            <a:chExt cx="1197515" cy="671816"/>
          </a:xfrm>
        </p:grpSpPr>
        <p:sp>
          <p:nvSpPr>
            <p:cNvPr id="1103" name="Google Shape;1103;p44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4" name="Google Shape;1104;p44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1105" name="Google Shape;1105;p44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4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4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8" name="Google Shape;1108;p44"/>
          <p:cNvGrpSpPr/>
          <p:nvPr/>
        </p:nvGrpSpPr>
        <p:grpSpPr>
          <a:xfrm>
            <a:off x="1132357" y="4204930"/>
            <a:ext cx="541471" cy="555309"/>
            <a:chOff x="7390410" y="1714112"/>
            <a:chExt cx="339694" cy="348418"/>
          </a:xfrm>
        </p:grpSpPr>
        <p:sp>
          <p:nvSpPr>
            <p:cNvPr id="1109" name="Google Shape;1109;p44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4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4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44"/>
          <p:cNvGrpSpPr/>
          <p:nvPr/>
        </p:nvGrpSpPr>
        <p:grpSpPr>
          <a:xfrm rot="-1785688">
            <a:off x="2773939" y="4082894"/>
            <a:ext cx="393146" cy="403213"/>
            <a:chOff x="7390410" y="1714112"/>
            <a:chExt cx="339694" cy="348418"/>
          </a:xfrm>
        </p:grpSpPr>
        <p:sp>
          <p:nvSpPr>
            <p:cNvPr id="1113" name="Google Shape;1113;p44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" name="Google Shape;1135;p44"/>
          <p:cNvGrpSpPr/>
          <p:nvPr/>
        </p:nvGrpSpPr>
        <p:grpSpPr>
          <a:xfrm>
            <a:off x="6732240" y="699542"/>
            <a:ext cx="554918" cy="355163"/>
            <a:chOff x="7076749" y="3491364"/>
            <a:chExt cx="554918" cy="355163"/>
          </a:xfrm>
        </p:grpSpPr>
        <p:sp>
          <p:nvSpPr>
            <p:cNvPr id="1136" name="Google Shape;1136;p44"/>
            <p:cNvSpPr/>
            <p:nvPr/>
          </p:nvSpPr>
          <p:spPr>
            <a:xfrm>
              <a:off x="7077570" y="3491375"/>
              <a:ext cx="553281" cy="355151"/>
            </a:xfrm>
            <a:custGeom>
              <a:avLst/>
              <a:gdLst/>
              <a:ahLst/>
              <a:cxnLst/>
              <a:rect l="l" t="t" r="r" b="b"/>
              <a:pathLst>
                <a:path w="26353" h="16916" extrusionOk="0">
                  <a:moveTo>
                    <a:pt x="12988" y="0"/>
                  </a:moveTo>
                  <a:cubicBezTo>
                    <a:pt x="12719" y="0"/>
                    <a:pt x="12448" y="20"/>
                    <a:pt x="12176" y="61"/>
                  </a:cubicBezTo>
                  <a:cubicBezTo>
                    <a:pt x="8907" y="495"/>
                    <a:pt x="6539" y="4231"/>
                    <a:pt x="7873" y="7133"/>
                  </a:cubicBezTo>
                  <a:cubicBezTo>
                    <a:pt x="7114" y="6439"/>
                    <a:pt x="6215" y="5887"/>
                    <a:pt x="5266" y="5887"/>
                  </a:cubicBezTo>
                  <a:cubicBezTo>
                    <a:pt x="4755" y="5887"/>
                    <a:pt x="4229" y="6047"/>
                    <a:pt x="3703" y="6432"/>
                  </a:cubicBezTo>
                  <a:cubicBezTo>
                    <a:pt x="1969" y="7733"/>
                    <a:pt x="2169" y="10068"/>
                    <a:pt x="3236" y="11670"/>
                  </a:cubicBezTo>
                  <a:cubicBezTo>
                    <a:pt x="3083" y="11637"/>
                    <a:pt x="2926" y="11621"/>
                    <a:pt x="2769" y="11621"/>
                  </a:cubicBezTo>
                  <a:cubicBezTo>
                    <a:pt x="1797" y="11621"/>
                    <a:pt x="798" y="12219"/>
                    <a:pt x="368" y="13137"/>
                  </a:cubicBezTo>
                  <a:cubicBezTo>
                    <a:pt x="1" y="13971"/>
                    <a:pt x="134" y="15005"/>
                    <a:pt x="635" y="15806"/>
                  </a:cubicBezTo>
                  <a:cubicBezTo>
                    <a:pt x="701" y="16173"/>
                    <a:pt x="1001" y="16440"/>
                    <a:pt x="1468" y="16606"/>
                  </a:cubicBezTo>
                  <a:cubicBezTo>
                    <a:pt x="1569" y="16673"/>
                    <a:pt x="1702" y="16740"/>
                    <a:pt x="1835" y="16773"/>
                  </a:cubicBezTo>
                  <a:cubicBezTo>
                    <a:pt x="1858" y="16784"/>
                    <a:pt x="1880" y="16788"/>
                    <a:pt x="1902" y="16788"/>
                  </a:cubicBezTo>
                  <a:cubicBezTo>
                    <a:pt x="1947" y="16788"/>
                    <a:pt x="1991" y="16773"/>
                    <a:pt x="2036" y="16773"/>
                  </a:cubicBezTo>
                  <a:cubicBezTo>
                    <a:pt x="2554" y="16877"/>
                    <a:pt x="3170" y="16916"/>
                    <a:pt x="3812" y="16916"/>
                  </a:cubicBezTo>
                  <a:cubicBezTo>
                    <a:pt x="5650" y="16916"/>
                    <a:pt x="7696" y="16598"/>
                    <a:pt x="8240" y="16573"/>
                  </a:cubicBezTo>
                  <a:cubicBezTo>
                    <a:pt x="11009" y="16440"/>
                    <a:pt x="13711" y="16340"/>
                    <a:pt x="16479" y="16239"/>
                  </a:cubicBezTo>
                  <a:cubicBezTo>
                    <a:pt x="18481" y="16139"/>
                    <a:pt x="20682" y="16306"/>
                    <a:pt x="22650" y="15739"/>
                  </a:cubicBezTo>
                  <a:cubicBezTo>
                    <a:pt x="25152" y="14838"/>
                    <a:pt x="26353" y="12103"/>
                    <a:pt x="25219" y="9635"/>
                  </a:cubicBezTo>
                  <a:cubicBezTo>
                    <a:pt x="24429" y="7858"/>
                    <a:pt x="22636" y="7031"/>
                    <a:pt x="20811" y="7031"/>
                  </a:cubicBezTo>
                  <a:cubicBezTo>
                    <a:pt x="20169" y="7031"/>
                    <a:pt x="19522" y="7133"/>
                    <a:pt x="18914" y="7333"/>
                  </a:cubicBezTo>
                  <a:cubicBezTo>
                    <a:pt x="19846" y="3667"/>
                    <a:pt x="16640" y="0"/>
                    <a:pt x="12988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7" name="Google Shape;1137;p44"/>
            <p:cNvGrpSpPr/>
            <p:nvPr/>
          </p:nvGrpSpPr>
          <p:grpSpPr>
            <a:xfrm>
              <a:off x="7076749" y="3491364"/>
              <a:ext cx="554918" cy="355149"/>
              <a:chOff x="5243075" y="647025"/>
              <a:chExt cx="661325" cy="423250"/>
            </a:xfrm>
          </p:grpSpPr>
          <p:sp>
            <p:nvSpPr>
              <p:cNvPr id="1138" name="Google Shape;1138;p44"/>
              <p:cNvSpPr/>
              <p:nvPr/>
            </p:nvSpPr>
            <p:spPr>
              <a:xfrm>
                <a:off x="5258925" y="663425"/>
                <a:ext cx="612600" cy="386825"/>
              </a:xfrm>
              <a:custGeom>
                <a:avLst/>
                <a:gdLst/>
                <a:ahLst/>
                <a:cxnLst/>
                <a:rect l="l" t="t" r="r" b="b"/>
                <a:pathLst>
                  <a:path w="24504" h="15473" extrusionOk="0">
                    <a:moveTo>
                      <a:pt x="12509" y="0"/>
                    </a:moveTo>
                    <a:cubicBezTo>
                      <a:pt x="8240" y="0"/>
                      <a:pt x="6705" y="4203"/>
                      <a:pt x="8373" y="7606"/>
                    </a:cubicBezTo>
                    <a:lnTo>
                      <a:pt x="8373" y="7672"/>
                    </a:lnTo>
                    <a:cubicBezTo>
                      <a:pt x="8407" y="7706"/>
                      <a:pt x="8407" y="7772"/>
                      <a:pt x="8473" y="7806"/>
                    </a:cubicBezTo>
                    <a:cubicBezTo>
                      <a:pt x="8625" y="7983"/>
                      <a:pt x="8411" y="8219"/>
                      <a:pt x="8212" y="8219"/>
                    </a:cubicBezTo>
                    <a:cubicBezTo>
                      <a:pt x="8149" y="8219"/>
                      <a:pt x="8088" y="8195"/>
                      <a:pt x="8040" y="8139"/>
                    </a:cubicBezTo>
                    <a:cubicBezTo>
                      <a:pt x="7243" y="7183"/>
                      <a:pt x="6108" y="5846"/>
                      <a:pt x="4786" y="5846"/>
                    </a:cubicBezTo>
                    <a:cubicBezTo>
                      <a:pt x="4447" y="5846"/>
                      <a:pt x="4097" y="5934"/>
                      <a:pt x="3737" y="6138"/>
                    </a:cubicBezTo>
                    <a:cubicBezTo>
                      <a:pt x="1735" y="7305"/>
                      <a:pt x="2469" y="9707"/>
                      <a:pt x="3470" y="11308"/>
                    </a:cubicBezTo>
                    <a:lnTo>
                      <a:pt x="3470" y="11342"/>
                    </a:lnTo>
                    <a:cubicBezTo>
                      <a:pt x="3470" y="11375"/>
                      <a:pt x="3503" y="11375"/>
                      <a:pt x="3503" y="11375"/>
                    </a:cubicBezTo>
                    <a:cubicBezTo>
                      <a:pt x="3655" y="11497"/>
                      <a:pt x="3558" y="11784"/>
                      <a:pt x="3388" y="11784"/>
                    </a:cubicBezTo>
                    <a:cubicBezTo>
                      <a:pt x="3371" y="11784"/>
                      <a:pt x="3354" y="11781"/>
                      <a:pt x="3336" y="11775"/>
                    </a:cubicBezTo>
                    <a:cubicBezTo>
                      <a:pt x="3045" y="11687"/>
                      <a:pt x="2738" y="11641"/>
                      <a:pt x="2435" y="11641"/>
                    </a:cubicBezTo>
                    <a:cubicBezTo>
                      <a:pt x="1589" y="11641"/>
                      <a:pt x="769" y="11999"/>
                      <a:pt x="401" y="12809"/>
                    </a:cubicBezTo>
                    <a:cubicBezTo>
                      <a:pt x="1" y="13643"/>
                      <a:pt x="334" y="14511"/>
                      <a:pt x="901" y="15144"/>
                    </a:cubicBezTo>
                    <a:cubicBezTo>
                      <a:pt x="1548" y="15391"/>
                      <a:pt x="2685" y="15472"/>
                      <a:pt x="3922" y="15472"/>
                    </a:cubicBezTo>
                    <a:cubicBezTo>
                      <a:pt x="6192" y="15472"/>
                      <a:pt x="8801" y="15199"/>
                      <a:pt x="9341" y="15178"/>
                    </a:cubicBezTo>
                    <a:cubicBezTo>
                      <a:pt x="11909" y="15044"/>
                      <a:pt x="14544" y="14978"/>
                      <a:pt x="17146" y="14844"/>
                    </a:cubicBezTo>
                    <a:cubicBezTo>
                      <a:pt x="19748" y="14711"/>
                      <a:pt x="24084" y="14978"/>
                      <a:pt x="24351" y="11342"/>
                    </a:cubicBezTo>
                    <a:cubicBezTo>
                      <a:pt x="24504" y="8627"/>
                      <a:pt x="22340" y="7321"/>
                      <a:pt x="20077" y="7321"/>
                    </a:cubicBezTo>
                    <a:cubicBezTo>
                      <a:pt x="19365" y="7321"/>
                      <a:pt x="18643" y="7450"/>
                      <a:pt x="17980" y="7706"/>
                    </a:cubicBezTo>
                    <a:cubicBezTo>
                      <a:pt x="17933" y="7726"/>
                      <a:pt x="17887" y="7734"/>
                      <a:pt x="17845" y="7734"/>
                    </a:cubicBezTo>
                    <a:cubicBezTo>
                      <a:pt x="17533" y="7734"/>
                      <a:pt x="17394" y="7240"/>
                      <a:pt x="17747" y="7005"/>
                    </a:cubicBezTo>
                    <a:cubicBezTo>
                      <a:pt x="17780" y="7005"/>
                      <a:pt x="17780" y="6972"/>
                      <a:pt x="17847" y="6972"/>
                    </a:cubicBezTo>
                    <a:cubicBezTo>
                      <a:pt x="17913" y="3536"/>
                      <a:pt x="16546" y="0"/>
                      <a:pt x="12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4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4"/>
              <p:cNvSpPr/>
              <p:nvPr/>
            </p:nvSpPr>
            <p:spPr>
              <a:xfrm>
                <a:off x="5258100" y="665075"/>
                <a:ext cx="614025" cy="381150"/>
              </a:xfrm>
              <a:custGeom>
                <a:avLst/>
                <a:gdLst/>
                <a:ahLst/>
                <a:cxnLst/>
                <a:rect l="l" t="t" r="r" b="b"/>
                <a:pathLst>
                  <a:path w="24561" h="15246" extrusionOk="0">
                    <a:moveTo>
                      <a:pt x="12532" y="1"/>
                    </a:moveTo>
                    <a:cubicBezTo>
                      <a:pt x="12513" y="1"/>
                      <a:pt x="12494" y="1"/>
                      <a:pt x="12476" y="1"/>
                    </a:cubicBezTo>
                    <a:cubicBezTo>
                      <a:pt x="8273" y="1"/>
                      <a:pt x="6738" y="4237"/>
                      <a:pt x="8373" y="7606"/>
                    </a:cubicBezTo>
                    <a:lnTo>
                      <a:pt x="8373" y="7673"/>
                    </a:lnTo>
                    <a:cubicBezTo>
                      <a:pt x="8406" y="7740"/>
                      <a:pt x="8406" y="7773"/>
                      <a:pt x="8440" y="7806"/>
                    </a:cubicBezTo>
                    <a:cubicBezTo>
                      <a:pt x="8563" y="8004"/>
                      <a:pt x="8376" y="8238"/>
                      <a:pt x="8202" y="8238"/>
                    </a:cubicBezTo>
                    <a:cubicBezTo>
                      <a:pt x="8142" y="8238"/>
                      <a:pt x="8083" y="8209"/>
                      <a:pt x="8039" y="8140"/>
                    </a:cubicBezTo>
                    <a:cubicBezTo>
                      <a:pt x="7242" y="7184"/>
                      <a:pt x="6086" y="5847"/>
                      <a:pt x="4772" y="5847"/>
                    </a:cubicBezTo>
                    <a:cubicBezTo>
                      <a:pt x="4436" y="5847"/>
                      <a:pt x="4090" y="5935"/>
                      <a:pt x="3736" y="6139"/>
                    </a:cubicBezTo>
                    <a:cubicBezTo>
                      <a:pt x="1735" y="7306"/>
                      <a:pt x="2435" y="9775"/>
                      <a:pt x="3436" y="11309"/>
                    </a:cubicBezTo>
                    <a:lnTo>
                      <a:pt x="3436" y="11342"/>
                    </a:lnTo>
                    <a:cubicBezTo>
                      <a:pt x="3436" y="11342"/>
                      <a:pt x="3503" y="11342"/>
                      <a:pt x="3503" y="11409"/>
                    </a:cubicBezTo>
                    <a:cubicBezTo>
                      <a:pt x="3629" y="11504"/>
                      <a:pt x="3576" y="11779"/>
                      <a:pt x="3371" y="11779"/>
                    </a:cubicBezTo>
                    <a:cubicBezTo>
                      <a:pt x="3360" y="11779"/>
                      <a:pt x="3348" y="11778"/>
                      <a:pt x="3336" y="11776"/>
                    </a:cubicBezTo>
                    <a:cubicBezTo>
                      <a:pt x="3052" y="11690"/>
                      <a:pt x="2755" y="11646"/>
                      <a:pt x="2461" y="11646"/>
                    </a:cubicBezTo>
                    <a:cubicBezTo>
                      <a:pt x="1615" y="11646"/>
                      <a:pt x="797" y="12009"/>
                      <a:pt x="400" y="12777"/>
                    </a:cubicBezTo>
                    <a:cubicBezTo>
                      <a:pt x="0" y="13644"/>
                      <a:pt x="334" y="14478"/>
                      <a:pt x="901" y="15112"/>
                    </a:cubicBezTo>
                    <a:lnTo>
                      <a:pt x="1268" y="15245"/>
                    </a:lnTo>
                    <a:cubicBezTo>
                      <a:pt x="1368" y="14244"/>
                      <a:pt x="1968" y="13277"/>
                      <a:pt x="2802" y="12743"/>
                    </a:cubicBezTo>
                    <a:cubicBezTo>
                      <a:pt x="3102" y="12577"/>
                      <a:pt x="3369" y="12443"/>
                      <a:pt x="3636" y="12343"/>
                    </a:cubicBezTo>
                    <a:cubicBezTo>
                      <a:pt x="3603" y="11576"/>
                      <a:pt x="3870" y="10775"/>
                      <a:pt x="4537" y="10108"/>
                    </a:cubicBezTo>
                    <a:cubicBezTo>
                      <a:pt x="5093" y="9535"/>
                      <a:pt x="5956" y="9206"/>
                      <a:pt x="6807" y="9206"/>
                    </a:cubicBezTo>
                    <a:cubicBezTo>
                      <a:pt x="7590" y="9206"/>
                      <a:pt x="8362" y="9485"/>
                      <a:pt x="8873" y="10108"/>
                    </a:cubicBezTo>
                    <a:cubicBezTo>
                      <a:pt x="8940" y="10242"/>
                      <a:pt x="9073" y="10342"/>
                      <a:pt x="9140" y="10442"/>
                    </a:cubicBezTo>
                    <a:cubicBezTo>
                      <a:pt x="8907" y="8740"/>
                      <a:pt x="8873" y="6973"/>
                      <a:pt x="9073" y="5271"/>
                    </a:cubicBezTo>
                    <a:cubicBezTo>
                      <a:pt x="9260" y="3448"/>
                      <a:pt x="10772" y="2217"/>
                      <a:pt x="12290" y="2217"/>
                    </a:cubicBezTo>
                    <a:cubicBezTo>
                      <a:pt x="13217" y="2217"/>
                      <a:pt x="14145" y="2675"/>
                      <a:pt x="14777" y="3737"/>
                    </a:cubicBezTo>
                    <a:cubicBezTo>
                      <a:pt x="15945" y="5672"/>
                      <a:pt x="16445" y="7806"/>
                      <a:pt x="16779" y="10008"/>
                    </a:cubicBezTo>
                    <a:cubicBezTo>
                      <a:pt x="16879" y="10442"/>
                      <a:pt x="16946" y="10909"/>
                      <a:pt x="17012" y="11309"/>
                    </a:cubicBezTo>
                    <a:cubicBezTo>
                      <a:pt x="17846" y="10508"/>
                      <a:pt x="18880" y="10041"/>
                      <a:pt x="20081" y="9941"/>
                    </a:cubicBezTo>
                    <a:cubicBezTo>
                      <a:pt x="20164" y="9935"/>
                      <a:pt x="20246" y="9933"/>
                      <a:pt x="20329" y="9933"/>
                    </a:cubicBezTo>
                    <a:cubicBezTo>
                      <a:pt x="21653" y="9933"/>
                      <a:pt x="23005" y="10669"/>
                      <a:pt x="23884" y="11643"/>
                    </a:cubicBezTo>
                    <a:cubicBezTo>
                      <a:pt x="24017" y="11776"/>
                      <a:pt x="24117" y="11943"/>
                      <a:pt x="24218" y="12076"/>
                    </a:cubicBezTo>
                    <a:cubicBezTo>
                      <a:pt x="24284" y="11809"/>
                      <a:pt x="24351" y="11576"/>
                      <a:pt x="24384" y="11276"/>
                    </a:cubicBezTo>
                    <a:cubicBezTo>
                      <a:pt x="24561" y="8554"/>
                      <a:pt x="22415" y="7223"/>
                      <a:pt x="20161" y="7223"/>
                    </a:cubicBezTo>
                    <a:cubicBezTo>
                      <a:pt x="19432" y="7223"/>
                      <a:pt x="18690" y="7362"/>
                      <a:pt x="18013" y="7640"/>
                    </a:cubicBezTo>
                    <a:cubicBezTo>
                      <a:pt x="17967" y="7659"/>
                      <a:pt x="17924" y="7667"/>
                      <a:pt x="17883" y="7667"/>
                    </a:cubicBezTo>
                    <a:cubicBezTo>
                      <a:pt x="17567" y="7667"/>
                      <a:pt x="17421" y="7154"/>
                      <a:pt x="17746" y="7006"/>
                    </a:cubicBezTo>
                    <a:cubicBezTo>
                      <a:pt x="17780" y="7006"/>
                      <a:pt x="17780" y="7006"/>
                      <a:pt x="17813" y="6973"/>
                    </a:cubicBezTo>
                    <a:cubicBezTo>
                      <a:pt x="17913" y="3586"/>
                      <a:pt x="16558" y="1"/>
                      <a:pt x="12532" y="1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4"/>
              <p:cNvSpPr/>
              <p:nvPr/>
            </p:nvSpPr>
            <p:spPr>
              <a:xfrm>
                <a:off x="5243075" y="647025"/>
                <a:ext cx="661325" cy="423250"/>
              </a:xfrm>
              <a:custGeom>
                <a:avLst/>
                <a:gdLst/>
                <a:ahLst/>
                <a:cxnLst/>
                <a:rect l="l" t="t" r="r" b="b"/>
                <a:pathLst>
                  <a:path w="26453" h="16930" extrusionOk="0">
                    <a:moveTo>
                      <a:pt x="13188" y="755"/>
                    </a:moveTo>
                    <a:cubicBezTo>
                      <a:pt x="17171" y="755"/>
                      <a:pt x="18513" y="4323"/>
                      <a:pt x="18414" y="7695"/>
                    </a:cubicBezTo>
                    <a:cubicBezTo>
                      <a:pt x="18381" y="7695"/>
                      <a:pt x="18381" y="7761"/>
                      <a:pt x="18347" y="7761"/>
                    </a:cubicBezTo>
                    <a:cubicBezTo>
                      <a:pt x="18018" y="7911"/>
                      <a:pt x="18172" y="8382"/>
                      <a:pt x="18495" y="8382"/>
                    </a:cubicBezTo>
                    <a:cubicBezTo>
                      <a:pt x="18533" y="8382"/>
                      <a:pt x="18573" y="8376"/>
                      <a:pt x="18614" y="8362"/>
                    </a:cubicBezTo>
                    <a:cubicBezTo>
                      <a:pt x="19281" y="8096"/>
                      <a:pt x="20010" y="7963"/>
                      <a:pt x="20729" y="7963"/>
                    </a:cubicBezTo>
                    <a:cubicBezTo>
                      <a:pt x="22995" y="7963"/>
                      <a:pt x="25163" y="9288"/>
                      <a:pt x="24985" y="11998"/>
                    </a:cubicBezTo>
                    <a:cubicBezTo>
                      <a:pt x="24718" y="15667"/>
                      <a:pt x="20382" y="15367"/>
                      <a:pt x="17713" y="15567"/>
                    </a:cubicBezTo>
                    <a:cubicBezTo>
                      <a:pt x="15145" y="15667"/>
                      <a:pt x="12510" y="15800"/>
                      <a:pt x="9941" y="15900"/>
                    </a:cubicBezTo>
                    <a:cubicBezTo>
                      <a:pt x="9350" y="15900"/>
                      <a:pt x="6690" y="16202"/>
                      <a:pt x="4413" y="16202"/>
                    </a:cubicBezTo>
                    <a:cubicBezTo>
                      <a:pt x="3220" y="16202"/>
                      <a:pt x="2133" y="16119"/>
                      <a:pt x="1502" y="15867"/>
                    </a:cubicBezTo>
                    <a:cubicBezTo>
                      <a:pt x="935" y="15267"/>
                      <a:pt x="601" y="14433"/>
                      <a:pt x="1001" y="13532"/>
                    </a:cubicBezTo>
                    <a:cubicBezTo>
                      <a:pt x="1398" y="12738"/>
                      <a:pt x="2220" y="12369"/>
                      <a:pt x="3068" y="12369"/>
                    </a:cubicBezTo>
                    <a:cubicBezTo>
                      <a:pt x="3360" y="12369"/>
                      <a:pt x="3655" y="12413"/>
                      <a:pt x="3937" y="12498"/>
                    </a:cubicBezTo>
                    <a:cubicBezTo>
                      <a:pt x="3958" y="12504"/>
                      <a:pt x="3977" y="12507"/>
                      <a:pt x="3996" y="12507"/>
                    </a:cubicBezTo>
                    <a:cubicBezTo>
                      <a:pt x="4181" y="12507"/>
                      <a:pt x="4225" y="12222"/>
                      <a:pt x="4104" y="12131"/>
                    </a:cubicBezTo>
                    <a:cubicBezTo>
                      <a:pt x="4104" y="12098"/>
                      <a:pt x="4037" y="12098"/>
                      <a:pt x="4037" y="12098"/>
                    </a:cubicBezTo>
                    <a:lnTo>
                      <a:pt x="4037" y="12031"/>
                    </a:lnTo>
                    <a:cubicBezTo>
                      <a:pt x="3036" y="10497"/>
                      <a:pt x="2336" y="8028"/>
                      <a:pt x="4337" y="6861"/>
                    </a:cubicBezTo>
                    <a:cubicBezTo>
                      <a:pt x="4691" y="6657"/>
                      <a:pt x="5037" y="6569"/>
                      <a:pt x="5373" y="6569"/>
                    </a:cubicBezTo>
                    <a:cubicBezTo>
                      <a:pt x="6687" y="6569"/>
                      <a:pt x="7843" y="7906"/>
                      <a:pt x="8640" y="8862"/>
                    </a:cubicBezTo>
                    <a:cubicBezTo>
                      <a:pt x="8684" y="8931"/>
                      <a:pt x="8743" y="8960"/>
                      <a:pt x="8803" y="8960"/>
                    </a:cubicBezTo>
                    <a:cubicBezTo>
                      <a:pt x="8977" y="8960"/>
                      <a:pt x="9164" y="8726"/>
                      <a:pt x="9041" y="8528"/>
                    </a:cubicBezTo>
                    <a:cubicBezTo>
                      <a:pt x="9007" y="8495"/>
                      <a:pt x="9007" y="8462"/>
                      <a:pt x="8974" y="8428"/>
                    </a:cubicBezTo>
                    <a:lnTo>
                      <a:pt x="8974" y="8328"/>
                    </a:lnTo>
                    <a:cubicBezTo>
                      <a:pt x="7339" y="4959"/>
                      <a:pt x="8874" y="756"/>
                      <a:pt x="13077" y="756"/>
                    </a:cubicBezTo>
                    <a:cubicBezTo>
                      <a:pt x="13114" y="756"/>
                      <a:pt x="13151" y="755"/>
                      <a:pt x="13188" y="755"/>
                    </a:cubicBezTo>
                    <a:close/>
                    <a:moveTo>
                      <a:pt x="12987" y="1"/>
                    </a:moveTo>
                    <a:cubicBezTo>
                      <a:pt x="12729" y="1"/>
                      <a:pt x="12470" y="19"/>
                      <a:pt x="12209" y="56"/>
                    </a:cubicBezTo>
                    <a:cubicBezTo>
                      <a:pt x="8974" y="523"/>
                      <a:pt x="6605" y="4192"/>
                      <a:pt x="7940" y="7161"/>
                    </a:cubicBezTo>
                    <a:cubicBezTo>
                      <a:pt x="7186" y="6450"/>
                      <a:pt x="6293" y="5906"/>
                      <a:pt x="5351" y="5906"/>
                    </a:cubicBezTo>
                    <a:cubicBezTo>
                      <a:pt x="4834" y="5906"/>
                      <a:pt x="4302" y="6070"/>
                      <a:pt x="3770" y="6460"/>
                    </a:cubicBezTo>
                    <a:cubicBezTo>
                      <a:pt x="2002" y="7728"/>
                      <a:pt x="2202" y="10063"/>
                      <a:pt x="3303" y="11697"/>
                    </a:cubicBezTo>
                    <a:cubicBezTo>
                      <a:pt x="3152" y="11671"/>
                      <a:pt x="2999" y="11658"/>
                      <a:pt x="2847" y="11658"/>
                    </a:cubicBezTo>
                    <a:cubicBezTo>
                      <a:pt x="1853" y="11658"/>
                      <a:pt x="868" y="12211"/>
                      <a:pt x="434" y="13165"/>
                    </a:cubicBezTo>
                    <a:cubicBezTo>
                      <a:pt x="1" y="14032"/>
                      <a:pt x="168" y="15066"/>
                      <a:pt x="668" y="15834"/>
                    </a:cubicBezTo>
                    <a:cubicBezTo>
                      <a:pt x="768" y="16201"/>
                      <a:pt x="1035" y="16467"/>
                      <a:pt x="1502" y="16634"/>
                    </a:cubicBezTo>
                    <a:cubicBezTo>
                      <a:pt x="1635" y="16668"/>
                      <a:pt x="1769" y="16768"/>
                      <a:pt x="1869" y="16801"/>
                    </a:cubicBezTo>
                    <a:cubicBezTo>
                      <a:pt x="1919" y="16818"/>
                      <a:pt x="1961" y="16826"/>
                      <a:pt x="1998" y="16826"/>
                    </a:cubicBezTo>
                    <a:cubicBezTo>
                      <a:pt x="2036" y="16826"/>
                      <a:pt x="2069" y="16818"/>
                      <a:pt x="2102" y="16801"/>
                    </a:cubicBezTo>
                    <a:cubicBezTo>
                      <a:pt x="2610" y="16894"/>
                      <a:pt x="3211" y="16929"/>
                      <a:pt x="3836" y="16929"/>
                    </a:cubicBezTo>
                    <a:cubicBezTo>
                      <a:pt x="5676" y="16929"/>
                      <a:pt x="7734" y="16626"/>
                      <a:pt x="8307" y="16601"/>
                    </a:cubicBezTo>
                    <a:cubicBezTo>
                      <a:pt x="11042" y="16467"/>
                      <a:pt x="13744" y="16367"/>
                      <a:pt x="16513" y="16267"/>
                    </a:cubicBezTo>
                    <a:cubicBezTo>
                      <a:pt x="18514" y="16167"/>
                      <a:pt x="20716" y="16334"/>
                      <a:pt x="22684" y="15767"/>
                    </a:cubicBezTo>
                    <a:cubicBezTo>
                      <a:pt x="25219" y="15000"/>
                      <a:pt x="26453" y="12264"/>
                      <a:pt x="25319" y="9796"/>
                    </a:cubicBezTo>
                    <a:cubicBezTo>
                      <a:pt x="24483" y="7947"/>
                      <a:pt x="22627" y="7117"/>
                      <a:pt x="20746" y="7117"/>
                    </a:cubicBezTo>
                    <a:cubicBezTo>
                      <a:pt x="20150" y="7117"/>
                      <a:pt x="19551" y="7200"/>
                      <a:pt x="18981" y="7361"/>
                    </a:cubicBezTo>
                    <a:cubicBezTo>
                      <a:pt x="19916" y="3652"/>
                      <a:pt x="16657" y="1"/>
                      <a:pt x="12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6" name="Imagem 25" descr="transferi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2547" y="4443958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5"/>
          <p:cNvSpPr txBox="1">
            <a:spLocks noGrp="1"/>
          </p:cNvSpPr>
          <p:nvPr>
            <p:ph type="title"/>
          </p:nvPr>
        </p:nvSpPr>
        <p:spPr>
          <a:xfrm>
            <a:off x="1907704" y="195486"/>
            <a:ext cx="6089148" cy="5760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smtClean="0"/>
              <a:t>Gases efeito de estufa</a:t>
            </a:r>
            <a:endParaRPr dirty="0"/>
          </a:p>
        </p:txBody>
      </p:sp>
      <p:grpSp>
        <p:nvGrpSpPr>
          <p:cNvPr id="1149" name="Google Shape;1149;p45"/>
          <p:cNvGrpSpPr/>
          <p:nvPr/>
        </p:nvGrpSpPr>
        <p:grpSpPr>
          <a:xfrm>
            <a:off x="8028384" y="123478"/>
            <a:ext cx="864096" cy="720080"/>
            <a:chOff x="902041" y="3289617"/>
            <a:chExt cx="1143914" cy="1318886"/>
          </a:xfrm>
        </p:grpSpPr>
        <p:sp>
          <p:nvSpPr>
            <p:cNvPr id="1150" name="Google Shape;1150;p45"/>
            <p:cNvSpPr/>
            <p:nvPr/>
          </p:nvSpPr>
          <p:spPr>
            <a:xfrm rot="-9889840">
              <a:off x="1034315" y="3385017"/>
              <a:ext cx="879364" cy="1128086"/>
            </a:xfrm>
            <a:custGeom>
              <a:avLst/>
              <a:gdLst/>
              <a:ahLst/>
              <a:cxnLst/>
              <a:rect l="l" t="t" r="r" b="b"/>
              <a:pathLst>
                <a:path w="27418" h="35173" extrusionOk="0">
                  <a:moveTo>
                    <a:pt x="26657" y="1"/>
                  </a:moveTo>
                  <a:cubicBezTo>
                    <a:pt x="26627" y="1"/>
                    <a:pt x="26627" y="31"/>
                    <a:pt x="26566" y="31"/>
                  </a:cubicBezTo>
                  <a:cubicBezTo>
                    <a:pt x="26566" y="61"/>
                    <a:pt x="26536" y="61"/>
                    <a:pt x="26536" y="122"/>
                  </a:cubicBezTo>
                  <a:lnTo>
                    <a:pt x="26536" y="183"/>
                  </a:lnTo>
                  <a:cubicBezTo>
                    <a:pt x="26505" y="183"/>
                    <a:pt x="26475" y="183"/>
                    <a:pt x="26414" y="213"/>
                  </a:cubicBezTo>
                  <a:cubicBezTo>
                    <a:pt x="25867" y="973"/>
                    <a:pt x="25320" y="1733"/>
                    <a:pt x="24834" y="2554"/>
                  </a:cubicBezTo>
                  <a:cubicBezTo>
                    <a:pt x="24347" y="3344"/>
                    <a:pt x="23831" y="4134"/>
                    <a:pt x="23375" y="4985"/>
                  </a:cubicBezTo>
                  <a:cubicBezTo>
                    <a:pt x="22463" y="6596"/>
                    <a:pt x="21642" y="8329"/>
                    <a:pt x="20882" y="10031"/>
                  </a:cubicBezTo>
                  <a:lnTo>
                    <a:pt x="20852" y="10031"/>
                  </a:lnTo>
                  <a:cubicBezTo>
                    <a:pt x="20852" y="10031"/>
                    <a:pt x="20791" y="10031"/>
                    <a:pt x="20791" y="10061"/>
                  </a:cubicBezTo>
                  <a:cubicBezTo>
                    <a:pt x="20609" y="10305"/>
                    <a:pt x="20365" y="10517"/>
                    <a:pt x="20183" y="10700"/>
                  </a:cubicBezTo>
                  <a:lnTo>
                    <a:pt x="20153" y="10761"/>
                  </a:lnTo>
                  <a:cubicBezTo>
                    <a:pt x="19514" y="11429"/>
                    <a:pt x="18785" y="12037"/>
                    <a:pt x="18055" y="12615"/>
                  </a:cubicBezTo>
                  <a:cubicBezTo>
                    <a:pt x="17843" y="12797"/>
                    <a:pt x="17569" y="12979"/>
                    <a:pt x="17326" y="13192"/>
                  </a:cubicBezTo>
                  <a:cubicBezTo>
                    <a:pt x="16840" y="13557"/>
                    <a:pt x="16353" y="13861"/>
                    <a:pt x="15806" y="14195"/>
                  </a:cubicBezTo>
                  <a:cubicBezTo>
                    <a:pt x="15563" y="14347"/>
                    <a:pt x="15289" y="14499"/>
                    <a:pt x="15046" y="14651"/>
                  </a:cubicBezTo>
                  <a:cubicBezTo>
                    <a:pt x="14104" y="14134"/>
                    <a:pt x="13071" y="13648"/>
                    <a:pt x="12067" y="13253"/>
                  </a:cubicBezTo>
                  <a:cubicBezTo>
                    <a:pt x="10929" y="12856"/>
                    <a:pt x="9791" y="12597"/>
                    <a:pt x="8593" y="12597"/>
                  </a:cubicBezTo>
                  <a:cubicBezTo>
                    <a:pt x="8415" y="12597"/>
                    <a:pt x="8236" y="12603"/>
                    <a:pt x="8055" y="12615"/>
                  </a:cubicBezTo>
                  <a:cubicBezTo>
                    <a:pt x="7721" y="12615"/>
                    <a:pt x="7356" y="12676"/>
                    <a:pt x="6991" y="12736"/>
                  </a:cubicBezTo>
                  <a:cubicBezTo>
                    <a:pt x="6627" y="12797"/>
                    <a:pt x="6292" y="12888"/>
                    <a:pt x="5928" y="13040"/>
                  </a:cubicBezTo>
                  <a:cubicBezTo>
                    <a:pt x="5593" y="13131"/>
                    <a:pt x="5289" y="13283"/>
                    <a:pt x="4985" y="13496"/>
                  </a:cubicBezTo>
                  <a:cubicBezTo>
                    <a:pt x="4529" y="13739"/>
                    <a:pt x="4073" y="14043"/>
                    <a:pt x="3709" y="14347"/>
                  </a:cubicBezTo>
                  <a:cubicBezTo>
                    <a:pt x="3496" y="14499"/>
                    <a:pt x="3283" y="14712"/>
                    <a:pt x="3101" y="14864"/>
                  </a:cubicBezTo>
                  <a:cubicBezTo>
                    <a:pt x="2888" y="15046"/>
                    <a:pt x="2706" y="15229"/>
                    <a:pt x="2493" y="15411"/>
                  </a:cubicBezTo>
                  <a:lnTo>
                    <a:pt x="2098" y="15806"/>
                  </a:lnTo>
                  <a:cubicBezTo>
                    <a:pt x="1824" y="16080"/>
                    <a:pt x="1611" y="16323"/>
                    <a:pt x="1368" y="16597"/>
                  </a:cubicBezTo>
                  <a:cubicBezTo>
                    <a:pt x="1003" y="16992"/>
                    <a:pt x="669" y="17387"/>
                    <a:pt x="274" y="17782"/>
                  </a:cubicBezTo>
                  <a:lnTo>
                    <a:pt x="213" y="17782"/>
                  </a:lnTo>
                  <a:cubicBezTo>
                    <a:pt x="195" y="17773"/>
                    <a:pt x="178" y="17769"/>
                    <a:pt x="160" y="17769"/>
                  </a:cubicBezTo>
                  <a:cubicBezTo>
                    <a:pt x="119" y="17769"/>
                    <a:pt x="83" y="17791"/>
                    <a:pt x="61" y="17812"/>
                  </a:cubicBezTo>
                  <a:cubicBezTo>
                    <a:pt x="0" y="17843"/>
                    <a:pt x="0" y="17904"/>
                    <a:pt x="61" y="17964"/>
                  </a:cubicBezTo>
                  <a:lnTo>
                    <a:pt x="396" y="18420"/>
                  </a:lnTo>
                  <a:cubicBezTo>
                    <a:pt x="1932" y="20274"/>
                    <a:pt x="4068" y="22036"/>
                    <a:pt x="6483" y="22036"/>
                  </a:cubicBezTo>
                  <a:cubicBezTo>
                    <a:pt x="6839" y="22036"/>
                    <a:pt x="7202" y="21998"/>
                    <a:pt x="7569" y="21916"/>
                  </a:cubicBezTo>
                  <a:cubicBezTo>
                    <a:pt x="9271" y="21551"/>
                    <a:pt x="10700" y="20426"/>
                    <a:pt x="11915" y="19150"/>
                  </a:cubicBezTo>
                  <a:cubicBezTo>
                    <a:pt x="11946" y="19150"/>
                    <a:pt x="11946" y="19150"/>
                    <a:pt x="11976" y="19119"/>
                  </a:cubicBezTo>
                  <a:lnTo>
                    <a:pt x="11976" y="19059"/>
                  </a:lnTo>
                  <a:cubicBezTo>
                    <a:pt x="12767" y="18208"/>
                    <a:pt x="13496" y="17235"/>
                    <a:pt x="14195" y="16323"/>
                  </a:cubicBezTo>
                  <a:cubicBezTo>
                    <a:pt x="14226" y="16262"/>
                    <a:pt x="14286" y="16171"/>
                    <a:pt x="14347" y="16110"/>
                  </a:cubicBezTo>
                  <a:lnTo>
                    <a:pt x="15016" y="15198"/>
                  </a:lnTo>
                  <a:cubicBezTo>
                    <a:pt x="16566" y="14286"/>
                    <a:pt x="18055" y="13192"/>
                    <a:pt x="19362" y="11976"/>
                  </a:cubicBezTo>
                  <a:cubicBezTo>
                    <a:pt x="19758" y="11551"/>
                    <a:pt x="20183" y="11125"/>
                    <a:pt x="20609" y="10669"/>
                  </a:cubicBezTo>
                  <a:lnTo>
                    <a:pt x="20609" y="10669"/>
                  </a:lnTo>
                  <a:cubicBezTo>
                    <a:pt x="20578" y="10761"/>
                    <a:pt x="20517" y="10821"/>
                    <a:pt x="20487" y="10943"/>
                  </a:cubicBezTo>
                  <a:cubicBezTo>
                    <a:pt x="19849" y="11885"/>
                    <a:pt x="19241" y="12888"/>
                    <a:pt x="18633" y="13891"/>
                  </a:cubicBezTo>
                  <a:cubicBezTo>
                    <a:pt x="18025" y="14894"/>
                    <a:pt x="17417" y="15928"/>
                    <a:pt x="16840" y="16900"/>
                  </a:cubicBezTo>
                  <a:cubicBezTo>
                    <a:pt x="16536" y="17387"/>
                    <a:pt x="16232" y="17934"/>
                    <a:pt x="15958" y="18420"/>
                  </a:cubicBezTo>
                  <a:cubicBezTo>
                    <a:pt x="15107" y="19940"/>
                    <a:pt x="14195" y="21460"/>
                    <a:pt x="13283" y="22949"/>
                  </a:cubicBezTo>
                  <a:cubicBezTo>
                    <a:pt x="13162" y="23071"/>
                    <a:pt x="13040" y="23223"/>
                    <a:pt x="12888" y="23314"/>
                  </a:cubicBezTo>
                  <a:cubicBezTo>
                    <a:pt x="12554" y="23618"/>
                    <a:pt x="12219" y="23861"/>
                    <a:pt x="11824" y="24074"/>
                  </a:cubicBezTo>
                  <a:cubicBezTo>
                    <a:pt x="11612" y="24226"/>
                    <a:pt x="11338" y="24347"/>
                    <a:pt x="11095" y="24469"/>
                  </a:cubicBezTo>
                  <a:cubicBezTo>
                    <a:pt x="10943" y="24530"/>
                    <a:pt x="10791" y="24621"/>
                    <a:pt x="10608" y="24682"/>
                  </a:cubicBezTo>
                  <a:cubicBezTo>
                    <a:pt x="10274" y="24834"/>
                    <a:pt x="9970" y="24955"/>
                    <a:pt x="9636" y="25077"/>
                  </a:cubicBezTo>
                  <a:cubicBezTo>
                    <a:pt x="8298" y="25563"/>
                    <a:pt x="6931" y="26050"/>
                    <a:pt x="5836" y="26961"/>
                  </a:cubicBezTo>
                  <a:cubicBezTo>
                    <a:pt x="5380" y="27357"/>
                    <a:pt x="4924" y="27813"/>
                    <a:pt x="4560" y="28329"/>
                  </a:cubicBezTo>
                  <a:cubicBezTo>
                    <a:pt x="4499" y="28451"/>
                    <a:pt x="4377" y="28603"/>
                    <a:pt x="4317" y="28724"/>
                  </a:cubicBezTo>
                  <a:cubicBezTo>
                    <a:pt x="4165" y="28998"/>
                    <a:pt x="4013" y="29241"/>
                    <a:pt x="3891" y="29545"/>
                  </a:cubicBezTo>
                  <a:cubicBezTo>
                    <a:pt x="3800" y="29697"/>
                    <a:pt x="3769" y="29849"/>
                    <a:pt x="3739" y="29971"/>
                  </a:cubicBezTo>
                  <a:cubicBezTo>
                    <a:pt x="3253" y="31430"/>
                    <a:pt x="3313" y="32980"/>
                    <a:pt x="2736" y="34408"/>
                  </a:cubicBezTo>
                  <a:cubicBezTo>
                    <a:pt x="2706" y="34530"/>
                    <a:pt x="2797" y="34621"/>
                    <a:pt x="2858" y="34621"/>
                  </a:cubicBezTo>
                  <a:cubicBezTo>
                    <a:pt x="2858" y="34652"/>
                    <a:pt x="2888" y="34682"/>
                    <a:pt x="2949" y="34682"/>
                  </a:cubicBezTo>
                  <a:cubicBezTo>
                    <a:pt x="4153" y="34894"/>
                    <a:pt x="5601" y="35173"/>
                    <a:pt x="6992" y="35173"/>
                  </a:cubicBezTo>
                  <a:cubicBezTo>
                    <a:pt x="8586" y="35173"/>
                    <a:pt x="10105" y="34807"/>
                    <a:pt x="11095" y="33557"/>
                  </a:cubicBezTo>
                  <a:cubicBezTo>
                    <a:pt x="11520" y="33010"/>
                    <a:pt x="11824" y="32433"/>
                    <a:pt x="12067" y="31886"/>
                  </a:cubicBezTo>
                  <a:cubicBezTo>
                    <a:pt x="12098" y="31886"/>
                    <a:pt x="12098" y="31825"/>
                    <a:pt x="12098" y="31825"/>
                  </a:cubicBezTo>
                  <a:cubicBezTo>
                    <a:pt x="12675" y="30305"/>
                    <a:pt x="12675" y="28603"/>
                    <a:pt x="12767" y="26931"/>
                  </a:cubicBezTo>
                  <a:cubicBezTo>
                    <a:pt x="12767" y="26718"/>
                    <a:pt x="12827" y="26475"/>
                    <a:pt x="12858" y="26202"/>
                  </a:cubicBezTo>
                  <a:cubicBezTo>
                    <a:pt x="12858" y="26141"/>
                    <a:pt x="12858" y="26110"/>
                    <a:pt x="12888" y="26019"/>
                  </a:cubicBezTo>
                  <a:cubicBezTo>
                    <a:pt x="12888" y="25958"/>
                    <a:pt x="12919" y="25867"/>
                    <a:pt x="12919" y="25806"/>
                  </a:cubicBezTo>
                  <a:cubicBezTo>
                    <a:pt x="12919" y="25715"/>
                    <a:pt x="12979" y="25594"/>
                    <a:pt x="12979" y="25533"/>
                  </a:cubicBezTo>
                  <a:cubicBezTo>
                    <a:pt x="12979" y="25442"/>
                    <a:pt x="13010" y="25381"/>
                    <a:pt x="13010" y="25290"/>
                  </a:cubicBezTo>
                  <a:cubicBezTo>
                    <a:pt x="13010" y="25229"/>
                    <a:pt x="13040" y="25107"/>
                    <a:pt x="13040" y="25047"/>
                  </a:cubicBezTo>
                  <a:cubicBezTo>
                    <a:pt x="13040" y="24955"/>
                    <a:pt x="13101" y="24895"/>
                    <a:pt x="13101" y="24803"/>
                  </a:cubicBezTo>
                  <a:cubicBezTo>
                    <a:pt x="13131" y="24682"/>
                    <a:pt x="13131" y="24621"/>
                    <a:pt x="13162" y="24499"/>
                  </a:cubicBezTo>
                  <a:cubicBezTo>
                    <a:pt x="13162" y="24439"/>
                    <a:pt x="13192" y="24378"/>
                    <a:pt x="13192" y="24317"/>
                  </a:cubicBezTo>
                  <a:cubicBezTo>
                    <a:pt x="13253" y="24195"/>
                    <a:pt x="13283" y="24074"/>
                    <a:pt x="13314" y="24013"/>
                  </a:cubicBezTo>
                  <a:cubicBezTo>
                    <a:pt x="13314" y="23983"/>
                    <a:pt x="13344" y="23891"/>
                    <a:pt x="13344" y="23861"/>
                  </a:cubicBezTo>
                  <a:cubicBezTo>
                    <a:pt x="13405" y="23709"/>
                    <a:pt x="13466" y="23557"/>
                    <a:pt x="13557" y="23405"/>
                  </a:cubicBezTo>
                  <a:cubicBezTo>
                    <a:pt x="14104" y="22524"/>
                    <a:pt x="14651" y="21642"/>
                    <a:pt x="15168" y="20791"/>
                  </a:cubicBezTo>
                  <a:cubicBezTo>
                    <a:pt x="15624" y="19970"/>
                    <a:pt x="16140" y="19211"/>
                    <a:pt x="16596" y="18420"/>
                  </a:cubicBezTo>
                  <a:lnTo>
                    <a:pt x="16596" y="18420"/>
                  </a:lnTo>
                  <a:cubicBezTo>
                    <a:pt x="16596" y="18511"/>
                    <a:pt x="16596" y="18542"/>
                    <a:pt x="16536" y="18603"/>
                  </a:cubicBezTo>
                  <a:cubicBezTo>
                    <a:pt x="16505" y="19028"/>
                    <a:pt x="16475" y="19454"/>
                    <a:pt x="16475" y="19515"/>
                  </a:cubicBezTo>
                  <a:lnTo>
                    <a:pt x="16475" y="19910"/>
                  </a:lnTo>
                  <a:cubicBezTo>
                    <a:pt x="16353" y="20852"/>
                    <a:pt x="16049" y="21794"/>
                    <a:pt x="15776" y="22767"/>
                  </a:cubicBezTo>
                  <a:cubicBezTo>
                    <a:pt x="15745" y="22828"/>
                    <a:pt x="15745" y="22919"/>
                    <a:pt x="15715" y="22980"/>
                  </a:cubicBezTo>
                  <a:cubicBezTo>
                    <a:pt x="15624" y="23223"/>
                    <a:pt x="15593" y="23405"/>
                    <a:pt x="15563" y="23618"/>
                  </a:cubicBezTo>
                  <a:cubicBezTo>
                    <a:pt x="15441" y="24074"/>
                    <a:pt x="15381" y="24530"/>
                    <a:pt x="15381" y="24986"/>
                  </a:cubicBezTo>
                  <a:lnTo>
                    <a:pt x="15381" y="25411"/>
                  </a:lnTo>
                  <a:cubicBezTo>
                    <a:pt x="15381" y="25563"/>
                    <a:pt x="15381" y="25685"/>
                    <a:pt x="15411" y="25837"/>
                  </a:cubicBezTo>
                  <a:cubicBezTo>
                    <a:pt x="15441" y="26110"/>
                    <a:pt x="15533" y="26414"/>
                    <a:pt x="15624" y="26657"/>
                  </a:cubicBezTo>
                  <a:cubicBezTo>
                    <a:pt x="15685" y="26779"/>
                    <a:pt x="15715" y="26901"/>
                    <a:pt x="15776" y="27022"/>
                  </a:cubicBezTo>
                  <a:cubicBezTo>
                    <a:pt x="15776" y="27053"/>
                    <a:pt x="15837" y="27083"/>
                    <a:pt x="15837" y="27113"/>
                  </a:cubicBezTo>
                  <a:cubicBezTo>
                    <a:pt x="15867" y="27205"/>
                    <a:pt x="15897" y="27265"/>
                    <a:pt x="15928" y="27326"/>
                  </a:cubicBezTo>
                  <a:cubicBezTo>
                    <a:pt x="15989" y="27357"/>
                    <a:pt x="15989" y="27387"/>
                    <a:pt x="16019" y="27417"/>
                  </a:cubicBezTo>
                  <a:cubicBezTo>
                    <a:pt x="16049" y="27509"/>
                    <a:pt x="16080" y="27539"/>
                    <a:pt x="16140" y="27630"/>
                  </a:cubicBezTo>
                  <a:cubicBezTo>
                    <a:pt x="16171" y="27661"/>
                    <a:pt x="16171" y="27691"/>
                    <a:pt x="16201" y="27721"/>
                  </a:cubicBezTo>
                  <a:cubicBezTo>
                    <a:pt x="16232" y="27813"/>
                    <a:pt x="16323" y="27843"/>
                    <a:pt x="16353" y="27873"/>
                  </a:cubicBezTo>
                  <a:cubicBezTo>
                    <a:pt x="16384" y="27934"/>
                    <a:pt x="16384" y="27964"/>
                    <a:pt x="16444" y="27964"/>
                  </a:cubicBezTo>
                  <a:lnTo>
                    <a:pt x="16627" y="28147"/>
                  </a:lnTo>
                  <a:lnTo>
                    <a:pt x="16657" y="28177"/>
                  </a:lnTo>
                  <a:cubicBezTo>
                    <a:pt x="16748" y="28268"/>
                    <a:pt x="16809" y="28329"/>
                    <a:pt x="16931" y="28420"/>
                  </a:cubicBezTo>
                  <a:cubicBezTo>
                    <a:pt x="16961" y="28451"/>
                    <a:pt x="16992" y="28451"/>
                    <a:pt x="17052" y="28481"/>
                  </a:cubicBezTo>
                  <a:cubicBezTo>
                    <a:pt x="17113" y="28542"/>
                    <a:pt x="17144" y="28572"/>
                    <a:pt x="17235" y="28603"/>
                  </a:cubicBezTo>
                  <a:cubicBezTo>
                    <a:pt x="17265" y="28633"/>
                    <a:pt x="17296" y="28694"/>
                    <a:pt x="17356" y="28694"/>
                  </a:cubicBezTo>
                  <a:cubicBezTo>
                    <a:pt x="17387" y="28724"/>
                    <a:pt x="17447" y="28755"/>
                    <a:pt x="17508" y="28785"/>
                  </a:cubicBezTo>
                  <a:cubicBezTo>
                    <a:pt x="17539" y="28846"/>
                    <a:pt x="17599" y="28876"/>
                    <a:pt x="17660" y="28876"/>
                  </a:cubicBezTo>
                  <a:cubicBezTo>
                    <a:pt x="17691" y="28907"/>
                    <a:pt x="17751" y="28937"/>
                    <a:pt x="17812" y="28937"/>
                  </a:cubicBezTo>
                  <a:cubicBezTo>
                    <a:pt x="17843" y="28998"/>
                    <a:pt x="17903" y="28998"/>
                    <a:pt x="17964" y="29028"/>
                  </a:cubicBezTo>
                  <a:cubicBezTo>
                    <a:pt x="17995" y="29059"/>
                    <a:pt x="18055" y="29059"/>
                    <a:pt x="18116" y="29089"/>
                  </a:cubicBezTo>
                  <a:cubicBezTo>
                    <a:pt x="18329" y="29211"/>
                    <a:pt x="18572" y="29332"/>
                    <a:pt x="18815" y="29393"/>
                  </a:cubicBezTo>
                  <a:cubicBezTo>
                    <a:pt x="18876" y="29393"/>
                    <a:pt x="18876" y="29393"/>
                    <a:pt x="18906" y="29454"/>
                  </a:cubicBezTo>
                  <a:cubicBezTo>
                    <a:pt x="18967" y="29484"/>
                    <a:pt x="19058" y="29515"/>
                    <a:pt x="19150" y="29545"/>
                  </a:cubicBezTo>
                  <a:cubicBezTo>
                    <a:pt x="19150" y="29545"/>
                    <a:pt x="19210" y="29545"/>
                    <a:pt x="19210" y="29606"/>
                  </a:cubicBezTo>
                  <a:cubicBezTo>
                    <a:pt x="19575" y="29758"/>
                    <a:pt x="20001" y="29849"/>
                    <a:pt x="20396" y="30001"/>
                  </a:cubicBezTo>
                  <a:cubicBezTo>
                    <a:pt x="20415" y="30020"/>
                    <a:pt x="20431" y="30027"/>
                    <a:pt x="20445" y="30027"/>
                  </a:cubicBezTo>
                  <a:cubicBezTo>
                    <a:pt x="20476" y="30027"/>
                    <a:pt x="20496" y="29992"/>
                    <a:pt x="20517" y="29971"/>
                  </a:cubicBezTo>
                  <a:cubicBezTo>
                    <a:pt x="20578" y="30001"/>
                    <a:pt x="20578" y="30062"/>
                    <a:pt x="20609" y="30092"/>
                  </a:cubicBezTo>
                  <a:cubicBezTo>
                    <a:pt x="20618" y="30101"/>
                    <a:pt x="20626" y="30105"/>
                    <a:pt x="20634" y="30105"/>
                  </a:cubicBezTo>
                  <a:cubicBezTo>
                    <a:pt x="20652" y="30105"/>
                    <a:pt x="20661" y="30083"/>
                    <a:pt x="20639" y="30062"/>
                  </a:cubicBezTo>
                  <a:cubicBezTo>
                    <a:pt x="20639" y="30062"/>
                    <a:pt x="20639" y="30035"/>
                    <a:pt x="20630" y="30017"/>
                  </a:cubicBezTo>
                  <a:lnTo>
                    <a:pt x="20630" y="30017"/>
                  </a:lnTo>
                  <a:cubicBezTo>
                    <a:pt x="20641" y="30023"/>
                    <a:pt x="20653" y="30025"/>
                    <a:pt x="20664" y="30025"/>
                  </a:cubicBezTo>
                  <a:cubicBezTo>
                    <a:pt x="20713" y="30025"/>
                    <a:pt x="20761" y="29976"/>
                    <a:pt x="20761" y="29910"/>
                  </a:cubicBezTo>
                  <a:cubicBezTo>
                    <a:pt x="20365" y="27721"/>
                    <a:pt x="21824" y="25837"/>
                    <a:pt x="21034" y="23618"/>
                  </a:cubicBezTo>
                  <a:cubicBezTo>
                    <a:pt x="20761" y="22858"/>
                    <a:pt x="20305" y="22189"/>
                    <a:pt x="19697" y="21612"/>
                  </a:cubicBezTo>
                  <a:cubicBezTo>
                    <a:pt x="18967" y="20974"/>
                    <a:pt x="18055" y="20639"/>
                    <a:pt x="17265" y="20122"/>
                  </a:cubicBezTo>
                  <a:cubicBezTo>
                    <a:pt x="17113" y="20062"/>
                    <a:pt x="16961" y="19940"/>
                    <a:pt x="16840" y="19818"/>
                  </a:cubicBezTo>
                  <a:lnTo>
                    <a:pt x="16840" y="19727"/>
                  </a:lnTo>
                  <a:cubicBezTo>
                    <a:pt x="16840" y="19636"/>
                    <a:pt x="16840" y="19484"/>
                    <a:pt x="16870" y="19332"/>
                  </a:cubicBezTo>
                  <a:cubicBezTo>
                    <a:pt x="16870" y="19271"/>
                    <a:pt x="16870" y="19180"/>
                    <a:pt x="16931" y="19059"/>
                  </a:cubicBezTo>
                  <a:cubicBezTo>
                    <a:pt x="16931" y="18998"/>
                    <a:pt x="16931" y="18907"/>
                    <a:pt x="16961" y="18815"/>
                  </a:cubicBezTo>
                  <a:cubicBezTo>
                    <a:pt x="16961" y="18603"/>
                    <a:pt x="16992" y="18451"/>
                    <a:pt x="16992" y="18268"/>
                  </a:cubicBezTo>
                  <a:cubicBezTo>
                    <a:pt x="16992" y="18116"/>
                    <a:pt x="16961" y="17964"/>
                    <a:pt x="16931" y="17843"/>
                  </a:cubicBezTo>
                  <a:cubicBezTo>
                    <a:pt x="17447" y="16992"/>
                    <a:pt x="17964" y="16110"/>
                    <a:pt x="18481" y="15229"/>
                  </a:cubicBezTo>
                  <a:cubicBezTo>
                    <a:pt x="18815" y="14621"/>
                    <a:pt x="19210" y="14043"/>
                    <a:pt x="19545" y="13496"/>
                  </a:cubicBezTo>
                  <a:cubicBezTo>
                    <a:pt x="19818" y="13071"/>
                    <a:pt x="20092" y="12615"/>
                    <a:pt x="20396" y="12189"/>
                  </a:cubicBezTo>
                  <a:cubicBezTo>
                    <a:pt x="21186" y="10943"/>
                    <a:pt x="22007" y="9758"/>
                    <a:pt x="22888" y="8572"/>
                  </a:cubicBezTo>
                  <a:cubicBezTo>
                    <a:pt x="23344" y="8025"/>
                    <a:pt x="23800" y="7417"/>
                    <a:pt x="24256" y="6840"/>
                  </a:cubicBezTo>
                  <a:cubicBezTo>
                    <a:pt x="25198" y="5685"/>
                    <a:pt x="26201" y="4590"/>
                    <a:pt x="27296" y="3557"/>
                  </a:cubicBezTo>
                  <a:cubicBezTo>
                    <a:pt x="27326" y="3557"/>
                    <a:pt x="27326" y="3526"/>
                    <a:pt x="27326" y="3496"/>
                  </a:cubicBezTo>
                  <a:cubicBezTo>
                    <a:pt x="27387" y="3405"/>
                    <a:pt x="27326" y="3374"/>
                    <a:pt x="27265" y="3344"/>
                  </a:cubicBezTo>
                  <a:cubicBezTo>
                    <a:pt x="27387" y="2858"/>
                    <a:pt x="27417" y="2432"/>
                    <a:pt x="27387" y="2007"/>
                  </a:cubicBezTo>
                  <a:cubicBezTo>
                    <a:pt x="27326" y="1338"/>
                    <a:pt x="27083" y="608"/>
                    <a:pt x="26809" y="61"/>
                  </a:cubicBezTo>
                  <a:cubicBezTo>
                    <a:pt x="26779" y="1"/>
                    <a:pt x="26718" y="1"/>
                    <a:pt x="26657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1" name="Google Shape;1151;p45"/>
            <p:cNvGrpSpPr/>
            <p:nvPr/>
          </p:nvGrpSpPr>
          <p:grpSpPr>
            <a:xfrm rot="-9889947">
              <a:off x="1057336" y="3419972"/>
              <a:ext cx="833379" cy="1058458"/>
              <a:chOff x="1942100" y="1974527"/>
              <a:chExt cx="663161" cy="842268"/>
            </a:xfrm>
          </p:grpSpPr>
          <p:sp>
            <p:nvSpPr>
              <p:cNvPr id="1152" name="Google Shape;1152;p45"/>
              <p:cNvSpPr/>
              <p:nvPr/>
            </p:nvSpPr>
            <p:spPr>
              <a:xfrm>
                <a:off x="2454223" y="1983585"/>
                <a:ext cx="133989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6445" extrusionOk="0">
                    <a:moveTo>
                      <a:pt x="3588" y="0"/>
                    </a:moveTo>
                    <a:lnTo>
                      <a:pt x="3588" y="0"/>
                    </a:lnTo>
                    <a:cubicBezTo>
                      <a:pt x="2341" y="2128"/>
                      <a:pt x="1095" y="4225"/>
                      <a:pt x="1" y="6444"/>
                    </a:cubicBezTo>
                    <a:cubicBezTo>
                      <a:pt x="1126" y="4864"/>
                      <a:pt x="2341" y="3344"/>
                      <a:pt x="3831" y="2067"/>
                    </a:cubicBezTo>
                    <a:cubicBezTo>
                      <a:pt x="3557" y="1459"/>
                      <a:pt x="3557" y="639"/>
                      <a:pt x="3588" y="0"/>
                    </a:cubicBezTo>
                    <a:close/>
                  </a:path>
                </a:pathLst>
              </a:custGeom>
              <a:solidFill>
                <a:srgbClr val="5E8F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5"/>
              <p:cNvSpPr/>
              <p:nvPr/>
            </p:nvSpPr>
            <p:spPr>
              <a:xfrm>
                <a:off x="2582566" y="1990702"/>
                <a:ext cx="10667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794" extrusionOk="0">
                    <a:moveTo>
                      <a:pt x="61" y="0"/>
                    </a:moveTo>
                    <a:cubicBezTo>
                      <a:pt x="1" y="274"/>
                      <a:pt x="1" y="578"/>
                      <a:pt x="61" y="852"/>
                    </a:cubicBezTo>
                    <a:cubicBezTo>
                      <a:pt x="61" y="1155"/>
                      <a:pt x="153" y="1490"/>
                      <a:pt x="244" y="1794"/>
                    </a:cubicBezTo>
                    <a:cubicBezTo>
                      <a:pt x="274" y="1459"/>
                      <a:pt x="305" y="1155"/>
                      <a:pt x="274" y="821"/>
                    </a:cubicBezTo>
                    <a:cubicBezTo>
                      <a:pt x="244" y="548"/>
                      <a:pt x="153" y="274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2454223" y="1983585"/>
                <a:ext cx="133989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6445" extrusionOk="0">
                    <a:moveTo>
                      <a:pt x="3588" y="0"/>
                    </a:moveTo>
                    <a:lnTo>
                      <a:pt x="3588" y="0"/>
                    </a:lnTo>
                    <a:cubicBezTo>
                      <a:pt x="2341" y="2128"/>
                      <a:pt x="1095" y="4225"/>
                      <a:pt x="1" y="6444"/>
                    </a:cubicBezTo>
                    <a:cubicBezTo>
                      <a:pt x="1126" y="4864"/>
                      <a:pt x="2341" y="3344"/>
                      <a:pt x="3831" y="2067"/>
                    </a:cubicBezTo>
                    <a:cubicBezTo>
                      <a:pt x="3557" y="1459"/>
                      <a:pt x="3557" y="639"/>
                      <a:pt x="3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5"/>
              <p:cNvSpPr/>
              <p:nvPr/>
            </p:nvSpPr>
            <p:spPr>
              <a:xfrm>
                <a:off x="2582566" y="1990702"/>
                <a:ext cx="10667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794" extrusionOk="0">
                    <a:moveTo>
                      <a:pt x="61" y="0"/>
                    </a:moveTo>
                    <a:cubicBezTo>
                      <a:pt x="1" y="274"/>
                      <a:pt x="1" y="578"/>
                      <a:pt x="61" y="852"/>
                    </a:cubicBezTo>
                    <a:cubicBezTo>
                      <a:pt x="61" y="1155"/>
                      <a:pt x="153" y="1490"/>
                      <a:pt x="244" y="1794"/>
                    </a:cubicBezTo>
                    <a:cubicBezTo>
                      <a:pt x="274" y="1459"/>
                      <a:pt x="305" y="1155"/>
                      <a:pt x="274" y="821"/>
                    </a:cubicBezTo>
                    <a:cubicBezTo>
                      <a:pt x="244" y="548"/>
                      <a:pt x="153" y="274"/>
                      <a:pt x="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5"/>
              <p:cNvSpPr/>
              <p:nvPr/>
            </p:nvSpPr>
            <p:spPr>
              <a:xfrm>
                <a:off x="1956698" y="2406668"/>
                <a:ext cx="94677" cy="59597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704" extrusionOk="0">
                    <a:moveTo>
                      <a:pt x="31" y="1"/>
                    </a:moveTo>
                    <a:lnTo>
                      <a:pt x="1" y="31"/>
                    </a:lnTo>
                    <a:cubicBezTo>
                      <a:pt x="609" y="578"/>
                      <a:pt x="1186" y="1217"/>
                      <a:pt x="1794" y="1703"/>
                    </a:cubicBezTo>
                    <a:cubicBezTo>
                      <a:pt x="2068" y="1217"/>
                      <a:pt x="2402" y="670"/>
                      <a:pt x="2706" y="183"/>
                    </a:cubicBezTo>
                    <a:cubicBezTo>
                      <a:pt x="1794" y="183"/>
                      <a:pt x="943" y="153"/>
                      <a:pt x="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45"/>
              <p:cNvSpPr/>
              <p:nvPr/>
            </p:nvSpPr>
            <p:spPr>
              <a:xfrm>
                <a:off x="1960986" y="2363090"/>
                <a:ext cx="85059" cy="39906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1141" extrusionOk="0">
                    <a:moveTo>
                      <a:pt x="1003" y="1"/>
                    </a:moveTo>
                    <a:lnTo>
                      <a:pt x="1003" y="1"/>
                    </a:lnTo>
                    <a:cubicBezTo>
                      <a:pt x="1001" y="3"/>
                      <a:pt x="998" y="6"/>
                      <a:pt x="996" y="8"/>
                    </a:cubicBezTo>
                    <a:lnTo>
                      <a:pt x="996" y="8"/>
                    </a:lnTo>
                    <a:cubicBezTo>
                      <a:pt x="999" y="6"/>
                      <a:pt x="1001" y="3"/>
                      <a:pt x="1003" y="1"/>
                    </a:cubicBezTo>
                    <a:close/>
                    <a:moveTo>
                      <a:pt x="996" y="8"/>
                    </a:moveTo>
                    <a:cubicBezTo>
                      <a:pt x="664" y="371"/>
                      <a:pt x="332" y="763"/>
                      <a:pt x="0" y="1095"/>
                    </a:cubicBezTo>
                    <a:cubicBezTo>
                      <a:pt x="395" y="1125"/>
                      <a:pt x="806" y="1141"/>
                      <a:pt x="1216" y="1141"/>
                    </a:cubicBezTo>
                    <a:cubicBezTo>
                      <a:pt x="1626" y="1141"/>
                      <a:pt x="2037" y="1125"/>
                      <a:pt x="2432" y="1095"/>
                    </a:cubicBezTo>
                    <a:cubicBezTo>
                      <a:pt x="1946" y="821"/>
                      <a:pt x="1429" y="517"/>
                      <a:pt x="1003" y="92"/>
                    </a:cubicBezTo>
                    <a:cubicBezTo>
                      <a:pt x="976" y="64"/>
                      <a:pt x="973" y="36"/>
                      <a:pt x="996" y="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5"/>
              <p:cNvSpPr/>
              <p:nvPr/>
            </p:nvSpPr>
            <p:spPr>
              <a:xfrm>
                <a:off x="1996064" y="2323779"/>
                <a:ext cx="124406" cy="7761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219" extrusionOk="0">
                    <a:moveTo>
                      <a:pt x="20" y="1134"/>
                    </a:moveTo>
                    <a:cubicBezTo>
                      <a:pt x="8" y="1137"/>
                      <a:pt x="0" y="1144"/>
                      <a:pt x="0" y="1155"/>
                    </a:cubicBezTo>
                    <a:cubicBezTo>
                      <a:pt x="7" y="1148"/>
                      <a:pt x="13" y="1141"/>
                      <a:pt x="20" y="1134"/>
                    </a:cubicBezTo>
                    <a:close/>
                    <a:moveTo>
                      <a:pt x="1216" y="0"/>
                    </a:moveTo>
                    <a:cubicBezTo>
                      <a:pt x="768" y="359"/>
                      <a:pt x="408" y="717"/>
                      <a:pt x="20" y="1134"/>
                    </a:cubicBezTo>
                    <a:lnTo>
                      <a:pt x="20" y="1134"/>
                    </a:lnTo>
                    <a:cubicBezTo>
                      <a:pt x="24" y="1133"/>
                      <a:pt x="29" y="1132"/>
                      <a:pt x="35" y="1132"/>
                    </a:cubicBezTo>
                    <a:cubicBezTo>
                      <a:pt x="54" y="1132"/>
                      <a:pt x="76" y="1140"/>
                      <a:pt x="92" y="1155"/>
                    </a:cubicBezTo>
                    <a:cubicBezTo>
                      <a:pt x="608" y="1581"/>
                      <a:pt x="1155" y="1945"/>
                      <a:pt x="1763" y="2219"/>
                    </a:cubicBezTo>
                    <a:cubicBezTo>
                      <a:pt x="2371" y="2189"/>
                      <a:pt x="2979" y="2097"/>
                      <a:pt x="3557" y="1976"/>
                    </a:cubicBezTo>
                    <a:cubicBezTo>
                      <a:pt x="3192" y="1672"/>
                      <a:pt x="2554" y="1337"/>
                      <a:pt x="2371" y="1185"/>
                    </a:cubicBezTo>
                    <a:cubicBezTo>
                      <a:pt x="1976" y="882"/>
                      <a:pt x="1581" y="547"/>
                      <a:pt x="1277" y="122"/>
                    </a:cubicBezTo>
                    <a:cubicBezTo>
                      <a:pt x="1216" y="91"/>
                      <a:pt x="1216" y="61"/>
                      <a:pt x="1277" y="61"/>
                    </a:cubicBezTo>
                    <a:lnTo>
                      <a:pt x="12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5"/>
              <p:cNvSpPr/>
              <p:nvPr/>
            </p:nvSpPr>
            <p:spPr>
              <a:xfrm>
                <a:off x="2039642" y="2288665"/>
                <a:ext cx="157388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2950" extrusionOk="0">
                    <a:moveTo>
                      <a:pt x="2280" y="1"/>
                    </a:moveTo>
                    <a:cubicBezTo>
                      <a:pt x="2159" y="1"/>
                      <a:pt x="2068" y="31"/>
                      <a:pt x="2007" y="31"/>
                    </a:cubicBezTo>
                    <a:cubicBezTo>
                      <a:pt x="1247" y="183"/>
                      <a:pt x="548" y="548"/>
                      <a:pt x="1" y="1004"/>
                    </a:cubicBezTo>
                    <a:lnTo>
                      <a:pt x="31" y="1065"/>
                    </a:lnTo>
                    <a:cubicBezTo>
                      <a:pt x="31" y="1065"/>
                      <a:pt x="45" y="1038"/>
                      <a:pt x="81" y="1038"/>
                    </a:cubicBezTo>
                    <a:cubicBezTo>
                      <a:pt x="99" y="1038"/>
                      <a:pt x="122" y="1045"/>
                      <a:pt x="153" y="1065"/>
                    </a:cubicBezTo>
                    <a:cubicBezTo>
                      <a:pt x="943" y="1734"/>
                      <a:pt x="1672" y="2433"/>
                      <a:pt x="2584" y="2949"/>
                    </a:cubicBezTo>
                    <a:cubicBezTo>
                      <a:pt x="3223" y="2828"/>
                      <a:pt x="3861" y="2645"/>
                      <a:pt x="4499" y="2463"/>
                    </a:cubicBezTo>
                    <a:lnTo>
                      <a:pt x="4347" y="2311"/>
                    </a:lnTo>
                    <a:cubicBezTo>
                      <a:pt x="3587" y="1551"/>
                      <a:pt x="2767" y="974"/>
                      <a:pt x="22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5"/>
              <p:cNvSpPr/>
              <p:nvPr/>
            </p:nvSpPr>
            <p:spPr>
              <a:xfrm>
                <a:off x="2024757" y="2403485"/>
                <a:ext cx="103141" cy="9041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585" extrusionOk="0">
                    <a:moveTo>
                      <a:pt x="2949" y="1"/>
                    </a:moveTo>
                    <a:cubicBezTo>
                      <a:pt x="2280" y="122"/>
                      <a:pt x="1672" y="213"/>
                      <a:pt x="1034" y="244"/>
                    </a:cubicBezTo>
                    <a:lnTo>
                      <a:pt x="0" y="1824"/>
                    </a:lnTo>
                    <a:cubicBezTo>
                      <a:pt x="578" y="2250"/>
                      <a:pt x="1246" y="2524"/>
                      <a:pt x="1946" y="2584"/>
                    </a:cubicBezTo>
                    <a:cubicBezTo>
                      <a:pt x="2037" y="2098"/>
                      <a:pt x="2128" y="1612"/>
                      <a:pt x="2341" y="1156"/>
                    </a:cubicBezTo>
                    <a:cubicBezTo>
                      <a:pt x="2402" y="1004"/>
                      <a:pt x="2493" y="821"/>
                      <a:pt x="2554" y="669"/>
                    </a:cubicBezTo>
                    <a:cubicBezTo>
                      <a:pt x="2584" y="548"/>
                      <a:pt x="2888" y="122"/>
                      <a:pt x="29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5"/>
              <p:cNvSpPr/>
              <p:nvPr/>
            </p:nvSpPr>
            <p:spPr>
              <a:xfrm>
                <a:off x="2121516" y="2285168"/>
                <a:ext cx="125455" cy="86458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472" extrusionOk="0">
                    <a:moveTo>
                      <a:pt x="753" y="0"/>
                    </a:moveTo>
                    <a:cubicBezTo>
                      <a:pt x="504" y="0"/>
                      <a:pt x="252" y="15"/>
                      <a:pt x="0" y="40"/>
                    </a:cubicBezTo>
                    <a:cubicBezTo>
                      <a:pt x="699" y="1013"/>
                      <a:pt x="1398" y="1803"/>
                      <a:pt x="2371" y="2472"/>
                    </a:cubicBezTo>
                    <a:cubicBezTo>
                      <a:pt x="2766" y="2381"/>
                      <a:pt x="3192" y="2168"/>
                      <a:pt x="3587" y="2016"/>
                    </a:cubicBezTo>
                    <a:cubicBezTo>
                      <a:pt x="3526" y="1986"/>
                      <a:pt x="3496" y="1955"/>
                      <a:pt x="3435" y="1925"/>
                    </a:cubicBezTo>
                    <a:cubicBezTo>
                      <a:pt x="2705" y="1469"/>
                      <a:pt x="2128" y="861"/>
                      <a:pt x="1793" y="101"/>
                    </a:cubicBezTo>
                    <a:cubicBezTo>
                      <a:pt x="1455" y="30"/>
                      <a:pt x="1106" y="0"/>
                      <a:pt x="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5"/>
              <p:cNvSpPr/>
              <p:nvPr/>
            </p:nvSpPr>
            <p:spPr>
              <a:xfrm>
                <a:off x="2095964" y="2385404"/>
                <a:ext cx="106359" cy="108492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102" extrusionOk="0">
                    <a:moveTo>
                      <a:pt x="3040" y="1"/>
                    </a:moveTo>
                    <a:lnTo>
                      <a:pt x="3040" y="1"/>
                    </a:lnTo>
                    <a:cubicBezTo>
                      <a:pt x="2402" y="183"/>
                      <a:pt x="1733" y="366"/>
                      <a:pt x="1095" y="487"/>
                    </a:cubicBezTo>
                    <a:cubicBezTo>
                      <a:pt x="578" y="1278"/>
                      <a:pt x="214" y="2159"/>
                      <a:pt x="1" y="3101"/>
                    </a:cubicBezTo>
                    <a:cubicBezTo>
                      <a:pt x="305" y="3101"/>
                      <a:pt x="639" y="3071"/>
                      <a:pt x="1034" y="2980"/>
                    </a:cubicBezTo>
                    <a:cubicBezTo>
                      <a:pt x="1399" y="2889"/>
                      <a:pt x="1733" y="2767"/>
                      <a:pt x="2037" y="2585"/>
                    </a:cubicBezTo>
                    <a:cubicBezTo>
                      <a:pt x="2189" y="2068"/>
                      <a:pt x="2341" y="1582"/>
                      <a:pt x="2584" y="1095"/>
                    </a:cubicBezTo>
                    <a:cubicBezTo>
                      <a:pt x="2706" y="791"/>
                      <a:pt x="2858" y="518"/>
                      <a:pt x="2949" y="244"/>
                    </a:cubicBezTo>
                    <a:cubicBezTo>
                      <a:pt x="3010" y="153"/>
                      <a:pt x="3040" y="62"/>
                      <a:pt x="30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5"/>
              <p:cNvSpPr/>
              <p:nvPr/>
            </p:nvSpPr>
            <p:spPr>
              <a:xfrm>
                <a:off x="2190590" y="2289749"/>
                <a:ext cx="101043" cy="62745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179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26" y="760"/>
                      <a:pt x="1034" y="1368"/>
                      <a:pt x="1794" y="1794"/>
                    </a:cubicBezTo>
                    <a:cubicBezTo>
                      <a:pt x="2159" y="1642"/>
                      <a:pt x="2554" y="1429"/>
                      <a:pt x="2888" y="1247"/>
                    </a:cubicBezTo>
                    <a:cubicBezTo>
                      <a:pt x="2888" y="1003"/>
                      <a:pt x="2584" y="943"/>
                      <a:pt x="2220" y="760"/>
                    </a:cubicBezTo>
                    <a:cubicBezTo>
                      <a:pt x="1673" y="517"/>
                      <a:pt x="1156" y="304"/>
                      <a:pt x="578" y="152"/>
                    </a:cubicBezTo>
                    <a:cubicBezTo>
                      <a:pt x="396" y="61"/>
                      <a:pt x="183" y="3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5"/>
              <p:cNvSpPr/>
              <p:nvPr/>
            </p:nvSpPr>
            <p:spPr>
              <a:xfrm>
                <a:off x="2170389" y="2365223"/>
                <a:ext cx="81876" cy="107408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3071" extrusionOk="0">
                    <a:moveTo>
                      <a:pt x="2341" y="0"/>
                    </a:moveTo>
                    <a:lnTo>
                      <a:pt x="2341" y="0"/>
                    </a:lnTo>
                    <a:cubicBezTo>
                      <a:pt x="1976" y="152"/>
                      <a:pt x="1551" y="304"/>
                      <a:pt x="1156" y="456"/>
                    </a:cubicBezTo>
                    <a:cubicBezTo>
                      <a:pt x="730" y="1338"/>
                      <a:pt x="335" y="2219"/>
                      <a:pt x="0" y="3070"/>
                    </a:cubicBezTo>
                    <a:cubicBezTo>
                      <a:pt x="517" y="2736"/>
                      <a:pt x="1034" y="2311"/>
                      <a:pt x="1429" y="1915"/>
                    </a:cubicBezTo>
                    <a:cubicBezTo>
                      <a:pt x="1551" y="1763"/>
                      <a:pt x="1703" y="1642"/>
                      <a:pt x="1824" y="1490"/>
                    </a:cubicBezTo>
                    <a:cubicBezTo>
                      <a:pt x="1885" y="1186"/>
                      <a:pt x="2007" y="882"/>
                      <a:pt x="2128" y="578"/>
                    </a:cubicBezTo>
                    <a:cubicBezTo>
                      <a:pt x="2159" y="456"/>
                      <a:pt x="2280" y="304"/>
                      <a:pt x="2311" y="152"/>
                    </a:cubicBezTo>
                    <a:cubicBezTo>
                      <a:pt x="2311" y="92"/>
                      <a:pt x="2341" y="31"/>
                      <a:pt x="2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5"/>
              <p:cNvSpPr/>
              <p:nvPr/>
            </p:nvSpPr>
            <p:spPr>
              <a:xfrm>
                <a:off x="2052408" y="2609728"/>
                <a:ext cx="139305" cy="70300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2010" extrusionOk="0">
                    <a:moveTo>
                      <a:pt x="1642" y="0"/>
                    </a:moveTo>
                    <a:cubicBezTo>
                      <a:pt x="1003" y="426"/>
                      <a:pt x="395" y="973"/>
                      <a:pt x="0" y="1672"/>
                    </a:cubicBezTo>
                    <a:cubicBezTo>
                      <a:pt x="689" y="1902"/>
                      <a:pt x="1377" y="2010"/>
                      <a:pt x="2066" y="2010"/>
                    </a:cubicBezTo>
                    <a:cubicBezTo>
                      <a:pt x="2289" y="2010"/>
                      <a:pt x="2513" y="1999"/>
                      <a:pt x="2736" y="1976"/>
                    </a:cubicBezTo>
                    <a:cubicBezTo>
                      <a:pt x="3192" y="1490"/>
                      <a:pt x="3617" y="943"/>
                      <a:pt x="3982" y="426"/>
                    </a:cubicBezTo>
                    <a:lnTo>
                      <a:pt x="3800" y="426"/>
                    </a:lnTo>
                    <a:cubicBezTo>
                      <a:pt x="3729" y="416"/>
                      <a:pt x="3655" y="412"/>
                      <a:pt x="3579" y="412"/>
                    </a:cubicBezTo>
                    <a:cubicBezTo>
                      <a:pt x="3428" y="412"/>
                      <a:pt x="3273" y="426"/>
                      <a:pt x="3131" y="426"/>
                    </a:cubicBezTo>
                    <a:cubicBezTo>
                      <a:pt x="2614" y="396"/>
                      <a:pt x="2128" y="213"/>
                      <a:pt x="1672" y="31"/>
                    </a:cubicBez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5"/>
              <p:cNvSpPr/>
              <p:nvPr/>
            </p:nvSpPr>
            <p:spPr>
              <a:xfrm>
                <a:off x="2032193" y="2672436"/>
                <a:ext cx="110591" cy="66173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1892" extrusionOk="0">
                    <a:moveTo>
                      <a:pt x="548" y="1"/>
                    </a:moveTo>
                    <a:cubicBezTo>
                      <a:pt x="396" y="274"/>
                      <a:pt x="244" y="578"/>
                      <a:pt x="214" y="913"/>
                    </a:cubicBezTo>
                    <a:cubicBezTo>
                      <a:pt x="122" y="1186"/>
                      <a:pt x="62" y="1429"/>
                      <a:pt x="1" y="1733"/>
                    </a:cubicBezTo>
                    <a:cubicBezTo>
                      <a:pt x="436" y="1820"/>
                      <a:pt x="841" y="1892"/>
                      <a:pt x="1259" y="1892"/>
                    </a:cubicBezTo>
                    <a:cubicBezTo>
                      <a:pt x="1424" y="1892"/>
                      <a:pt x="1591" y="1881"/>
                      <a:pt x="1764" y="1855"/>
                    </a:cubicBezTo>
                    <a:cubicBezTo>
                      <a:pt x="2250" y="1369"/>
                      <a:pt x="2706" y="882"/>
                      <a:pt x="3162" y="366"/>
                    </a:cubicBezTo>
                    <a:cubicBezTo>
                      <a:pt x="3098" y="353"/>
                      <a:pt x="3025" y="348"/>
                      <a:pt x="2948" y="348"/>
                    </a:cubicBezTo>
                    <a:cubicBezTo>
                      <a:pt x="2738" y="348"/>
                      <a:pt x="2492" y="383"/>
                      <a:pt x="2281" y="383"/>
                    </a:cubicBezTo>
                    <a:cubicBezTo>
                      <a:pt x="2204" y="383"/>
                      <a:pt x="2132" y="378"/>
                      <a:pt x="2068" y="366"/>
                    </a:cubicBezTo>
                    <a:cubicBezTo>
                      <a:pt x="1581" y="335"/>
                      <a:pt x="1065" y="183"/>
                      <a:pt x="578" y="31"/>
                    </a:cubicBez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5"/>
              <p:cNvSpPr/>
              <p:nvPr/>
            </p:nvSpPr>
            <p:spPr>
              <a:xfrm>
                <a:off x="2238434" y="2347142"/>
                <a:ext cx="48930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764" extrusionOk="0">
                    <a:moveTo>
                      <a:pt x="1399" y="1"/>
                    </a:moveTo>
                    <a:lnTo>
                      <a:pt x="1399" y="1"/>
                    </a:lnTo>
                    <a:cubicBezTo>
                      <a:pt x="1156" y="153"/>
                      <a:pt x="912" y="244"/>
                      <a:pt x="639" y="365"/>
                    </a:cubicBezTo>
                    <a:cubicBezTo>
                      <a:pt x="396" y="821"/>
                      <a:pt x="153" y="1277"/>
                      <a:pt x="1" y="1764"/>
                    </a:cubicBezTo>
                    <a:cubicBezTo>
                      <a:pt x="487" y="1217"/>
                      <a:pt x="1004" y="639"/>
                      <a:pt x="1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5"/>
              <p:cNvSpPr/>
              <p:nvPr/>
            </p:nvSpPr>
            <p:spPr>
              <a:xfrm>
                <a:off x="2016244" y="2737279"/>
                <a:ext cx="69146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795" extrusionOk="0">
                    <a:moveTo>
                      <a:pt x="426" y="1"/>
                    </a:moveTo>
                    <a:cubicBezTo>
                      <a:pt x="366" y="609"/>
                      <a:pt x="244" y="1217"/>
                      <a:pt x="1" y="1794"/>
                    </a:cubicBezTo>
                    <a:cubicBezTo>
                      <a:pt x="730" y="1308"/>
                      <a:pt x="1369" y="761"/>
                      <a:pt x="1977" y="183"/>
                    </a:cubicBezTo>
                    <a:lnTo>
                      <a:pt x="1977" y="183"/>
                    </a:lnTo>
                    <a:cubicBezTo>
                      <a:pt x="1804" y="204"/>
                      <a:pt x="1629" y="217"/>
                      <a:pt x="1453" y="217"/>
                    </a:cubicBezTo>
                    <a:cubicBezTo>
                      <a:pt x="1102" y="217"/>
                      <a:pt x="751" y="163"/>
                      <a:pt x="4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5"/>
              <p:cNvSpPr/>
              <p:nvPr/>
            </p:nvSpPr>
            <p:spPr>
              <a:xfrm>
                <a:off x="2115116" y="2549118"/>
                <a:ext cx="129722" cy="69565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1989" extrusionOk="0">
                    <a:moveTo>
                      <a:pt x="3709" y="1"/>
                    </a:moveTo>
                    <a:lnTo>
                      <a:pt x="3709" y="1"/>
                    </a:lnTo>
                    <a:cubicBezTo>
                      <a:pt x="2615" y="761"/>
                      <a:pt x="1156" y="974"/>
                      <a:pt x="1" y="1673"/>
                    </a:cubicBezTo>
                    <a:cubicBezTo>
                      <a:pt x="539" y="1880"/>
                      <a:pt x="1063" y="1988"/>
                      <a:pt x="1612" y="1988"/>
                    </a:cubicBezTo>
                    <a:cubicBezTo>
                      <a:pt x="1868" y="1988"/>
                      <a:pt x="2131" y="1964"/>
                      <a:pt x="2402" y="1916"/>
                    </a:cubicBezTo>
                    <a:cubicBezTo>
                      <a:pt x="2858" y="1278"/>
                      <a:pt x="3314" y="639"/>
                      <a:pt x="3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5"/>
              <p:cNvSpPr/>
              <p:nvPr/>
            </p:nvSpPr>
            <p:spPr>
              <a:xfrm>
                <a:off x="2021560" y="2747911"/>
                <a:ext cx="69146" cy="57464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643" extrusionOk="0">
                    <a:moveTo>
                      <a:pt x="1977" y="1"/>
                    </a:moveTo>
                    <a:lnTo>
                      <a:pt x="1977" y="1"/>
                    </a:lnTo>
                    <a:cubicBezTo>
                      <a:pt x="1369" y="548"/>
                      <a:pt x="700" y="1034"/>
                      <a:pt x="1" y="1490"/>
                    </a:cubicBezTo>
                    <a:cubicBezTo>
                      <a:pt x="670" y="1490"/>
                      <a:pt x="1308" y="1612"/>
                      <a:pt x="1946" y="1642"/>
                    </a:cubicBezTo>
                    <a:cubicBezTo>
                      <a:pt x="1825" y="1095"/>
                      <a:pt x="1855" y="548"/>
                      <a:pt x="1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5"/>
              <p:cNvSpPr/>
              <p:nvPr/>
            </p:nvSpPr>
            <p:spPr>
              <a:xfrm>
                <a:off x="2090669" y="2689469"/>
                <a:ext cx="81911" cy="116956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3344" extrusionOk="0">
                    <a:moveTo>
                      <a:pt x="1672" y="0"/>
                    </a:moveTo>
                    <a:cubicBezTo>
                      <a:pt x="1216" y="486"/>
                      <a:pt x="730" y="1034"/>
                      <a:pt x="213" y="1490"/>
                    </a:cubicBezTo>
                    <a:cubicBezTo>
                      <a:pt x="61" y="2097"/>
                      <a:pt x="61" y="2705"/>
                      <a:pt x="1" y="3313"/>
                    </a:cubicBezTo>
                    <a:cubicBezTo>
                      <a:pt x="365" y="3344"/>
                      <a:pt x="669" y="3344"/>
                      <a:pt x="1004" y="3344"/>
                    </a:cubicBezTo>
                    <a:cubicBezTo>
                      <a:pt x="1520" y="3313"/>
                      <a:pt x="1946" y="3192"/>
                      <a:pt x="2341" y="3009"/>
                    </a:cubicBezTo>
                    <a:cubicBezTo>
                      <a:pt x="2189" y="2553"/>
                      <a:pt x="2037" y="2097"/>
                      <a:pt x="1946" y="1581"/>
                    </a:cubicBezTo>
                    <a:cubicBezTo>
                      <a:pt x="1885" y="1216"/>
                      <a:pt x="1916" y="578"/>
                      <a:pt x="1794" y="182"/>
                    </a:cubicBezTo>
                    <a:cubicBezTo>
                      <a:pt x="1764" y="122"/>
                      <a:pt x="1733" y="31"/>
                      <a:pt x="1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5"/>
              <p:cNvSpPr/>
              <p:nvPr/>
            </p:nvSpPr>
            <p:spPr>
              <a:xfrm>
                <a:off x="2158693" y="2630992"/>
                <a:ext cx="68096" cy="162669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4651" extrusionOk="0">
                    <a:moveTo>
                      <a:pt x="1186" y="0"/>
                    </a:moveTo>
                    <a:cubicBezTo>
                      <a:pt x="791" y="487"/>
                      <a:pt x="426" y="943"/>
                      <a:pt x="1" y="1399"/>
                    </a:cubicBezTo>
                    <a:lnTo>
                      <a:pt x="1" y="1459"/>
                    </a:lnTo>
                    <a:cubicBezTo>
                      <a:pt x="1" y="2554"/>
                      <a:pt x="183" y="3587"/>
                      <a:pt x="487" y="4651"/>
                    </a:cubicBezTo>
                    <a:cubicBezTo>
                      <a:pt x="1186" y="4256"/>
                      <a:pt x="1642" y="3617"/>
                      <a:pt x="1946" y="2766"/>
                    </a:cubicBezTo>
                    <a:cubicBezTo>
                      <a:pt x="1490" y="1946"/>
                      <a:pt x="1399" y="1155"/>
                      <a:pt x="1217" y="183"/>
                    </a:cubicBezTo>
                    <a:cubicBezTo>
                      <a:pt x="1217" y="122"/>
                      <a:pt x="1186" y="31"/>
                      <a:pt x="1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5"/>
              <p:cNvSpPr/>
              <p:nvPr/>
            </p:nvSpPr>
            <p:spPr>
              <a:xfrm>
                <a:off x="2205489" y="2560834"/>
                <a:ext cx="43614" cy="16053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4590" extrusionOk="0">
                    <a:moveTo>
                      <a:pt x="1247" y="0"/>
                    </a:moveTo>
                    <a:cubicBezTo>
                      <a:pt x="851" y="578"/>
                      <a:pt x="456" y="1125"/>
                      <a:pt x="31" y="1702"/>
                    </a:cubicBezTo>
                    <a:cubicBezTo>
                      <a:pt x="0" y="2736"/>
                      <a:pt x="213" y="3709"/>
                      <a:pt x="639" y="4590"/>
                    </a:cubicBezTo>
                    <a:cubicBezTo>
                      <a:pt x="1095" y="3101"/>
                      <a:pt x="912" y="1520"/>
                      <a:pt x="1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5"/>
              <p:cNvSpPr/>
              <p:nvPr/>
            </p:nvSpPr>
            <p:spPr>
              <a:xfrm>
                <a:off x="2347937" y="2458779"/>
                <a:ext cx="69146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247" extrusionOk="0">
                    <a:moveTo>
                      <a:pt x="0" y="0"/>
                    </a:moveTo>
                    <a:cubicBezTo>
                      <a:pt x="0" y="243"/>
                      <a:pt x="31" y="517"/>
                      <a:pt x="61" y="791"/>
                    </a:cubicBezTo>
                    <a:cubicBezTo>
                      <a:pt x="669" y="1064"/>
                      <a:pt x="1307" y="1216"/>
                      <a:pt x="1976" y="1246"/>
                    </a:cubicBezTo>
                    <a:lnTo>
                      <a:pt x="1854" y="1125"/>
                    </a:lnTo>
                    <a:cubicBezTo>
                      <a:pt x="1307" y="608"/>
                      <a:pt x="608" y="39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5"/>
              <p:cNvSpPr/>
              <p:nvPr/>
            </p:nvSpPr>
            <p:spPr>
              <a:xfrm>
                <a:off x="2317090" y="2480044"/>
                <a:ext cx="37248" cy="120139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3435" extrusionOk="0">
                    <a:moveTo>
                      <a:pt x="639" y="0"/>
                    </a:moveTo>
                    <a:cubicBezTo>
                      <a:pt x="426" y="942"/>
                      <a:pt x="1" y="1885"/>
                      <a:pt x="62" y="2918"/>
                    </a:cubicBezTo>
                    <a:cubicBezTo>
                      <a:pt x="122" y="3101"/>
                      <a:pt x="122" y="3283"/>
                      <a:pt x="153" y="3435"/>
                    </a:cubicBezTo>
                    <a:cubicBezTo>
                      <a:pt x="487" y="2979"/>
                      <a:pt x="791" y="2462"/>
                      <a:pt x="1065" y="1915"/>
                    </a:cubicBezTo>
                    <a:cubicBezTo>
                      <a:pt x="882" y="1277"/>
                      <a:pt x="730" y="638"/>
                      <a:pt x="6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5"/>
              <p:cNvSpPr/>
              <p:nvPr/>
            </p:nvSpPr>
            <p:spPr>
              <a:xfrm>
                <a:off x="2351120" y="2491725"/>
                <a:ext cx="94642" cy="69146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977" extrusionOk="0">
                    <a:moveTo>
                      <a:pt x="1" y="1"/>
                    </a:moveTo>
                    <a:cubicBezTo>
                      <a:pt x="61" y="335"/>
                      <a:pt x="122" y="730"/>
                      <a:pt x="213" y="1064"/>
                    </a:cubicBezTo>
                    <a:cubicBezTo>
                      <a:pt x="213" y="1125"/>
                      <a:pt x="244" y="1247"/>
                      <a:pt x="244" y="1277"/>
                    </a:cubicBezTo>
                    <a:lnTo>
                      <a:pt x="305" y="1277"/>
                    </a:lnTo>
                    <a:cubicBezTo>
                      <a:pt x="935" y="1750"/>
                      <a:pt x="1589" y="1928"/>
                      <a:pt x="2305" y="1928"/>
                    </a:cubicBezTo>
                    <a:cubicBezTo>
                      <a:pt x="2417" y="1928"/>
                      <a:pt x="2530" y="1924"/>
                      <a:pt x="2645" y="1915"/>
                    </a:cubicBezTo>
                    <a:cubicBezTo>
                      <a:pt x="2675" y="1915"/>
                      <a:pt x="2675" y="1976"/>
                      <a:pt x="2675" y="1976"/>
                    </a:cubicBezTo>
                    <a:lnTo>
                      <a:pt x="2706" y="1976"/>
                    </a:lnTo>
                    <a:cubicBezTo>
                      <a:pt x="2645" y="1368"/>
                      <a:pt x="2371" y="821"/>
                      <a:pt x="1976" y="365"/>
                    </a:cubicBezTo>
                    <a:cubicBezTo>
                      <a:pt x="1919" y="368"/>
                      <a:pt x="1862" y="369"/>
                      <a:pt x="1805" y="369"/>
                    </a:cubicBezTo>
                    <a:cubicBezTo>
                      <a:pt x="1189" y="369"/>
                      <a:pt x="557" y="223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5"/>
              <p:cNvSpPr/>
              <p:nvPr/>
            </p:nvSpPr>
            <p:spPr>
              <a:xfrm>
                <a:off x="2324540" y="2552335"/>
                <a:ext cx="53197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2797" extrusionOk="0">
                    <a:moveTo>
                      <a:pt x="913" y="0"/>
                    </a:moveTo>
                    <a:cubicBezTo>
                      <a:pt x="882" y="152"/>
                      <a:pt x="821" y="304"/>
                      <a:pt x="761" y="365"/>
                    </a:cubicBezTo>
                    <a:cubicBezTo>
                      <a:pt x="548" y="760"/>
                      <a:pt x="305" y="1155"/>
                      <a:pt x="1" y="1520"/>
                    </a:cubicBezTo>
                    <a:cubicBezTo>
                      <a:pt x="213" y="2067"/>
                      <a:pt x="609" y="2493"/>
                      <a:pt x="1065" y="2796"/>
                    </a:cubicBezTo>
                    <a:cubicBezTo>
                      <a:pt x="1338" y="2401"/>
                      <a:pt x="1490" y="1976"/>
                      <a:pt x="1520" y="1520"/>
                    </a:cubicBezTo>
                    <a:cubicBezTo>
                      <a:pt x="1308" y="1064"/>
                      <a:pt x="1125" y="608"/>
                      <a:pt x="973" y="122"/>
                    </a:cubicBezTo>
                    <a:cubicBezTo>
                      <a:pt x="973" y="91"/>
                      <a:pt x="913" y="61"/>
                      <a:pt x="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5"/>
              <p:cNvSpPr/>
              <p:nvPr/>
            </p:nvSpPr>
            <p:spPr>
              <a:xfrm>
                <a:off x="2361752" y="2545795"/>
                <a:ext cx="86143" cy="83101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6" extrusionOk="0">
                    <a:moveTo>
                      <a:pt x="41" y="1"/>
                    </a:moveTo>
                    <a:cubicBezTo>
                      <a:pt x="28" y="1"/>
                      <a:pt x="14" y="2"/>
                      <a:pt x="1" y="5"/>
                    </a:cubicBezTo>
                    <a:cubicBezTo>
                      <a:pt x="213" y="643"/>
                      <a:pt x="426" y="1221"/>
                      <a:pt x="730" y="1798"/>
                    </a:cubicBezTo>
                    <a:cubicBezTo>
                      <a:pt x="1186" y="2072"/>
                      <a:pt x="1672" y="2224"/>
                      <a:pt x="2159" y="2376"/>
                    </a:cubicBezTo>
                    <a:cubicBezTo>
                      <a:pt x="2311" y="1828"/>
                      <a:pt x="2463" y="1312"/>
                      <a:pt x="2432" y="734"/>
                    </a:cubicBezTo>
                    <a:cubicBezTo>
                      <a:pt x="2432" y="613"/>
                      <a:pt x="2402" y="552"/>
                      <a:pt x="2402" y="430"/>
                    </a:cubicBezTo>
                    <a:lnTo>
                      <a:pt x="2371" y="430"/>
                    </a:lnTo>
                    <a:cubicBezTo>
                      <a:pt x="2371" y="430"/>
                      <a:pt x="2371" y="461"/>
                      <a:pt x="2341" y="461"/>
                    </a:cubicBezTo>
                    <a:cubicBezTo>
                      <a:pt x="2168" y="492"/>
                      <a:pt x="1995" y="507"/>
                      <a:pt x="1824" y="507"/>
                    </a:cubicBezTo>
                    <a:cubicBezTo>
                      <a:pt x="1333" y="507"/>
                      <a:pt x="854" y="382"/>
                      <a:pt x="426" y="157"/>
                    </a:cubicBezTo>
                    <a:cubicBezTo>
                      <a:pt x="288" y="129"/>
                      <a:pt x="175" y="1"/>
                      <a:pt x="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5"/>
              <p:cNvSpPr/>
              <p:nvPr/>
            </p:nvSpPr>
            <p:spPr>
              <a:xfrm>
                <a:off x="2366019" y="2613995"/>
                <a:ext cx="61696" cy="65928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885" extrusionOk="0">
                    <a:moveTo>
                      <a:pt x="456" y="0"/>
                    </a:moveTo>
                    <a:cubicBezTo>
                      <a:pt x="426" y="426"/>
                      <a:pt x="274" y="790"/>
                      <a:pt x="0" y="1125"/>
                    </a:cubicBezTo>
                    <a:cubicBezTo>
                      <a:pt x="547" y="1489"/>
                      <a:pt x="1155" y="1702"/>
                      <a:pt x="1763" y="1885"/>
                    </a:cubicBezTo>
                    <a:cubicBezTo>
                      <a:pt x="1246" y="1337"/>
                      <a:pt x="851" y="669"/>
                      <a:pt x="4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5"/>
              <p:cNvSpPr/>
              <p:nvPr/>
            </p:nvSpPr>
            <p:spPr>
              <a:xfrm>
                <a:off x="2391515" y="2616093"/>
                <a:ext cx="44698" cy="67012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91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05" y="670"/>
                      <a:pt x="730" y="1308"/>
                      <a:pt x="1186" y="1916"/>
                    </a:cubicBezTo>
                    <a:lnTo>
                      <a:pt x="1247" y="1916"/>
                    </a:lnTo>
                    <a:cubicBezTo>
                      <a:pt x="1095" y="1429"/>
                      <a:pt x="1186" y="973"/>
                      <a:pt x="1277" y="457"/>
                    </a:cubicBezTo>
                    <a:cubicBezTo>
                      <a:pt x="821" y="396"/>
                      <a:pt x="426" y="244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5"/>
              <p:cNvSpPr/>
              <p:nvPr/>
            </p:nvSpPr>
            <p:spPr>
              <a:xfrm>
                <a:off x="2392879" y="2496621"/>
                <a:ext cx="42250" cy="90235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2580" extrusionOk="0">
                    <a:moveTo>
                      <a:pt x="91" y="1"/>
                    </a:moveTo>
                    <a:cubicBezTo>
                      <a:pt x="43" y="1"/>
                      <a:pt x="0" y="29"/>
                      <a:pt x="22" y="73"/>
                    </a:cubicBezTo>
                    <a:cubicBezTo>
                      <a:pt x="235" y="438"/>
                      <a:pt x="418" y="803"/>
                      <a:pt x="539" y="1198"/>
                    </a:cubicBezTo>
                    <a:cubicBezTo>
                      <a:pt x="630" y="1593"/>
                      <a:pt x="600" y="1988"/>
                      <a:pt x="630" y="2414"/>
                    </a:cubicBezTo>
                    <a:cubicBezTo>
                      <a:pt x="630" y="2515"/>
                      <a:pt x="715" y="2579"/>
                      <a:pt x="806" y="2579"/>
                    </a:cubicBezTo>
                    <a:cubicBezTo>
                      <a:pt x="878" y="2579"/>
                      <a:pt x="955" y="2539"/>
                      <a:pt x="995" y="2444"/>
                    </a:cubicBezTo>
                    <a:cubicBezTo>
                      <a:pt x="1208" y="1563"/>
                      <a:pt x="782" y="590"/>
                      <a:pt x="144" y="13"/>
                    </a:cubicBezTo>
                    <a:cubicBezTo>
                      <a:pt x="128" y="4"/>
                      <a:pt x="109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5"/>
              <p:cNvSpPr/>
              <p:nvPr/>
            </p:nvSpPr>
            <p:spPr>
              <a:xfrm>
                <a:off x="2123894" y="2692092"/>
                <a:ext cx="89081" cy="97405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2785" extrusionOk="0">
                    <a:moveTo>
                      <a:pt x="2441" y="0"/>
                    </a:moveTo>
                    <a:cubicBezTo>
                      <a:pt x="2415" y="0"/>
                      <a:pt x="2394" y="13"/>
                      <a:pt x="2394" y="47"/>
                    </a:cubicBezTo>
                    <a:cubicBezTo>
                      <a:pt x="2242" y="624"/>
                      <a:pt x="1938" y="1141"/>
                      <a:pt x="1513" y="1566"/>
                    </a:cubicBezTo>
                    <a:cubicBezTo>
                      <a:pt x="1148" y="1992"/>
                      <a:pt x="662" y="2174"/>
                      <a:pt x="145" y="2448"/>
                    </a:cubicBezTo>
                    <a:cubicBezTo>
                      <a:pt x="0" y="2506"/>
                      <a:pt x="48" y="2784"/>
                      <a:pt x="211" y="2784"/>
                    </a:cubicBezTo>
                    <a:cubicBezTo>
                      <a:pt x="219" y="2784"/>
                      <a:pt x="227" y="2784"/>
                      <a:pt x="236" y="2782"/>
                    </a:cubicBezTo>
                    <a:cubicBezTo>
                      <a:pt x="1573" y="2691"/>
                      <a:pt x="2425" y="1293"/>
                      <a:pt x="2546" y="77"/>
                    </a:cubicBezTo>
                    <a:cubicBezTo>
                      <a:pt x="2546" y="39"/>
                      <a:pt x="2485" y="0"/>
                      <a:pt x="2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5"/>
              <p:cNvSpPr/>
              <p:nvPr/>
            </p:nvSpPr>
            <p:spPr>
              <a:xfrm>
                <a:off x="2042860" y="2458290"/>
                <a:ext cx="123252" cy="27980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800" extrusionOk="0">
                    <a:moveTo>
                      <a:pt x="419" y="1"/>
                    </a:moveTo>
                    <a:cubicBezTo>
                      <a:pt x="144" y="1"/>
                      <a:pt x="0" y="337"/>
                      <a:pt x="273" y="501"/>
                    </a:cubicBezTo>
                    <a:cubicBezTo>
                      <a:pt x="643" y="710"/>
                      <a:pt x="1078" y="800"/>
                      <a:pt x="1521" y="800"/>
                    </a:cubicBezTo>
                    <a:cubicBezTo>
                      <a:pt x="2170" y="800"/>
                      <a:pt x="2837" y="607"/>
                      <a:pt x="3343" y="318"/>
                    </a:cubicBezTo>
                    <a:cubicBezTo>
                      <a:pt x="3524" y="215"/>
                      <a:pt x="3442" y="25"/>
                      <a:pt x="3283" y="25"/>
                    </a:cubicBezTo>
                    <a:cubicBezTo>
                      <a:pt x="3255" y="25"/>
                      <a:pt x="3224" y="31"/>
                      <a:pt x="3191" y="45"/>
                    </a:cubicBezTo>
                    <a:cubicBezTo>
                      <a:pt x="2831" y="189"/>
                      <a:pt x="2451" y="276"/>
                      <a:pt x="2082" y="276"/>
                    </a:cubicBezTo>
                    <a:cubicBezTo>
                      <a:pt x="1985" y="276"/>
                      <a:pt x="1888" y="270"/>
                      <a:pt x="1793" y="257"/>
                    </a:cubicBezTo>
                    <a:cubicBezTo>
                      <a:pt x="1337" y="227"/>
                      <a:pt x="912" y="75"/>
                      <a:pt x="517" y="14"/>
                    </a:cubicBezTo>
                    <a:cubicBezTo>
                      <a:pt x="483" y="5"/>
                      <a:pt x="450" y="1"/>
                      <a:pt x="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5"/>
              <p:cNvSpPr/>
              <p:nvPr/>
            </p:nvSpPr>
            <p:spPr>
              <a:xfrm>
                <a:off x="1942100" y="1974527"/>
                <a:ext cx="663161" cy="842268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4082" extrusionOk="0">
                    <a:moveTo>
                      <a:pt x="18383" y="411"/>
                    </a:moveTo>
                    <a:cubicBezTo>
                      <a:pt x="18504" y="685"/>
                      <a:pt x="18595" y="959"/>
                      <a:pt x="18595" y="1202"/>
                    </a:cubicBezTo>
                    <a:cubicBezTo>
                      <a:pt x="18626" y="1566"/>
                      <a:pt x="18535" y="1870"/>
                      <a:pt x="18535" y="2205"/>
                    </a:cubicBezTo>
                    <a:cubicBezTo>
                      <a:pt x="18504" y="1901"/>
                      <a:pt x="18443" y="1566"/>
                      <a:pt x="18383" y="1263"/>
                    </a:cubicBezTo>
                    <a:lnTo>
                      <a:pt x="18383" y="411"/>
                    </a:lnTo>
                    <a:close/>
                    <a:moveTo>
                      <a:pt x="18231" y="259"/>
                    </a:moveTo>
                    <a:lnTo>
                      <a:pt x="18231" y="259"/>
                    </a:lnTo>
                    <a:cubicBezTo>
                      <a:pt x="18170" y="959"/>
                      <a:pt x="18200" y="1718"/>
                      <a:pt x="18443" y="2326"/>
                    </a:cubicBezTo>
                    <a:cubicBezTo>
                      <a:pt x="16984" y="3603"/>
                      <a:pt x="15738" y="5092"/>
                      <a:pt x="14644" y="6703"/>
                    </a:cubicBezTo>
                    <a:cubicBezTo>
                      <a:pt x="15738" y="4484"/>
                      <a:pt x="16984" y="2387"/>
                      <a:pt x="18231" y="259"/>
                    </a:cubicBezTo>
                    <a:close/>
                    <a:moveTo>
                      <a:pt x="7106" y="8983"/>
                    </a:moveTo>
                    <a:lnTo>
                      <a:pt x="7106" y="8983"/>
                    </a:lnTo>
                    <a:cubicBezTo>
                      <a:pt x="7288" y="9013"/>
                      <a:pt x="7501" y="9074"/>
                      <a:pt x="7683" y="9135"/>
                    </a:cubicBezTo>
                    <a:cubicBezTo>
                      <a:pt x="8261" y="9287"/>
                      <a:pt x="8778" y="9500"/>
                      <a:pt x="9325" y="9712"/>
                    </a:cubicBezTo>
                    <a:cubicBezTo>
                      <a:pt x="9689" y="9864"/>
                      <a:pt x="9993" y="9986"/>
                      <a:pt x="9993" y="10229"/>
                    </a:cubicBezTo>
                    <a:cubicBezTo>
                      <a:pt x="9629" y="10412"/>
                      <a:pt x="9264" y="10594"/>
                      <a:pt x="8899" y="10746"/>
                    </a:cubicBezTo>
                    <a:cubicBezTo>
                      <a:pt x="8139" y="10381"/>
                      <a:pt x="7531" y="9773"/>
                      <a:pt x="7106" y="8983"/>
                    </a:cubicBezTo>
                    <a:close/>
                    <a:moveTo>
                      <a:pt x="5874" y="8882"/>
                    </a:moveTo>
                    <a:cubicBezTo>
                      <a:pt x="6222" y="8882"/>
                      <a:pt x="6567" y="8912"/>
                      <a:pt x="6923" y="8983"/>
                    </a:cubicBezTo>
                    <a:cubicBezTo>
                      <a:pt x="7258" y="9743"/>
                      <a:pt x="7835" y="10351"/>
                      <a:pt x="8565" y="10807"/>
                    </a:cubicBezTo>
                    <a:cubicBezTo>
                      <a:pt x="8595" y="10837"/>
                      <a:pt x="8656" y="10868"/>
                      <a:pt x="8717" y="10898"/>
                    </a:cubicBezTo>
                    <a:cubicBezTo>
                      <a:pt x="8291" y="11050"/>
                      <a:pt x="7896" y="11202"/>
                      <a:pt x="7501" y="11354"/>
                    </a:cubicBezTo>
                    <a:cubicBezTo>
                      <a:pt x="6498" y="10716"/>
                      <a:pt x="5829" y="9895"/>
                      <a:pt x="5130" y="8922"/>
                    </a:cubicBezTo>
                    <a:cubicBezTo>
                      <a:pt x="5382" y="8897"/>
                      <a:pt x="5628" y="8882"/>
                      <a:pt x="5874" y="8882"/>
                    </a:cubicBezTo>
                    <a:close/>
                    <a:moveTo>
                      <a:pt x="4978" y="8983"/>
                    </a:moveTo>
                    <a:cubicBezTo>
                      <a:pt x="5464" y="9956"/>
                      <a:pt x="6316" y="10533"/>
                      <a:pt x="7075" y="11293"/>
                    </a:cubicBezTo>
                    <a:lnTo>
                      <a:pt x="7227" y="11445"/>
                    </a:lnTo>
                    <a:cubicBezTo>
                      <a:pt x="6619" y="11627"/>
                      <a:pt x="5920" y="11810"/>
                      <a:pt x="5282" y="11931"/>
                    </a:cubicBezTo>
                    <a:cubicBezTo>
                      <a:pt x="4370" y="11415"/>
                      <a:pt x="3641" y="10716"/>
                      <a:pt x="2850" y="10047"/>
                    </a:cubicBezTo>
                    <a:lnTo>
                      <a:pt x="2759" y="10047"/>
                    </a:lnTo>
                    <a:cubicBezTo>
                      <a:pt x="2759" y="10047"/>
                      <a:pt x="2729" y="10077"/>
                      <a:pt x="2759" y="10108"/>
                    </a:cubicBezTo>
                    <a:cubicBezTo>
                      <a:pt x="3063" y="10533"/>
                      <a:pt x="3489" y="10868"/>
                      <a:pt x="3884" y="11171"/>
                    </a:cubicBezTo>
                    <a:cubicBezTo>
                      <a:pt x="4066" y="11323"/>
                      <a:pt x="4735" y="11658"/>
                      <a:pt x="5039" y="11962"/>
                    </a:cubicBezTo>
                    <a:cubicBezTo>
                      <a:pt x="4431" y="12083"/>
                      <a:pt x="3884" y="12175"/>
                      <a:pt x="3276" y="12205"/>
                    </a:cubicBezTo>
                    <a:cubicBezTo>
                      <a:pt x="2607" y="11931"/>
                      <a:pt x="2121" y="11567"/>
                      <a:pt x="1604" y="11141"/>
                    </a:cubicBezTo>
                    <a:lnTo>
                      <a:pt x="1513" y="11141"/>
                    </a:lnTo>
                    <a:lnTo>
                      <a:pt x="1513" y="11263"/>
                    </a:lnTo>
                    <a:cubicBezTo>
                      <a:pt x="1908" y="11658"/>
                      <a:pt x="2394" y="11962"/>
                      <a:pt x="2942" y="12235"/>
                    </a:cubicBezTo>
                    <a:cubicBezTo>
                      <a:pt x="2531" y="12281"/>
                      <a:pt x="2128" y="12304"/>
                      <a:pt x="1726" y="12304"/>
                    </a:cubicBezTo>
                    <a:cubicBezTo>
                      <a:pt x="1323" y="12304"/>
                      <a:pt x="920" y="12281"/>
                      <a:pt x="510" y="12235"/>
                    </a:cubicBezTo>
                    <a:cubicBezTo>
                      <a:pt x="844" y="11871"/>
                      <a:pt x="1179" y="11506"/>
                      <a:pt x="1513" y="11141"/>
                    </a:cubicBezTo>
                    <a:cubicBezTo>
                      <a:pt x="1939" y="10716"/>
                      <a:pt x="2303" y="10290"/>
                      <a:pt x="2698" y="9986"/>
                    </a:cubicBezTo>
                    <a:cubicBezTo>
                      <a:pt x="3306" y="9530"/>
                      <a:pt x="3945" y="9165"/>
                      <a:pt x="4705" y="9013"/>
                    </a:cubicBezTo>
                    <a:cubicBezTo>
                      <a:pt x="4826" y="9013"/>
                      <a:pt x="4887" y="8983"/>
                      <a:pt x="4978" y="8983"/>
                    </a:cubicBezTo>
                    <a:close/>
                    <a:moveTo>
                      <a:pt x="9811" y="10685"/>
                    </a:moveTo>
                    <a:cubicBezTo>
                      <a:pt x="9416" y="11293"/>
                      <a:pt x="8930" y="11871"/>
                      <a:pt x="8443" y="12418"/>
                    </a:cubicBezTo>
                    <a:cubicBezTo>
                      <a:pt x="8626" y="11931"/>
                      <a:pt x="8808" y="11475"/>
                      <a:pt x="9082" y="11019"/>
                    </a:cubicBezTo>
                    <a:cubicBezTo>
                      <a:pt x="9355" y="10898"/>
                      <a:pt x="9629" y="10807"/>
                      <a:pt x="9811" y="10685"/>
                    </a:cubicBezTo>
                    <a:close/>
                    <a:moveTo>
                      <a:pt x="419" y="12326"/>
                    </a:moveTo>
                    <a:cubicBezTo>
                      <a:pt x="1153" y="12453"/>
                      <a:pt x="1909" y="12516"/>
                      <a:pt x="2686" y="12516"/>
                    </a:cubicBezTo>
                    <a:cubicBezTo>
                      <a:pt x="2841" y="12516"/>
                      <a:pt x="2997" y="12514"/>
                      <a:pt x="3154" y="12509"/>
                    </a:cubicBezTo>
                    <a:lnTo>
                      <a:pt x="3154" y="12509"/>
                    </a:lnTo>
                    <a:cubicBezTo>
                      <a:pt x="2850" y="12995"/>
                      <a:pt x="2546" y="13482"/>
                      <a:pt x="2242" y="14029"/>
                    </a:cubicBezTo>
                    <a:cubicBezTo>
                      <a:pt x="1543" y="13542"/>
                      <a:pt x="966" y="12934"/>
                      <a:pt x="388" y="12357"/>
                    </a:cubicBezTo>
                    <a:cubicBezTo>
                      <a:pt x="388" y="12357"/>
                      <a:pt x="388" y="12326"/>
                      <a:pt x="419" y="12326"/>
                    </a:cubicBezTo>
                    <a:close/>
                    <a:moveTo>
                      <a:pt x="8808" y="11171"/>
                    </a:moveTo>
                    <a:cubicBezTo>
                      <a:pt x="8808" y="11202"/>
                      <a:pt x="8778" y="11263"/>
                      <a:pt x="8778" y="11323"/>
                    </a:cubicBezTo>
                    <a:cubicBezTo>
                      <a:pt x="8747" y="11445"/>
                      <a:pt x="8656" y="11627"/>
                      <a:pt x="8595" y="11749"/>
                    </a:cubicBezTo>
                    <a:cubicBezTo>
                      <a:pt x="8474" y="12053"/>
                      <a:pt x="8352" y="12357"/>
                      <a:pt x="8291" y="12661"/>
                    </a:cubicBezTo>
                    <a:cubicBezTo>
                      <a:pt x="8170" y="12813"/>
                      <a:pt x="8018" y="12965"/>
                      <a:pt x="7896" y="13086"/>
                    </a:cubicBezTo>
                    <a:cubicBezTo>
                      <a:pt x="7440" y="13542"/>
                      <a:pt x="6984" y="13937"/>
                      <a:pt x="6467" y="14241"/>
                    </a:cubicBezTo>
                    <a:cubicBezTo>
                      <a:pt x="6802" y="13330"/>
                      <a:pt x="7197" y="12478"/>
                      <a:pt x="7623" y="11627"/>
                    </a:cubicBezTo>
                    <a:cubicBezTo>
                      <a:pt x="8048" y="11475"/>
                      <a:pt x="8443" y="11323"/>
                      <a:pt x="8808" y="11171"/>
                    </a:cubicBezTo>
                    <a:close/>
                    <a:moveTo>
                      <a:pt x="5221" y="12266"/>
                    </a:moveTo>
                    <a:cubicBezTo>
                      <a:pt x="5221" y="12387"/>
                      <a:pt x="4917" y="12813"/>
                      <a:pt x="4826" y="12904"/>
                    </a:cubicBezTo>
                    <a:cubicBezTo>
                      <a:pt x="4765" y="13056"/>
                      <a:pt x="4674" y="13269"/>
                      <a:pt x="4613" y="13421"/>
                    </a:cubicBezTo>
                    <a:cubicBezTo>
                      <a:pt x="4401" y="13907"/>
                      <a:pt x="4309" y="14363"/>
                      <a:pt x="4218" y="14849"/>
                    </a:cubicBezTo>
                    <a:cubicBezTo>
                      <a:pt x="3489" y="14789"/>
                      <a:pt x="2881" y="14515"/>
                      <a:pt x="2273" y="14089"/>
                    </a:cubicBezTo>
                    <a:cubicBezTo>
                      <a:pt x="2668" y="13603"/>
                      <a:pt x="2972" y="13026"/>
                      <a:pt x="3306" y="12509"/>
                    </a:cubicBezTo>
                    <a:cubicBezTo>
                      <a:pt x="3945" y="12478"/>
                      <a:pt x="4583" y="12387"/>
                      <a:pt x="5221" y="12266"/>
                    </a:cubicBezTo>
                    <a:close/>
                    <a:moveTo>
                      <a:pt x="7319" y="11749"/>
                    </a:moveTo>
                    <a:cubicBezTo>
                      <a:pt x="7319" y="11810"/>
                      <a:pt x="7288" y="11901"/>
                      <a:pt x="7258" y="12023"/>
                    </a:cubicBezTo>
                    <a:cubicBezTo>
                      <a:pt x="7197" y="12296"/>
                      <a:pt x="6984" y="12570"/>
                      <a:pt x="6863" y="12843"/>
                    </a:cubicBezTo>
                    <a:cubicBezTo>
                      <a:pt x="6680" y="13299"/>
                      <a:pt x="6498" y="13816"/>
                      <a:pt x="6346" y="14333"/>
                    </a:cubicBezTo>
                    <a:cubicBezTo>
                      <a:pt x="6012" y="14515"/>
                      <a:pt x="5677" y="14637"/>
                      <a:pt x="5312" y="14758"/>
                    </a:cubicBezTo>
                    <a:cubicBezTo>
                      <a:pt x="4978" y="14849"/>
                      <a:pt x="4644" y="14849"/>
                      <a:pt x="4340" y="14849"/>
                    </a:cubicBezTo>
                    <a:cubicBezTo>
                      <a:pt x="4553" y="13907"/>
                      <a:pt x="4917" y="13026"/>
                      <a:pt x="5434" y="12235"/>
                    </a:cubicBezTo>
                    <a:cubicBezTo>
                      <a:pt x="6072" y="12114"/>
                      <a:pt x="6741" y="11931"/>
                      <a:pt x="7319" y="11749"/>
                    </a:cubicBezTo>
                    <a:close/>
                    <a:moveTo>
                      <a:pt x="11604" y="13846"/>
                    </a:moveTo>
                    <a:lnTo>
                      <a:pt x="11604" y="13846"/>
                    </a:lnTo>
                    <a:cubicBezTo>
                      <a:pt x="12212" y="14241"/>
                      <a:pt x="12911" y="14454"/>
                      <a:pt x="13458" y="14971"/>
                    </a:cubicBezTo>
                    <a:lnTo>
                      <a:pt x="13580" y="15092"/>
                    </a:lnTo>
                    <a:cubicBezTo>
                      <a:pt x="12881" y="15062"/>
                      <a:pt x="12273" y="14910"/>
                      <a:pt x="11665" y="14637"/>
                    </a:cubicBezTo>
                    <a:cubicBezTo>
                      <a:pt x="11635" y="14363"/>
                      <a:pt x="11604" y="14089"/>
                      <a:pt x="11604" y="13846"/>
                    </a:cubicBezTo>
                    <a:close/>
                    <a:moveTo>
                      <a:pt x="11665" y="14789"/>
                    </a:moveTo>
                    <a:cubicBezTo>
                      <a:pt x="12209" y="15022"/>
                      <a:pt x="12776" y="15167"/>
                      <a:pt x="13345" y="15167"/>
                    </a:cubicBezTo>
                    <a:cubicBezTo>
                      <a:pt x="13444" y="15167"/>
                      <a:pt x="13542" y="15162"/>
                      <a:pt x="13641" y="15153"/>
                    </a:cubicBezTo>
                    <a:cubicBezTo>
                      <a:pt x="14030" y="15602"/>
                      <a:pt x="14272" y="16169"/>
                      <a:pt x="14366" y="16737"/>
                    </a:cubicBezTo>
                    <a:lnTo>
                      <a:pt x="14366" y="16737"/>
                    </a:lnTo>
                    <a:cubicBezTo>
                      <a:pt x="14362" y="16734"/>
                      <a:pt x="14354" y="16734"/>
                      <a:pt x="14340" y="16734"/>
                    </a:cubicBezTo>
                    <a:cubicBezTo>
                      <a:pt x="13458" y="16734"/>
                      <a:pt x="12729" y="16582"/>
                      <a:pt x="12000" y="16065"/>
                    </a:cubicBezTo>
                    <a:lnTo>
                      <a:pt x="11939" y="16065"/>
                    </a:lnTo>
                    <a:cubicBezTo>
                      <a:pt x="11908" y="16004"/>
                      <a:pt x="11908" y="15913"/>
                      <a:pt x="11848" y="15852"/>
                    </a:cubicBezTo>
                    <a:cubicBezTo>
                      <a:pt x="11787" y="15518"/>
                      <a:pt x="11696" y="15123"/>
                      <a:pt x="11665" y="14789"/>
                    </a:cubicBezTo>
                    <a:close/>
                    <a:moveTo>
                      <a:pt x="11392" y="14454"/>
                    </a:moveTo>
                    <a:cubicBezTo>
                      <a:pt x="11483" y="15092"/>
                      <a:pt x="11635" y="15731"/>
                      <a:pt x="11848" y="16369"/>
                    </a:cubicBezTo>
                    <a:cubicBezTo>
                      <a:pt x="11604" y="16916"/>
                      <a:pt x="11300" y="17403"/>
                      <a:pt x="10936" y="17889"/>
                    </a:cubicBezTo>
                    <a:cubicBezTo>
                      <a:pt x="10875" y="17737"/>
                      <a:pt x="10844" y="17555"/>
                      <a:pt x="10844" y="17372"/>
                    </a:cubicBezTo>
                    <a:cubicBezTo>
                      <a:pt x="10753" y="16369"/>
                      <a:pt x="11148" y="15427"/>
                      <a:pt x="11392" y="14454"/>
                    </a:cubicBezTo>
                    <a:close/>
                    <a:moveTo>
                      <a:pt x="8656" y="16430"/>
                    </a:moveTo>
                    <a:lnTo>
                      <a:pt x="8656" y="16430"/>
                    </a:lnTo>
                    <a:cubicBezTo>
                      <a:pt x="8261" y="17068"/>
                      <a:pt x="7805" y="17707"/>
                      <a:pt x="7349" y="18345"/>
                    </a:cubicBezTo>
                    <a:cubicBezTo>
                      <a:pt x="7079" y="18383"/>
                      <a:pt x="6819" y="18404"/>
                      <a:pt x="6564" y="18404"/>
                    </a:cubicBezTo>
                    <a:cubicBezTo>
                      <a:pt x="6014" y="18404"/>
                      <a:pt x="5488" y="18309"/>
                      <a:pt x="4948" y="18102"/>
                    </a:cubicBezTo>
                    <a:cubicBezTo>
                      <a:pt x="6133" y="17403"/>
                      <a:pt x="7531" y="17190"/>
                      <a:pt x="8656" y="16430"/>
                    </a:cubicBezTo>
                    <a:close/>
                    <a:moveTo>
                      <a:pt x="12073" y="16325"/>
                    </a:moveTo>
                    <a:cubicBezTo>
                      <a:pt x="12200" y="16325"/>
                      <a:pt x="12323" y="16440"/>
                      <a:pt x="12425" y="16491"/>
                    </a:cubicBezTo>
                    <a:cubicBezTo>
                      <a:pt x="12853" y="16716"/>
                      <a:pt x="13332" y="16841"/>
                      <a:pt x="13823" y="16841"/>
                    </a:cubicBezTo>
                    <a:cubicBezTo>
                      <a:pt x="13994" y="16841"/>
                      <a:pt x="14167" y="16826"/>
                      <a:pt x="14340" y="16795"/>
                    </a:cubicBezTo>
                    <a:cubicBezTo>
                      <a:pt x="14370" y="16795"/>
                      <a:pt x="14370" y="16764"/>
                      <a:pt x="14370" y="16764"/>
                    </a:cubicBezTo>
                    <a:cubicBezTo>
                      <a:pt x="14401" y="16855"/>
                      <a:pt x="14401" y="16947"/>
                      <a:pt x="14401" y="17068"/>
                    </a:cubicBezTo>
                    <a:cubicBezTo>
                      <a:pt x="14431" y="17585"/>
                      <a:pt x="14249" y="18162"/>
                      <a:pt x="14127" y="18679"/>
                    </a:cubicBezTo>
                    <a:cubicBezTo>
                      <a:pt x="13641" y="18588"/>
                      <a:pt x="13155" y="18375"/>
                      <a:pt x="12699" y="18132"/>
                    </a:cubicBezTo>
                    <a:cubicBezTo>
                      <a:pt x="12425" y="17555"/>
                      <a:pt x="12212" y="16947"/>
                      <a:pt x="12000" y="16339"/>
                    </a:cubicBezTo>
                    <a:cubicBezTo>
                      <a:pt x="12024" y="16329"/>
                      <a:pt x="12049" y="16325"/>
                      <a:pt x="12073" y="16325"/>
                    </a:cubicBezTo>
                    <a:close/>
                    <a:moveTo>
                      <a:pt x="11848" y="16582"/>
                    </a:moveTo>
                    <a:cubicBezTo>
                      <a:pt x="11848" y="16612"/>
                      <a:pt x="11908" y="16643"/>
                      <a:pt x="11908" y="16673"/>
                    </a:cubicBezTo>
                    <a:cubicBezTo>
                      <a:pt x="12060" y="17129"/>
                      <a:pt x="12243" y="17646"/>
                      <a:pt x="12455" y="18102"/>
                    </a:cubicBezTo>
                    <a:cubicBezTo>
                      <a:pt x="12455" y="18558"/>
                      <a:pt x="12303" y="19014"/>
                      <a:pt x="12000" y="19348"/>
                    </a:cubicBezTo>
                    <a:cubicBezTo>
                      <a:pt x="11513" y="19044"/>
                      <a:pt x="11148" y="18618"/>
                      <a:pt x="10936" y="18102"/>
                    </a:cubicBezTo>
                    <a:cubicBezTo>
                      <a:pt x="11209" y="17707"/>
                      <a:pt x="11483" y="17342"/>
                      <a:pt x="11696" y="16916"/>
                    </a:cubicBezTo>
                    <a:cubicBezTo>
                      <a:pt x="11756" y="16825"/>
                      <a:pt x="11817" y="16673"/>
                      <a:pt x="11848" y="16582"/>
                    </a:cubicBezTo>
                    <a:close/>
                    <a:moveTo>
                      <a:pt x="12607" y="18284"/>
                    </a:moveTo>
                    <a:cubicBezTo>
                      <a:pt x="12972" y="18953"/>
                      <a:pt x="13367" y="19621"/>
                      <a:pt x="13884" y="20169"/>
                    </a:cubicBezTo>
                    <a:cubicBezTo>
                      <a:pt x="13276" y="19986"/>
                      <a:pt x="12668" y="19773"/>
                      <a:pt x="12121" y="19409"/>
                    </a:cubicBezTo>
                    <a:cubicBezTo>
                      <a:pt x="12395" y="19074"/>
                      <a:pt x="12547" y="18710"/>
                      <a:pt x="12607" y="18284"/>
                    </a:cubicBezTo>
                    <a:close/>
                    <a:moveTo>
                      <a:pt x="4826" y="18162"/>
                    </a:moveTo>
                    <a:cubicBezTo>
                      <a:pt x="4826" y="18193"/>
                      <a:pt x="4826" y="18193"/>
                      <a:pt x="4887" y="18193"/>
                    </a:cubicBezTo>
                    <a:cubicBezTo>
                      <a:pt x="5343" y="18436"/>
                      <a:pt x="5860" y="18558"/>
                      <a:pt x="6346" y="18588"/>
                    </a:cubicBezTo>
                    <a:cubicBezTo>
                      <a:pt x="6397" y="18594"/>
                      <a:pt x="6447" y="18597"/>
                      <a:pt x="6497" y="18597"/>
                    </a:cubicBezTo>
                    <a:cubicBezTo>
                      <a:pt x="6631" y="18597"/>
                      <a:pt x="6760" y="18579"/>
                      <a:pt x="6894" y="18579"/>
                    </a:cubicBezTo>
                    <a:cubicBezTo>
                      <a:pt x="6944" y="18579"/>
                      <a:pt x="6994" y="18582"/>
                      <a:pt x="7045" y="18588"/>
                    </a:cubicBezTo>
                    <a:lnTo>
                      <a:pt x="7227" y="18588"/>
                    </a:lnTo>
                    <a:cubicBezTo>
                      <a:pt x="6802" y="19105"/>
                      <a:pt x="6376" y="19652"/>
                      <a:pt x="5951" y="20138"/>
                    </a:cubicBezTo>
                    <a:cubicBezTo>
                      <a:pt x="5720" y="20161"/>
                      <a:pt x="5495" y="20172"/>
                      <a:pt x="5272" y="20172"/>
                    </a:cubicBezTo>
                    <a:cubicBezTo>
                      <a:pt x="4588" y="20172"/>
                      <a:pt x="3934" y="20064"/>
                      <a:pt x="3246" y="19834"/>
                    </a:cubicBezTo>
                    <a:lnTo>
                      <a:pt x="3185" y="19834"/>
                    </a:lnTo>
                    <a:cubicBezTo>
                      <a:pt x="3580" y="19166"/>
                      <a:pt x="4157" y="18588"/>
                      <a:pt x="4826" y="18162"/>
                    </a:cubicBezTo>
                    <a:close/>
                    <a:moveTo>
                      <a:pt x="12851" y="18345"/>
                    </a:moveTo>
                    <a:lnTo>
                      <a:pt x="12851" y="18345"/>
                    </a:lnTo>
                    <a:cubicBezTo>
                      <a:pt x="13215" y="18588"/>
                      <a:pt x="13671" y="18740"/>
                      <a:pt x="14127" y="18801"/>
                    </a:cubicBezTo>
                    <a:cubicBezTo>
                      <a:pt x="14036" y="19317"/>
                      <a:pt x="13945" y="19773"/>
                      <a:pt x="14097" y="20260"/>
                    </a:cubicBezTo>
                    <a:lnTo>
                      <a:pt x="14036" y="20260"/>
                    </a:lnTo>
                    <a:cubicBezTo>
                      <a:pt x="13580" y="19652"/>
                      <a:pt x="13185" y="19014"/>
                      <a:pt x="12851" y="18345"/>
                    </a:cubicBezTo>
                    <a:close/>
                    <a:moveTo>
                      <a:pt x="8778" y="16795"/>
                    </a:moveTo>
                    <a:lnTo>
                      <a:pt x="8778" y="16795"/>
                    </a:lnTo>
                    <a:cubicBezTo>
                      <a:pt x="8382" y="18284"/>
                      <a:pt x="8626" y="19865"/>
                      <a:pt x="8139" y="21415"/>
                    </a:cubicBezTo>
                    <a:cubicBezTo>
                      <a:pt x="7744" y="20473"/>
                      <a:pt x="7531" y="19530"/>
                      <a:pt x="7562" y="18497"/>
                    </a:cubicBezTo>
                    <a:cubicBezTo>
                      <a:pt x="7987" y="17950"/>
                      <a:pt x="8382" y="17372"/>
                      <a:pt x="8778" y="16795"/>
                    </a:cubicBezTo>
                    <a:close/>
                    <a:moveTo>
                      <a:pt x="3124" y="19956"/>
                    </a:moveTo>
                    <a:cubicBezTo>
                      <a:pt x="3124" y="19956"/>
                      <a:pt x="3124" y="19986"/>
                      <a:pt x="3154" y="19986"/>
                    </a:cubicBezTo>
                    <a:cubicBezTo>
                      <a:pt x="3610" y="20138"/>
                      <a:pt x="4097" y="20290"/>
                      <a:pt x="4644" y="20290"/>
                    </a:cubicBezTo>
                    <a:cubicBezTo>
                      <a:pt x="4846" y="20290"/>
                      <a:pt x="5130" y="20263"/>
                      <a:pt x="5387" y="20263"/>
                    </a:cubicBezTo>
                    <a:cubicBezTo>
                      <a:pt x="5515" y="20263"/>
                      <a:pt x="5637" y="20270"/>
                      <a:pt x="5738" y="20290"/>
                    </a:cubicBezTo>
                    <a:cubicBezTo>
                      <a:pt x="5312" y="20837"/>
                      <a:pt x="4826" y="21324"/>
                      <a:pt x="4340" y="21780"/>
                    </a:cubicBezTo>
                    <a:cubicBezTo>
                      <a:pt x="4162" y="21815"/>
                      <a:pt x="3989" y="21830"/>
                      <a:pt x="3818" y="21830"/>
                    </a:cubicBezTo>
                    <a:cubicBezTo>
                      <a:pt x="3406" y="21830"/>
                      <a:pt x="3007" y="21744"/>
                      <a:pt x="2577" y="21658"/>
                    </a:cubicBezTo>
                    <a:cubicBezTo>
                      <a:pt x="2668" y="21384"/>
                      <a:pt x="2698" y="21080"/>
                      <a:pt x="2790" y="20837"/>
                    </a:cubicBezTo>
                    <a:cubicBezTo>
                      <a:pt x="2850" y="20533"/>
                      <a:pt x="2972" y="20229"/>
                      <a:pt x="3124" y="19956"/>
                    </a:cubicBezTo>
                    <a:close/>
                    <a:moveTo>
                      <a:pt x="7349" y="18770"/>
                    </a:moveTo>
                    <a:cubicBezTo>
                      <a:pt x="7349" y="18801"/>
                      <a:pt x="7379" y="18892"/>
                      <a:pt x="7379" y="18953"/>
                    </a:cubicBezTo>
                    <a:cubicBezTo>
                      <a:pt x="7562" y="19895"/>
                      <a:pt x="7653" y="20716"/>
                      <a:pt x="8109" y="21536"/>
                    </a:cubicBezTo>
                    <a:cubicBezTo>
                      <a:pt x="7805" y="22387"/>
                      <a:pt x="7349" y="23026"/>
                      <a:pt x="6650" y="23421"/>
                    </a:cubicBezTo>
                    <a:cubicBezTo>
                      <a:pt x="6376" y="22357"/>
                      <a:pt x="6194" y="21324"/>
                      <a:pt x="6194" y="20229"/>
                    </a:cubicBezTo>
                    <a:lnTo>
                      <a:pt x="6194" y="20169"/>
                    </a:lnTo>
                    <a:cubicBezTo>
                      <a:pt x="6619" y="19713"/>
                      <a:pt x="6984" y="19226"/>
                      <a:pt x="7349" y="18770"/>
                    </a:cubicBezTo>
                    <a:close/>
                    <a:moveTo>
                      <a:pt x="2546" y="21810"/>
                    </a:moveTo>
                    <a:cubicBezTo>
                      <a:pt x="2871" y="21972"/>
                      <a:pt x="3235" y="22026"/>
                      <a:pt x="3587" y="22026"/>
                    </a:cubicBezTo>
                    <a:cubicBezTo>
                      <a:pt x="3762" y="22026"/>
                      <a:pt x="3935" y="22013"/>
                      <a:pt x="4097" y="21992"/>
                    </a:cubicBezTo>
                    <a:lnTo>
                      <a:pt x="4097" y="21992"/>
                    </a:lnTo>
                    <a:cubicBezTo>
                      <a:pt x="3489" y="22570"/>
                      <a:pt x="2850" y="23117"/>
                      <a:pt x="2121" y="23603"/>
                    </a:cubicBezTo>
                    <a:cubicBezTo>
                      <a:pt x="2364" y="23026"/>
                      <a:pt x="2425" y="22418"/>
                      <a:pt x="2546" y="21810"/>
                    </a:cubicBezTo>
                    <a:close/>
                    <a:moveTo>
                      <a:pt x="4249" y="22114"/>
                    </a:moveTo>
                    <a:lnTo>
                      <a:pt x="4249" y="22114"/>
                    </a:lnTo>
                    <a:cubicBezTo>
                      <a:pt x="4157" y="22661"/>
                      <a:pt x="4097" y="23208"/>
                      <a:pt x="4218" y="23755"/>
                    </a:cubicBezTo>
                    <a:cubicBezTo>
                      <a:pt x="3580" y="23664"/>
                      <a:pt x="2942" y="23603"/>
                      <a:pt x="2273" y="23603"/>
                    </a:cubicBezTo>
                    <a:cubicBezTo>
                      <a:pt x="2972" y="23147"/>
                      <a:pt x="3641" y="22661"/>
                      <a:pt x="4249" y="22114"/>
                    </a:cubicBezTo>
                    <a:close/>
                    <a:moveTo>
                      <a:pt x="5920" y="20442"/>
                    </a:moveTo>
                    <a:cubicBezTo>
                      <a:pt x="5981" y="20473"/>
                      <a:pt x="6012" y="20564"/>
                      <a:pt x="6072" y="20624"/>
                    </a:cubicBezTo>
                    <a:cubicBezTo>
                      <a:pt x="6194" y="21020"/>
                      <a:pt x="6164" y="21628"/>
                      <a:pt x="6224" y="22053"/>
                    </a:cubicBezTo>
                    <a:cubicBezTo>
                      <a:pt x="6316" y="22539"/>
                      <a:pt x="6467" y="22995"/>
                      <a:pt x="6619" y="23451"/>
                    </a:cubicBezTo>
                    <a:cubicBezTo>
                      <a:pt x="6224" y="23664"/>
                      <a:pt x="5768" y="23786"/>
                      <a:pt x="5282" y="23786"/>
                    </a:cubicBezTo>
                    <a:cubicBezTo>
                      <a:pt x="4948" y="23786"/>
                      <a:pt x="4644" y="23786"/>
                      <a:pt x="4279" y="23755"/>
                    </a:cubicBezTo>
                    <a:cubicBezTo>
                      <a:pt x="4279" y="23117"/>
                      <a:pt x="4279" y="22539"/>
                      <a:pt x="4431" y="21932"/>
                    </a:cubicBezTo>
                    <a:cubicBezTo>
                      <a:pt x="4978" y="21476"/>
                      <a:pt x="5434" y="20989"/>
                      <a:pt x="5920" y="20442"/>
                    </a:cubicBezTo>
                    <a:close/>
                    <a:moveTo>
                      <a:pt x="18323" y="0"/>
                    </a:moveTo>
                    <a:cubicBezTo>
                      <a:pt x="18279" y="0"/>
                      <a:pt x="18231" y="39"/>
                      <a:pt x="18231" y="77"/>
                    </a:cubicBezTo>
                    <a:lnTo>
                      <a:pt x="18231" y="107"/>
                    </a:lnTo>
                    <a:cubicBezTo>
                      <a:pt x="18215" y="92"/>
                      <a:pt x="18208" y="85"/>
                      <a:pt x="18200" y="85"/>
                    </a:cubicBezTo>
                    <a:cubicBezTo>
                      <a:pt x="18193" y="85"/>
                      <a:pt x="18185" y="92"/>
                      <a:pt x="18170" y="107"/>
                    </a:cubicBezTo>
                    <a:cubicBezTo>
                      <a:pt x="16650" y="2174"/>
                      <a:pt x="15434" y="4484"/>
                      <a:pt x="14370" y="6855"/>
                    </a:cubicBezTo>
                    <a:cubicBezTo>
                      <a:pt x="14340" y="6855"/>
                      <a:pt x="14340" y="6855"/>
                      <a:pt x="14279" y="6886"/>
                    </a:cubicBezTo>
                    <a:cubicBezTo>
                      <a:pt x="13155" y="8162"/>
                      <a:pt x="11817" y="9196"/>
                      <a:pt x="10358" y="10047"/>
                    </a:cubicBezTo>
                    <a:cubicBezTo>
                      <a:pt x="8996" y="9254"/>
                      <a:pt x="7492" y="8603"/>
                      <a:pt x="5913" y="8603"/>
                    </a:cubicBezTo>
                    <a:cubicBezTo>
                      <a:pt x="5554" y="8603"/>
                      <a:pt x="5192" y="8636"/>
                      <a:pt x="4826" y="8709"/>
                    </a:cubicBezTo>
                    <a:cubicBezTo>
                      <a:pt x="2820" y="9074"/>
                      <a:pt x="1543" y="10746"/>
                      <a:pt x="236" y="12175"/>
                    </a:cubicBezTo>
                    <a:lnTo>
                      <a:pt x="145" y="12175"/>
                    </a:lnTo>
                    <a:cubicBezTo>
                      <a:pt x="131" y="12160"/>
                      <a:pt x="115" y="12154"/>
                      <a:pt x="100" y="12154"/>
                    </a:cubicBezTo>
                    <a:cubicBezTo>
                      <a:pt x="49" y="12154"/>
                      <a:pt x="0" y="12219"/>
                      <a:pt x="24" y="12266"/>
                    </a:cubicBezTo>
                    <a:cubicBezTo>
                      <a:pt x="1124" y="13661"/>
                      <a:pt x="2697" y="15080"/>
                      <a:pt x="4515" y="15080"/>
                    </a:cubicBezTo>
                    <a:cubicBezTo>
                      <a:pt x="4756" y="15080"/>
                      <a:pt x="5002" y="15055"/>
                      <a:pt x="5252" y="15001"/>
                    </a:cubicBezTo>
                    <a:cubicBezTo>
                      <a:pt x="6437" y="14758"/>
                      <a:pt x="7379" y="14029"/>
                      <a:pt x="8200" y="13117"/>
                    </a:cubicBezTo>
                    <a:cubicBezTo>
                      <a:pt x="8200" y="13117"/>
                      <a:pt x="8230" y="13117"/>
                      <a:pt x="8230" y="13086"/>
                    </a:cubicBezTo>
                    <a:lnTo>
                      <a:pt x="8230" y="13026"/>
                    </a:lnTo>
                    <a:cubicBezTo>
                      <a:pt x="8990" y="12205"/>
                      <a:pt x="9689" y="11202"/>
                      <a:pt x="10328" y="10381"/>
                    </a:cubicBezTo>
                    <a:cubicBezTo>
                      <a:pt x="11787" y="9530"/>
                      <a:pt x="13094" y="8466"/>
                      <a:pt x="14158" y="7250"/>
                    </a:cubicBezTo>
                    <a:lnTo>
                      <a:pt x="14158" y="7250"/>
                    </a:lnTo>
                    <a:cubicBezTo>
                      <a:pt x="14127" y="7342"/>
                      <a:pt x="14127" y="7372"/>
                      <a:pt x="14097" y="7463"/>
                    </a:cubicBezTo>
                    <a:cubicBezTo>
                      <a:pt x="12303" y="10108"/>
                      <a:pt x="10844" y="12995"/>
                      <a:pt x="9112" y="15700"/>
                    </a:cubicBezTo>
                    <a:cubicBezTo>
                      <a:pt x="7744" y="17190"/>
                      <a:pt x="5525" y="17190"/>
                      <a:pt x="4005" y="18466"/>
                    </a:cubicBezTo>
                    <a:cubicBezTo>
                      <a:pt x="3337" y="19014"/>
                      <a:pt x="2820" y="19713"/>
                      <a:pt x="2546" y="20533"/>
                    </a:cubicBezTo>
                    <a:cubicBezTo>
                      <a:pt x="2212" y="21506"/>
                      <a:pt x="2242" y="22570"/>
                      <a:pt x="1847" y="23573"/>
                    </a:cubicBezTo>
                    <a:cubicBezTo>
                      <a:pt x="1817" y="23634"/>
                      <a:pt x="1847" y="23725"/>
                      <a:pt x="1939" y="23725"/>
                    </a:cubicBezTo>
                    <a:cubicBezTo>
                      <a:pt x="1939" y="23725"/>
                      <a:pt x="1939" y="23755"/>
                      <a:pt x="1969" y="23755"/>
                    </a:cubicBezTo>
                    <a:cubicBezTo>
                      <a:pt x="2798" y="23896"/>
                      <a:pt x="3791" y="24082"/>
                      <a:pt x="4744" y="24082"/>
                    </a:cubicBezTo>
                    <a:cubicBezTo>
                      <a:pt x="5851" y="24082"/>
                      <a:pt x="6906" y="23831"/>
                      <a:pt x="7592" y="22965"/>
                    </a:cubicBezTo>
                    <a:cubicBezTo>
                      <a:pt x="7896" y="22600"/>
                      <a:pt x="8078" y="22235"/>
                      <a:pt x="8230" y="21810"/>
                    </a:cubicBezTo>
                    <a:lnTo>
                      <a:pt x="8230" y="21780"/>
                    </a:lnTo>
                    <a:cubicBezTo>
                      <a:pt x="8930" y="19986"/>
                      <a:pt x="8474" y="17798"/>
                      <a:pt x="9233" y="16004"/>
                    </a:cubicBezTo>
                    <a:cubicBezTo>
                      <a:pt x="9598" y="15396"/>
                      <a:pt x="9963" y="14789"/>
                      <a:pt x="10328" y="14181"/>
                    </a:cubicBezTo>
                    <a:cubicBezTo>
                      <a:pt x="10632" y="13603"/>
                      <a:pt x="10966" y="13086"/>
                      <a:pt x="11270" y="12539"/>
                    </a:cubicBezTo>
                    <a:lnTo>
                      <a:pt x="11270" y="12539"/>
                    </a:lnTo>
                    <a:cubicBezTo>
                      <a:pt x="11240" y="12874"/>
                      <a:pt x="11209" y="13269"/>
                      <a:pt x="11209" y="13299"/>
                    </a:cubicBezTo>
                    <a:lnTo>
                      <a:pt x="11209" y="13573"/>
                    </a:lnTo>
                    <a:cubicBezTo>
                      <a:pt x="11027" y="15092"/>
                      <a:pt x="10024" y="16673"/>
                      <a:pt x="10601" y="18193"/>
                    </a:cubicBezTo>
                    <a:cubicBezTo>
                      <a:pt x="11088" y="19530"/>
                      <a:pt x="12607" y="20077"/>
                      <a:pt x="13854" y="20473"/>
                    </a:cubicBezTo>
                    <a:cubicBezTo>
                      <a:pt x="13914" y="20473"/>
                      <a:pt x="13945" y="20473"/>
                      <a:pt x="13975" y="20442"/>
                    </a:cubicBezTo>
                    <a:lnTo>
                      <a:pt x="14066" y="20533"/>
                    </a:lnTo>
                    <a:cubicBezTo>
                      <a:pt x="14075" y="20541"/>
                      <a:pt x="14081" y="20545"/>
                      <a:pt x="14085" y="20545"/>
                    </a:cubicBezTo>
                    <a:cubicBezTo>
                      <a:pt x="14097" y="20545"/>
                      <a:pt x="14097" y="20517"/>
                      <a:pt x="14097" y="20473"/>
                    </a:cubicBezTo>
                    <a:lnTo>
                      <a:pt x="14097" y="20442"/>
                    </a:lnTo>
                    <a:cubicBezTo>
                      <a:pt x="14127" y="20442"/>
                      <a:pt x="14158" y="20442"/>
                      <a:pt x="14158" y="20381"/>
                    </a:cubicBezTo>
                    <a:cubicBezTo>
                      <a:pt x="13914" y="18892"/>
                      <a:pt x="14887" y="17555"/>
                      <a:pt x="14370" y="16065"/>
                    </a:cubicBezTo>
                    <a:cubicBezTo>
                      <a:pt x="14158" y="15548"/>
                      <a:pt x="13854" y="15092"/>
                      <a:pt x="13458" y="14697"/>
                    </a:cubicBezTo>
                    <a:cubicBezTo>
                      <a:pt x="12881" y="14181"/>
                      <a:pt x="12091" y="13937"/>
                      <a:pt x="11483" y="13482"/>
                    </a:cubicBezTo>
                    <a:lnTo>
                      <a:pt x="11483" y="13421"/>
                    </a:lnTo>
                    <a:cubicBezTo>
                      <a:pt x="11483" y="13147"/>
                      <a:pt x="11635" y="12509"/>
                      <a:pt x="11513" y="12175"/>
                    </a:cubicBezTo>
                    <a:cubicBezTo>
                      <a:pt x="13610" y="8679"/>
                      <a:pt x="15647" y="5214"/>
                      <a:pt x="18656" y="2357"/>
                    </a:cubicBezTo>
                    <a:cubicBezTo>
                      <a:pt x="18717" y="2326"/>
                      <a:pt x="18687" y="2235"/>
                      <a:pt x="18656" y="2205"/>
                    </a:cubicBezTo>
                    <a:cubicBezTo>
                      <a:pt x="18960" y="1536"/>
                      <a:pt x="18717" y="655"/>
                      <a:pt x="18383" y="47"/>
                    </a:cubicBezTo>
                    <a:cubicBezTo>
                      <a:pt x="18371" y="13"/>
                      <a:pt x="18348" y="0"/>
                      <a:pt x="18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5" name="Google Shape;1185;p45"/>
          <p:cNvGrpSpPr/>
          <p:nvPr/>
        </p:nvGrpSpPr>
        <p:grpSpPr>
          <a:xfrm>
            <a:off x="-684584" y="3579862"/>
            <a:ext cx="1041866" cy="495620"/>
            <a:chOff x="5102400" y="2058675"/>
            <a:chExt cx="691076" cy="328748"/>
          </a:xfrm>
        </p:grpSpPr>
        <p:sp>
          <p:nvSpPr>
            <p:cNvPr id="1186" name="Google Shape;1186;p45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7" name="Google Shape;1187;p45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1188" name="Google Shape;1188;p45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5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5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5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5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3" name="Google Shape;1193;p45"/>
          <p:cNvGrpSpPr/>
          <p:nvPr/>
        </p:nvGrpSpPr>
        <p:grpSpPr>
          <a:xfrm>
            <a:off x="806356" y="258126"/>
            <a:ext cx="387590" cy="397510"/>
            <a:chOff x="7390410" y="1714112"/>
            <a:chExt cx="339694" cy="348418"/>
          </a:xfrm>
        </p:grpSpPr>
        <p:sp>
          <p:nvSpPr>
            <p:cNvPr id="1194" name="Google Shape;1194;p45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5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" name="Google Shape;1197;p45"/>
          <p:cNvGrpSpPr/>
          <p:nvPr/>
        </p:nvGrpSpPr>
        <p:grpSpPr>
          <a:xfrm rot="1604131">
            <a:off x="1434716" y="462236"/>
            <a:ext cx="311474" cy="319427"/>
            <a:chOff x="7390410" y="1714112"/>
            <a:chExt cx="339694" cy="348418"/>
          </a:xfrm>
        </p:grpSpPr>
        <p:sp>
          <p:nvSpPr>
            <p:cNvPr id="1198" name="Google Shape;1198;p45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5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Imagem 63" descr="gas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71550"/>
            <a:ext cx="8064896" cy="4177655"/>
          </a:xfrm>
          <a:prstGeom prst="rect">
            <a:avLst/>
          </a:prstGeom>
        </p:spPr>
      </p:pic>
      <p:pic>
        <p:nvPicPr>
          <p:cNvPr id="56" name="Imagem 55" descr="transfer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547" y="4443958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8"/>
          <p:cNvSpPr txBox="1">
            <a:spLocks noGrp="1"/>
          </p:cNvSpPr>
          <p:nvPr>
            <p:ph type="title"/>
          </p:nvPr>
        </p:nvSpPr>
        <p:spPr>
          <a:xfrm>
            <a:off x="1907704" y="339502"/>
            <a:ext cx="5272132" cy="648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dirty="0" smtClean="0"/>
              <a:t>Aquecimento Global</a:t>
            </a:r>
            <a:endParaRPr sz="3600" dirty="0"/>
          </a:p>
        </p:txBody>
      </p:sp>
      <p:grpSp>
        <p:nvGrpSpPr>
          <p:cNvPr id="1362" name="Google Shape;1362;p48"/>
          <p:cNvGrpSpPr/>
          <p:nvPr/>
        </p:nvGrpSpPr>
        <p:grpSpPr>
          <a:xfrm>
            <a:off x="4860032" y="4155926"/>
            <a:ext cx="1540484" cy="864224"/>
            <a:chOff x="689837" y="1088500"/>
            <a:chExt cx="1197515" cy="671816"/>
          </a:xfrm>
        </p:grpSpPr>
        <p:sp>
          <p:nvSpPr>
            <p:cNvPr id="1363" name="Google Shape;1363;p48"/>
            <p:cNvSpPr/>
            <p:nvPr/>
          </p:nvSpPr>
          <p:spPr>
            <a:xfrm>
              <a:off x="689837" y="1088500"/>
              <a:ext cx="1197515" cy="671816"/>
            </a:xfrm>
            <a:custGeom>
              <a:avLst/>
              <a:gdLst/>
              <a:ahLst/>
              <a:cxnLst/>
              <a:rect l="l" t="t" r="r" b="b"/>
              <a:pathLst>
                <a:path w="43216" h="21944" extrusionOk="0">
                  <a:moveTo>
                    <a:pt x="25344" y="0"/>
                  </a:moveTo>
                  <a:cubicBezTo>
                    <a:pt x="24969" y="0"/>
                    <a:pt x="24593" y="18"/>
                    <a:pt x="24218" y="52"/>
                  </a:cubicBezTo>
                  <a:cubicBezTo>
                    <a:pt x="19181" y="552"/>
                    <a:pt x="12543" y="4655"/>
                    <a:pt x="13511" y="10226"/>
                  </a:cubicBezTo>
                  <a:cubicBezTo>
                    <a:pt x="11925" y="8372"/>
                    <a:pt x="9842" y="6713"/>
                    <a:pt x="7453" y="6713"/>
                  </a:cubicBezTo>
                  <a:cubicBezTo>
                    <a:pt x="6876" y="6713"/>
                    <a:pt x="6282" y="6809"/>
                    <a:pt x="5672" y="7023"/>
                  </a:cubicBezTo>
                  <a:cubicBezTo>
                    <a:pt x="2036" y="8358"/>
                    <a:pt x="1669" y="12828"/>
                    <a:pt x="3470" y="15763"/>
                  </a:cubicBezTo>
                  <a:cubicBezTo>
                    <a:pt x="3312" y="15740"/>
                    <a:pt x="3154" y="15729"/>
                    <a:pt x="2998" y="15729"/>
                  </a:cubicBezTo>
                  <a:cubicBezTo>
                    <a:pt x="1573" y="15729"/>
                    <a:pt x="288" y="16675"/>
                    <a:pt x="168" y="18298"/>
                  </a:cubicBezTo>
                  <a:cubicBezTo>
                    <a:pt x="1" y="20466"/>
                    <a:pt x="1802" y="21434"/>
                    <a:pt x="3637" y="21634"/>
                  </a:cubicBezTo>
                  <a:cubicBezTo>
                    <a:pt x="5792" y="21885"/>
                    <a:pt x="8015" y="21943"/>
                    <a:pt x="10244" y="21943"/>
                  </a:cubicBezTo>
                  <a:cubicBezTo>
                    <a:pt x="12154" y="21943"/>
                    <a:pt x="14067" y="21901"/>
                    <a:pt x="15946" y="21901"/>
                  </a:cubicBezTo>
                  <a:cubicBezTo>
                    <a:pt x="19949" y="21901"/>
                    <a:pt x="23951" y="21801"/>
                    <a:pt x="27921" y="21601"/>
                  </a:cubicBezTo>
                  <a:cubicBezTo>
                    <a:pt x="31523" y="21434"/>
                    <a:pt x="35326" y="21500"/>
                    <a:pt x="38829" y="20833"/>
                  </a:cubicBezTo>
                  <a:cubicBezTo>
                    <a:pt x="41197" y="20366"/>
                    <a:pt x="42665" y="18765"/>
                    <a:pt x="42865" y="16330"/>
                  </a:cubicBezTo>
                  <a:cubicBezTo>
                    <a:pt x="43216" y="12740"/>
                    <a:pt x="40224" y="9477"/>
                    <a:pt x="36949" y="9477"/>
                  </a:cubicBezTo>
                  <a:cubicBezTo>
                    <a:pt x="36177" y="9477"/>
                    <a:pt x="35389" y="9658"/>
                    <a:pt x="34626" y="10059"/>
                  </a:cubicBezTo>
                  <a:cubicBezTo>
                    <a:pt x="35193" y="7757"/>
                    <a:pt x="34459" y="5255"/>
                    <a:pt x="32991" y="3421"/>
                  </a:cubicBezTo>
                  <a:cubicBezTo>
                    <a:pt x="31128" y="1055"/>
                    <a:pt x="28269" y="0"/>
                    <a:pt x="2534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48"/>
            <p:cNvGrpSpPr/>
            <p:nvPr/>
          </p:nvGrpSpPr>
          <p:grpSpPr>
            <a:xfrm>
              <a:off x="749075" y="1149838"/>
              <a:ext cx="1079025" cy="549125"/>
              <a:chOff x="749075" y="1149838"/>
              <a:chExt cx="1079025" cy="549125"/>
            </a:xfrm>
          </p:grpSpPr>
          <p:sp>
            <p:nvSpPr>
              <p:cNvPr id="1365" name="Google Shape;1365;p48"/>
              <p:cNvSpPr/>
              <p:nvPr/>
            </p:nvSpPr>
            <p:spPr>
              <a:xfrm>
                <a:off x="769925" y="1169538"/>
                <a:ext cx="1046600" cy="509700"/>
              </a:xfrm>
              <a:custGeom>
                <a:avLst/>
                <a:gdLst/>
                <a:ahLst/>
                <a:cxnLst/>
                <a:rect l="l" t="t" r="r" b="b"/>
                <a:pathLst>
                  <a:path w="41864" h="20388" extrusionOk="0">
                    <a:moveTo>
                      <a:pt x="24309" y="0"/>
                    </a:moveTo>
                    <a:cubicBezTo>
                      <a:pt x="24190" y="0"/>
                      <a:pt x="24070" y="2"/>
                      <a:pt x="23950" y="7"/>
                    </a:cubicBezTo>
                    <a:cubicBezTo>
                      <a:pt x="18780" y="207"/>
                      <a:pt x="10774" y="4843"/>
                      <a:pt x="13777" y="11115"/>
                    </a:cubicBezTo>
                    <a:cubicBezTo>
                      <a:pt x="13938" y="11369"/>
                      <a:pt x="13715" y="11607"/>
                      <a:pt x="13486" y="11607"/>
                    </a:cubicBezTo>
                    <a:cubicBezTo>
                      <a:pt x="13384" y="11607"/>
                      <a:pt x="13281" y="11561"/>
                      <a:pt x="13209" y="11448"/>
                    </a:cubicBezTo>
                    <a:cubicBezTo>
                      <a:pt x="11605" y="9105"/>
                      <a:pt x="9506" y="6700"/>
                      <a:pt x="6467" y="6700"/>
                    </a:cubicBezTo>
                    <a:cubicBezTo>
                      <a:pt x="6347" y="6700"/>
                      <a:pt x="6227" y="6704"/>
                      <a:pt x="6104" y="6711"/>
                    </a:cubicBezTo>
                    <a:cubicBezTo>
                      <a:pt x="1534" y="7012"/>
                      <a:pt x="1735" y="12049"/>
                      <a:pt x="3102" y="15151"/>
                    </a:cubicBezTo>
                    <a:lnTo>
                      <a:pt x="3169" y="15151"/>
                    </a:lnTo>
                    <a:cubicBezTo>
                      <a:pt x="3385" y="15212"/>
                      <a:pt x="3344" y="15559"/>
                      <a:pt x="3100" y="15559"/>
                    </a:cubicBezTo>
                    <a:cubicBezTo>
                      <a:pt x="3080" y="15559"/>
                      <a:pt x="3058" y="15556"/>
                      <a:pt x="3036" y="15551"/>
                    </a:cubicBezTo>
                    <a:cubicBezTo>
                      <a:pt x="2842" y="15521"/>
                      <a:pt x="2657" y="15506"/>
                      <a:pt x="2479" y="15506"/>
                    </a:cubicBezTo>
                    <a:cubicBezTo>
                      <a:pt x="1277" y="15506"/>
                      <a:pt x="436" y="16199"/>
                      <a:pt x="0" y="17653"/>
                    </a:cubicBezTo>
                    <a:cubicBezTo>
                      <a:pt x="33" y="19187"/>
                      <a:pt x="934" y="20021"/>
                      <a:pt x="2735" y="20154"/>
                    </a:cubicBezTo>
                    <a:cubicBezTo>
                      <a:pt x="3236" y="20254"/>
                      <a:pt x="3778" y="20271"/>
                      <a:pt x="4320" y="20271"/>
                    </a:cubicBezTo>
                    <a:cubicBezTo>
                      <a:pt x="4591" y="20271"/>
                      <a:pt x="4862" y="20267"/>
                      <a:pt x="5128" y="20267"/>
                    </a:cubicBezTo>
                    <a:cubicBezTo>
                      <a:pt x="5393" y="20267"/>
                      <a:pt x="5654" y="20271"/>
                      <a:pt x="5904" y="20288"/>
                    </a:cubicBezTo>
                    <a:cubicBezTo>
                      <a:pt x="8106" y="20355"/>
                      <a:pt x="10341" y="20388"/>
                      <a:pt x="12542" y="20388"/>
                    </a:cubicBezTo>
                    <a:cubicBezTo>
                      <a:pt x="16945" y="20388"/>
                      <a:pt x="21382" y="20355"/>
                      <a:pt x="25785" y="20154"/>
                    </a:cubicBezTo>
                    <a:cubicBezTo>
                      <a:pt x="28020" y="20021"/>
                      <a:pt x="30222" y="19954"/>
                      <a:pt x="32423" y="19787"/>
                    </a:cubicBezTo>
                    <a:cubicBezTo>
                      <a:pt x="34525" y="19654"/>
                      <a:pt x="37627" y="19888"/>
                      <a:pt x="39462" y="18787"/>
                    </a:cubicBezTo>
                    <a:cubicBezTo>
                      <a:pt x="41863" y="17286"/>
                      <a:pt x="41663" y="13716"/>
                      <a:pt x="40229" y="11682"/>
                    </a:cubicBezTo>
                    <a:cubicBezTo>
                      <a:pt x="39245" y="10226"/>
                      <a:pt x="37821" y="9536"/>
                      <a:pt x="36306" y="9536"/>
                    </a:cubicBezTo>
                    <a:cubicBezTo>
                      <a:pt x="35250" y="9536"/>
                      <a:pt x="34150" y="9871"/>
                      <a:pt x="33124" y="10514"/>
                    </a:cubicBezTo>
                    <a:cubicBezTo>
                      <a:pt x="33075" y="10539"/>
                      <a:pt x="33025" y="10549"/>
                      <a:pt x="32977" y="10549"/>
                    </a:cubicBezTo>
                    <a:cubicBezTo>
                      <a:pt x="32697" y="10549"/>
                      <a:pt x="32467" y="10180"/>
                      <a:pt x="32723" y="9980"/>
                    </a:cubicBezTo>
                    <a:cubicBezTo>
                      <a:pt x="32757" y="9980"/>
                      <a:pt x="32757" y="9947"/>
                      <a:pt x="32790" y="9947"/>
                    </a:cubicBezTo>
                    <a:lnTo>
                      <a:pt x="32790" y="9880"/>
                    </a:lnTo>
                    <a:cubicBezTo>
                      <a:pt x="34291" y="4334"/>
                      <a:pt x="29633" y="0"/>
                      <a:pt x="24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8"/>
              <p:cNvSpPr/>
              <p:nvPr/>
            </p:nvSpPr>
            <p:spPr>
              <a:xfrm>
                <a:off x="770750" y="1166188"/>
                <a:ext cx="1040775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41631" h="18788" extrusionOk="0">
                    <a:moveTo>
                      <a:pt x="24345" y="1"/>
                    </a:moveTo>
                    <a:cubicBezTo>
                      <a:pt x="24225" y="1"/>
                      <a:pt x="24105" y="3"/>
                      <a:pt x="23984" y="7"/>
                    </a:cubicBezTo>
                    <a:cubicBezTo>
                      <a:pt x="18780" y="207"/>
                      <a:pt x="10775" y="4877"/>
                      <a:pt x="13810" y="11115"/>
                    </a:cubicBezTo>
                    <a:cubicBezTo>
                      <a:pt x="13949" y="11370"/>
                      <a:pt x="13735" y="11608"/>
                      <a:pt x="13502" y="11608"/>
                    </a:cubicBezTo>
                    <a:cubicBezTo>
                      <a:pt x="13399" y="11608"/>
                      <a:pt x="13292" y="11561"/>
                      <a:pt x="13210" y="11449"/>
                    </a:cubicBezTo>
                    <a:cubicBezTo>
                      <a:pt x="11615" y="9120"/>
                      <a:pt x="9501" y="6730"/>
                      <a:pt x="6548" y="6730"/>
                    </a:cubicBezTo>
                    <a:cubicBezTo>
                      <a:pt x="6413" y="6730"/>
                      <a:pt x="6276" y="6735"/>
                      <a:pt x="6138" y="6745"/>
                    </a:cubicBezTo>
                    <a:cubicBezTo>
                      <a:pt x="1535" y="7012"/>
                      <a:pt x="1768" y="12083"/>
                      <a:pt x="3136" y="15151"/>
                    </a:cubicBezTo>
                    <a:lnTo>
                      <a:pt x="3169" y="15151"/>
                    </a:lnTo>
                    <a:cubicBezTo>
                      <a:pt x="3447" y="15213"/>
                      <a:pt x="3354" y="15559"/>
                      <a:pt x="3102" y="15559"/>
                    </a:cubicBezTo>
                    <a:cubicBezTo>
                      <a:pt x="3081" y="15559"/>
                      <a:pt x="3059" y="15557"/>
                      <a:pt x="3036" y="15552"/>
                    </a:cubicBezTo>
                    <a:cubicBezTo>
                      <a:pt x="2829" y="15515"/>
                      <a:pt x="2631" y="15496"/>
                      <a:pt x="2442" y="15496"/>
                    </a:cubicBezTo>
                    <a:cubicBezTo>
                      <a:pt x="1260" y="15496"/>
                      <a:pt x="432" y="16215"/>
                      <a:pt x="0" y="17653"/>
                    </a:cubicBezTo>
                    <a:cubicBezTo>
                      <a:pt x="0" y="18053"/>
                      <a:pt x="100" y="18454"/>
                      <a:pt x="267" y="18787"/>
                    </a:cubicBezTo>
                    <a:cubicBezTo>
                      <a:pt x="596" y="17609"/>
                      <a:pt x="1892" y="16521"/>
                      <a:pt x="3177" y="16521"/>
                    </a:cubicBezTo>
                    <a:cubicBezTo>
                      <a:pt x="3456" y="16521"/>
                      <a:pt x="3735" y="16573"/>
                      <a:pt x="4003" y="16686"/>
                    </a:cubicBezTo>
                    <a:cubicBezTo>
                      <a:pt x="4170" y="16786"/>
                      <a:pt x="4370" y="16853"/>
                      <a:pt x="4537" y="16953"/>
                    </a:cubicBezTo>
                    <a:lnTo>
                      <a:pt x="4170" y="15952"/>
                    </a:lnTo>
                    <a:cubicBezTo>
                      <a:pt x="3169" y="12916"/>
                      <a:pt x="4504" y="8847"/>
                      <a:pt x="8273" y="8847"/>
                    </a:cubicBezTo>
                    <a:cubicBezTo>
                      <a:pt x="11142" y="8847"/>
                      <a:pt x="13143" y="11782"/>
                      <a:pt x="14511" y="14017"/>
                    </a:cubicBezTo>
                    <a:cubicBezTo>
                      <a:pt x="14544" y="11482"/>
                      <a:pt x="15345" y="8947"/>
                      <a:pt x="16979" y="6979"/>
                    </a:cubicBezTo>
                    <a:cubicBezTo>
                      <a:pt x="18704" y="4886"/>
                      <a:pt x="21070" y="3581"/>
                      <a:pt x="23431" y="3581"/>
                    </a:cubicBezTo>
                    <a:cubicBezTo>
                      <a:pt x="25134" y="3581"/>
                      <a:pt x="26834" y="4260"/>
                      <a:pt x="28287" y="5811"/>
                    </a:cubicBezTo>
                    <a:cubicBezTo>
                      <a:pt x="29955" y="7613"/>
                      <a:pt x="30956" y="9981"/>
                      <a:pt x="31323" y="12483"/>
                    </a:cubicBezTo>
                    <a:cubicBezTo>
                      <a:pt x="32072" y="12146"/>
                      <a:pt x="32933" y="11978"/>
                      <a:pt x="33797" y="11978"/>
                    </a:cubicBezTo>
                    <a:cubicBezTo>
                      <a:pt x="34819" y="11978"/>
                      <a:pt x="35844" y="12213"/>
                      <a:pt x="36693" y="12683"/>
                    </a:cubicBezTo>
                    <a:cubicBezTo>
                      <a:pt x="37127" y="12916"/>
                      <a:pt x="37460" y="13183"/>
                      <a:pt x="37794" y="13517"/>
                    </a:cubicBezTo>
                    <a:cubicBezTo>
                      <a:pt x="39195" y="14317"/>
                      <a:pt x="40396" y="15685"/>
                      <a:pt x="40896" y="17186"/>
                    </a:cubicBezTo>
                    <a:cubicBezTo>
                      <a:pt x="41630" y="15485"/>
                      <a:pt x="41230" y="13283"/>
                      <a:pt x="40229" y="11816"/>
                    </a:cubicBezTo>
                    <a:cubicBezTo>
                      <a:pt x="39205" y="10330"/>
                      <a:pt x="37747" y="9642"/>
                      <a:pt x="36217" y="9642"/>
                    </a:cubicBezTo>
                    <a:cubicBezTo>
                      <a:pt x="35204" y="9642"/>
                      <a:pt x="34160" y="9943"/>
                      <a:pt x="33191" y="10515"/>
                    </a:cubicBezTo>
                    <a:cubicBezTo>
                      <a:pt x="33131" y="10557"/>
                      <a:pt x="33069" y="10575"/>
                      <a:pt x="33011" y="10575"/>
                    </a:cubicBezTo>
                    <a:cubicBezTo>
                      <a:pt x="32746" y="10575"/>
                      <a:pt x="32544" y="10200"/>
                      <a:pt x="32790" y="9981"/>
                    </a:cubicBezTo>
                    <a:lnTo>
                      <a:pt x="32824" y="9948"/>
                    </a:lnTo>
                    <a:lnTo>
                      <a:pt x="32824" y="9881"/>
                    </a:lnTo>
                    <a:cubicBezTo>
                      <a:pt x="34292" y="4334"/>
                      <a:pt x="29697" y="1"/>
                      <a:pt x="24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8"/>
              <p:cNvSpPr/>
              <p:nvPr/>
            </p:nvSpPr>
            <p:spPr>
              <a:xfrm>
                <a:off x="749075" y="1149838"/>
                <a:ext cx="1079025" cy="549125"/>
              </a:xfrm>
              <a:custGeom>
                <a:avLst/>
                <a:gdLst/>
                <a:ahLst/>
                <a:cxnLst/>
                <a:rect l="l" t="t" r="r" b="b"/>
                <a:pathLst>
                  <a:path w="43161" h="21965" extrusionOk="0">
                    <a:moveTo>
                      <a:pt x="25212" y="655"/>
                    </a:moveTo>
                    <a:cubicBezTo>
                      <a:pt x="30564" y="655"/>
                      <a:pt x="35159" y="4988"/>
                      <a:pt x="33691" y="10535"/>
                    </a:cubicBezTo>
                    <a:lnTo>
                      <a:pt x="33691" y="10602"/>
                    </a:lnTo>
                    <a:cubicBezTo>
                      <a:pt x="33657" y="10602"/>
                      <a:pt x="33657" y="10635"/>
                      <a:pt x="33591" y="10635"/>
                    </a:cubicBezTo>
                    <a:cubicBezTo>
                      <a:pt x="33372" y="10854"/>
                      <a:pt x="33579" y="11229"/>
                      <a:pt x="33844" y="11229"/>
                    </a:cubicBezTo>
                    <a:cubicBezTo>
                      <a:pt x="33903" y="11229"/>
                      <a:pt x="33964" y="11211"/>
                      <a:pt x="34024" y="11169"/>
                    </a:cubicBezTo>
                    <a:cubicBezTo>
                      <a:pt x="34981" y="10597"/>
                      <a:pt x="36022" y="10296"/>
                      <a:pt x="37036" y="10296"/>
                    </a:cubicBezTo>
                    <a:cubicBezTo>
                      <a:pt x="38568" y="10296"/>
                      <a:pt x="40039" y="10984"/>
                      <a:pt x="41063" y="12470"/>
                    </a:cubicBezTo>
                    <a:cubicBezTo>
                      <a:pt x="42497" y="14504"/>
                      <a:pt x="42697" y="18074"/>
                      <a:pt x="40329" y="19575"/>
                    </a:cubicBezTo>
                    <a:cubicBezTo>
                      <a:pt x="39041" y="20348"/>
                      <a:pt x="37111" y="20463"/>
                      <a:pt x="35372" y="20463"/>
                    </a:cubicBezTo>
                    <a:cubicBezTo>
                      <a:pt x="34634" y="20463"/>
                      <a:pt x="33930" y="20442"/>
                      <a:pt x="33324" y="20442"/>
                    </a:cubicBezTo>
                    <a:cubicBezTo>
                      <a:pt x="31089" y="20609"/>
                      <a:pt x="28887" y="20742"/>
                      <a:pt x="26686" y="20809"/>
                    </a:cubicBezTo>
                    <a:cubicBezTo>
                      <a:pt x="22813" y="20984"/>
                      <a:pt x="18965" y="21082"/>
                      <a:pt x="15099" y="21082"/>
                    </a:cubicBezTo>
                    <a:cubicBezTo>
                      <a:pt x="14536" y="21082"/>
                      <a:pt x="13973" y="21080"/>
                      <a:pt x="13410" y="21076"/>
                    </a:cubicBezTo>
                    <a:lnTo>
                      <a:pt x="6772" y="20942"/>
                    </a:lnTo>
                    <a:cubicBezTo>
                      <a:pt x="6521" y="20926"/>
                      <a:pt x="6263" y="20922"/>
                      <a:pt x="6000" y="20922"/>
                    </a:cubicBezTo>
                    <a:cubicBezTo>
                      <a:pt x="5736" y="20922"/>
                      <a:pt x="5469" y="20926"/>
                      <a:pt x="5200" y="20926"/>
                    </a:cubicBezTo>
                    <a:cubicBezTo>
                      <a:pt x="4662" y="20926"/>
                      <a:pt x="4120" y="20909"/>
                      <a:pt x="3603" y="20809"/>
                    </a:cubicBezTo>
                    <a:cubicBezTo>
                      <a:pt x="1835" y="20676"/>
                      <a:pt x="901" y="19842"/>
                      <a:pt x="867" y="18307"/>
                    </a:cubicBezTo>
                    <a:cubicBezTo>
                      <a:pt x="1299" y="16869"/>
                      <a:pt x="2127" y="16150"/>
                      <a:pt x="3309" y="16150"/>
                    </a:cubicBezTo>
                    <a:cubicBezTo>
                      <a:pt x="3498" y="16150"/>
                      <a:pt x="3696" y="16169"/>
                      <a:pt x="3903" y="16206"/>
                    </a:cubicBezTo>
                    <a:cubicBezTo>
                      <a:pt x="3926" y="16211"/>
                      <a:pt x="3948" y="16213"/>
                      <a:pt x="3969" y="16213"/>
                    </a:cubicBezTo>
                    <a:cubicBezTo>
                      <a:pt x="4221" y="16213"/>
                      <a:pt x="4314" y="15867"/>
                      <a:pt x="4036" y="15805"/>
                    </a:cubicBezTo>
                    <a:lnTo>
                      <a:pt x="4003" y="15805"/>
                    </a:lnTo>
                    <a:cubicBezTo>
                      <a:pt x="2635" y="12737"/>
                      <a:pt x="2402" y="7666"/>
                      <a:pt x="7005" y="7399"/>
                    </a:cubicBezTo>
                    <a:cubicBezTo>
                      <a:pt x="7143" y="7389"/>
                      <a:pt x="7280" y="7384"/>
                      <a:pt x="7415" y="7384"/>
                    </a:cubicBezTo>
                    <a:cubicBezTo>
                      <a:pt x="10368" y="7384"/>
                      <a:pt x="12482" y="9774"/>
                      <a:pt x="14077" y="12103"/>
                    </a:cubicBezTo>
                    <a:cubicBezTo>
                      <a:pt x="14162" y="12219"/>
                      <a:pt x="14273" y="12269"/>
                      <a:pt x="14380" y="12269"/>
                    </a:cubicBezTo>
                    <a:cubicBezTo>
                      <a:pt x="14609" y="12269"/>
                      <a:pt x="14814" y="12042"/>
                      <a:pt x="14677" y="11769"/>
                    </a:cubicBezTo>
                    <a:cubicBezTo>
                      <a:pt x="11642" y="5531"/>
                      <a:pt x="19647" y="861"/>
                      <a:pt x="24851" y="661"/>
                    </a:cubicBezTo>
                    <a:cubicBezTo>
                      <a:pt x="24972" y="657"/>
                      <a:pt x="25092" y="655"/>
                      <a:pt x="25212" y="655"/>
                    </a:cubicBezTo>
                    <a:close/>
                    <a:moveTo>
                      <a:pt x="25412" y="0"/>
                    </a:moveTo>
                    <a:cubicBezTo>
                      <a:pt x="25014" y="0"/>
                      <a:pt x="24615" y="21"/>
                      <a:pt x="24217" y="61"/>
                    </a:cubicBezTo>
                    <a:cubicBezTo>
                      <a:pt x="19180" y="561"/>
                      <a:pt x="12542" y="4731"/>
                      <a:pt x="13510" y="10235"/>
                    </a:cubicBezTo>
                    <a:cubicBezTo>
                      <a:pt x="11933" y="8390"/>
                      <a:pt x="9863" y="6739"/>
                      <a:pt x="7490" y="6739"/>
                    </a:cubicBezTo>
                    <a:cubicBezTo>
                      <a:pt x="6901" y="6739"/>
                      <a:pt x="6294" y="6840"/>
                      <a:pt x="5671" y="7066"/>
                    </a:cubicBezTo>
                    <a:cubicBezTo>
                      <a:pt x="2035" y="8333"/>
                      <a:pt x="1668" y="12837"/>
                      <a:pt x="3469" y="15772"/>
                    </a:cubicBezTo>
                    <a:cubicBezTo>
                      <a:pt x="3331" y="15755"/>
                      <a:pt x="3193" y="15747"/>
                      <a:pt x="3057" y="15747"/>
                    </a:cubicBezTo>
                    <a:cubicBezTo>
                      <a:pt x="1585" y="15747"/>
                      <a:pt x="289" y="16720"/>
                      <a:pt x="167" y="18307"/>
                    </a:cubicBezTo>
                    <a:cubicBezTo>
                      <a:pt x="0" y="20475"/>
                      <a:pt x="1801" y="21443"/>
                      <a:pt x="3636" y="21643"/>
                    </a:cubicBezTo>
                    <a:cubicBezTo>
                      <a:pt x="5706" y="21902"/>
                      <a:pt x="7839" y="21964"/>
                      <a:pt x="9975" y="21964"/>
                    </a:cubicBezTo>
                    <a:cubicBezTo>
                      <a:pt x="11968" y="21964"/>
                      <a:pt x="13963" y="21910"/>
                      <a:pt x="15911" y="21910"/>
                    </a:cubicBezTo>
                    <a:cubicBezTo>
                      <a:pt x="19914" y="21843"/>
                      <a:pt x="23917" y="21776"/>
                      <a:pt x="27920" y="21610"/>
                    </a:cubicBezTo>
                    <a:cubicBezTo>
                      <a:pt x="31489" y="21443"/>
                      <a:pt x="35325" y="21509"/>
                      <a:pt x="38828" y="20842"/>
                    </a:cubicBezTo>
                    <a:cubicBezTo>
                      <a:pt x="41163" y="20409"/>
                      <a:pt x="42664" y="18774"/>
                      <a:pt x="42864" y="16339"/>
                    </a:cubicBezTo>
                    <a:cubicBezTo>
                      <a:pt x="43161" y="12749"/>
                      <a:pt x="40159" y="9486"/>
                      <a:pt x="36881" y="9486"/>
                    </a:cubicBezTo>
                    <a:cubicBezTo>
                      <a:pt x="36109" y="9486"/>
                      <a:pt x="35321" y="9667"/>
                      <a:pt x="34558" y="10068"/>
                    </a:cubicBezTo>
                    <a:cubicBezTo>
                      <a:pt x="35192" y="7766"/>
                      <a:pt x="34391" y="5298"/>
                      <a:pt x="32990" y="3430"/>
                    </a:cubicBezTo>
                    <a:cubicBezTo>
                      <a:pt x="31142" y="1083"/>
                      <a:pt x="28313" y="0"/>
                      <a:pt x="25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8" name="Google Shape;1368;p48"/>
          <p:cNvGrpSpPr/>
          <p:nvPr/>
        </p:nvGrpSpPr>
        <p:grpSpPr>
          <a:xfrm>
            <a:off x="7740352" y="0"/>
            <a:ext cx="408957" cy="419426"/>
            <a:chOff x="7390410" y="1714112"/>
            <a:chExt cx="339694" cy="348418"/>
          </a:xfrm>
        </p:grpSpPr>
        <p:sp>
          <p:nvSpPr>
            <p:cNvPr id="1369" name="Google Shape;1369;p48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48"/>
          <p:cNvGrpSpPr/>
          <p:nvPr/>
        </p:nvGrpSpPr>
        <p:grpSpPr>
          <a:xfrm rot="-1785717">
            <a:off x="7076279" y="825161"/>
            <a:ext cx="296925" cy="304551"/>
            <a:chOff x="7390410" y="1714112"/>
            <a:chExt cx="339694" cy="348418"/>
          </a:xfrm>
        </p:grpSpPr>
        <p:sp>
          <p:nvSpPr>
            <p:cNvPr id="1373" name="Google Shape;1373;p48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48"/>
          <p:cNvGrpSpPr/>
          <p:nvPr/>
        </p:nvGrpSpPr>
        <p:grpSpPr>
          <a:xfrm>
            <a:off x="1925653" y="4189073"/>
            <a:ext cx="881813" cy="419416"/>
            <a:chOff x="5102400" y="2058675"/>
            <a:chExt cx="691076" cy="328748"/>
          </a:xfrm>
        </p:grpSpPr>
        <p:sp>
          <p:nvSpPr>
            <p:cNvPr id="1468" name="Google Shape;1468;p48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9" name="Google Shape;1469;p48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1470" name="Google Shape;1470;p48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48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48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48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48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" name="Google Shape;3700;p67"/>
          <p:cNvGrpSpPr/>
          <p:nvPr/>
        </p:nvGrpSpPr>
        <p:grpSpPr>
          <a:xfrm>
            <a:off x="107504" y="483518"/>
            <a:ext cx="2088232" cy="2088232"/>
            <a:chOff x="224773" y="3174941"/>
            <a:chExt cx="507502" cy="486788"/>
          </a:xfrm>
        </p:grpSpPr>
        <p:sp>
          <p:nvSpPr>
            <p:cNvPr id="117" name="Google Shape;3701;p67"/>
            <p:cNvSpPr/>
            <p:nvPr/>
          </p:nvSpPr>
          <p:spPr>
            <a:xfrm>
              <a:off x="564438" y="3570000"/>
              <a:ext cx="43576" cy="73251"/>
            </a:xfrm>
            <a:custGeom>
              <a:avLst/>
              <a:gdLst/>
              <a:ahLst/>
              <a:cxnLst/>
              <a:rect l="l" t="t" r="r" b="b"/>
              <a:pathLst>
                <a:path w="953" h="1602" extrusionOk="0">
                  <a:moveTo>
                    <a:pt x="453" y="0"/>
                  </a:moveTo>
                  <a:cubicBezTo>
                    <a:pt x="334" y="0"/>
                    <a:pt x="238" y="96"/>
                    <a:pt x="214" y="167"/>
                  </a:cubicBezTo>
                  <a:cubicBezTo>
                    <a:pt x="0" y="977"/>
                    <a:pt x="0" y="1072"/>
                    <a:pt x="0" y="1120"/>
                  </a:cubicBezTo>
                  <a:cubicBezTo>
                    <a:pt x="0" y="1441"/>
                    <a:pt x="238" y="1602"/>
                    <a:pt x="476" y="1602"/>
                  </a:cubicBezTo>
                  <a:cubicBezTo>
                    <a:pt x="715" y="1602"/>
                    <a:pt x="953" y="1441"/>
                    <a:pt x="953" y="1120"/>
                  </a:cubicBezTo>
                  <a:cubicBezTo>
                    <a:pt x="953" y="1096"/>
                    <a:pt x="953" y="977"/>
                    <a:pt x="762" y="167"/>
                  </a:cubicBezTo>
                  <a:cubicBezTo>
                    <a:pt x="691" y="96"/>
                    <a:pt x="572" y="0"/>
                    <a:pt x="453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02;p67"/>
            <p:cNvSpPr/>
            <p:nvPr/>
          </p:nvSpPr>
          <p:spPr>
            <a:xfrm>
              <a:off x="300704" y="3568900"/>
              <a:ext cx="43622" cy="73251"/>
            </a:xfrm>
            <a:custGeom>
              <a:avLst/>
              <a:gdLst/>
              <a:ahLst/>
              <a:cxnLst/>
              <a:rect l="l" t="t" r="r" b="b"/>
              <a:pathLst>
                <a:path w="954" h="1602" extrusionOk="0">
                  <a:moveTo>
                    <a:pt x="453" y="0"/>
                  </a:moveTo>
                  <a:cubicBezTo>
                    <a:pt x="334" y="0"/>
                    <a:pt x="239" y="96"/>
                    <a:pt x="215" y="167"/>
                  </a:cubicBezTo>
                  <a:cubicBezTo>
                    <a:pt x="0" y="977"/>
                    <a:pt x="0" y="1072"/>
                    <a:pt x="0" y="1120"/>
                  </a:cubicBezTo>
                  <a:cubicBezTo>
                    <a:pt x="0" y="1441"/>
                    <a:pt x="239" y="1602"/>
                    <a:pt x="477" y="1602"/>
                  </a:cubicBezTo>
                  <a:cubicBezTo>
                    <a:pt x="715" y="1602"/>
                    <a:pt x="953" y="1441"/>
                    <a:pt x="953" y="1120"/>
                  </a:cubicBezTo>
                  <a:cubicBezTo>
                    <a:pt x="953" y="1096"/>
                    <a:pt x="953" y="977"/>
                    <a:pt x="739" y="167"/>
                  </a:cubicBezTo>
                  <a:cubicBezTo>
                    <a:pt x="691" y="96"/>
                    <a:pt x="572" y="0"/>
                    <a:pt x="453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03;p67"/>
            <p:cNvSpPr/>
            <p:nvPr/>
          </p:nvSpPr>
          <p:spPr>
            <a:xfrm>
              <a:off x="224773" y="3174941"/>
              <a:ext cx="507502" cy="486788"/>
            </a:xfrm>
            <a:custGeom>
              <a:avLst/>
              <a:gdLst/>
              <a:ahLst/>
              <a:cxnLst/>
              <a:rect l="l" t="t" r="r" b="b"/>
              <a:pathLst>
                <a:path w="11099" h="10646" extrusionOk="0">
                  <a:moveTo>
                    <a:pt x="5041" y="0"/>
                  </a:moveTo>
                  <a:cubicBezTo>
                    <a:pt x="3869" y="0"/>
                    <a:pt x="2692" y="441"/>
                    <a:pt x="1787" y="1346"/>
                  </a:cubicBezTo>
                  <a:cubicBezTo>
                    <a:pt x="334" y="2799"/>
                    <a:pt x="1" y="5061"/>
                    <a:pt x="1049" y="6871"/>
                  </a:cubicBezTo>
                  <a:cubicBezTo>
                    <a:pt x="1001" y="7109"/>
                    <a:pt x="858" y="7776"/>
                    <a:pt x="858" y="7942"/>
                  </a:cubicBezTo>
                  <a:cubicBezTo>
                    <a:pt x="858" y="8315"/>
                    <a:pt x="1094" y="8495"/>
                    <a:pt x="1331" y="8495"/>
                  </a:cubicBezTo>
                  <a:cubicBezTo>
                    <a:pt x="1595" y="8495"/>
                    <a:pt x="1861" y="8273"/>
                    <a:pt x="1811" y="7847"/>
                  </a:cubicBezTo>
                  <a:lnTo>
                    <a:pt x="1811" y="7847"/>
                  </a:lnTo>
                  <a:cubicBezTo>
                    <a:pt x="2049" y="8085"/>
                    <a:pt x="2287" y="8276"/>
                    <a:pt x="2549" y="8443"/>
                  </a:cubicBezTo>
                  <a:cubicBezTo>
                    <a:pt x="2549" y="8514"/>
                    <a:pt x="2478" y="8847"/>
                    <a:pt x="2478" y="8966"/>
                  </a:cubicBezTo>
                  <a:cubicBezTo>
                    <a:pt x="2478" y="9276"/>
                    <a:pt x="2716" y="9431"/>
                    <a:pt x="2954" y="9431"/>
                  </a:cubicBezTo>
                  <a:cubicBezTo>
                    <a:pt x="3192" y="9431"/>
                    <a:pt x="3430" y="9276"/>
                    <a:pt x="3430" y="8966"/>
                  </a:cubicBezTo>
                  <a:lnTo>
                    <a:pt x="3478" y="8895"/>
                  </a:lnTo>
                  <a:cubicBezTo>
                    <a:pt x="3573" y="8919"/>
                    <a:pt x="3692" y="8966"/>
                    <a:pt x="3787" y="8990"/>
                  </a:cubicBezTo>
                  <a:cubicBezTo>
                    <a:pt x="3740" y="9347"/>
                    <a:pt x="3787" y="9681"/>
                    <a:pt x="3787" y="9752"/>
                  </a:cubicBezTo>
                  <a:cubicBezTo>
                    <a:pt x="3787" y="10348"/>
                    <a:pt x="4067" y="10645"/>
                    <a:pt x="4347" y="10645"/>
                  </a:cubicBezTo>
                  <a:cubicBezTo>
                    <a:pt x="4627" y="10645"/>
                    <a:pt x="4907" y="10348"/>
                    <a:pt x="4907" y="9752"/>
                  </a:cubicBezTo>
                  <a:cubicBezTo>
                    <a:pt x="4907" y="9633"/>
                    <a:pt x="4859" y="9443"/>
                    <a:pt x="4788" y="9157"/>
                  </a:cubicBezTo>
                  <a:lnTo>
                    <a:pt x="4788" y="9157"/>
                  </a:lnTo>
                  <a:cubicBezTo>
                    <a:pt x="4909" y="9167"/>
                    <a:pt x="5030" y="9171"/>
                    <a:pt x="5149" y="9171"/>
                  </a:cubicBezTo>
                  <a:cubicBezTo>
                    <a:pt x="5614" y="9171"/>
                    <a:pt x="6061" y="9099"/>
                    <a:pt x="6478" y="8966"/>
                  </a:cubicBezTo>
                  <a:cubicBezTo>
                    <a:pt x="6501" y="9252"/>
                    <a:pt x="6722" y="9390"/>
                    <a:pt x="6945" y="9390"/>
                  </a:cubicBezTo>
                  <a:cubicBezTo>
                    <a:pt x="7186" y="9390"/>
                    <a:pt x="7431" y="9228"/>
                    <a:pt x="7431" y="8919"/>
                  </a:cubicBezTo>
                  <a:cubicBezTo>
                    <a:pt x="7431" y="8895"/>
                    <a:pt x="7431" y="8847"/>
                    <a:pt x="7383" y="8562"/>
                  </a:cubicBezTo>
                  <a:cubicBezTo>
                    <a:pt x="7622" y="8443"/>
                    <a:pt x="7836" y="8300"/>
                    <a:pt x="8026" y="8133"/>
                  </a:cubicBezTo>
                  <a:cubicBezTo>
                    <a:pt x="8299" y="8750"/>
                    <a:pt x="8882" y="9081"/>
                    <a:pt x="9480" y="9081"/>
                  </a:cubicBezTo>
                  <a:cubicBezTo>
                    <a:pt x="9875" y="9081"/>
                    <a:pt x="10276" y="8936"/>
                    <a:pt x="10598" y="8633"/>
                  </a:cubicBezTo>
                  <a:cubicBezTo>
                    <a:pt x="10979" y="8181"/>
                    <a:pt x="11098" y="7466"/>
                    <a:pt x="10813" y="6871"/>
                  </a:cubicBezTo>
                  <a:cubicBezTo>
                    <a:pt x="10598" y="6466"/>
                    <a:pt x="10503" y="6037"/>
                    <a:pt x="10503" y="5585"/>
                  </a:cubicBezTo>
                  <a:lnTo>
                    <a:pt x="10503" y="1584"/>
                  </a:lnTo>
                  <a:cubicBezTo>
                    <a:pt x="10503" y="989"/>
                    <a:pt x="10003" y="465"/>
                    <a:pt x="9408" y="465"/>
                  </a:cubicBezTo>
                  <a:cubicBezTo>
                    <a:pt x="8860" y="465"/>
                    <a:pt x="8431" y="870"/>
                    <a:pt x="8336" y="1370"/>
                  </a:cubicBezTo>
                  <a:cubicBezTo>
                    <a:pt x="7443" y="465"/>
                    <a:pt x="6245" y="0"/>
                    <a:pt x="504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3704;p67"/>
            <p:cNvGrpSpPr/>
            <p:nvPr/>
          </p:nvGrpSpPr>
          <p:grpSpPr>
            <a:xfrm>
              <a:off x="257163" y="3202932"/>
              <a:ext cx="446513" cy="430823"/>
              <a:chOff x="257163" y="3202932"/>
              <a:chExt cx="446513" cy="430823"/>
            </a:xfrm>
          </p:grpSpPr>
          <p:sp>
            <p:nvSpPr>
              <p:cNvPr id="121" name="Google Shape;3705;p67"/>
              <p:cNvSpPr/>
              <p:nvPr/>
            </p:nvSpPr>
            <p:spPr>
              <a:xfrm>
                <a:off x="275387" y="3233748"/>
                <a:ext cx="371765" cy="333426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8288" extrusionOk="0">
                    <a:moveTo>
                      <a:pt x="3573" y="0"/>
                    </a:moveTo>
                    <a:cubicBezTo>
                      <a:pt x="2406" y="1405"/>
                      <a:pt x="0" y="5335"/>
                      <a:pt x="5263" y="8288"/>
                    </a:cubicBezTo>
                    <a:cubicBezTo>
                      <a:pt x="5597" y="8216"/>
                      <a:pt x="5859" y="8145"/>
                      <a:pt x="6144" y="8049"/>
                    </a:cubicBezTo>
                    <a:lnTo>
                      <a:pt x="6668" y="7787"/>
                    </a:lnTo>
                    <a:cubicBezTo>
                      <a:pt x="6978" y="7621"/>
                      <a:pt x="7311" y="7383"/>
                      <a:pt x="7573" y="7144"/>
                    </a:cubicBezTo>
                    <a:lnTo>
                      <a:pt x="8621" y="6192"/>
                    </a:lnTo>
                    <a:lnTo>
                      <a:pt x="9240" y="4501"/>
                    </a:lnTo>
                    <a:lnTo>
                      <a:pt x="8978" y="3239"/>
                    </a:lnTo>
                    <a:lnTo>
                      <a:pt x="8693" y="1810"/>
                    </a:lnTo>
                    <a:lnTo>
                      <a:pt x="3930" y="119"/>
                    </a:lnTo>
                    <a:lnTo>
                      <a:pt x="35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706;p67"/>
              <p:cNvSpPr/>
              <p:nvPr/>
            </p:nvSpPr>
            <p:spPr>
              <a:xfrm>
                <a:off x="296468" y="3223207"/>
                <a:ext cx="190690" cy="354869"/>
              </a:xfrm>
              <a:custGeom>
                <a:avLst/>
                <a:gdLst/>
                <a:ahLst/>
                <a:cxnLst/>
                <a:rect l="l" t="t" r="r" b="b"/>
                <a:pathLst>
                  <a:path w="4740" h="8821" extrusionOk="0">
                    <a:moveTo>
                      <a:pt x="2358" y="0"/>
                    </a:moveTo>
                    <a:cubicBezTo>
                      <a:pt x="1858" y="215"/>
                      <a:pt x="1382" y="500"/>
                      <a:pt x="977" y="881"/>
                    </a:cubicBezTo>
                    <a:lnTo>
                      <a:pt x="119" y="6240"/>
                    </a:lnTo>
                    <a:cubicBezTo>
                      <a:pt x="143" y="6287"/>
                      <a:pt x="143" y="6335"/>
                      <a:pt x="191" y="6359"/>
                    </a:cubicBezTo>
                    <a:cubicBezTo>
                      <a:pt x="191" y="6478"/>
                      <a:pt x="143" y="6573"/>
                      <a:pt x="143" y="6644"/>
                    </a:cubicBezTo>
                    <a:cubicBezTo>
                      <a:pt x="96" y="7002"/>
                      <a:pt x="0" y="7383"/>
                      <a:pt x="0" y="7502"/>
                    </a:cubicBezTo>
                    <a:cubicBezTo>
                      <a:pt x="0" y="7716"/>
                      <a:pt x="143" y="7883"/>
                      <a:pt x="334" y="7883"/>
                    </a:cubicBezTo>
                    <a:cubicBezTo>
                      <a:pt x="500" y="7883"/>
                      <a:pt x="667" y="7716"/>
                      <a:pt x="667" y="7502"/>
                    </a:cubicBezTo>
                    <a:lnTo>
                      <a:pt x="667" y="7383"/>
                    </a:lnTo>
                    <a:cubicBezTo>
                      <a:pt x="619" y="7287"/>
                      <a:pt x="715" y="7192"/>
                      <a:pt x="810" y="7168"/>
                    </a:cubicBezTo>
                    <a:cubicBezTo>
                      <a:pt x="1072" y="7430"/>
                      <a:pt x="1405" y="7716"/>
                      <a:pt x="1739" y="7907"/>
                    </a:cubicBezTo>
                    <a:cubicBezTo>
                      <a:pt x="1739" y="7978"/>
                      <a:pt x="1691" y="8026"/>
                      <a:pt x="1691" y="8073"/>
                    </a:cubicBezTo>
                    <a:cubicBezTo>
                      <a:pt x="1643" y="8264"/>
                      <a:pt x="1620" y="8454"/>
                      <a:pt x="1620" y="8502"/>
                    </a:cubicBezTo>
                    <a:cubicBezTo>
                      <a:pt x="1620" y="8688"/>
                      <a:pt x="1746" y="8821"/>
                      <a:pt x="1920" y="8821"/>
                    </a:cubicBezTo>
                    <a:cubicBezTo>
                      <a:pt x="1946" y="8821"/>
                      <a:pt x="1973" y="8818"/>
                      <a:pt x="2001" y="8811"/>
                    </a:cubicBezTo>
                    <a:cubicBezTo>
                      <a:pt x="2144" y="8788"/>
                      <a:pt x="2239" y="8669"/>
                      <a:pt x="2239" y="8502"/>
                    </a:cubicBezTo>
                    <a:cubicBezTo>
                      <a:pt x="2239" y="8430"/>
                      <a:pt x="2334" y="8335"/>
                      <a:pt x="2406" y="8264"/>
                    </a:cubicBezTo>
                    <a:cubicBezTo>
                      <a:pt x="2596" y="8335"/>
                      <a:pt x="2739" y="8359"/>
                      <a:pt x="2929" y="8430"/>
                    </a:cubicBezTo>
                    <a:lnTo>
                      <a:pt x="3549" y="8550"/>
                    </a:lnTo>
                    <a:cubicBezTo>
                      <a:pt x="3692" y="8573"/>
                      <a:pt x="3882" y="8573"/>
                      <a:pt x="4049" y="8573"/>
                    </a:cubicBezTo>
                    <a:cubicBezTo>
                      <a:pt x="4287" y="8573"/>
                      <a:pt x="4525" y="8550"/>
                      <a:pt x="4739" y="8502"/>
                    </a:cubicBezTo>
                    <a:cubicBezTo>
                      <a:pt x="2858" y="5739"/>
                      <a:pt x="3072" y="2239"/>
                      <a:pt x="3406" y="357"/>
                    </a:cubicBezTo>
                    <a:lnTo>
                      <a:pt x="23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707;p67"/>
              <p:cNvSpPr/>
              <p:nvPr/>
            </p:nvSpPr>
            <p:spPr>
              <a:xfrm>
                <a:off x="280174" y="3257685"/>
                <a:ext cx="91040" cy="215593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5359" extrusionOk="0">
                    <a:moveTo>
                      <a:pt x="1382" y="1"/>
                    </a:moveTo>
                    <a:cubicBezTo>
                      <a:pt x="905" y="453"/>
                      <a:pt x="524" y="1001"/>
                      <a:pt x="286" y="1644"/>
                    </a:cubicBezTo>
                    <a:lnTo>
                      <a:pt x="262" y="2406"/>
                    </a:lnTo>
                    <a:lnTo>
                      <a:pt x="24" y="2739"/>
                    </a:lnTo>
                    <a:cubicBezTo>
                      <a:pt x="0" y="2906"/>
                      <a:pt x="0" y="3073"/>
                      <a:pt x="0" y="3239"/>
                    </a:cubicBezTo>
                    <a:cubicBezTo>
                      <a:pt x="0" y="3978"/>
                      <a:pt x="167" y="4740"/>
                      <a:pt x="524" y="5359"/>
                    </a:cubicBezTo>
                    <a:lnTo>
                      <a:pt x="548" y="5359"/>
                    </a:lnTo>
                    <a:cubicBezTo>
                      <a:pt x="1001" y="5335"/>
                      <a:pt x="1310" y="4882"/>
                      <a:pt x="1191" y="4478"/>
                    </a:cubicBezTo>
                    <a:cubicBezTo>
                      <a:pt x="1120" y="4168"/>
                      <a:pt x="1239" y="3811"/>
                      <a:pt x="1548" y="3668"/>
                    </a:cubicBezTo>
                    <a:lnTo>
                      <a:pt x="1834" y="3525"/>
                    </a:lnTo>
                    <a:cubicBezTo>
                      <a:pt x="2144" y="3335"/>
                      <a:pt x="2263" y="3001"/>
                      <a:pt x="2168" y="2668"/>
                    </a:cubicBezTo>
                    <a:lnTo>
                      <a:pt x="1429" y="48"/>
                    </a:lnTo>
                    <a:lnTo>
                      <a:pt x="13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708;p67"/>
              <p:cNvSpPr/>
              <p:nvPr/>
            </p:nvSpPr>
            <p:spPr>
              <a:xfrm>
                <a:off x="280174" y="3324748"/>
                <a:ext cx="24943" cy="51776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287" extrusionOk="0">
                    <a:moveTo>
                      <a:pt x="262" y="1"/>
                    </a:moveTo>
                    <a:cubicBezTo>
                      <a:pt x="143" y="334"/>
                      <a:pt x="24" y="715"/>
                      <a:pt x="0" y="1096"/>
                    </a:cubicBezTo>
                    <a:cubicBezTo>
                      <a:pt x="48" y="1191"/>
                      <a:pt x="167" y="1286"/>
                      <a:pt x="286" y="1286"/>
                    </a:cubicBezTo>
                    <a:cubicBezTo>
                      <a:pt x="477" y="1286"/>
                      <a:pt x="620" y="1144"/>
                      <a:pt x="620" y="953"/>
                    </a:cubicBezTo>
                    <a:cubicBezTo>
                      <a:pt x="620" y="834"/>
                      <a:pt x="501" y="358"/>
                      <a:pt x="381" y="96"/>
                    </a:cubicBezTo>
                    <a:cubicBezTo>
                      <a:pt x="358" y="24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709;p67"/>
              <p:cNvSpPr/>
              <p:nvPr/>
            </p:nvSpPr>
            <p:spPr>
              <a:xfrm>
                <a:off x="411445" y="3504375"/>
                <a:ext cx="33552" cy="12314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061" extrusionOk="0">
                    <a:moveTo>
                      <a:pt x="643" y="1"/>
                    </a:moveTo>
                    <a:cubicBezTo>
                      <a:pt x="583" y="1"/>
                      <a:pt x="524" y="60"/>
                      <a:pt x="500" y="179"/>
                    </a:cubicBezTo>
                    <a:cubicBezTo>
                      <a:pt x="476" y="537"/>
                      <a:pt x="119" y="965"/>
                      <a:pt x="71" y="1346"/>
                    </a:cubicBezTo>
                    <a:cubicBezTo>
                      <a:pt x="0" y="1799"/>
                      <a:pt x="24" y="2180"/>
                      <a:pt x="24" y="2323"/>
                    </a:cubicBezTo>
                    <a:cubicBezTo>
                      <a:pt x="24" y="2751"/>
                      <a:pt x="214" y="3061"/>
                      <a:pt x="405" y="3061"/>
                    </a:cubicBezTo>
                    <a:cubicBezTo>
                      <a:pt x="667" y="3061"/>
                      <a:pt x="834" y="2751"/>
                      <a:pt x="834" y="2323"/>
                    </a:cubicBezTo>
                    <a:cubicBezTo>
                      <a:pt x="834" y="2180"/>
                      <a:pt x="714" y="1799"/>
                      <a:pt x="667" y="1346"/>
                    </a:cubicBezTo>
                    <a:cubicBezTo>
                      <a:pt x="595" y="965"/>
                      <a:pt x="834" y="537"/>
                      <a:pt x="786" y="179"/>
                    </a:cubicBezTo>
                    <a:cubicBezTo>
                      <a:pt x="762" y="60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710;p67"/>
              <p:cNvSpPr/>
              <p:nvPr/>
            </p:nvSpPr>
            <p:spPr>
              <a:xfrm>
                <a:off x="393221" y="3208805"/>
                <a:ext cx="243391" cy="178259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4431" extrusionOk="0">
                    <a:moveTo>
                      <a:pt x="1644" y="1"/>
                    </a:moveTo>
                    <a:cubicBezTo>
                      <a:pt x="1477" y="1"/>
                      <a:pt x="1287" y="1"/>
                      <a:pt x="1120" y="25"/>
                    </a:cubicBezTo>
                    <a:cubicBezTo>
                      <a:pt x="1120" y="25"/>
                      <a:pt x="1" y="1049"/>
                      <a:pt x="810" y="2025"/>
                    </a:cubicBezTo>
                    <a:cubicBezTo>
                      <a:pt x="870" y="2037"/>
                      <a:pt x="929" y="2043"/>
                      <a:pt x="989" y="2043"/>
                    </a:cubicBezTo>
                    <a:cubicBezTo>
                      <a:pt x="1048" y="2043"/>
                      <a:pt x="1108" y="2037"/>
                      <a:pt x="1167" y="2025"/>
                    </a:cubicBezTo>
                    <a:cubicBezTo>
                      <a:pt x="1231" y="2011"/>
                      <a:pt x="1293" y="2004"/>
                      <a:pt x="1355" y="2004"/>
                    </a:cubicBezTo>
                    <a:cubicBezTo>
                      <a:pt x="1710" y="2004"/>
                      <a:pt x="2022" y="2231"/>
                      <a:pt x="2144" y="2597"/>
                    </a:cubicBezTo>
                    <a:lnTo>
                      <a:pt x="2453" y="3430"/>
                    </a:lnTo>
                    <a:cubicBezTo>
                      <a:pt x="2579" y="3766"/>
                      <a:pt x="2890" y="3991"/>
                      <a:pt x="3255" y="3991"/>
                    </a:cubicBezTo>
                    <a:cubicBezTo>
                      <a:pt x="3304" y="3991"/>
                      <a:pt x="3355" y="3986"/>
                      <a:pt x="3406" y="3978"/>
                    </a:cubicBezTo>
                    <a:lnTo>
                      <a:pt x="3644" y="3954"/>
                    </a:lnTo>
                    <a:cubicBezTo>
                      <a:pt x="3739" y="3954"/>
                      <a:pt x="3811" y="4026"/>
                      <a:pt x="3811" y="4097"/>
                    </a:cubicBezTo>
                    <a:cubicBezTo>
                      <a:pt x="3811" y="4288"/>
                      <a:pt x="3978" y="4430"/>
                      <a:pt x="4144" y="4430"/>
                    </a:cubicBezTo>
                    <a:cubicBezTo>
                      <a:pt x="4335" y="4430"/>
                      <a:pt x="4478" y="4288"/>
                      <a:pt x="4478" y="4097"/>
                    </a:cubicBezTo>
                    <a:cubicBezTo>
                      <a:pt x="4478" y="4073"/>
                      <a:pt x="4454" y="4049"/>
                      <a:pt x="4454" y="3978"/>
                    </a:cubicBezTo>
                    <a:cubicBezTo>
                      <a:pt x="4406" y="3907"/>
                      <a:pt x="4478" y="3811"/>
                      <a:pt x="4573" y="3811"/>
                    </a:cubicBezTo>
                    <a:lnTo>
                      <a:pt x="5073" y="3716"/>
                    </a:lnTo>
                    <a:lnTo>
                      <a:pt x="6049" y="3811"/>
                    </a:lnTo>
                    <a:lnTo>
                      <a:pt x="5787" y="2406"/>
                    </a:lnTo>
                    <a:lnTo>
                      <a:pt x="5073" y="1597"/>
                    </a:lnTo>
                    <a:cubicBezTo>
                      <a:pt x="4240" y="620"/>
                      <a:pt x="3025" y="1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711;p67"/>
              <p:cNvSpPr/>
              <p:nvPr/>
            </p:nvSpPr>
            <p:spPr>
              <a:xfrm>
                <a:off x="520629" y="3525938"/>
                <a:ext cx="24983" cy="51776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287" extrusionOk="0">
                    <a:moveTo>
                      <a:pt x="307" y="1"/>
                    </a:moveTo>
                    <a:cubicBezTo>
                      <a:pt x="263" y="1"/>
                      <a:pt x="215" y="24"/>
                      <a:pt x="191" y="72"/>
                    </a:cubicBezTo>
                    <a:cubicBezTo>
                      <a:pt x="120" y="382"/>
                      <a:pt x="1" y="834"/>
                      <a:pt x="1" y="953"/>
                    </a:cubicBezTo>
                    <a:cubicBezTo>
                      <a:pt x="1" y="1144"/>
                      <a:pt x="144" y="1263"/>
                      <a:pt x="287" y="1286"/>
                    </a:cubicBezTo>
                    <a:cubicBezTo>
                      <a:pt x="477" y="1286"/>
                      <a:pt x="620" y="1144"/>
                      <a:pt x="620" y="953"/>
                    </a:cubicBezTo>
                    <a:cubicBezTo>
                      <a:pt x="620" y="858"/>
                      <a:pt x="501" y="382"/>
                      <a:pt x="406" y="72"/>
                    </a:cubicBezTo>
                    <a:cubicBezTo>
                      <a:pt x="394" y="24"/>
                      <a:pt x="352" y="1"/>
                      <a:pt x="3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712;p67"/>
              <p:cNvSpPr/>
              <p:nvPr/>
            </p:nvSpPr>
            <p:spPr>
              <a:xfrm>
                <a:off x="572365" y="3575743"/>
                <a:ext cx="24983" cy="51776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287" extrusionOk="0">
                    <a:moveTo>
                      <a:pt x="299" y="1"/>
                    </a:moveTo>
                    <a:cubicBezTo>
                      <a:pt x="251" y="1"/>
                      <a:pt x="203" y="25"/>
                      <a:pt x="191" y="72"/>
                    </a:cubicBezTo>
                    <a:cubicBezTo>
                      <a:pt x="120" y="406"/>
                      <a:pt x="1" y="858"/>
                      <a:pt x="1" y="977"/>
                    </a:cubicBezTo>
                    <a:cubicBezTo>
                      <a:pt x="1" y="1144"/>
                      <a:pt x="144" y="1287"/>
                      <a:pt x="287" y="1287"/>
                    </a:cubicBezTo>
                    <a:cubicBezTo>
                      <a:pt x="453" y="1287"/>
                      <a:pt x="620" y="1144"/>
                      <a:pt x="620" y="977"/>
                    </a:cubicBezTo>
                    <a:cubicBezTo>
                      <a:pt x="620" y="882"/>
                      <a:pt x="501" y="406"/>
                      <a:pt x="406" y="72"/>
                    </a:cubicBezTo>
                    <a:cubicBezTo>
                      <a:pt x="394" y="25"/>
                      <a:pt x="346" y="1"/>
                      <a:pt x="2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713;p67"/>
              <p:cNvSpPr/>
              <p:nvPr/>
            </p:nvSpPr>
            <p:spPr>
              <a:xfrm>
                <a:off x="311795" y="3575743"/>
                <a:ext cx="25908" cy="51776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287" extrusionOk="0">
                    <a:moveTo>
                      <a:pt x="322" y="1"/>
                    </a:moveTo>
                    <a:cubicBezTo>
                      <a:pt x="274" y="1"/>
                      <a:pt x="227" y="25"/>
                      <a:pt x="215" y="72"/>
                    </a:cubicBezTo>
                    <a:cubicBezTo>
                      <a:pt x="119" y="406"/>
                      <a:pt x="0" y="858"/>
                      <a:pt x="0" y="977"/>
                    </a:cubicBezTo>
                    <a:cubicBezTo>
                      <a:pt x="0" y="1144"/>
                      <a:pt x="119" y="1287"/>
                      <a:pt x="310" y="1287"/>
                    </a:cubicBezTo>
                    <a:cubicBezTo>
                      <a:pt x="477" y="1287"/>
                      <a:pt x="643" y="1144"/>
                      <a:pt x="643" y="977"/>
                    </a:cubicBezTo>
                    <a:cubicBezTo>
                      <a:pt x="643" y="882"/>
                      <a:pt x="524" y="406"/>
                      <a:pt x="429" y="72"/>
                    </a:cubicBezTo>
                    <a:cubicBezTo>
                      <a:pt x="417" y="25"/>
                      <a:pt x="369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714;p67"/>
              <p:cNvSpPr/>
              <p:nvPr/>
            </p:nvSpPr>
            <p:spPr>
              <a:xfrm>
                <a:off x="553215" y="3462455"/>
                <a:ext cx="27839" cy="49724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236" extrusionOk="0">
                    <a:moveTo>
                      <a:pt x="298" y="1"/>
                    </a:moveTo>
                    <a:cubicBezTo>
                      <a:pt x="251" y="1"/>
                      <a:pt x="203" y="19"/>
                      <a:pt x="191" y="54"/>
                    </a:cubicBezTo>
                    <a:cubicBezTo>
                      <a:pt x="120" y="388"/>
                      <a:pt x="1" y="840"/>
                      <a:pt x="1" y="959"/>
                    </a:cubicBezTo>
                    <a:cubicBezTo>
                      <a:pt x="1" y="1127"/>
                      <a:pt x="154" y="1235"/>
                      <a:pt x="352" y="1235"/>
                    </a:cubicBezTo>
                    <a:cubicBezTo>
                      <a:pt x="436" y="1235"/>
                      <a:pt x="528" y="1216"/>
                      <a:pt x="620" y="1174"/>
                    </a:cubicBezTo>
                    <a:lnTo>
                      <a:pt x="691" y="1055"/>
                    </a:lnTo>
                    <a:lnTo>
                      <a:pt x="691" y="769"/>
                    </a:lnTo>
                    <a:cubicBezTo>
                      <a:pt x="644" y="602"/>
                      <a:pt x="453" y="245"/>
                      <a:pt x="405" y="54"/>
                    </a:cubicBezTo>
                    <a:cubicBezTo>
                      <a:pt x="394" y="19"/>
                      <a:pt x="346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715;p67"/>
              <p:cNvSpPr/>
              <p:nvPr/>
            </p:nvSpPr>
            <p:spPr>
              <a:xfrm>
                <a:off x="508198" y="3256478"/>
                <a:ext cx="24943" cy="52017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293" extrusionOk="0">
                    <a:moveTo>
                      <a:pt x="313" y="1"/>
                    </a:moveTo>
                    <a:cubicBezTo>
                      <a:pt x="268" y="1"/>
                      <a:pt x="227" y="19"/>
                      <a:pt x="215" y="54"/>
                    </a:cubicBezTo>
                    <a:cubicBezTo>
                      <a:pt x="119" y="388"/>
                      <a:pt x="0" y="840"/>
                      <a:pt x="0" y="959"/>
                    </a:cubicBezTo>
                    <a:cubicBezTo>
                      <a:pt x="0" y="1126"/>
                      <a:pt x="143" y="1293"/>
                      <a:pt x="310" y="1293"/>
                    </a:cubicBezTo>
                    <a:cubicBezTo>
                      <a:pt x="477" y="1293"/>
                      <a:pt x="619" y="1126"/>
                      <a:pt x="619" y="959"/>
                    </a:cubicBezTo>
                    <a:cubicBezTo>
                      <a:pt x="619" y="864"/>
                      <a:pt x="500" y="388"/>
                      <a:pt x="429" y="54"/>
                    </a:cubicBezTo>
                    <a:cubicBezTo>
                      <a:pt x="405" y="19"/>
                      <a:pt x="357" y="1"/>
                      <a:pt x="3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716;p67"/>
              <p:cNvSpPr/>
              <p:nvPr/>
            </p:nvSpPr>
            <p:spPr>
              <a:xfrm>
                <a:off x="578118" y="3227995"/>
                <a:ext cx="114052" cy="336323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8360" extrusionOk="0">
                    <a:moveTo>
                      <a:pt x="1430" y="0"/>
                    </a:moveTo>
                    <a:cubicBezTo>
                      <a:pt x="882" y="0"/>
                      <a:pt x="477" y="405"/>
                      <a:pt x="477" y="953"/>
                    </a:cubicBezTo>
                    <a:lnTo>
                      <a:pt x="477" y="4930"/>
                    </a:lnTo>
                    <a:cubicBezTo>
                      <a:pt x="477" y="5406"/>
                      <a:pt x="358" y="5882"/>
                      <a:pt x="144" y="6311"/>
                    </a:cubicBezTo>
                    <a:cubicBezTo>
                      <a:pt x="25" y="6502"/>
                      <a:pt x="1" y="6740"/>
                      <a:pt x="1" y="7002"/>
                    </a:cubicBezTo>
                    <a:cubicBezTo>
                      <a:pt x="25" y="7764"/>
                      <a:pt x="644" y="8359"/>
                      <a:pt x="1382" y="8359"/>
                    </a:cubicBezTo>
                    <a:cubicBezTo>
                      <a:pt x="2168" y="8359"/>
                      <a:pt x="2835" y="7740"/>
                      <a:pt x="2835" y="6930"/>
                    </a:cubicBezTo>
                    <a:cubicBezTo>
                      <a:pt x="2835" y="6716"/>
                      <a:pt x="2763" y="6525"/>
                      <a:pt x="2668" y="6240"/>
                    </a:cubicBezTo>
                    <a:cubicBezTo>
                      <a:pt x="2501" y="5882"/>
                      <a:pt x="2406" y="5478"/>
                      <a:pt x="2382" y="5097"/>
                    </a:cubicBezTo>
                    <a:lnTo>
                      <a:pt x="2382" y="4882"/>
                    </a:lnTo>
                    <a:lnTo>
                      <a:pt x="2382" y="4454"/>
                    </a:lnTo>
                    <a:lnTo>
                      <a:pt x="2263" y="4311"/>
                    </a:lnTo>
                    <a:lnTo>
                      <a:pt x="2382" y="4168"/>
                    </a:lnTo>
                    <a:lnTo>
                      <a:pt x="2382" y="3572"/>
                    </a:lnTo>
                    <a:lnTo>
                      <a:pt x="2263" y="3430"/>
                    </a:lnTo>
                    <a:lnTo>
                      <a:pt x="2382" y="3263"/>
                    </a:lnTo>
                    <a:lnTo>
                      <a:pt x="2382" y="2644"/>
                    </a:lnTo>
                    <a:lnTo>
                      <a:pt x="2263" y="2501"/>
                    </a:lnTo>
                    <a:lnTo>
                      <a:pt x="2382" y="2358"/>
                    </a:lnTo>
                    <a:lnTo>
                      <a:pt x="2382" y="1715"/>
                    </a:lnTo>
                    <a:lnTo>
                      <a:pt x="2263" y="1572"/>
                    </a:lnTo>
                    <a:lnTo>
                      <a:pt x="2382" y="1429"/>
                    </a:lnTo>
                    <a:lnTo>
                      <a:pt x="2382" y="953"/>
                    </a:lnTo>
                    <a:cubicBezTo>
                      <a:pt x="2382" y="405"/>
                      <a:pt x="1954" y="0"/>
                      <a:pt x="14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717;p67"/>
              <p:cNvSpPr/>
              <p:nvPr/>
            </p:nvSpPr>
            <p:spPr>
              <a:xfrm>
                <a:off x="578118" y="3325713"/>
                <a:ext cx="114052" cy="23860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931" extrusionOk="0">
                    <a:moveTo>
                      <a:pt x="477" y="0"/>
                    </a:moveTo>
                    <a:lnTo>
                      <a:pt x="477" y="2501"/>
                    </a:lnTo>
                    <a:cubicBezTo>
                      <a:pt x="477" y="2977"/>
                      <a:pt x="358" y="3453"/>
                      <a:pt x="144" y="3882"/>
                    </a:cubicBezTo>
                    <a:cubicBezTo>
                      <a:pt x="25" y="4073"/>
                      <a:pt x="1" y="4311"/>
                      <a:pt x="1" y="4573"/>
                    </a:cubicBezTo>
                    <a:cubicBezTo>
                      <a:pt x="25" y="5335"/>
                      <a:pt x="644" y="5930"/>
                      <a:pt x="1382" y="5930"/>
                    </a:cubicBezTo>
                    <a:cubicBezTo>
                      <a:pt x="2168" y="5930"/>
                      <a:pt x="2835" y="5311"/>
                      <a:pt x="2835" y="4501"/>
                    </a:cubicBezTo>
                    <a:cubicBezTo>
                      <a:pt x="2835" y="4287"/>
                      <a:pt x="2763" y="4096"/>
                      <a:pt x="2668" y="3906"/>
                    </a:cubicBezTo>
                    <a:cubicBezTo>
                      <a:pt x="2501" y="3549"/>
                      <a:pt x="2406" y="3120"/>
                      <a:pt x="2382" y="2739"/>
                    </a:cubicBezTo>
                    <a:cubicBezTo>
                      <a:pt x="1191" y="1929"/>
                      <a:pt x="668" y="715"/>
                      <a:pt x="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718;p67"/>
              <p:cNvSpPr/>
              <p:nvPr/>
            </p:nvSpPr>
            <p:spPr>
              <a:xfrm>
                <a:off x="622210" y="3252897"/>
                <a:ext cx="24943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4716" extrusionOk="0">
                    <a:moveTo>
                      <a:pt x="334" y="0"/>
                    </a:moveTo>
                    <a:cubicBezTo>
                      <a:pt x="143" y="0"/>
                      <a:pt x="0" y="143"/>
                      <a:pt x="0" y="334"/>
                    </a:cubicBezTo>
                    <a:lnTo>
                      <a:pt x="0" y="4287"/>
                    </a:lnTo>
                    <a:lnTo>
                      <a:pt x="334" y="4716"/>
                    </a:lnTo>
                    <a:lnTo>
                      <a:pt x="619" y="4287"/>
                    </a:lnTo>
                    <a:lnTo>
                      <a:pt x="619" y="334"/>
                    </a:lnTo>
                    <a:cubicBezTo>
                      <a:pt x="619" y="143"/>
                      <a:pt x="476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719;p67"/>
              <p:cNvSpPr/>
              <p:nvPr/>
            </p:nvSpPr>
            <p:spPr>
              <a:xfrm>
                <a:off x="603020" y="3425363"/>
                <a:ext cx="70966" cy="114012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2834" extrusionOk="0">
                    <a:moveTo>
                      <a:pt x="477" y="0"/>
                    </a:moveTo>
                    <a:lnTo>
                      <a:pt x="477" y="71"/>
                    </a:lnTo>
                    <a:cubicBezTo>
                      <a:pt x="477" y="619"/>
                      <a:pt x="334" y="1191"/>
                      <a:pt x="96" y="1691"/>
                    </a:cubicBezTo>
                    <a:cubicBezTo>
                      <a:pt x="25" y="1810"/>
                      <a:pt x="1" y="1929"/>
                      <a:pt x="1" y="2096"/>
                    </a:cubicBezTo>
                    <a:cubicBezTo>
                      <a:pt x="25" y="2477"/>
                      <a:pt x="358" y="2834"/>
                      <a:pt x="763" y="2834"/>
                    </a:cubicBezTo>
                    <a:cubicBezTo>
                      <a:pt x="1358" y="2834"/>
                      <a:pt x="1763" y="2215"/>
                      <a:pt x="1501" y="1691"/>
                    </a:cubicBezTo>
                    <a:cubicBezTo>
                      <a:pt x="1215" y="1167"/>
                      <a:pt x="1096" y="619"/>
                      <a:pt x="1096" y="71"/>
                    </a:cubicBez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720;p67"/>
              <p:cNvSpPr/>
              <p:nvPr/>
            </p:nvSpPr>
            <p:spPr>
              <a:xfrm>
                <a:off x="364497" y="3409995"/>
                <a:ext cx="52701" cy="4031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002" extrusionOk="0">
                    <a:moveTo>
                      <a:pt x="667" y="1"/>
                    </a:moveTo>
                    <a:cubicBezTo>
                      <a:pt x="310" y="1"/>
                      <a:pt x="0" y="215"/>
                      <a:pt x="0" y="501"/>
                    </a:cubicBezTo>
                    <a:cubicBezTo>
                      <a:pt x="0" y="763"/>
                      <a:pt x="310" y="1001"/>
                      <a:pt x="667" y="1001"/>
                    </a:cubicBezTo>
                    <a:cubicBezTo>
                      <a:pt x="1024" y="1001"/>
                      <a:pt x="1310" y="811"/>
                      <a:pt x="1310" y="501"/>
                    </a:cubicBezTo>
                    <a:cubicBezTo>
                      <a:pt x="1310" y="239"/>
                      <a:pt x="1024" y="1"/>
                      <a:pt x="6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721;p67"/>
              <p:cNvSpPr/>
              <p:nvPr/>
            </p:nvSpPr>
            <p:spPr>
              <a:xfrm>
                <a:off x="506267" y="3409995"/>
                <a:ext cx="52742" cy="4031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002" extrusionOk="0">
                    <a:moveTo>
                      <a:pt x="644" y="1"/>
                    </a:moveTo>
                    <a:cubicBezTo>
                      <a:pt x="286" y="1"/>
                      <a:pt x="1" y="215"/>
                      <a:pt x="1" y="501"/>
                    </a:cubicBezTo>
                    <a:cubicBezTo>
                      <a:pt x="1" y="763"/>
                      <a:pt x="286" y="1001"/>
                      <a:pt x="644" y="1001"/>
                    </a:cubicBezTo>
                    <a:cubicBezTo>
                      <a:pt x="1001" y="1001"/>
                      <a:pt x="1310" y="811"/>
                      <a:pt x="1310" y="501"/>
                    </a:cubicBezTo>
                    <a:cubicBezTo>
                      <a:pt x="1310" y="239"/>
                      <a:pt x="1001" y="1"/>
                      <a:pt x="6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722;p67"/>
              <p:cNvSpPr/>
              <p:nvPr/>
            </p:nvSpPr>
            <p:spPr>
              <a:xfrm>
                <a:off x="447813" y="3399495"/>
                <a:ext cx="28805" cy="30695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63" extrusionOk="0">
                    <a:moveTo>
                      <a:pt x="358" y="0"/>
                    </a:moveTo>
                    <a:cubicBezTo>
                      <a:pt x="144" y="0"/>
                      <a:pt x="1" y="167"/>
                      <a:pt x="1" y="381"/>
                    </a:cubicBezTo>
                    <a:cubicBezTo>
                      <a:pt x="1" y="595"/>
                      <a:pt x="144" y="762"/>
                      <a:pt x="358" y="762"/>
                    </a:cubicBezTo>
                    <a:cubicBezTo>
                      <a:pt x="549" y="762"/>
                      <a:pt x="715" y="595"/>
                      <a:pt x="715" y="381"/>
                    </a:cubicBezTo>
                    <a:cubicBezTo>
                      <a:pt x="715" y="167"/>
                      <a:pt x="549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723;p67"/>
              <p:cNvSpPr/>
              <p:nvPr/>
            </p:nvSpPr>
            <p:spPr>
              <a:xfrm>
                <a:off x="391290" y="3209771"/>
                <a:ext cx="46989" cy="8054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2002" extrusionOk="0">
                    <a:moveTo>
                      <a:pt x="1168" y="1"/>
                    </a:moveTo>
                    <a:cubicBezTo>
                      <a:pt x="739" y="72"/>
                      <a:pt x="358" y="144"/>
                      <a:pt x="1" y="334"/>
                    </a:cubicBezTo>
                    <a:lnTo>
                      <a:pt x="1" y="358"/>
                    </a:lnTo>
                    <a:lnTo>
                      <a:pt x="215" y="1334"/>
                    </a:lnTo>
                    <a:cubicBezTo>
                      <a:pt x="263" y="1668"/>
                      <a:pt x="525" y="1930"/>
                      <a:pt x="858" y="2001"/>
                    </a:cubicBezTo>
                    <a:cubicBezTo>
                      <a:pt x="930" y="1168"/>
                      <a:pt x="1073" y="477"/>
                      <a:pt x="1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724;p67"/>
              <p:cNvSpPr/>
              <p:nvPr/>
            </p:nvSpPr>
            <p:spPr>
              <a:xfrm>
                <a:off x="390364" y="3387990"/>
                <a:ext cx="11506" cy="2204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548" extrusionOk="0">
                    <a:moveTo>
                      <a:pt x="143" y="0"/>
                    </a:moveTo>
                    <a:cubicBezTo>
                      <a:pt x="48" y="0"/>
                      <a:pt x="0" y="72"/>
                      <a:pt x="0" y="167"/>
                    </a:cubicBezTo>
                    <a:lnTo>
                      <a:pt x="0" y="405"/>
                    </a:lnTo>
                    <a:cubicBezTo>
                      <a:pt x="0" y="477"/>
                      <a:pt x="48" y="548"/>
                      <a:pt x="143" y="548"/>
                    </a:cubicBezTo>
                    <a:cubicBezTo>
                      <a:pt x="238" y="548"/>
                      <a:pt x="286" y="477"/>
                      <a:pt x="286" y="405"/>
                    </a:cubicBezTo>
                    <a:lnTo>
                      <a:pt x="286" y="167"/>
                    </a:lnTo>
                    <a:cubicBezTo>
                      <a:pt x="286" y="96"/>
                      <a:pt x="238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725;p67"/>
              <p:cNvSpPr/>
              <p:nvPr/>
            </p:nvSpPr>
            <p:spPr>
              <a:xfrm>
                <a:off x="441135" y="3392777"/>
                <a:ext cx="41236" cy="4312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72" extrusionOk="0">
                    <a:moveTo>
                      <a:pt x="524" y="262"/>
                    </a:moveTo>
                    <a:cubicBezTo>
                      <a:pt x="596" y="262"/>
                      <a:pt x="691" y="358"/>
                      <a:pt x="691" y="524"/>
                    </a:cubicBezTo>
                    <a:cubicBezTo>
                      <a:pt x="715" y="667"/>
                      <a:pt x="643" y="762"/>
                      <a:pt x="524" y="762"/>
                    </a:cubicBezTo>
                    <a:cubicBezTo>
                      <a:pt x="429" y="762"/>
                      <a:pt x="334" y="667"/>
                      <a:pt x="334" y="524"/>
                    </a:cubicBezTo>
                    <a:cubicBezTo>
                      <a:pt x="334" y="405"/>
                      <a:pt x="429" y="262"/>
                      <a:pt x="524" y="262"/>
                    </a:cubicBezTo>
                    <a:close/>
                    <a:moveTo>
                      <a:pt x="524" y="0"/>
                    </a:moveTo>
                    <a:cubicBezTo>
                      <a:pt x="238" y="0"/>
                      <a:pt x="0" y="238"/>
                      <a:pt x="0" y="548"/>
                    </a:cubicBezTo>
                    <a:cubicBezTo>
                      <a:pt x="0" y="834"/>
                      <a:pt x="238" y="1072"/>
                      <a:pt x="524" y="1072"/>
                    </a:cubicBezTo>
                    <a:cubicBezTo>
                      <a:pt x="786" y="1072"/>
                      <a:pt x="1024" y="834"/>
                      <a:pt x="1024" y="548"/>
                    </a:cubicBezTo>
                    <a:cubicBezTo>
                      <a:pt x="1024" y="238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726;p67"/>
              <p:cNvSpPr/>
              <p:nvPr/>
            </p:nvSpPr>
            <p:spPr>
              <a:xfrm>
                <a:off x="522560" y="3387990"/>
                <a:ext cx="12512" cy="2204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48" extrusionOk="0"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405"/>
                    </a:lnTo>
                    <a:cubicBezTo>
                      <a:pt x="0" y="477"/>
                      <a:pt x="72" y="548"/>
                      <a:pt x="167" y="548"/>
                    </a:cubicBezTo>
                    <a:cubicBezTo>
                      <a:pt x="239" y="548"/>
                      <a:pt x="310" y="477"/>
                      <a:pt x="310" y="405"/>
                    </a:cubicBezTo>
                    <a:lnTo>
                      <a:pt x="310" y="167"/>
                    </a:lnTo>
                    <a:cubicBezTo>
                      <a:pt x="310" y="96"/>
                      <a:pt x="23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727;p67"/>
              <p:cNvSpPr/>
              <p:nvPr/>
            </p:nvSpPr>
            <p:spPr>
              <a:xfrm>
                <a:off x="565687" y="3569065"/>
                <a:ext cx="38339" cy="6469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608" extrusionOk="0">
                    <a:moveTo>
                      <a:pt x="453" y="453"/>
                    </a:moveTo>
                    <a:cubicBezTo>
                      <a:pt x="596" y="1000"/>
                      <a:pt x="596" y="1096"/>
                      <a:pt x="596" y="1143"/>
                    </a:cubicBezTo>
                    <a:cubicBezTo>
                      <a:pt x="619" y="1239"/>
                      <a:pt x="548" y="1286"/>
                      <a:pt x="470" y="1286"/>
                    </a:cubicBezTo>
                    <a:cubicBezTo>
                      <a:pt x="393" y="1286"/>
                      <a:pt x="310" y="1239"/>
                      <a:pt x="310" y="1143"/>
                    </a:cubicBezTo>
                    <a:cubicBezTo>
                      <a:pt x="310" y="1096"/>
                      <a:pt x="310" y="1024"/>
                      <a:pt x="453" y="453"/>
                    </a:cubicBezTo>
                    <a:close/>
                    <a:moveTo>
                      <a:pt x="453" y="0"/>
                    </a:moveTo>
                    <a:cubicBezTo>
                      <a:pt x="334" y="0"/>
                      <a:pt x="238" y="95"/>
                      <a:pt x="214" y="191"/>
                    </a:cubicBezTo>
                    <a:cubicBezTo>
                      <a:pt x="0" y="977"/>
                      <a:pt x="0" y="1072"/>
                      <a:pt x="0" y="1143"/>
                    </a:cubicBezTo>
                    <a:cubicBezTo>
                      <a:pt x="0" y="1453"/>
                      <a:pt x="238" y="1608"/>
                      <a:pt x="476" y="1608"/>
                    </a:cubicBezTo>
                    <a:cubicBezTo>
                      <a:pt x="715" y="1608"/>
                      <a:pt x="953" y="1453"/>
                      <a:pt x="953" y="1143"/>
                    </a:cubicBezTo>
                    <a:cubicBezTo>
                      <a:pt x="953" y="1096"/>
                      <a:pt x="953" y="977"/>
                      <a:pt x="762" y="191"/>
                    </a:cubicBezTo>
                    <a:cubicBezTo>
                      <a:pt x="691" y="95"/>
                      <a:pt x="572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728;p67"/>
              <p:cNvSpPr/>
              <p:nvPr/>
            </p:nvSpPr>
            <p:spPr>
              <a:xfrm>
                <a:off x="306042" y="3569065"/>
                <a:ext cx="38379" cy="6469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608" extrusionOk="0">
                    <a:moveTo>
                      <a:pt x="453" y="453"/>
                    </a:moveTo>
                    <a:cubicBezTo>
                      <a:pt x="596" y="1000"/>
                      <a:pt x="596" y="1096"/>
                      <a:pt x="596" y="1143"/>
                    </a:cubicBezTo>
                    <a:cubicBezTo>
                      <a:pt x="608" y="1239"/>
                      <a:pt x="536" y="1286"/>
                      <a:pt x="462" y="1286"/>
                    </a:cubicBezTo>
                    <a:cubicBezTo>
                      <a:pt x="387" y="1286"/>
                      <a:pt x="310" y="1239"/>
                      <a:pt x="310" y="1143"/>
                    </a:cubicBezTo>
                    <a:cubicBezTo>
                      <a:pt x="310" y="1096"/>
                      <a:pt x="310" y="1024"/>
                      <a:pt x="453" y="453"/>
                    </a:cubicBezTo>
                    <a:close/>
                    <a:moveTo>
                      <a:pt x="453" y="0"/>
                    </a:moveTo>
                    <a:cubicBezTo>
                      <a:pt x="334" y="0"/>
                      <a:pt x="239" y="95"/>
                      <a:pt x="215" y="191"/>
                    </a:cubicBezTo>
                    <a:cubicBezTo>
                      <a:pt x="0" y="977"/>
                      <a:pt x="0" y="1072"/>
                      <a:pt x="0" y="1143"/>
                    </a:cubicBezTo>
                    <a:cubicBezTo>
                      <a:pt x="0" y="1453"/>
                      <a:pt x="239" y="1608"/>
                      <a:pt x="477" y="1608"/>
                    </a:cubicBezTo>
                    <a:cubicBezTo>
                      <a:pt x="715" y="1608"/>
                      <a:pt x="953" y="1453"/>
                      <a:pt x="953" y="1143"/>
                    </a:cubicBezTo>
                    <a:cubicBezTo>
                      <a:pt x="953" y="1096"/>
                      <a:pt x="953" y="977"/>
                      <a:pt x="739" y="191"/>
                    </a:cubicBezTo>
                    <a:cubicBezTo>
                      <a:pt x="691" y="95"/>
                      <a:pt x="572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729;p67"/>
              <p:cNvSpPr/>
              <p:nvPr/>
            </p:nvSpPr>
            <p:spPr>
              <a:xfrm>
                <a:off x="502928" y="3249075"/>
                <a:ext cx="36931" cy="6469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8" extrusionOk="0">
                    <a:moveTo>
                      <a:pt x="441" y="453"/>
                    </a:moveTo>
                    <a:cubicBezTo>
                      <a:pt x="584" y="1024"/>
                      <a:pt x="584" y="1119"/>
                      <a:pt x="584" y="1143"/>
                    </a:cubicBezTo>
                    <a:cubicBezTo>
                      <a:pt x="584" y="1250"/>
                      <a:pt x="500" y="1304"/>
                      <a:pt x="417" y="1304"/>
                    </a:cubicBezTo>
                    <a:cubicBezTo>
                      <a:pt x="334" y="1304"/>
                      <a:pt x="250" y="1250"/>
                      <a:pt x="250" y="1143"/>
                    </a:cubicBezTo>
                    <a:cubicBezTo>
                      <a:pt x="274" y="1143"/>
                      <a:pt x="274" y="1024"/>
                      <a:pt x="441" y="453"/>
                    </a:cubicBezTo>
                    <a:close/>
                    <a:moveTo>
                      <a:pt x="465" y="0"/>
                    </a:moveTo>
                    <a:cubicBezTo>
                      <a:pt x="346" y="0"/>
                      <a:pt x="250" y="95"/>
                      <a:pt x="227" y="191"/>
                    </a:cubicBezTo>
                    <a:cubicBezTo>
                      <a:pt x="12" y="1000"/>
                      <a:pt x="12" y="1072"/>
                      <a:pt x="12" y="1143"/>
                    </a:cubicBezTo>
                    <a:cubicBezTo>
                      <a:pt x="0" y="1453"/>
                      <a:pt x="227" y="1608"/>
                      <a:pt x="456" y="1608"/>
                    </a:cubicBezTo>
                    <a:cubicBezTo>
                      <a:pt x="685" y="1608"/>
                      <a:pt x="917" y="1453"/>
                      <a:pt x="917" y="1143"/>
                    </a:cubicBezTo>
                    <a:cubicBezTo>
                      <a:pt x="917" y="1119"/>
                      <a:pt x="917" y="1000"/>
                      <a:pt x="703" y="191"/>
                    </a:cubicBezTo>
                    <a:cubicBezTo>
                      <a:pt x="679" y="72"/>
                      <a:pt x="584" y="0"/>
                      <a:pt x="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730;p67"/>
              <p:cNvSpPr/>
              <p:nvPr/>
            </p:nvSpPr>
            <p:spPr>
              <a:xfrm>
                <a:off x="257163" y="3202932"/>
                <a:ext cx="446513" cy="428892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0661" extrusionOk="0">
                    <a:moveTo>
                      <a:pt x="10170" y="2386"/>
                    </a:moveTo>
                    <a:lnTo>
                      <a:pt x="10170" y="3005"/>
                    </a:lnTo>
                    <a:lnTo>
                      <a:pt x="9860" y="3005"/>
                    </a:lnTo>
                    <a:lnTo>
                      <a:pt x="9860" y="2386"/>
                    </a:lnTo>
                    <a:close/>
                    <a:moveTo>
                      <a:pt x="10170" y="3290"/>
                    </a:moveTo>
                    <a:lnTo>
                      <a:pt x="10170" y="3933"/>
                    </a:lnTo>
                    <a:lnTo>
                      <a:pt x="9860" y="3933"/>
                    </a:lnTo>
                    <a:lnTo>
                      <a:pt x="9860" y="3290"/>
                    </a:lnTo>
                    <a:close/>
                    <a:moveTo>
                      <a:pt x="930" y="3386"/>
                    </a:moveTo>
                    <a:cubicBezTo>
                      <a:pt x="1049" y="3862"/>
                      <a:pt x="1049" y="3957"/>
                      <a:pt x="1049" y="3981"/>
                    </a:cubicBezTo>
                    <a:cubicBezTo>
                      <a:pt x="1049" y="4074"/>
                      <a:pt x="968" y="4136"/>
                      <a:pt x="886" y="4136"/>
                    </a:cubicBezTo>
                    <a:cubicBezTo>
                      <a:pt x="842" y="4136"/>
                      <a:pt x="796" y="4118"/>
                      <a:pt x="763" y="4076"/>
                    </a:cubicBezTo>
                    <a:cubicBezTo>
                      <a:pt x="811" y="3838"/>
                      <a:pt x="858" y="3600"/>
                      <a:pt x="930" y="3386"/>
                    </a:cubicBezTo>
                    <a:close/>
                    <a:moveTo>
                      <a:pt x="5026" y="313"/>
                    </a:moveTo>
                    <a:cubicBezTo>
                      <a:pt x="6233" y="313"/>
                      <a:pt x="7430" y="829"/>
                      <a:pt x="8265" y="1814"/>
                    </a:cubicBezTo>
                    <a:lnTo>
                      <a:pt x="8265" y="3743"/>
                    </a:lnTo>
                    <a:lnTo>
                      <a:pt x="7883" y="3814"/>
                    </a:lnTo>
                    <a:cubicBezTo>
                      <a:pt x="7717" y="3838"/>
                      <a:pt x="7622" y="3981"/>
                      <a:pt x="7645" y="4172"/>
                    </a:cubicBezTo>
                    <a:cubicBezTo>
                      <a:pt x="7670" y="4333"/>
                      <a:pt x="7584" y="4404"/>
                      <a:pt x="7497" y="4404"/>
                    </a:cubicBezTo>
                    <a:cubicBezTo>
                      <a:pt x="7417" y="4404"/>
                      <a:pt x="7336" y="4345"/>
                      <a:pt x="7336" y="4243"/>
                    </a:cubicBezTo>
                    <a:cubicBezTo>
                      <a:pt x="7336" y="4089"/>
                      <a:pt x="7193" y="3955"/>
                      <a:pt x="7020" y="3955"/>
                    </a:cubicBezTo>
                    <a:cubicBezTo>
                      <a:pt x="7007" y="3955"/>
                      <a:pt x="6993" y="3956"/>
                      <a:pt x="6979" y="3957"/>
                    </a:cubicBezTo>
                    <a:lnTo>
                      <a:pt x="6740" y="3981"/>
                    </a:lnTo>
                    <a:cubicBezTo>
                      <a:pt x="6700" y="3990"/>
                      <a:pt x="6660" y="3995"/>
                      <a:pt x="6619" y="3995"/>
                    </a:cubicBezTo>
                    <a:cubicBezTo>
                      <a:pt x="6348" y="3995"/>
                      <a:pt x="6082" y="3795"/>
                      <a:pt x="5978" y="3505"/>
                    </a:cubicBezTo>
                    <a:lnTo>
                      <a:pt x="5669" y="2671"/>
                    </a:lnTo>
                    <a:cubicBezTo>
                      <a:pt x="5528" y="2268"/>
                      <a:pt x="5147" y="2001"/>
                      <a:pt x="4745" y="2001"/>
                    </a:cubicBezTo>
                    <a:cubicBezTo>
                      <a:pt x="4672" y="2001"/>
                      <a:pt x="4599" y="2010"/>
                      <a:pt x="4526" y="2028"/>
                    </a:cubicBezTo>
                    <a:cubicBezTo>
                      <a:pt x="4480" y="2036"/>
                      <a:pt x="4436" y="2040"/>
                      <a:pt x="4392" y="2040"/>
                    </a:cubicBezTo>
                    <a:cubicBezTo>
                      <a:pt x="4045" y="2040"/>
                      <a:pt x="3756" y="1798"/>
                      <a:pt x="3692" y="1481"/>
                    </a:cubicBezTo>
                    <a:lnTo>
                      <a:pt x="3502" y="599"/>
                    </a:lnTo>
                    <a:cubicBezTo>
                      <a:pt x="3993" y="407"/>
                      <a:pt x="4511" y="313"/>
                      <a:pt x="5026" y="313"/>
                    </a:cubicBezTo>
                    <a:close/>
                    <a:moveTo>
                      <a:pt x="10170" y="4243"/>
                    </a:moveTo>
                    <a:lnTo>
                      <a:pt x="10170" y="4838"/>
                    </a:lnTo>
                    <a:lnTo>
                      <a:pt x="9860" y="4838"/>
                    </a:lnTo>
                    <a:lnTo>
                      <a:pt x="9860" y="4243"/>
                    </a:lnTo>
                    <a:close/>
                    <a:moveTo>
                      <a:pt x="9384" y="1433"/>
                    </a:moveTo>
                    <a:cubicBezTo>
                      <a:pt x="9455" y="1433"/>
                      <a:pt x="9527" y="1481"/>
                      <a:pt x="9527" y="1576"/>
                    </a:cubicBezTo>
                    <a:lnTo>
                      <a:pt x="9527" y="5362"/>
                    </a:lnTo>
                    <a:lnTo>
                      <a:pt x="9217" y="5362"/>
                    </a:lnTo>
                    <a:lnTo>
                      <a:pt x="9217" y="1576"/>
                    </a:lnTo>
                    <a:cubicBezTo>
                      <a:pt x="9217" y="1481"/>
                      <a:pt x="9289" y="1433"/>
                      <a:pt x="9384" y="1433"/>
                    </a:cubicBezTo>
                    <a:close/>
                    <a:moveTo>
                      <a:pt x="1930" y="1671"/>
                    </a:moveTo>
                    <a:lnTo>
                      <a:pt x="2620" y="4100"/>
                    </a:lnTo>
                    <a:cubicBezTo>
                      <a:pt x="2668" y="4338"/>
                      <a:pt x="2597" y="4600"/>
                      <a:pt x="2335" y="4767"/>
                    </a:cubicBezTo>
                    <a:cubicBezTo>
                      <a:pt x="2287" y="4815"/>
                      <a:pt x="1430" y="5077"/>
                      <a:pt x="1620" y="5886"/>
                    </a:cubicBezTo>
                    <a:cubicBezTo>
                      <a:pt x="1716" y="6196"/>
                      <a:pt x="1501" y="6505"/>
                      <a:pt x="1215" y="6577"/>
                    </a:cubicBezTo>
                    <a:cubicBezTo>
                      <a:pt x="834" y="5886"/>
                      <a:pt x="715" y="5148"/>
                      <a:pt x="739" y="4434"/>
                    </a:cubicBezTo>
                    <a:lnTo>
                      <a:pt x="739" y="4434"/>
                    </a:lnTo>
                    <a:cubicBezTo>
                      <a:pt x="794" y="4455"/>
                      <a:pt x="850" y="4465"/>
                      <a:pt x="903" y="4465"/>
                    </a:cubicBezTo>
                    <a:cubicBezTo>
                      <a:pt x="1149" y="4465"/>
                      <a:pt x="1358" y="4255"/>
                      <a:pt x="1358" y="3981"/>
                    </a:cubicBezTo>
                    <a:cubicBezTo>
                      <a:pt x="1358" y="3957"/>
                      <a:pt x="1358" y="3838"/>
                      <a:pt x="1168" y="3029"/>
                    </a:cubicBezTo>
                    <a:cubicBezTo>
                      <a:pt x="1168" y="3005"/>
                      <a:pt x="1120" y="2933"/>
                      <a:pt x="1096" y="2909"/>
                    </a:cubicBezTo>
                    <a:cubicBezTo>
                      <a:pt x="1311" y="2433"/>
                      <a:pt x="1573" y="2028"/>
                      <a:pt x="1930" y="1671"/>
                    </a:cubicBezTo>
                    <a:close/>
                    <a:moveTo>
                      <a:pt x="7645" y="6744"/>
                    </a:moveTo>
                    <a:cubicBezTo>
                      <a:pt x="7645" y="6791"/>
                      <a:pt x="7669" y="6815"/>
                      <a:pt x="7669" y="6839"/>
                    </a:cubicBezTo>
                    <a:cubicBezTo>
                      <a:pt x="7812" y="7339"/>
                      <a:pt x="7788" y="7291"/>
                      <a:pt x="7812" y="7339"/>
                    </a:cubicBezTo>
                    <a:lnTo>
                      <a:pt x="7836" y="7553"/>
                    </a:lnTo>
                    <a:cubicBezTo>
                      <a:pt x="7788" y="7565"/>
                      <a:pt x="7741" y="7571"/>
                      <a:pt x="7696" y="7571"/>
                    </a:cubicBezTo>
                    <a:cubicBezTo>
                      <a:pt x="7651" y="7571"/>
                      <a:pt x="7610" y="7565"/>
                      <a:pt x="7574" y="7553"/>
                    </a:cubicBezTo>
                    <a:cubicBezTo>
                      <a:pt x="7550" y="7529"/>
                      <a:pt x="7502" y="7506"/>
                      <a:pt x="7502" y="7434"/>
                    </a:cubicBezTo>
                    <a:cubicBezTo>
                      <a:pt x="7502" y="7410"/>
                      <a:pt x="7502" y="7315"/>
                      <a:pt x="7645" y="6744"/>
                    </a:cubicBezTo>
                    <a:close/>
                    <a:moveTo>
                      <a:pt x="9550" y="5672"/>
                    </a:moveTo>
                    <a:cubicBezTo>
                      <a:pt x="9550" y="6243"/>
                      <a:pt x="9693" y="6791"/>
                      <a:pt x="9955" y="7291"/>
                    </a:cubicBezTo>
                    <a:cubicBezTo>
                      <a:pt x="10170" y="7696"/>
                      <a:pt x="9884" y="8172"/>
                      <a:pt x="9408" y="8172"/>
                    </a:cubicBezTo>
                    <a:cubicBezTo>
                      <a:pt x="8955" y="8172"/>
                      <a:pt x="8622" y="7696"/>
                      <a:pt x="8836" y="7267"/>
                    </a:cubicBezTo>
                    <a:cubicBezTo>
                      <a:pt x="9074" y="6815"/>
                      <a:pt x="9217" y="6243"/>
                      <a:pt x="9217" y="5672"/>
                    </a:cubicBezTo>
                    <a:close/>
                    <a:moveTo>
                      <a:pt x="6883" y="8291"/>
                    </a:moveTo>
                    <a:cubicBezTo>
                      <a:pt x="7026" y="8863"/>
                      <a:pt x="7026" y="8958"/>
                      <a:pt x="7026" y="8982"/>
                    </a:cubicBezTo>
                    <a:cubicBezTo>
                      <a:pt x="7026" y="9089"/>
                      <a:pt x="6949" y="9143"/>
                      <a:pt x="6871" y="9143"/>
                    </a:cubicBezTo>
                    <a:cubicBezTo>
                      <a:pt x="6794" y="9143"/>
                      <a:pt x="6717" y="9089"/>
                      <a:pt x="6717" y="8982"/>
                    </a:cubicBezTo>
                    <a:cubicBezTo>
                      <a:pt x="6717" y="8887"/>
                      <a:pt x="6883" y="8363"/>
                      <a:pt x="6883" y="8291"/>
                    </a:cubicBezTo>
                    <a:close/>
                    <a:moveTo>
                      <a:pt x="3287" y="742"/>
                    </a:moveTo>
                    <a:lnTo>
                      <a:pt x="3478" y="1576"/>
                    </a:lnTo>
                    <a:cubicBezTo>
                      <a:pt x="3587" y="2055"/>
                      <a:pt x="4034" y="2395"/>
                      <a:pt x="4529" y="2395"/>
                    </a:cubicBezTo>
                    <a:cubicBezTo>
                      <a:pt x="4575" y="2395"/>
                      <a:pt x="4622" y="2392"/>
                      <a:pt x="4669" y="2386"/>
                    </a:cubicBezTo>
                    <a:cubicBezTo>
                      <a:pt x="4719" y="2375"/>
                      <a:pt x="4769" y="2371"/>
                      <a:pt x="4819" y="2371"/>
                    </a:cubicBezTo>
                    <a:cubicBezTo>
                      <a:pt x="5116" y="2371"/>
                      <a:pt x="5376" y="2549"/>
                      <a:pt x="5478" y="2814"/>
                    </a:cubicBezTo>
                    <a:lnTo>
                      <a:pt x="5764" y="3648"/>
                    </a:lnTo>
                    <a:cubicBezTo>
                      <a:pt x="5930" y="4062"/>
                      <a:pt x="6276" y="4333"/>
                      <a:pt x="6709" y="4333"/>
                    </a:cubicBezTo>
                    <a:cubicBezTo>
                      <a:pt x="6773" y="4333"/>
                      <a:pt x="6839" y="4327"/>
                      <a:pt x="6907" y="4314"/>
                    </a:cubicBezTo>
                    <a:lnTo>
                      <a:pt x="7098" y="4291"/>
                    </a:lnTo>
                    <a:cubicBezTo>
                      <a:pt x="7120" y="4588"/>
                      <a:pt x="7350" y="4737"/>
                      <a:pt x="7577" y="4737"/>
                    </a:cubicBezTo>
                    <a:cubicBezTo>
                      <a:pt x="7842" y="4737"/>
                      <a:pt x="8103" y="4534"/>
                      <a:pt x="8026" y="4124"/>
                    </a:cubicBezTo>
                    <a:lnTo>
                      <a:pt x="8360" y="4076"/>
                    </a:lnTo>
                    <a:lnTo>
                      <a:pt x="8360" y="4576"/>
                    </a:lnTo>
                    <a:cubicBezTo>
                      <a:pt x="8360" y="4672"/>
                      <a:pt x="8407" y="4719"/>
                      <a:pt x="8503" y="4719"/>
                    </a:cubicBezTo>
                    <a:cubicBezTo>
                      <a:pt x="8598" y="4719"/>
                      <a:pt x="8646" y="4672"/>
                      <a:pt x="8646" y="4576"/>
                    </a:cubicBezTo>
                    <a:lnTo>
                      <a:pt x="8646" y="1576"/>
                    </a:lnTo>
                    <a:cubicBezTo>
                      <a:pt x="8646" y="1123"/>
                      <a:pt x="9003" y="766"/>
                      <a:pt x="9431" y="766"/>
                    </a:cubicBezTo>
                    <a:cubicBezTo>
                      <a:pt x="9884" y="766"/>
                      <a:pt x="10241" y="1123"/>
                      <a:pt x="10241" y="1576"/>
                    </a:cubicBezTo>
                    <a:lnTo>
                      <a:pt x="10241" y="2052"/>
                    </a:lnTo>
                    <a:lnTo>
                      <a:pt x="9908" y="2052"/>
                    </a:lnTo>
                    <a:lnTo>
                      <a:pt x="9908" y="1576"/>
                    </a:lnTo>
                    <a:cubicBezTo>
                      <a:pt x="9908" y="1314"/>
                      <a:pt x="9693" y="1100"/>
                      <a:pt x="9431" y="1100"/>
                    </a:cubicBezTo>
                    <a:cubicBezTo>
                      <a:pt x="9169" y="1100"/>
                      <a:pt x="8955" y="1314"/>
                      <a:pt x="8955" y="1576"/>
                    </a:cubicBezTo>
                    <a:lnTo>
                      <a:pt x="8955" y="5553"/>
                    </a:lnTo>
                    <a:cubicBezTo>
                      <a:pt x="8955" y="6124"/>
                      <a:pt x="8836" y="6672"/>
                      <a:pt x="8598" y="7148"/>
                    </a:cubicBezTo>
                    <a:cubicBezTo>
                      <a:pt x="8526" y="7291"/>
                      <a:pt x="8479" y="7434"/>
                      <a:pt x="8503" y="7625"/>
                    </a:cubicBezTo>
                    <a:cubicBezTo>
                      <a:pt x="8526" y="8101"/>
                      <a:pt x="8955" y="8506"/>
                      <a:pt x="9431" y="8506"/>
                    </a:cubicBezTo>
                    <a:cubicBezTo>
                      <a:pt x="10170" y="8506"/>
                      <a:pt x="10598" y="7768"/>
                      <a:pt x="10289" y="7148"/>
                    </a:cubicBezTo>
                    <a:cubicBezTo>
                      <a:pt x="10051" y="6624"/>
                      <a:pt x="9908" y="6101"/>
                      <a:pt x="9908" y="5553"/>
                    </a:cubicBezTo>
                    <a:lnTo>
                      <a:pt x="9908" y="5148"/>
                    </a:lnTo>
                    <a:lnTo>
                      <a:pt x="10241" y="5148"/>
                    </a:lnTo>
                    <a:lnTo>
                      <a:pt x="10241" y="5553"/>
                    </a:lnTo>
                    <a:cubicBezTo>
                      <a:pt x="10241" y="6077"/>
                      <a:pt x="10360" y="6553"/>
                      <a:pt x="10551" y="6982"/>
                    </a:cubicBezTo>
                    <a:cubicBezTo>
                      <a:pt x="10956" y="7863"/>
                      <a:pt x="10289" y="8839"/>
                      <a:pt x="9360" y="8839"/>
                    </a:cubicBezTo>
                    <a:cubicBezTo>
                      <a:pt x="8717" y="8839"/>
                      <a:pt x="8145" y="8291"/>
                      <a:pt x="8122" y="7648"/>
                    </a:cubicBezTo>
                    <a:cubicBezTo>
                      <a:pt x="8122" y="7434"/>
                      <a:pt x="8145" y="7220"/>
                      <a:pt x="8241" y="7029"/>
                    </a:cubicBezTo>
                    <a:cubicBezTo>
                      <a:pt x="8455" y="6601"/>
                      <a:pt x="8574" y="6101"/>
                      <a:pt x="8574" y="5577"/>
                    </a:cubicBezTo>
                    <a:lnTo>
                      <a:pt x="8574" y="5196"/>
                    </a:lnTo>
                    <a:cubicBezTo>
                      <a:pt x="8574" y="5100"/>
                      <a:pt x="8503" y="5053"/>
                      <a:pt x="8431" y="5053"/>
                    </a:cubicBezTo>
                    <a:cubicBezTo>
                      <a:pt x="8336" y="5053"/>
                      <a:pt x="8265" y="5100"/>
                      <a:pt x="8265" y="5196"/>
                    </a:cubicBezTo>
                    <a:lnTo>
                      <a:pt x="8265" y="5577"/>
                    </a:lnTo>
                    <a:cubicBezTo>
                      <a:pt x="8265" y="6029"/>
                      <a:pt x="8169" y="6458"/>
                      <a:pt x="8003" y="6839"/>
                    </a:cubicBezTo>
                    <a:cubicBezTo>
                      <a:pt x="7979" y="6720"/>
                      <a:pt x="7907" y="6577"/>
                      <a:pt x="7907" y="6505"/>
                    </a:cubicBezTo>
                    <a:cubicBezTo>
                      <a:pt x="7883" y="6386"/>
                      <a:pt x="7788" y="6339"/>
                      <a:pt x="7669" y="6339"/>
                    </a:cubicBezTo>
                    <a:cubicBezTo>
                      <a:pt x="7550" y="6339"/>
                      <a:pt x="7455" y="6410"/>
                      <a:pt x="7431" y="6505"/>
                    </a:cubicBezTo>
                    <a:cubicBezTo>
                      <a:pt x="7217" y="7315"/>
                      <a:pt x="7217" y="7410"/>
                      <a:pt x="7217" y="7458"/>
                    </a:cubicBezTo>
                    <a:cubicBezTo>
                      <a:pt x="7217" y="7721"/>
                      <a:pt x="7439" y="7932"/>
                      <a:pt x="7725" y="7932"/>
                    </a:cubicBezTo>
                    <a:cubicBezTo>
                      <a:pt x="7776" y="7932"/>
                      <a:pt x="7829" y="7925"/>
                      <a:pt x="7883" y="7910"/>
                    </a:cubicBezTo>
                    <a:lnTo>
                      <a:pt x="7883" y="7910"/>
                    </a:lnTo>
                    <a:cubicBezTo>
                      <a:pt x="7669" y="8077"/>
                      <a:pt x="7455" y="8244"/>
                      <a:pt x="7264" y="8363"/>
                    </a:cubicBezTo>
                    <a:lnTo>
                      <a:pt x="7169" y="8077"/>
                    </a:lnTo>
                    <a:cubicBezTo>
                      <a:pt x="7145" y="7958"/>
                      <a:pt x="7050" y="7910"/>
                      <a:pt x="6931" y="7910"/>
                    </a:cubicBezTo>
                    <a:cubicBezTo>
                      <a:pt x="6812" y="7910"/>
                      <a:pt x="6717" y="8006"/>
                      <a:pt x="6693" y="8077"/>
                    </a:cubicBezTo>
                    <a:cubicBezTo>
                      <a:pt x="6597" y="8387"/>
                      <a:pt x="6574" y="8553"/>
                      <a:pt x="6502" y="8720"/>
                    </a:cubicBezTo>
                    <a:cubicBezTo>
                      <a:pt x="6022" y="8887"/>
                      <a:pt x="5468" y="8963"/>
                      <a:pt x="4922" y="8963"/>
                    </a:cubicBezTo>
                    <a:cubicBezTo>
                      <a:pt x="4845" y="8963"/>
                      <a:pt x="4769" y="8961"/>
                      <a:pt x="4692" y="8958"/>
                    </a:cubicBezTo>
                    <a:lnTo>
                      <a:pt x="4692" y="8863"/>
                    </a:lnTo>
                    <a:cubicBezTo>
                      <a:pt x="4645" y="8530"/>
                      <a:pt x="4883" y="8125"/>
                      <a:pt x="4811" y="7696"/>
                    </a:cubicBezTo>
                    <a:cubicBezTo>
                      <a:pt x="4788" y="7494"/>
                      <a:pt x="4663" y="7392"/>
                      <a:pt x="4535" y="7392"/>
                    </a:cubicBezTo>
                    <a:cubicBezTo>
                      <a:pt x="4407" y="7392"/>
                      <a:pt x="4276" y="7494"/>
                      <a:pt x="4240" y="7696"/>
                    </a:cubicBezTo>
                    <a:cubicBezTo>
                      <a:pt x="4216" y="8006"/>
                      <a:pt x="3883" y="8387"/>
                      <a:pt x="3811" y="8768"/>
                    </a:cubicBezTo>
                    <a:cubicBezTo>
                      <a:pt x="3478" y="8696"/>
                      <a:pt x="3478" y="8649"/>
                      <a:pt x="3406" y="8649"/>
                    </a:cubicBezTo>
                    <a:cubicBezTo>
                      <a:pt x="3335" y="8696"/>
                      <a:pt x="3121" y="8839"/>
                      <a:pt x="3121" y="9054"/>
                    </a:cubicBezTo>
                    <a:cubicBezTo>
                      <a:pt x="3121" y="9149"/>
                      <a:pt x="3037" y="9196"/>
                      <a:pt x="2954" y="9196"/>
                    </a:cubicBezTo>
                    <a:cubicBezTo>
                      <a:pt x="2871" y="9196"/>
                      <a:pt x="2787" y="9149"/>
                      <a:pt x="2787" y="9054"/>
                    </a:cubicBezTo>
                    <a:cubicBezTo>
                      <a:pt x="2787" y="8934"/>
                      <a:pt x="2906" y="8625"/>
                      <a:pt x="2906" y="8458"/>
                    </a:cubicBezTo>
                    <a:cubicBezTo>
                      <a:pt x="2906" y="8411"/>
                      <a:pt x="2882" y="8363"/>
                      <a:pt x="2859" y="8339"/>
                    </a:cubicBezTo>
                    <a:cubicBezTo>
                      <a:pt x="2787" y="8291"/>
                      <a:pt x="2406" y="8053"/>
                      <a:pt x="1954" y="7577"/>
                    </a:cubicBezTo>
                    <a:cubicBezTo>
                      <a:pt x="1924" y="7547"/>
                      <a:pt x="1885" y="7534"/>
                      <a:pt x="1844" y="7534"/>
                    </a:cubicBezTo>
                    <a:cubicBezTo>
                      <a:pt x="1689" y="7534"/>
                      <a:pt x="1492" y="7722"/>
                      <a:pt x="1549" y="7910"/>
                    </a:cubicBezTo>
                    <a:lnTo>
                      <a:pt x="1549" y="8006"/>
                    </a:lnTo>
                    <a:cubicBezTo>
                      <a:pt x="1549" y="8149"/>
                      <a:pt x="1465" y="8220"/>
                      <a:pt x="1382" y="8220"/>
                    </a:cubicBezTo>
                    <a:cubicBezTo>
                      <a:pt x="1299" y="8220"/>
                      <a:pt x="1215" y="8149"/>
                      <a:pt x="1215" y="8006"/>
                    </a:cubicBezTo>
                    <a:cubicBezTo>
                      <a:pt x="1215" y="7815"/>
                      <a:pt x="1382" y="7148"/>
                      <a:pt x="1430" y="6910"/>
                    </a:cubicBezTo>
                    <a:cubicBezTo>
                      <a:pt x="1858" y="6791"/>
                      <a:pt x="2144" y="6315"/>
                      <a:pt x="2025" y="5839"/>
                    </a:cubicBezTo>
                    <a:cubicBezTo>
                      <a:pt x="1858" y="5291"/>
                      <a:pt x="2501" y="5124"/>
                      <a:pt x="2573" y="5029"/>
                    </a:cubicBezTo>
                    <a:cubicBezTo>
                      <a:pt x="2930" y="4815"/>
                      <a:pt x="3121" y="4410"/>
                      <a:pt x="3002" y="4005"/>
                    </a:cubicBezTo>
                    <a:lnTo>
                      <a:pt x="2263" y="1433"/>
                    </a:lnTo>
                    <a:cubicBezTo>
                      <a:pt x="2573" y="1147"/>
                      <a:pt x="2906" y="909"/>
                      <a:pt x="3287" y="742"/>
                    </a:cubicBezTo>
                    <a:close/>
                    <a:moveTo>
                      <a:pt x="4454" y="7910"/>
                    </a:moveTo>
                    <a:lnTo>
                      <a:pt x="4454" y="7910"/>
                    </a:lnTo>
                    <a:cubicBezTo>
                      <a:pt x="4407" y="8339"/>
                      <a:pt x="4264" y="8482"/>
                      <a:pt x="4383" y="9077"/>
                    </a:cubicBezTo>
                    <a:cubicBezTo>
                      <a:pt x="4407" y="9292"/>
                      <a:pt x="4526" y="9720"/>
                      <a:pt x="4526" y="9816"/>
                    </a:cubicBezTo>
                    <a:cubicBezTo>
                      <a:pt x="4526" y="10209"/>
                      <a:pt x="4401" y="10405"/>
                      <a:pt x="4276" y="10405"/>
                    </a:cubicBezTo>
                    <a:cubicBezTo>
                      <a:pt x="4151" y="10405"/>
                      <a:pt x="4026" y="10209"/>
                      <a:pt x="4026" y="9816"/>
                    </a:cubicBezTo>
                    <a:cubicBezTo>
                      <a:pt x="4026" y="9673"/>
                      <a:pt x="3978" y="9292"/>
                      <a:pt x="4049" y="8863"/>
                    </a:cubicBezTo>
                    <a:cubicBezTo>
                      <a:pt x="4073" y="8601"/>
                      <a:pt x="4335" y="8244"/>
                      <a:pt x="4454" y="7910"/>
                    </a:cubicBezTo>
                    <a:close/>
                    <a:moveTo>
                      <a:pt x="5053" y="1"/>
                    </a:moveTo>
                    <a:cubicBezTo>
                      <a:pt x="3877" y="1"/>
                      <a:pt x="2695" y="442"/>
                      <a:pt x="1787" y="1338"/>
                    </a:cubicBezTo>
                    <a:cubicBezTo>
                      <a:pt x="334" y="2790"/>
                      <a:pt x="1" y="5053"/>
                      <a:pt x="1049" y="6863"/>
                    </a:cubicBezTo>
                    <a:cubicBezTo>
                      <a:pt x="1001" y="7101"/>
                      <a:pt x="858" y="7768"/>
                      <a:pt x="858" y="7934"/>
                    </a:cubicBezTo>
                    <a:cubicBezTo>
                      <a:pt x="858" y="8309"/>
                      <a:pt x="1097" y="8489"/>
                      <a:pt x="1336" y="8489"/>
                    </a:cubicBezTo>
                    <a:cubicBezTo>
                      <a:pt x="1598" y="8489"/>
                      <a:pt x="1861" y="8274"/>
                      <a:pt x="1811" y="7863"/>
                    </a:cubicBezTo>
                    <a:lnTo>
                      <a:pt x="1811" y="7863"/>
                    </a:lnTo>
                    <a:cubicBezTo>
                      <a:pt x="2049" y="8101"/>
                      <a:pt x="2287" y="8268"/>
                      <a:pt x="2549" y="8458"/>
                    </a:cubicBezTo>
                    <a:cubicBezTo>
                      <a:pt x="2549" y="8506"/>
                      <a:pt x="2478" y="8839"/>
                      <a:pt x="2478" y="8958"/>
                    </a:cubicBezTo>
                    <a:cubicBezTo>
                      <a:pt x="2478" y="9268"/>
                      <a:pt x="2716" y="9423"/>
                      <a:pt x="2954" y="9423"/>
                    </a:cubicBezTo>
                    <a:cubicBezTo>
                      <a:pt x="3192" y="9423"/>
                      <a:pt x="3430" y="9268"/>
                      <a:pt x="3430" y="8958"/>
                    </a:cubicBezTo>
                    <a:lnTo>
                      <a:pt x="3478" y="8887"/>
                    </a:lnTo>
                    <a:cubicBezTo>
                      <a:pt x="3573" y="8934"/>
                      <a:pt x="3692" y="8958"/>
                      <a:pt x="3787" y="8982"/>
                    </a:cubicBezTo>
                    <a:cubicBezTo>
                      <a:pt x="3740" y="9339"/>
                      <a:pt x="3787" y="9673"/>
                      <a:pt x="3787" y="9768"/>
                    </a:cubicBezTo>
                    <a:cubicBezTo>
                      <a:pt x="3787" y="10363"/>
                      <a:pt x="4067" y="10661"/>
                      <a:pt x="4347" y="10661"/>
                    </a:cubicBezTo>
                    <a:cubicBezTo>
                      <a:pt x="4627" y="10661"/>
                      <a:pt x="4907" y="10363"/>
                      <a:pt x="4907" y="9768"/>
                    </a:cubicBezTo>
                    <a:cubicBezTo>
                      <a:pt x="4907" y="9649"/>
                      <a:pt x="4859" y="9435"/>
                      <a:pt x="4788" y="9173"/>
                    </a:cubicBezTo>
                    <a:lnTo>
                      <a:pt x="4788" y="9173"/>
                    </a:lnTo>
                    <a:cubicBezTo>
                      <a:pt x="4862" y="9176"/>
                      <a:pt x="4936" y="9177"/>
                      <a:pt x="5010" y="9177"/>
                    </a:cubicBezTo>
                    <a:cubicBezTo>
                      <a:pt x="5525" y="9177"/>
                      <a:pt x="6020" y="9104"/>
                      <a:pt x="6478" y="8958"/>
                    </a:cubicBezTo>
                    <a:cubicBezTo>
                      <a:pt x="6502" y="9250"/>
                      <a:pt x="6731" y="9393"/>
                      <a:pt x="6959" y="9393"/>
                    </a:cubicBezTo>
                    <a:cubicBezTo>
                      <a:pt x="7196" y="9393"/>
                      <a:pt x="7431" y="9238"/>
                      <a:pt x="7431" y="8934"/>
                    </a:cubicBezTo>
                    <a:cubicBezTo>
                      <a:pt x="7431" y="8887"/>
                      <a:pt x="7431" y="8839"/>
                      <a:pt x="7383" y="8577"/>
                    </a:cubicBezTo>
                    <a:cubicBezTo>
                      <a:pt x="7622" y="8458"/>
                      <a:pt x="7836" y="8291"/>
                      <a:pt x="8026" y="8125"/>
                    </a:cubicBezTo>
                    <a:cubicBezTo>
                      <a:pt x="8298" y="8753"/>
                      <a:pt x="8877" y="9090"/>
                      <a:pt x="9472" y="9090"/>
                    </a:cubicBezTo>
                    <a:cubicBezTo>
                      <a:pt x="9870" y="9090"/>
                      <a:pt x="10274" y="8940"/>
                      <a:pt x="10598" y="8625"/>
                    </a:cubicBezTo>
                    <a:cubicBezTo>
                      <a:pt x="10979" y="8172"/>
                      <a:pt x="11098" y="7458"/>
                      <a:pt x="10813" y="6863"/>
                    </a:cubicBezTo>
                    <a:cubicBezTo>
                      <a:pt x="10598" y="6458"/>
                      <a:pt x="10503" y="6029"/>
                      <a:pt x="10503" y="5600"/>
                    </a:cubicBezTo>
                    <a:lnTo>
                      <a:pt x="10503" y="1576"/>
                    </a:lnTo>
                    <a:cubicBezTo>
                      <a:pt x="10503" y="980"/>
                      <a:pt x="10003" y="480"/>
                      <a:pt x="9408" y="480"/>
                    </a:cubicBezTo>
                    <a:cubicBezTo>
                      <a:pt x="8860" y="480"/>
                      <a:pt x="8431" y="861"/>
                      <a:pt x="8336" y="1362"/>
                    </a:cubicBezTo>
                    <a:cubicBezTo>
                      <a:pt x="7446" y="460"/>
                      <a:pt x="6253" y="1"/>
                      <a:pt x="50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7" name="CaixaDeTexto 146"/>
          <p:cNvSpPr txBox="1"/>
          <p:nvPr/>
        </p:nvSpPr>
        <p:spPr>
          <a:xfrm>
            <a:off x="2195736" y="1275606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 </a:t>
            </a:r>
            <a:r>
              <a:rPr lang="pt-PT" sz="2000" dirty="0" smtClean="0">
                <a:solidFill>
                  <a:schemeClr val="bg2"/>
                </a:solidFill>
              </a:rPr>
              <a:t>é o processo de mudança da temperatura média global da atmosfera e dos oceanos. </a:t>
            </a:r>
          </a:p>
          <a:p>
            <a:endParaRPr lang="pt-PT" sz="2000" dirty="0" smtClean="0">
              <a:solidFill>
                <a:schemeClr val="bg2"/>
              </a:solidFill>
            </a:endParaRPr>
          </a:p>
          <a:p>
            <a:endParaRPr lang="pt-PT" sz="2000" dirty="0" smtClean="0">
              <a:solidFill>
                <a:schemeClr val="bg2"/>
              </a:solidFill>
            </a:endParaRPr>
          </a:p>
          <a:p>
            <a:r>
              <a:rPr lang="pt-PT" sz="2000" dirty="0" smtClean="0">
                <a:solidFill>
                  <a:schemeClr val="bg2"/>
                </a:solidFill>
              </a:rPr>
              <a:t>O acúmulo de altas concentrações de gases de efeito estufa na atmosfera bloqueia o calor emitido pelo Sol e o prende na superfície terrestre, aumentando a temperatura média da Terra.</a:t>
            </a:r>
            <a:endParaRPr lang="pt-PT" sz="2000" dirty="0">
              <a:solidFill>
                <a:schemeClr val="bg2"/>
              </a:solidFill>
            </a:endParaRPr>
          </a:p>
        </p:txBody>
      </p:sp>
      <p:pic>
        <p:nvPicPr>
          <p:cNvPr id="57" name="Imagem 56" descr="transfer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547" y="4176464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47"/>
          <p:cNvSpPr txBox="1">
            <a:spLocks noGrp="1"/>
          </p:cNvSpPr>
          <p:nvPr>
            <p:ph type="subTitle" idx="3"/>
          </p:nvPr>
        </p:nvSpPr>
        <p:spPr>
          <a:xfrm>
            <a:off x="611560" y="699542"/>
            <a:ext cx="8532440" cy="3384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base"/>
            <a:r>
              <a:rPr lang="pt-PT" sz="1800" dirty="0" smtClean="0"/>
              <a:t>O aumento das temperaturas dos oceanos e da atmosfera, </a:t>
            </a:r>
          </a:p>
          <a:p>
            <a:pPr algn="l" fontAlgn="base"/>
            <a:r>
              <a:rPr lang="pt-PT" sz="1800" dirty="0" smtClean="0"/>
              <a:t>traz uma série de </a:t>
            </a:r>
            <a:r>
              <a:rPr lang="pt-PT" sz="1800" b="1" dirty="0" smtClean="0"/>
              <a:t>consequências danosas</a:t>
            </a:r>
            <a:r>
              <a:rPr lang="pt-PT" sz="1800" dirty="0" smtClean="0"/>
              <a:t> para o meio ambiente. </a:t>
            </a:r>
          </a:p>
          <a:p>
            <a:pPr algn="l" fontAlgn="base"/>
            <a:endParaRPr lang="pt-PT" sz="1200" dirty="0" smtClean="0"/>
          </a:p>
          <a:p>
            <a:pPr algn="l" fontAlgn="base"/>
            <a:r>
              <a:rPr lang="pt-PT" sz="1800" dirty="0" smtClean="0"/>
              <a:t>Entre as principais estão:</a:t>
            </a:r>
          </a:p>
          <a:p>
            <a:pPr algn="l" fontAlgn="base">
              <a:buBlip>
                <a:blip r:embed="rId3"/>
              </a:buBlip>
            </a:pPr>
            <a:r>
              <a:rPr lang="pt-PT" sz="1800" b="1" dirty="0" smtClean="0"/>
              <a:t>Aumento das temperaturas dos oceanos:</a:t>
            </a:r>
            <a:r>
              <a:rPr lang="pt-PT" sz="1800" dirty="0" smtClean="0"/>
              <a:t> desequilíbrio ambiental e danos às espécies marinhas;</a:t>
            </a:r>
          </a:p>
          <a:p>
            <a:pPr lvl="0" algn="l" fontAlgn="base">
              <a:buBlip>
                <a:blip r:embed="rId3"/>
              </a:buBlip>
            </a:pPr>
            <a:r>
              <a:rPr lang="pt-PT" sz="1800" b="1" dirty="0" smtClean="0"/>
              <a:t>Derretimento das geleiras:</a:t>
            </a:r>
            <a:r>
              <a:rPr lang="pt-PT" sz="1800" dirty="0" smtClean="0"/>
              <a:t> elevação no nível do mar, o que gera inundações nas áreas costeiras;</a:t>
            </a:r>
          </a:p>
          <a:p>
            <a:pPr algn="l" fontAlgn="base">
              <a:buBlip>
                <a:blip r:embed="rId3"/>
              </a:buBlip>
            </a:pPr>
            <a:r>
              <a:rPr lang="pt-PT" sz="1800" b="1" dirty="0" smtClean="0"/>
              <a:t>Aumento do buraco da camada de Ozono:</a:t>
            </a:r>
            <a:r>
              <a:rPr lang="pt-PT" sz="1800" dirty="0" smtClean="0"/>
              <a:t> aumento da insolação e radiação solar, podendo causar problemas de pele e câncer;</a:t>
            </a:r>
          </a:p>
          <a:p>
            <a:pPr algn="l" fontAlgn="base">
              <a:buBlip>
                <a:blip r:embed="rId3"/>
              </a:buBlip>
            </a:pPr>
            <a:r>
              <a:rPr lang="pt-PT" sz="1800" b="1" dirty="0" smtClean="0"/>
              <a:t>Intensificação de catástrofes climáticas</a:t>
            </a:r>
            <a:r>
              <a:rPr lang="pt-PT" sz="1800" dirty="0" smtClean="0"/>
              <a:t>: tempestades, furacões, inundações;</a:t>
            </a:r>
          </a:p>
          <a:p>
            <a:pPr lvl="0" algn="l" fontAlgn="base">
              <a:buBlip>
                <a:blip r:embed="rId3"/>
              </a:buBlip>
            </a:pPr>
            <a:r>
              <a:rPr lang="pt-PT" sz="1800" b="1" dirty="0" smtClean="0"/>
              <a:t>Desertificação</a:t>
            </a:r>
            <a:r>
              <a:rPr lang="pt-PT" sz="1800" dirty="0" smtClean="0"/>
              <a:t>: intensificação da seca e escassez de água</a:t>
            </a:r>
          </a:p>
          <a:p>
            <a:pPr lvl="0" algn="l" fontAlgn="base">
              <a:buBlip>
                <a:blip r:embed="rId3"/>
              </a:buBlip>
            </a:pPr>
            <a:r>
              <a:rPr lang="pt-PT" sz="1800" b="1" dirty="0" smtClean="0"/>
              <a:t>Disseminação de doenças</a:t>
            </a:r>
            <a:r>
              <a:rPr lang="pt-PT" sz="1800" dirty="0" smtClean="0"/>
              <a:t> por falta de saneamento básico;</a:t>
            </a:r>
            <a:r>
              <a:rPr lang="pt-PT" sz="1800" b="1" dirty="0" smtClean="0"/>
              <a:t> </a:t>
            </a:r>
          </a:p>
          <a:p>
            <a:pPr lvl="0" algn="l" fontAlgn="base">
              <a:buBlip>
                <a:blip r:embed="rId3"/>
              </a:buBlip>
            </a:pPr>
            <a:r>
              <a:rPr lang="pt-PT" sz="1800" b="1" dirty="0" smtClean="0"/>
              <a:t>Extinção de espécies.</a:t>
            </a:r>
            <a:endParaRPr lang="pt-PT" sz="1800" dirty="0" smtClean="0"/>
          </a:p>
          <a:p>
            <a:pPr algn="l" fontAlgn="base">
              <a:buBlip>
                <a:blip r:embed="rId3"/>
              </a:buBlip>
            </a:pPr>
            <a:endParaRPr lang="pt-PT" b="1" dirty="0" smtClean="0"/>
          </a:p>
          <a:p>
            <a:pPr lvl="0" algn="l" fontAlgn="base"/>
            <a:endParaRPr lang="pt-PT" dirty="0" smtClean="0"/>
          </a:p>
          <a:p>
            <a:pPr algn="l" fontAlgn="base">
              <a:buBlip>
                <a:blip r:embed="rId3"/>
              </a:buBlip>
            </a:pPr>
            <a:endParaRPr lang="pt-PT" dirty="0" smtClean="0"/>
          </a:p>
          <a:p>
            <a:pPr lvl="0" algn="l" fontAlgn="base">
              <a:buBlip>
                <a:blip r:embed="rId3"/>
              </a:buBlip>
            </a:pPr>
            <a:endParaRPr lang="pt-PT" dirty="0" smtClean="0"/>
          </a:p>
          <a:p>
            <a:pPr algn="l" fontAlgn="base">
              <a:buBlip>
                <a:blip r:embed="rId3"/>
              </a:buBlip>
            </a:pPr>
            <a:endParaRPr lang="pt-PT" dirty="0" smtClean="0"/>
          </a:p>
          <a:p>
            <a:r>
              <a:rPr lang="pt-PT" dirty="0" smtClean="0"/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9" name="Google Shape;1269;p47"/>
          <p:cNvSpPr txBox="1">
            <a:spLocks noGrp="1"/>
          </p:cNvSpPr>
          <p:nvPr>
            <p:ph type="title"/>
          </p:nvPr>
        </p:nvSpPr>
        <p:spPr>
          <a:xfrm>
            <a:off x="251520" y="-72008"/>
            <a:ext cx="8145948" cy="987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PT" sz="2800" b="1" dirty="0" smtClean="0"/>
              <a:t>Quais são as consequências do Aquecimento Global?</a:t>
            </a:r>
            <a:r>
              <a:rPr lang="pt-PT" b="1" dirty="0" smtClean="0"/>
              <a:t/>
            </a:r>
            <a:br>
              <a:rPr lang="pt-PT" b="1" dirty="0" smtClean="0"/>
            </a:br>
            <a:endParaRPr dirty="0"/>
          </a:p>
        </p:txBody>
      </p:sp>
      <p:grpSp>
        <p:nvGrpSpPr>
          <p:cNvPr id="1270" name="Google Shape;1270;p47"/>
          <p:cNvGrpSpPr/>
          <p:nvPr/>
        </p:nvGrpSpPr>
        <p:grpSpPr>
          <a:xfrm>
            <a:off x="7668344" y="555526"/>
            <a:ext cx="1215758" cy="1152128"/>
            <a:chOff x="1280500" y="3855613"/>
            <a:chExt cx="1221113" cy="1111569"/>
          </a:xfrm>
        </p:grpSpPr>
        <p:sp>
          <p:nvSpPr>
            <p:cNvPr id="1271" name="Google Shape;1271;p47"/>
            <p:cNvSpPr/>
            <p:nvPr/>
          </p:nvSpPr>
          <p:spPr>
            <a:xfrm>
              <a:off x="1280500" y="3855613"/>
              <a:ext cx="1221113" cy="1111569"/>
            </a:xfrm>
            <a:custGeom>
              <a:avLst/>
              <a:gdLst/>
              <a:ahLst/>
              <a:cxnLst/>
              <a:rect l="l" t="t" r="r" b="b"/>
              <a:pathLst>
                <a:path w="54900" h="49975" extrusionOk="0">
                  <a:moveTo>
                    <a:pt x="22313" y="1"/>
                  </a:moveTo>
                  <a:cubicBezTo>
                    <a:pt x="20584" y="1"/>
                    <a:pt x="19116" y="1240"/>
                    <a:pt x="18757" y="2871"/>
                  </a:cubicBezTo>
                  <a:lnTo>
                    <a:pt x="17126" y="10439"/>
                  </a:lnTo>
                  <a:cubicBezTo>
                    <a:pt x="16995" y="11091"/>
                    <a:pt x="16506" y="11646"/>
                    <a:pt x="15919" y="11907"/>
                  </a:cubicBezTo>
                  <a:lnTo>
                    <a:pt x="10602" y="14027"/>
                  </a:lnTo>
                  <a:cubicBezTo>
                    <a:pt x="9558" y="14484"/>
                    <a:pt x="8743" y="15397"/>
                    <a:pt x="8449" y="16539"/>
                  </a:cubicBezTo>
                  <a:cubicBezTo>
                    <a:pt x="5546" y="28152"/>
                    <a:pt x="5742" y="27238"/>
                    <a:pt x="5709" y="27499"/>
                  </a:cubicBezTo>
                  <a:cubicBezTo>
                    <a:pt x="5426" y="27449"/>
                    <a:pt x="5145" y="27426"/>
                    <a:pt x="4868" y="27426"/>
                  </a:cubicBezTo>
                  <a:cubicBezTo>
                    <a:pt x="2243" y="27426"/>
                    <a:pt x="1" y="29580"/>
                    <a:pt x="1" y="32294"/>
                  </a:cubicBezTo>
                  <a:lnTo>
                    <a:pt x="1" y="35393"/>
                  </a:lnTo>
                  <a:cubicBezTo>
                    <a:pt x="1" y="35850"/>
                    <a:pt x="359" y="36209"/>
                    <a:pt x="816" y="36209"/>
                  </a:cubicBezTo>
                  <a:lnTo>
                    <a:pt x="816" y="37905"/>
                  </a:lnTo>
                  <a:cubicBezTo>
                    <a:pt x="359" y="37905"/>
                    <a:pt x="1" y="38264"/>
                    <a:pt x="1" y="38720"/>
                  </a:cubicBezTo>
                  <a:lnTo>
                    <a:pt x="1" y="44331"/>
                  </a:lnTo>
                  <a:cubicBezTo>
                    <a:pt x="1" y="47430"/>
                    <a:pt x="2545" y="49974"/>
                    <a:pt x="5644" y="49974"/>
                  </a:cubicBezTo>
                  <a:lnTo>
                    <a:pt x="36209" y="49974"/>
                  </a:lnTo>
                  <a:cubicBezTo>
                    <a:pt x="36665" y="49974"/>
                    <a:pt x="37024" y="49583"/>
                    <a:pt x="37024" y="49159"/>
                  </a:cubicBezTo>
                  <a:lnTo>
                    <a:pt x="38753" y="49159"/>
                  </a:lnTo>
                  <a:cubicBezTo>
                    <a:pt x="38753" y="49583"/>
                    <a:pt x="39112" y="49974"/>
                    <a:pt x="39568" y="49974"/>
                  </a:cubicBezTo>
                  <a:lnTo>
                    <a:pt x="49224" y="49974"/>
                  </a:lnTo>
                  <a:cubicBezTo>
                    <a:pt x="52323" y="49974"/>
                    <a:pt x="54835" y="47430"/>
                    <a:pt x="54835" y="44331"/>
                  </a:cubicBezTo>
                  <a:lnTo>
                    <a:pt x="54835" y="32294"/>
                  </a:lnTo>
                  <a:cubicBezTo>
                    <a:pt x="54900" y="29783"/>
                    <a:pt x="53008" y="27662"/>
                    <a:pt x="50561" y="27434"/>
                  </a:cubicBezTo>
                  <a:cubicBezTo>
                    <a:pt x="50561" y="26847"/>
                    <a:pt x="50431" y="26227"/>
                    <a:pt x="50202" y="25705"/>
                  </a:cubicBezTo>
                  <a:lnTo>
                    <a:pt x="47462" y="19638"/>
                  </a:lnTo>
                  <a:cubicBezTo>
                    <a:pt x="46353" y="17159"/>
                    <a:pt x="43907" y="17354"/>
                    <a:pt x="42113" y="16604"/>
                  </a:cubicBezTo>
                  <a:cubicBezTo>
                    <a:pt x="41428" y="16409"/>
                    <a:pt x="40906" y="15919"/>
                    <a:pt x="40580" y="15267"/>
                  </a:cubicBezTo>
                  <a:lnTo>
                    <a:pt x="38003" y="9591"/>
                  </a:lnTo>
                  <a:cubicBezTo>
                    <a:pt x="37350" y="8156"/>
                    <a:pt x="35915" y="7242"/>
                    <a:pt x="34349" y="7242"/>
                  </a:cubicBezTo>
                  <a:lnTo>
                    <a:pt x="30989" y="7242"/>
                  </a:lnTo>
                  <a:cubicBezTo>
                    <a:pt x="30141" y="7242"/>
                    <a:pt x="29293" y="7503"/>
                    <a:pt x="28576" y="8058"/>
                  </a:cubicBezTo>
                  <a:lnTo>
                    <a:pt x="25574" y="2023"/>
                  </a:lnTo>
                  <a:cubicBezTo>
                    <a:pt x="24955" y="784"/>
                    <a:pt x="23683" y="1"/>
                    <a:pt x="22313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1818074" y="4074735"/>
              <a:ext cx="523721" cy="505777"/>
            </a:xfrm>
            <a:custGeom>
              <a:avLst/>
              <a:gdLst/>
              <a:ahLst/>
              <a:cxnLst/>
              <a:rect l="l" t="t" r="r" b="b"/>
              <a:pathLst>
                <a:path w="99002" h="95610" extrusionOk="0">
                  <a:moveTo>
                    <a:pt x="28999" y="0"/>
                  </a:moveTo>
                  <a:cubicBezTo>
                    <a:pt x="28999" y="0"/>
                    <a:pt x="0" y="56824"/>
                    <a:pt x="63283" y="95609"/>
                  </a:cubicBezTo>
                  <a:lnTo>
                    <a:pt x="76135" y="95250"/>
                  </a:lnTo>
                  <a:lnTo>
                    <a:pt x="98349" y="76037"/>
                  </a:lnTo>
                  <a:cubicBezTo>
                    <a:pt x="99002" y="73395"/>
                    <a:pt x="98773" y="70590"/>
                    <a:pt x="97599" y="68045"/>
                  </a:cubicBezTo>
                  <a:lnTo>
                    <a:pt x="87161" y="45048"/>
                  </a:lnTo>
                  <a:cubicBezTo>
                    <a:pt x="85660" y="41786"/>
                    <a:pt x="82822" y="39340"/>
                    <a:pt x="79364" y="38361"/>
                  </a:cubicBezTo>
                  <a:lnTo>
                    <a:pt x="68763" y="35328"/>
                  </a:lnTo>
                  <a:cubicBezTo>
                    <a:pt x="65305" y="34316"/>
                    <a:pt x="62467" y="31870"/>
                    <a:pt x="60967" y="28608"/>
                  </a:cubicBezTo>
                  <a:lnTo>
                    <a:pt x="51214" y="7177"/>
                  </a:lnTo>
                  <a:cubicBezTo>
                    <a:pt x="49256" y="2806"/>
                    <a:pt x="44885" y="0"/>
                    <a:pt x="40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1754572" y="4074735"/>
              <a:ext cx="469535" cy="509914"/>
            </a:xfrm>
            <a:custGeom>
              <a:avLst/>
              <a:gdLst/>
              <a:ahLst/>
              <a:cxnLst/>
              <a:rect l="l" t="t" r="r" b="b"/>
              <a:pathLst>
                <a:path w="88759" h="96392" extrusionOk="0">
                  <a:moveTo>
                    <a:pt x="39405" y="0"/>
                  </a:moveTo>
                  <a:cubicBezTo>
                    <a:pt x="35034" y="0"/>
                    <a:pt x="30989" y="2316"/>
                    <a:pt x="28804" y="6100"/>
                  </a:cubicBezTo>
                  <a:lnTo>
                    <a:pt x="2284" y="51898"/>
                  </a:lnTo>
                  <a:cubicBezTo>
                    <a:pt x="0" y="55845"/>
                    <a:pt x="98" y="60738"/>
                    <a:pt x="2545" y="64588"/>
                  </a:cubicBezTo>
                  <a:lnTo>
                    <a:pt x="7438" y="72253"/>
                  </a:lnTo>
                  <a:lnTo>
                    <a:pt x="20877" y="68763"/>
                  </a:lnTo>
                  <a:lnTo>
                    <a:pt x="46940" y="96392"/>
                  </a:lnTo>
                  <a:lnTo>
                    <a:pt x="75287" y="95609"/>
                  </a:lnTo>
                  <a:lnTo>
                    <a:pt x="86345" y="83801"/>
                  </a:lnTo>
                  <a:lnTo>
                    <a:pt x="87193" y="81061"/>
                  </a:lnTo>
                  <a:cubicBezTo>
                    <a:pt x="88759" y="75809"/>
                    <a:pt x="88433" y="70198"/>
                    <a:pt x="86247" y="65175"/>
                  </a:cubicBezTo>
                  <a:lnTo>
                    <a:pt x="70133" y="28347"/>
                  </a:lnTo>
                  <a:cubicBezTo>
                    <a:pt x="66447" y="19964"/>
                    <a:pt x="58161" y="14549"/>
                    <a:pt x="49028" y="14549"/>
                  </a:cubicBezTo>
                  <a:lnTo>
                    <a:pt x="48310" y="14549"/>
                  </a:lnTo>
                  <a:lnTo>
                    <a:pt x="410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1355098" y="4476590"/>
              <a:ext cx="1071939" cy="421772"/>
            </a:xfrm>
            <a:custGeom>
              <a:avLst/>
              <a:gdLst/>
              <a:ahLst/>
              <a:cxnLst/>
              <a:rect l="l" t="t" r="r" b="b"/>
              <a:pathLst>
                <a:path w="202635" h="79730" extrusionOk="0">
                  <a:moveTo>
                    <a:pt x="187333" y="1"/>
                  </a:moveTo>
                  <a:cubicBezTo>
                    <a:pt x="186844" y="1"/>
                    <a:pt x="186355" y="25"/>
                    <a:pt x="185868" y="72"/>
                  </a:cubicBezTo>
                  <a:cubicBezTo>
                    <a:pt x="182476" y="366"/>
                    <a:pt x="179149" y="1834"/>
                    <a:pt x="176539" y="4443"/>
                  </a:cubicBezTo>
                  <a:cubicBezTo>
                    <a:pt x="173571" y="7412"/>
                    <a:pt x="169689" y="8912"/>
                    <a:pt x="165807" y="8912"/>
                  </a:cubicBezTo>
                  <a:cubicBezTo>
                    <a:pt x="161893" y="8912"/>
                    <a:pt x="158011" y="7412"/>
                    <a:pt x="155042" y="4443"/>
                  </a:cubicBezTo>
                  <a:cubicBezTo>
                    <a:pt x="153803" y="3236"/>
                    <a:pt x="152433" y="2258"/>
                    <a:pt x="150965" y="1540"/>
                  </a:cubicBezTo>
                  <a:cubicBezTo>
                    <a:pt x="148845" y="496"/>
                    <a:pt x="146594" y="7"/>
                    <a:pt x="144311" y="7"/>
                  </a:cubicBezTo>
                  <a:cubicBezTo>
                    <a:pt x="140396" y="7"/>
                    <a:pt x="136514" y="1475"/>
                    <a:pt x="133546" y="4443"/>
                  </a:cubicBezTo>
                  <a:cubicBezTo>
                    <a:pt x="130578" y="7412"/>
                    <a:pt x="126696" y="8912"/>
                    <a:pt x="122814" y="8912"/>
                  </a:cubicBezTo>
                  <a:cubicBezTo>
                    <a:pt x="118932" y="8912"/>
                    <a:pt x="115018" y="7412"/>
                    <a:pt x="112050" y="4443"/>
                  </a:cubicBezTo>
                  <a:cubicBezTo>
                    <a:pt x="109114" y="1475"/>
                    <a:pt x="105199" y="7"/>
                    <a:pt x="101318" y="7"/>
                  </a:cubicBezTo>
                  <a:cubicBezTo>
                    <a:pt x="97436" y="7"/>
                    <a:pt x="93554" y="1475"/>
                    <a:pt x="90586" y="4443"/>
                  </a:cubicBezTo>
                  <a:cubicBezTo>
                    <a:pt x="90064" y="4932"/>
                    <a:pt x="89542" y="5389"/>
                    <a:pt x="89020" y="5813"/>
                  </a:cubicBezTo>
                  <a:cubicBezTo>
                    <a:pt x="86312" y="7868"/>
                    <a:pt x="83083" y="8912"/>
                    <a:pt x="79821" y="8912"/>
                  </a:cubicBezTo>
                  <a:cubicBezTo>
                    <a:pt x="75939" y="8912"/>
                    <a:pt x="72058" y="7412"/>
                    <a:pt x="69089" y="4443"/>
                  </a:cubicBezTo>
                  <a:cubicBezTo>
                    <a:pt x="66121" y="1475"/>
                    <a:pt x="62239" y="7"/>
                    <a:pt x="58325" y="7"/>
                  </a:cubicBezTo>
                  <a:cubicBezTo>
                    <a:pt x="54443" y="7"/>
                    <a:pt x="50561" y="1475"/>
                    <a:pt x="47593" y="4443"/>
                  </a:cubicBezTo>
                  <a:cubicBezTo>
                    <a:pt x="44624" y="7412"/>
                    <a:pt x="40742" y="8912"/>
                    <a:pt x="36861" y="8912"/>
                  </a:cubicBezTo>
                  <a:cubicBezTo>
                    <a:pt x="32946" y="8912"/>
                    <a:pt x="29065" y="7412"/>
                    <a:pt x="26096" y="4443"/>
                  </a:cubicBezTo>
                  <a:cubicBezTo>
                    <a:pt x="24791" y="3106"/>
                    <a:pt x="23258" y="2095"/>
                    <a:pt x="21660" y="1344"/>
                  </a:cubicBezTo>
                  <a:cubicBezTo>
                    <a:pt x="19670" y="464"/>
                    <a:pt x="17517" y="7"/>
                    <a:pt x="15364" y="7"/>
                  </a:cubicBezTo>
                  <a:cubicBezTo>
                    <a:pt x="13407" y="7"/>
                    <a:pt x="11482" y="366"/>
                    <a:pt x="9623" y="1116"/>
                  </a:cubicBezTo>
                  <a:cubicBezTo>
                    <a:pt x="7796" y="1866"/>
                    <a:pt x="6100" y="2975"/>
                    <a:pt x="4600" y="4443"/>
                  </a:cubicBezTo>
                  <a:cubicBezTo>
                    <a:pt x="1664" y="7379"/>
                    <a:pt x="0" y="11391"/>
                    <a:pt x="0" y="15567"/>
                  </a:cubicBezTo>
                  <a:lnTo>
                    <a:pt x="0" y="61397"/>
                  </a:lnTo>
                  <a:cubicBezTo>
                    <a:pt x="0" y="71542"/>
                    <a:pt x="8220" y="79730"/>
                    <a:pt x="18365" y="79730"/>
                  </a:cubicBezTo>
                  <a:lnTo>
                    <a:pt x="184270" y="79730"/>
                  </a:lnTo>
                  <a:cubicBezTo>
                    <a:pt x="194415" y="79730"/>
                    <a:pt x="202635" y="71542"/>
                    <a:pt x="202635" y="61397"/>
                  </a:cubicBezTo>
                  <a:lnTo>
                    <a:pt x="202635" y="15567"/>
                  </a:lnTo>
                  <a:cubicBezTo>
                    <a:pt x="202635" y="13479"/>
                    <a:pt x="202211" y="11424"/>
                    <a:pt x="201428" y="9532"/>
                  </a:cubicBezTo>
                  <a:cubicBezTo>
                    <a:pt x="200645" y="7673"/>
                    <a:pt x="199503" y="5911"/>
                    <a:pt x="198035" y="4443"/>
                  </a:cubicBezTo>
                  <a:cubicBezTo>
                    <a:pt x="195081" y="1489"/>
                    <a:pt x="191202" y="1"/>
                    <a:pt x="187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1600993" y="3924435"/>
              <a:ext cx="556508" cy="682130"/>
            </a:xfrm>
            <a:custGeom>
              <a:avLst/>
              <a:gdLst/>
              <a:ahLst/>
              <a:cxnLst/>
              <a:rect l="l" t="t" r="r" b="b"/>
              <a:pathLst>
                <a:path w="105200" h="128947" extrusionOk="0">
                  <a:moveTo>
                    <a:pt x="35458" y="0"/>
                  </a:moveTo>
                  <a:cubicBezTo>
                    <a:pt x="32262" y="0"/>
                    <a:pt x="29326" y="1403"/>
                    <a:pt x="27336" y="3686"/>
                  </a:cubicBezTo>
                  <a:cubicBezTo>
                    <a:pt x="27336" y="3686"/>
                    <a:pt x="1" y="110549"/>
                    <a:pt x="48930" y="128947"/>
                  </a:cubicBezTo>
                  <a:lnTo>
                    <a:pt x="82855" y="128947"/>
                  </a:lnTo>
                  <a:lnTo>
                    <a:pt x="104482" y="105917"/>
                  </a:lnTo>
                  <a:cubicBezTo>
                    <a:pt x="105200" y="103503"/>
                    <a:pt x="105069" y="100894"/>
                    <a:pt x="104025" y="98512"/>
                  </a:cubicBezTo>
                  <a:lnTo>
                    <a:pt x="87911" y="61684"/>
                  </a:lnTo>
                  <a:cubicBezTo>
                    <a:pt x="86215" y="57770"/>
                    <a:pt x="82333" y="55258"/>
                    <a:pt x="78060" y="55258"/>
                  </a:cubicBezTo>
                  <a:lnTo>
                    <a:pt x="76396" y="55258"/>
                  </a:lnTo>
                  <a:cubicBezTo>
                    <a:pt x="72319" y="55258"/>
                    <a:pt x="68600" y="52942"/>
                    <a:pt x="66773" y="49289"/>
                  </a:cubicBezTo>
                  <a:lnTo>
                    <a:pt x="45081" y="5937"/>
                  </a:lnTo>
                  <a:cubicBezTo>
                    <a:pt x="43255" y="2284"/>
                    <a:pt x="39536" y="0"/>
                    <a:pt x="35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1468294" y="3943934"/>
              <a:ext cx="391545" cy="662631"/>
            </a:xfrm>
            <a:custGeom>
              <a:avLst/>
              <a:gdLst/>
              <a:ahLst/>
              <a:cxnLst/>
              <a:rect l="l" t="t" r="r" b="b"/>
              <a:pathLst>
                <a:path w="74016" h="125261" extrusionOk="0">
                  <a:moveTo>
                    <a:pt x="52421" y="0"/>
                  </a:moveTo>
                  <a:lnTo>
                    <a:pt x="52421" y="0"/>
                  </a:lnTo>
                  <a:cubicBezTo>
                    <a:pt x="51279" y="1338"/>
                    <a:pt x="50431" y="2969"/>
                    <a:pt x="50040" y="4795"/>
                  </a:cubicBezTo>
                  <a:lnTo>
                    <a:pt x="43842" y="33664"/>
                  </a:lnTo>
                  <a:cubicBezTo>
                    <a:pt x="43092" y="37187"/>
                    <a:pt x="40645" y="40090"/>
                    <a:pt x="37318" y="41395"/>
                  </a:cubicBezTo>
                  <a:lnTo>
                    <a:pt x="17061" y="49517"/>
                  </a:lnTo>
                  <a:cubicBezTo>
                    <a:pt x="13832" y="50789"/>
                    <a:pt x="11450" y="53562"/>
                    <a:pt x="10602" y="56889"/>
                  </a:cubicBezTo>
                  <a:lnTo>
                    <a:pt x="425" y="97632"/>
                  </a:lnTo>
                  <a:cubicBezTo>
                    <a:pt x="66" y="99100"/>
                    <a:pt x="1" y="100600"/>
                    <a:pt x="262" y="102035"/>
                  </a:cubicBezTo>
                  <a:lnTo>
                    <a:pt x="20682" y="125261"/>
                  </a:lnTo>
                  <a:lnTo>
                    <a:pt x="74015" y="125261"/>
                  </a:lnTo>
                  <a:cubicBezTo>
                    <a:pt x="45669" y="80376"/>
                    <a:pt x="48963" y="24987"/>
                    <a:pt x="524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1355098" y="4703885"/>
              <a:ext cx="1071939" cy="194476"/>
            </a:xfrm>
            <a:custGeom>
              <a:avLst/>
              <a:gdLst/>
              <a:ahLst/>
              <a:cxnLst/>
              <a:rect l="l" t="t" r="r" b="b"/>
              <a:pathLst>
                <a:path w="202635" h="36763" extrusionOk="0">
                  <a:moveTo>
                    <a:pt x="15364" y="0"/>
                  </a:moveTo>
                  <a:cubicBezTo>
                    <a:pt x="11482" y="0"/>
                    <a:pt x="7568" y="1501"/>
                    <a:pt x="4600" y="4469"/>
                  </a:cubicBezTo>
                  <a:lnTo>
                    <a:pt x="0" y="9069"/>
                  </a:lnTo>
                  <a:lnTo>
                    <a:pt x="0" y="18430"/>
                  </a:lnTo>
                  <a:cubicBezTo>
                    <a:pt x="0" y="28575"/>
                    <a:pt x="8220" y="36763"/>
                    <a:pt x="18365" y="36763"/>
                  </a:cubicBezTo>
                  <a:lnTo>
                    <a:pt x="184270" y="36763"/>
                  </a:lnTo>
                  <a:cubicBezTo>
                    <a:pt x="194415" y="36763"/>
                    <a:pt x="202635" y="28575"/>
                    <a:pt x="202635" y="18430"/>
                  </a:cubicBezTo>
                  <a:lnTo>
                    <a:pt x="202635" y="9069"/>
                  </a:lnTo>
                  <a:lnTo>
                    <a:pt x="198035" y="4469"/>
                  </a:lnTo>
                  <a:cubicBezTo>
                    <a:pt x="195067" y="1501"/>
                    <a:pt x="191177" y="17"/>
                    <a:pt x="187287" y="17"/>
                  </a:cubicBezTo>
                  <a:cubicBezTo>
                    <a:pt x="183397" y="17"/>
                    <a:pt x="179507" y="1501"/>
                    <a:pt x="176539" y="4469"/>
                  </a:cubicBezTo>
                  <a:cubicBezTo>
                    <a:pt x="173571" y="7438"/>
                    <a:pt x="169689" y="8905"/>
                    <a:pt x="165807" y="8905"/>
                  </a:cubicBezTo>
                  <a:cubicBezTo>
                    <a:pt x="161893" y="8905"/>
                    <a:pt x="158011" y="7438"/>
                    <a:pt x="155042" y="4469"/>
                  </a:cubicBezTo>
                  <a:cubicBezTo>
                    <a:pt x="152074" y="1501"/>
                    <a:pt x="148192" y="0"/>
                    <a:pt x="144311" y="0"/>
                  </a:cubicBezTo>
                  <a:cubicBezTo>
                    <a:pt x="140396" y="0"/>
                    <a:pt x="136514" y="1501"/>
                    <a:pt x="133546" y="4469"/>
                  </a:cubicBezTo>
                  <a:cubicBezTo>
                    <a:pt x="130578" y="7438"/>
                    <a:pt x="126696" y="8905"/>
                    <a:pt x="122814" y="8905"/>
                  </a:cubicBezTo>
                  <a:cubicBezTo>
                    <a:pt x="118932" y="8905"/>
                    <a:pt x="115018" y="7438"/>
                    <a:pt x="112050" y="4469"/>
                  </a:cubicBezTo>
                  <a:cubicBezTo>
                    <a:pt x="110255" y="2642"/>
                    <a:pt x="108070" y="1370"/>
                    <a:pt x="105754" y="685"/>
                  </a:cubicBezTo>
                  <a:cubicBezTo>
                    <a:pt x="104319" y="229"/>
                    <a:pt x="102818" y="0"/>
                    <a:pt x="101318" y="0"/>
                  </a:cubicBezTo>
                  <a:cubicBezTo>
                    <a:pt x="97436" y="0"/>
                    <a:pt x="93554" y="1501"/>
                    <a:pt x="90586" y="4469"/>
                  </a:cubicBezTo>
                  <a:cubicBezTo>
                    <a:pt x="87617" y="7438"/>
                    <a:pt x="83703" y="8905"/>
                    <a:pt x="79821" y="8905"/>
                  </a:cubicBezTo>
                  <a:cubicBezTo>
                    <a:pt x="75939" y="8905"/>
                    <a:pt x="72058" y="7438"/>
                    <a:pt x="69089" y="4469"/>
                  </a:cubicBezTo>
                  <a:cubicBezTo>
                    <a:pt x="67523" y="2903"/>
                    <a:pt x="65697" y="1729"/>
                    <a:pt x="63739" y="1011"/>
                  </a:cubicBezTo>
                  <a:cubicBezTo>
                    <a:pt x="62011" y="326"/>
                    <a:pt x="60184" y="0"/>
                    <a:pt x="58325" y="0"/>
                  </a:cubicBezTo>
                  <a:cubicBezTo>
                    <a:pt x="54443" y="0"/>
                    <a:pt x="50561" y="1501"/>
                    <a:pt x="47593" y="4469"/>
                  </a:cubicBezTo>
                  <a:cubicBezTo>
                    <a:pt x="44624" y="7438"/>
                    <a:pt x="40742" y="8905"/>
                    <a:pt x="36861" y="8905"/>
                  </a:cubicBezTo>
                  <a:cubicBezTo>
                    <a:pt x="32946" y="8905"/>
                    <a:pt x="29065" y="7438"/>
                    <a:pt x="26096" y="4469"/>
                  </a:cubicBezTo>
                  <a:cubicBezTo>
                    <a:pt x="23128" y="1501"/>
                    <a:pt x="19246" y="0"/>
                    <a:pt x="15364" y="0"/>
                  </a:cubicBezTo>
                  <a:close/>
                </a:path>
              </a:pathLst>
            </a:custGeom>
            <a:solidFill>
              <a:srgbClr val="B1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2052669" y="4476970"/>
              <a:ext cx="285676" cy="178262"/>
            </a:xfrm>
            <a:custGeom>
              <a:avLst/>
              <a:gdLst/>
              <a:ahLst/>
              <a:cxnLst/>
              <a:rect l="l" t="t" r="r" b="b"/>
              <a:pathLst>
                <a:path w="54003" h="33698" extrusionOk="0">
                  <a:moveTo>
                    <a:pt x="54002" y="0"/>
                  </a:moveTo>
                  <a:lnTo>
                    <a:pt x="54002" y="0"/>
                  </a:lnTo>
                  <a:cubicBezTo>
                    <a:pt x="50610" y="294"/>
                    <a:pt x="47283" y="1762"/>
                    <a:pt x="44673" y="4371"/>
                  </a:cubicBezTo>
                  <a:cubicBezTo>
                    <a:pt x="41705" y="7340"/>
                    <a:pt x="37823" y="8840"/>
                    <a:pt x="33941" y="8840"/>
                  </a:cubicBezTo>
                  <a:cubicBezTo>
                    <a:pt x="32473" y="8840"/>
                    <a:pt x="31005" y="8612"/>
                    <a:pt x="29603" y="8188"/>
                  </a:cubicBezTo>
                  <a:cubicBezTo>
                    <a:pt x="29603" y="8188"/>
                    <a:pt x="28561" y="8090"/>
                    <a:pt x="26915" y="8090"/>
                  </a:cubicBezTo>
                  <a:cubicBezTo>
                    <a:pt x="19535" y="8090"/>
                    <a:pt x="1" y="10053"/>
                    <a:pt x="7682" y="31576"/>
                  </a:cubicBezTo>
                  <a:lnTo>
                    <a:pt x="11694" y="33011"/>
                  </a:lnTo>
                  <a:cubicBezTo>
                    <a:pt x="13019" y="33469"/>
                    <a:pt x="14389" y="33697"/>
                    <a:pt x="15757" y="33697"/>
                  </a:cubicBezTo>
                  <a:cubicBezTo>
                    <a:pt x="17219" y="33697"/>
                    <a:pt x="18679" y="33436"/>
                    <a:pt x="20078" y="32914"/>
                  </a:cubicBezTo>
                  <a:lnTo>
                    <a:pt x="36257" y="26846"/>
                  </a:lnTo>
                  <a:cubicBezTo>
                    <a:pt x="38964" y="25835"/>
                    <a:pt x="41248" y="23878"/>
                    <a:pt x="42651" y="21334"/>
                  </a:cubicBezTo>
                  <a:lnTo>
                    <a:pt x="52828" y="3034"/>
                  </a:lnTo>
                  <a:cubicBezTo>
                    <a:pt x="53350" y="2055"/>
                    <a:pt x="53741" y="1044"/>
                    <a:pt x="54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1826009" y="4476621"/>
              <a:ext cx="383260" cy="167391"/>
            </a:xfrm>
            <a:custGeom>
              <a:avLst/>
              <a:gdLst/>
              <a:ahLst/>
              <a:cxnLst/>
              <a:rect l="l" t="t" r="r" b="b"/>
              <a:pathLst>
                <a:path w="72450" h="31643" extrusionOk="0">
                  <a:moveTo>
                    <a:pt x="12299" y="1"/>
                  </a:moveTo>
                  <a:cubicBezTo>
                    <a:pt x="8417" y="1"/>
                    <a:pt x="4535" y="1469"/>
                    <a:pt x="1567" y="4437"/>
                  </a:cubicBezTo>
                  <a:cubicBezTo>
                    <a:pt x="1045" y="4926"/>
                    <a:pt x="523" y="5383"/>
                    <a:pt x="1" y="5807"/>
                  </a:cubicBezTo>
                  <a:lnTo>
                    <a:pt x="4307" y="12560"/>
                  </a:lnTo>
                  <a:cubicBezTo>
                    <a:pt x="5775" y="14876"/>
                    <a:pt x="7960" y="16604"/>
                    <a:pt x="10537" y="17518"/>
                  </a:cubicBezTo>
                  <a:lnTo>
                    <a:pt x="50529" y="31642"/>
                  </a:lnTo>
                  <a:lnTo>
                    <a:pt x="72450" y="8254"/>
                  </a:lnTo>
                  <a:cubicBezTo>
                    <a:pt x="70101" y="7569"/>
                    <a:pt x="67883" y="6297"/>
                    <a:pt x="66023" y="4437"/>
                  </a:cubicBezTo>
                  <a:cubicBezTo>
                    <a:pt x="64784" y="3198"/>
                    <a:pt x="63414" y="2252"/>
                    <a:pt x="61946" y="1534"/>
                  </a:cubicBezTo>
                  <a:cubicBezTo>
                    <a:pt x="59826" y="490"/>
                    <a:pt x="57575" y="1"/>
                    <a:pt x="55292" y="1"/>
                  </a:cubicBezTo>
                  <a:cubicBezTo>
                    <a:pt x="51377" y="1"/>
                    <a:pt x="47495" y="1469"/>
                    <a:pt x="44527" y="4437"/>
                  </a:cubicBezTo>
                  <a:cubicBezTo>
                    <a:pt x="41559" y="7406"/>
                    <a:pt x="37677" y="8906"/>
                    <a:pt x="33795" y="8906"/>
                  </a:cubicBezTo>
                  <a:cubicBezTo>
                    <a:pt x="29913" y="8906"/>
                    <a:pt x="25999" y="7406"/>
                    <a:pt x="23031" y="4437"/>
                  </a:cubicBezTo>
                  <a:cubicBezTo>
                    <a:pt x="20095" y="1469"/>
                    <a:pt x="16180" y="1"/>
                    <a:pt x="12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1727826" y="4476621"/>
              <a:ext cx="425877" cy="213981"/>
            </a:xfrm>
            <a:custGeom>
              <a:avLst/>
              <a:gdLst/>
              <a:ahLst/>
              <a:cxnLst/>
              <a:rect l="l" t="t" r="r" b="b"/>
              <a:pathLst>
                <a:path w="80506" h="40450" extrusionOk="0">
                  <a:moveTo>
                    <a:pt x="30859" y="1"/>
                  </a:moveTo>
                  <a:cubicBezTo>
                    <a:pt x="26977" y="1"/>
                    <a:pt x="23095" y="1469"/>
                    <a:pt x="20127" y="4437"/>
                  </a:cubicBezTo>
                  <a:cubicBezTo>
                    <a:pt x="18822" y="5742"/>
                    <a:pt x="17354" y="6753"/>
                    <a:pt x="15821" y="7471"/>
                  </a:cubicBezTo>
                  <a:lnTo>
                    <a:pt x="15788" y="7471"/>
                  </a:lnTo>
                  <a:cubicBezTo>
                    <a:pt x="15560" y="7895"/>
                    <a:pt x="0" y="37938"/>
                    <a:pt x="36795" y="40450"/>
                  </a:cubicBezTo>
                  <a:lnTo>
                    <a:pt x="39829" y="33860"/>
                  </a:lnTo>
                  <a:cubicBezTo>
                    <a:pt x="41591" y="30076"/>
                    <a:pt x="45374" y="27630"/>
                    <a:pt x="49582" y="27630"/>
                  </a:cubicBezTo>
                  <a:lnTo>
                    <a:pt x="55845" y="27630"/>
                  </a:lnTo>
                  <a:cubicBezTo>
                    <a:pt x="59173" y="27630"/>
                    <a:pt x="62304" y="26097"/>
                    <a:pt x="64359" y="23455"/>
                  </a:cubicBezTo>
                  <a:lnTo>
                    <a:pt x="78679" y="5057"/>
                  </a:lnTo>
                  <a:cubicBezTo>
                    <a:pt x="79527" y="3980"/>
                    <a:pt x="80115" y="2774"/>
                    <a:pt x="80506" y="1534"/>
                  </a:cubicBezTo>
                  <a:cubicBezTo>
                    <a:pt x="78386" y="490"/>
                    <a:pt x="76135" y="1"/>
                    <a:pt x="73852" y="1"/>
                  </a:cubicBezTo>
                  <a:cubicBezTo>
                    <a:pt x="69937" y="1"/>
                    <a:pt x="66055" y="1469"/>
                    <a:pt x="63087" y="4437"/>
                  </a:cubicBezTo>
                  <a:cubicBezTo>
                    <a:pt x="60119" y="7406"/>
                    <a:pt x="56237" y="8906"/>
                    <a:pt x="52355" y="8906"/>
                  </a:cubicBezTo>
                  <a:cubicBezTo>
                    <a:pt x="48473" y="8906"/>
                    <a:pt x="44559" y="7406"/>
                    <a:pt x="41591" y="4437"/>
                  </a:cubicBezTo>
                  <a:cubicBezTo>
                    <a:pt x="38655" y="1469"/>
                    <a:pt x="34740" y="1"/>
                    <a:pt x="30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1469674" y="4476621"/>
              <a:ext cx="452803" cy="332529"/>
            </a:xfrm>
            <a:custGeom>
              <a:avLst/>
              <a:gdLst/>
              <a:ahLst/>
              <a:cxnLst/>
              <a:rect l="l" t="t" r="r" b="b"/>
              <a:pathLst>
                <a:path w="85596" h="62860" extrusionOk="0">
                  <a:moveTo>
                    <a:pt x="36666" y="1"/>
                  </a:moveTo>
                  <a:cubicBezTo>
                    <a:pt x="32784" y="1"/>
                    <a:pt x="28902" y="1469"/>
                    <a:pt x="25934" y="4437"/>
                  </a:cubicBezTo>
                  <a:cubicBezTo>
                    <a:pt x="22965" y="7406"/>
                    <a:pt x="19083" y="8873"/>
                    <a:pt x="15169" y="8873"/>
                  </a:cubicBezTo>
                  <a:cubicBezTo>
                    <a:pt x="11287" y="8873"/>
                    <a:pt x="7406" y="7406"/>
                    <a:pt x="4437" y="4437"/>
                  </a:cubicBezTo>
                  <a:cubicBezTo>
                    <a:pt x="3100" y="3100"/>
                    <a:pt x="1599" y="2089"/>
                    <a:pt x="1" y="1338"/>
                  </a:cubicBezTo>
                  <a:lnTo>
                    <a:pt x="1" y="1338"/>
                  </a:lnTo>
                  <a:cubicBezTo>
                    <a:pt x="66" y="1893"/>
                    <a:pt x="197" y="2447"/>
                    <a:pt x="392" y="2969"/>
                  </a:cubicBezTo>
                  <a:lnTo>
                    <a:pt x="6623" y="21693"/>
                  </a:lnTo>
                  <a:cubicBezTo>
                    <a:pt x="7862" y="25347"/>
                    <a:pt x="10929" y="28087"/>
                    <a:pt x="14745" y="28837"/>
                  </a:cubicBezTo>
                  <a:lnTo>
                    <a:pt x="32784" y="32458"/>
                  </a:lnTo>
                  <a:cubicBezTo>
                    <a:pt x="36796" y="33241"/>
                    <a:pt x="39993" y="36242"/>
                    <a:pt x="41069" y="40189"/>
                  </a:cubicBezTo>
                  <a:lnTo>
                    <a:pt x="42080" y="43972"/>
                  </a:lnTo>
                  <a:lnTo>
                    <a:pt x="61326" y="62859"/>
                  </a:lnTo>
                  <a:lnTo>
                    <a:pt x="84095" y="43646"/>
                  </a:lnTo>
                  <a:lnTo>
                    <a:pt x="85595" y="40450"/>
                  </a:lnTo>
                  <a:cubicBezTo>
                    <a:pt x="76592" y="30174"/>
                    <a:pt x="69742" y="18986"/>
                    <a:pt x="64588" y="7471"/>
                  </a:cubicBezTo>
                  <a:cubicBezTo>
                    <a:pt x="62566" y="8417"/>
                    <a:pt x="60380" y="8873"/>
                    <a:pt x="58162" y="8873"/>
                  </a:cubicBezTo>
                  <a:cubicBezTo>
                    <a:pt x="54280" y="8873"/>
                    <a:pt x="50399" y="7406"/>
                    <a:pt x="47430" y="4437"/>
                  </a:cubicBezTo>
                  <a:cubicBezTo>
                    <a:pt x="44462" y="1469"/>
                    <a:pt x="40580" y="1"/>
                    <a:pt x="36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1692277" y="4703885"/>
              <a:ext cx="222259" cy="129938"/>
            </a:xfrm>
            <a:custGeom>
              <a:avLst/>
              <a:gdLst/>
              <a:ahLst/>
              <a:cxnLst/>
              <a:rect l="l" t="t" r="r" b="b"/>
              <a:pathLst>
                <a:path w="42015" h="24563" extrusionOk="0">
                  <a:moveTo>
                    <a:pt x="37579" y="0"/>
                  </a:moveTo>
                  <a:cubicBezTo>
                    <a:pt x="33697" y="0"/>
                    <a:pt x="29815" y="1501"/>
                    <a:pt x="26847" y="4469"/>
                  </a:cubicBezTo>
                  <a:cubicBezTo>
                    <a:pt x="23878" y="7438"/>
                    <a:pt x="19964" y="8905"/>
                    <a:pt x="16082" y="8905"/>
                  </a:cubicBezTo>
                  <a:cubicBezTo>
                    <a:pt x="12200" y="8905"/>
                    <a:pt x="8319" y="7438"/>
                    <a:pt x="5350" y="4469"/>
                  </a:cubicBezTo>
                  <a:cubicBezTo>
                    <a:pt x="3784" y="2903"/>
                    <a:pt x="1958" y="1729"/>
                    <a:pt x="0" y="1011"/>
                  </a:cubicBezTo>
                  <a:lnTo>
                    <a:pt x="0" y="1011"/>
                  </a:lnTo>
                  <a:lnTo>
                    <a:pt x="4274" y="16636"/>
                  </a:lnTo>
                  <a:cubicBezTo>
                    <a:pt x="5546" y="21334"/>
                    <a:pt x="9819" y="24563"/>
                    <a:pt x="14647" y="24563"/>
                  </a:cubicBezTo>
                  <a:lnTo>
                    <a:pt x="24107" y="24563"/>
                  </a:lnTo>
                  <a:cubicBezTo>
                    <a:pt x="28315" y="24563"/>
                    <a:pt x="32131" y="22117"/>
                    <a:pt x="33893" y="18333"/>
                  </a:cubicBezTo>
                  <a:lnTo>
                    <a:pt x="42015" y="685"/>
                  </a:lnTo>
                  <a:cubicBezTo>
                    <a:pt x="40580" y="229"/>
                    <a:pt x="39079" y="0"/>
                    <a:pt x="375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565101" y="4312176"/>
              <a:ext cx="126664" cy="100949"/>
            </a:xfrm>
            <a:custGeom>
              <a:avLst/>
              <a:gdLst/>
              <a:ahLst/>
              <a:cxnLst/>
              <a:rect l="l" t="t" r="r" b="b"/>
              <a:pathLst>
                <a:path w="23944" h="19083" extrusionOk="0">
                  <a:moveTo>
                    <a:pt x="11972" y="0"/>
                  </a:moveTo>
                  <a:cubicBezTo>
                    <a:pt x="5350" y="0"/>
                    <a:pt x="1" y="4273"/>
                    <a:pt x="1" y="9558"/>
                  </a:cubicBezTo>
                  <a:cubicBezTo>
                    <a:pt x="1" y="14810"/>
                    <a:pt x="5350" y="19083"/>
                    <a:pt x="11972" y="19083"/>
                  </a:cubicBezTo>
                  <a:cubicBezTo>
                    <a:pt x="18561" y="19083"/>
                    <a:pt x="23944" y="14810"/>
                    <a:pt x="23944" y="9558"/>
                  </a:cubicBezTo>
                  <a:cubicBezTo>
                    <a:pt x="23944" y="4273"/>
                    <a:pt x="18561" y="0"/>
                    <a:pt x="119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908321" y="4312176"/>
              <a:ext cx="126664" cy="100949"/>
            </a:xfrm>
            <a:custGeom>
              <a:avLst/>
              <a:gdLst/>
              <a:ahLst/>
              <a:cxnLst/>
              <a:rect l="l" t="t" r="r" b="b"/>
              <a:pathLst>
                <a:path w="23944" h="19083" extrusionOk="0">
                  <a:moveTo>
                    <a:pt x="11972" y="0"/>
                  </a:moveTo>
                  <a:cubicBezTo>
                    <a:pt x="5350" y="0"/>
                    <a:pt x="1" y="4273"/>
                    <a:pt x="1" y="9558"/>
                  </a:cubicBezTo>
                  <a:cubicBezTo>
                    <a:pt x="1" y="14810"/>
                    <a:pt x="5350" y="19083"/>
                    <a:pt x="11972" y="19083"/>
                  </a:cubicBezTo>
                  <a:cubicBezTo>
                    <a:pt x="18561" y="19083"/>
                    <a:pt x="23944" y="14810"/>
                    <a:pt x="23944" y="9558"/>
                  </a:cubicBezTo>
                  <a:cubicBezTo>
                    <a:pt x="23944" y="4273"/>
                    <a:pt x="18561" y="0"/>
                    <a:pt x="119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1338880" y="3908041"/>
              <a:ext cx="1104383" cy="1006712"/>
            </a:xfrm>
            <a:custGeom>
              <a:avLst/>
              <a:gdLst/>
              <a:ahLst/>
              <a:cxnLst/>
              <a:rect l="l" t="t" r="r" b="b"/>
              <a:pathLst>
                <a:path w="208768" h="190305" extrusionOk="0">
                  <a:moveTo>
                    <a:pt x="85007" y="6133"/>
                  </a:moveTo>
                  <a:cubicBezTo>
                    <a:pt x="87943" y="6133"/>
                    <a:pt x="90585" y="7764"/>
                    <a:pt x="91890" y="10406"/>
                  </a:cubicBezTo>
                  <a:lnTo>
                    <a:pt x="113582" y="53758"/>
                  </a:lnTo>
                  <a:cubicBezTo>
                    <a:pt x="115931" y="58488"/>
                    <a:pt x="120694" y="61391"/>
                    <a:pt x="125945" y="61391"/>
                  </a:cubicBezTo>
                  <a:cubicBezTo>
                    <a:pt x="125964" y="61397"/>
                    <a:pt x="126001" y="61399"/>
                    <a:pt x="126054" y="61399"/>
                  </a:cubicBezTo>
                  <a:cubicBezTo>
                    <a:pt x="126215" y="61399"/>
                    <a:pt x="126526" y="61380"/>
                    <a:pt x="126941" y="61380"/>
                  </a:cubicBezTo>
                  <a:cubicBezTo>
                    <a:pt x="128817" y="61380"/>
                    <a:pt x="132816" y="61765"/>
                    <a:pt x="134655" y="66023"/>
                  </a:cubicBezTo>
                  <a:lnTo>
                    <a:pt x="150769" y="102818"/>
                  </a:lnTo>
                  <a:cubicBezTo>
                    <a:pt x="151063" y="103471"/>
                    <a:pt x="151258" y="104156"/>
                    <a:pt x="151356" y="104841"/>
                  </a:cubicBezTo>
                  <a:cubicBezTo>
                    <a:pt x="150028" y="104546"/>
                    <a:pt x="148685" y="104400"/>
                    <a:pt x="147350" y="104400"/>
                  </a:cubicBezTo>
                  <a:cubicBezTo>
                    <a:pt x="142622" y="104400"/>
                    <a:pt x="137995" y="106230"/>
                    <a:pt x="134459" y="109766"/>
                  </a:cubicBezTo>
                  <a:cubicBezTo>
                    <a:pt x="132094" y="112131"/>
                    <a:pt x="128987" y="113314"/>
                    <a:pt x="125880" y="113314"/>
                  </a:cubicBezTo>
                  <a:cubicBezTo>
                    <a:pt x="122773" y="113314"/>
                    <a:pt x="119666" y="112131"/>
                    <a:pt x="117301" y="109766"/>
                  </a:cubicBezTo>
                  <a:cubicBezTo>
                    <a:pt x="113729" y="106194"/>
                    <a:pt x="109056" y="104408"/>
                    <a:pt x="104384" y="104408"/>
                  </a:cubicBezTo>
                  <a:cubicBezTo>
                    <a:pt x="99711" y="104408"/>
                    <a:pt x="95038" y="106194"/>
                    <a:pt x="91466" y="109766"/>
                  </a:cubicBezTo>
                  <a:cubicBezTo>
                    <a:pt x="89101" y="112131"/>
                    <a:pt x="85994" y="113314"/>
                    <a:pt x="82887" y="113314"/>
                  </a:cubicBezTo>
                  <a:cubicBezTo>
                    <a:pt x="79780" y="113314"/>
                    <a:pt x="76673" y="112131"/>
                    <a:pt x="74308" y="109766"/>
                  </a:cubicBezTo>
                  <a:cubicBezTo>
                    <a:pt x="70736" y="106194"/>
                    <a:pt x="66063" y="104408"/>
                    <a:pt x="61395" y="104408"/>
                  </a:cubicBezTo>
                  <a:cubicBezTo>
                    <a:pt x="56726" y="104408"/>
                    <a:pt x="52061" y="106194"/>
                    <a:pt x="48506" y="109766"/>
                  </a:cubicBezTo>
                  <a:cubicBezTo>
                    <a:pt x="46124" y="112131"/>
                    <a:pt x="43009" y="113314"/>
                    <a:pt x="39898" y="113314"/>
                  </a:cubicBezTo>
                  <a:cubicBezTo>
                    <a:pt x="36787" y="113314"/>
                    <a:pt x="33680" y="112131"/>
                    <a:pt x="31315" y="109766"/>
                  </a:cubicBezTo>
                  <a:cubicBezTo>
                    <a:pt x="30206" y="108625"/>
                    <a:pt x="28966" y="107679"/>
                    <a:pt x="27629" y="106896"/>
                  </a:cubicBezTo>
                  <a:cubicBezTo>
                    <a:pt x="27629" y="105624"/>
                    <a:pt x="26879" y="109049"/>
                    <a:pt x="38035" y="64425"/>
                  </a:cubicBezTo>
                  <a:cubicBezTo>
                    <a:pt x="38622" y="62043"/>
                    <a:pt x="40351" y="60054"/>
                    <a:pt x="42634" y="59140"/>
                  </a:cubicBezTo>
                  <a:lnTo>
                    <a:pt x="62924" y="51018"/>
                  </a:lnTo>
                  <a:cubicBezTo>
                    <a:pt x="67197" y="49322"/>
                    <a:pt x="70328" y="45603"/>
                    <a:pt x="71307" y="41101"/>
                  </a:cubicBezTo>
                  <a:lnTo>
                    <a:pt x="77472" y="12233"/>
                  </a:lnTo>
                  <a:cubicBezTo>
                    <a:pt x="78222" y="8710"/>
                    <a:pt x="81387" y="6133"/>
                    <a:pt x="85007" y="6133"/>
                  </a:cubicBezTo>
                  <a:close/>
                  <a:moveTo>
                    <a:pt x="130675" y="33664"/>
                  </a:moveTo>
                  <a:cubicBezTo>
                    <a:pt x="134263" y="33664"/>
                    <a:pt x="137558" y="35784"/>
                    <a:pt x="139026" y="39079"/>
                  </a:cubicBezTo>
                  <a:lnTo>
                    <a:pt x="148779" y="60739"/>
                  </a:lnTo>
                  <a:cubicBezTo>
                    <a:pt x="150639" y="64849"/>
                    <a:pt x="154194" y="67915"/>
                    <a:pt x="158500" y="69155"/>
                  </a:cubicBezTo>
                  <a:cubicBezTo>
                    <a:pt x="166198" y="71992"/>
                    <a:pt x="172233" y="71275"/>
                    <a:pt x="174940" y="77277"/>
                  </a:cubicBezTo>
                  <a:lnTo>
                    <a:pt x="185411" y="100502"/>
                  </a:lnTo>
                  <a:cubicBezTo>
                    <a:pt x="186031" y="101872"/>
                    <a:pt x="186292" y="103405"/>
                    <a:pt x="186227" y="104873"/>
                  </a:cubicBezTo>
                  <a:cubicBezTo>
                    <a:pt x="182932" y="105656"/>
                    <a:pt x="179899" y="107320"/>
                    <a:pt x="177452" y="109766"/>
                  </a:cubicBezTo>
                  <a:cubicBezTo>
                    <a:pt x="175087" y="112131"/>
                    <a:pt x="171980" y="113314"/>
                    <a:pt x="168873" y="113314"/>
                  </a:cubicBezTo>
                  <a:cubicBezTo>
                    <a:pt x="165766" y="113314"/>
                    <a:pt x="162659" y="112131"/>
                    <a:pt x="160294" y="109766"/>
                  </a:cubicBezTo>
                  <a:cubicBezTo>
                    <a:pt x="159413" y="108886"/>
                    <a:pt x="158467" y="108103"/>
                    <a:pt x="157456" y="107450"/>
                  </a:cubicBezTo>
                  <a:cubicBezTo>
                    <a:pt x="157717" y="105069"/>
                    <a:pt x="157358" y="102655"/>
                    <a:pt x="156380" y="100372"/>
                  </a:cubicBezTo>
                  <a:lnTo>
                    <a:pt x="140265" y="63577"/>
                  </a:lnTo>
                  <a:cubicBezTo>
                    <a:pt x="138080" y="58520"/>
                    <a:pt x="133089" y="55291"/>
                    <a:pt x="127609" y="55291"/>
                  </a:cubicBezTo>
                  <a:cubicBezTo>
                    <a:pt x="127583" y="55286"/>
                    <a:pt x="127542" y="55284"/>
                    <a:pt x="127486" y="55284"/>
                  </a:cubicBezTo>
                  <a:cubicBezTo>
                    <a:pt x="127300" y="55284"/>
                    <a:pt x="126953" y="55307"/>
                    <a:pt x="126497" y="55307"/>
                  </a:cubicBezTo>
                  <a:cubicBezTo>
                    <a:pt x="124649" y="55307"/>
                    <a:pt x="121014" y="54921"/>
                    <a:pt x="119063" y="51018"/>
                  </a:cubicBezTo>
                  <a:lnTo>
                    <a:pt x="111658" y="36208"/>
                  </a:lnTo>
                  <a:cubicBezTo>
                    <a:pt x="113354" y="34610"/>
                    <a:pt x="115605" y="33664"/>
                    <a:pt x="117986" y="33664"/>
                  </a:cubicBezTo>
                  <a:close/>
                  <a:moveTo>
                    <a:pt x="182639" y="113322"/>
                  </a:moveTo>
                  <a:lnTo>
                    <a:pt x="174908" y="127316"/>
                  </a:lnTo>
                  <a:cubicBezTo>
                    <a:pt x="173864" y="129240"/>
                    <a:pt x="172135" y="130708"/>
                    <a:pt x="170113" y="131491"/>
                  </a:cubicBezTo>
                  <a:lnTo>
                    <a:pt x="153933" y="137591"/>
                  </a:lnTo>
                  <a:cubicBezTo>
                    <a:pt x="152900" y="137991"/>
                    <a:pt x="151816" y="138187"/>
                    <a:pt x="150732" y="138187"/>
                  </a:cubicBezTo>
                  <a:cubicBezTo>
                    <a:pt x="149695" y="138187"/>
                    <a:pt x="148659" y="138007"/>
                    <a:pt x="147670" y="137656"/>
                  </a:cubicBezTo>
                  <a:lnTo>
                    <a:pt x="138765" y="134492"/>
                  </a:lnTo>
                  <a:cubicBezTo>
                    <a:pt x="139319" y="133970"/>
                    <a:pt x="139841" y="133416"/>
                    <a:pt x="140298" y="132829"/>
                  </a:cubicBezTo>
                  <a:cubicBezTo>
                    <a:pt x="155988" y="112637"/>
                    <a:pt x="154781" y="114235"/>
                    <a:pt x="155271" y="113485"/>
                  </a:cubicBezTo>
                  <a:lnTo>
                    <a:pt x="155271" y="113485"/>
                  </a:lnTo>
                  <a:cubicBezTo>
                    <a:pt x="155499" y="113681"/>
                    <a:pt x="155727" y="113876"/>
                    <a:pt x="155956" y="114072"/>
                  </a:cubicBezTo>
                  <a:cubicBezTo>
                    <a:pt x="159511" y="117644"/>
                    <a:pt x="164184" y="119430"/>
                    <a:pt x="168857" y="119430"/>
                  </a:cubicBezTo>
                  <a:cubicBezTo>
                    <a:pt x="173530" y="119430"/>
                    <a:pt x="178202" y="117644"/>
                    <a:pt x="181758" y="114072"/>
                  </a:cubicBezTo>
                  <a:cubicBezTo>
                    <a:pt x="182051" y="113811"/>
                    <a:pt x="182345" y="113550"/>
                    <a:pt x="182639" y="113322"/>
                  </a:cubicBezTo>
                  <a:close/>
                  <a:moveTo>
                    <a:pt x="147391" y="110521"/>
                  </a:moveTo>
                  <a:cubicBezTo>
                    <a:pt x="148170" y="110521"/>
                    <a:pt x="148952" y="110595"/>
                    <a:pt x="149725" y="110745"/>
                  </a:cubicBezTo>
                  <a:lnTo>
                    <a:pt x="135470" y="129077"/>
                  </a:lnTo>
                  <a:cubicBezTo>
                    <a:pt x="134002" y="130969"/>
                    <a:pt x="131784" y="132046"/>
                    <a:pt x="129370" y="132046"/>
                  </a:cubicBezTo>
                  <a:lnTo>
                    <a:pt x="123107" y="132046"/>
                  </a:lnTo>
                  <a:cubicBezTo>
                    <a:pt x="117725" y="132046"/>
                    <a:pt x="112799" y="135210"/>
                    <a:pt x="110549" y="140070"/>
                  </a:cubicBezTo>
                  <a:lnTo>
                    <a:pt x="107091" y="147605"/>
                  </a:lnTo>
                  <a:cubicBezTo>
                    <a:pt x="106174" y="147468"/>
                    <a:pt x="105255" y="147400"/>
                    <a:pt x="104341" y="147400"/>
                  </a:cubicBezTo>
                  <a:cubicBezTo>
                    <a:pt x="99599" y="147400"/>
                    <a:pt x="94994" y="149231"/>
                    <a:pt x="91466" y="152759"/>
                  </a:cubicBezTo>
                  <a:cubicBezTo>
                    <a:pt x="89101" y="155124"/>
                    <a:pt x="85994" y="156307"/>
                    <a:pt x="82887" y="156307"/>
                  </a:cubicBezTo>
                  <a:cubicBezTo>
                    <a:pt x="79780" y="156307"/>
                    <a:pt x="76673" y="155124"/>
                    <a:pt x="74308" y="152759"/>
                  </a:cubicBezTo>
                  <a:cubicBezTo>
                    <a:pt x="72840" y="151291"/>
                    <a:pt x="71177" y="150117"/>
                    <a:pt x="69382" y="149236"/>
                  </a:cubicBezTo>
                  <a:cubicBezTo>
                    <a:pt x="69056" y="148617"/>
                    <a:pt x="68045" y="138928"/>
                    <a:pt x="58096" y="136939"/>
                  </a:cubicBezTo>
                  <a:lnTo>
                    <a:pt x="40057" y="133318"/>
                  </a:lnTo>
                  <a:cubicBezTo>
                    <a:pt x="37350" y="132796"/>
                    <a:pt x="35132" y="130839"/>
                    <a:pt x="34251" y="128196"/>
                  </a:cubicBezTo>
                  <a:lnTo>
                    <a:pt x="30434" y="116812"/>
                  </a:lnTo>
                  <a:lnTo>
                    <a:pt x="30434" y="116812"/>
                  </a:lnTo>
                  <a:cubicBezTo>
                    <a:pt x="33310" y="118554"/>
                    <a:pt x="36587" y="119435"/>
                    <a:pt x="39876" y="119435"/>
                  </a:cubicBezTo>
                  <a:cubicBezTo>
                    <a:pt x="44535" y="119435"/>
                    <a:pt x="49217" y="117667"/>
                    <a:pt x="52812" y="114072"/>
                  </a:cubicBezTo>
                  <a:cubicBezTo>
                    <a:pt x="55193" y="111707"/>
                    <a:pt x="58300" y="110525"/>
                    <a:pt x="61403" y="110525"/>
                  </a:cubicBezTo>
                  <a:cubicBezTo>
                    <a:pt x="64506" y="110525"/>
                    <a:pt x="67605" y="111707"/>
                    <a:pt x="69970" y="114072"/>
                  </a:cubicBezTo>
                  <a:cubicBezTo>
                    <a:pt x="73541" y="117644"/>
                    <a:pt x="78214" y="119430"/>
                    <a:pt x="82887" y="119430"/>
                  </a:cubicBezTo>
                  <a:cubicBezTo>
                    <a:pt x="87560" y="119430"/>
                    <a:pt x="92233" y="117644"/>
                    <a:pt x="95805" y="114072"/>
                  </a:cubicBezTo>
                  <a:cubicBezTo>
                    <a:pt x="98169" y="111707"/>
                    <a:pt x="101277" y="110525"/>
                    <a:pt x="104384" y="110525"/>
                  </a:cubicBezTo>
                  <a:cubicBezTo>
                    <a:pt x="107491" y="110525"/>
                    <a:pt x="110598" y="111707"/>
                    <a:pt x="112963" y="114072"/>
                  </a:cubicBezTo>
                  <a:cubicBezTo>
                    <a:pt x="116534" y="117644"/>
                    <a:pt x="121207" y="119430"/>
                    <a:pt x="125880" y="119430"/>
                  </a:cubicBezTo>
                  <a:cubicBezTo>
                    <a:pt x="130553" y="119430"/>
                    <a:pt x="135226" y="117644"/>
                    <a:pt x="138798" y="114072"/>
                  </a:cubicBezTo>
                  <a:cubicBezTo>
                    <a:pt x="141174" y="111721"/>
                    <a:pt x="144262" y="110521"/>
                    <a:pt x="147391" y="110521"/>
                  </a:cubicBezTo>
                  <a:close/>
                  <a:moveTo>
                    <a:pt x="191055" y="110549"/>
                  </a:moveTo>
                  <a:lnTo>
                    <a:pt x="191055" y="110549"/>
                  </a:lnTo>
                  <a:cubicBezTo>
                    <a:pt x="197611" y="110908"/>
                    <a:pt x="202635" y="116486"/>
                    <a:pt x="202635" y="123043"/>
                  </a:cubicBezTo>
                  <a:lnTo>
                    <a:pt x="202635" y="152172"/>
                  </a:lnTo>
                  <a:cubicBezTo>
                    <a:pt x="199158" y="148997"/>
                    <a:pt x="194746" y="147398"/>
                    <a:pt x="190331" y="147398"/>
                  </a:cubicBezTo>
                  <a:cubicBezTo>
                    <a:pt x="185676" y="147398"/>
                    <a:pt x="181018" y="149176"/>
                    <a:pt x="177452" y="152759"/>
                  </a:cubicBezTo>
                  <a:cubicBezTo>
                    <a:pt x="175087" y="155124"/>
                    <a:pt x="171980" y="156307"/>
                    <a:pt x="168869" y="156307"/>
                  </a:cubicBezTo>
                  <a:cubicBezTo>
                    <a:pt x="165758" y="156307"/>
                    <a:pt x="162643" y="155124"/>
                    <a:pt x="160261" y="152759"/>
                  </a:cubicBezTo>
                  <a:cubicBezTo>
                    <a:pt x="156706" y="149187"/>
                    <a:pt x="152041" y="147401"/>
                    <a:pt x="147372" y="147401"/>
                  </a:cubicBezTo>
                  <a:cubicBezTo>
                    <a:pt x="142704" y="147401"/>
                    <a:pt x="138031" y="149187"/>
                    <a:pt x="134459" y="152759"/>
                  </a:cubicBezTo>
                  <a:cubicBezTo>
                    <a:pt x="132094" y="155124"/>
                    <a:pt x="128987" y="156307"/>
                    <a:pt x="125880" y="156307"/>
                  </a:cubicBezTo>
                  <a:cubicBezTo>
                    <a:pt x="122773" y="156307"/>
                    <a:pt x="119666" y="155124"/>
                    <a:pt x="117301" y="152759"/>
                  </a:cubicBezTo>
                  <a:cubicBezTo>
                    <a:pt x="115996" y="151454"/>
                    <a:pt x="114528" y="150378"/>
                    <a:pt x="112930" y="149530"/>
                  </a:cubicBezTo>
                  <a:lnTo>
                    <a:pt x="116127" y="142647"/>
                  </a:lnTo>
                  <a:cubicBezTo>
                    <a:pt x="117366" y="139907"/>
                    <a:pt x="120106" y="138178"/>
                    <a:pt x="123107" y="138178"/>
                  </a:cubicBezTo>
                  <a:cubicBezTo>
                    <a:pt x="130088" y="138178"/>
                    <a:pt x="129729" y="138178"/>
                    <a:pt x="130643" y="138113"/>
                  </a:cubicBezTo>
                  <a:lnTo>
                    <a:pt x="145615" y="143430"/>
                  </a:lnTo>
                  <a:cubicBezTo>
                    <a:pt x="147245" y="144005"/>
                    <a:pt x="148970" y="144299"/>
                    <a:pt x="150707" y="144299"/>
                  </a:cubicBezTo>
                  <a:cubicBezTo>
                    <a:pt x="152516" y="144299"/>
                    <a:pt x="154339" y="143981"/>
                    <a:pt x="156086" y="143332"/>
                  </a:cubicBezTo>
                  <a:lnTo>
                    <a:pt x="172266" y="137200"/>
                  </a:lnTo>
                  <a:cubicBezTo>
                    <a:pt x="175658" y="135927"/>
                    <a:pt x="178496" y="133448"/>
                    <a:pt x="180257" y="130252"/>
                  </a:cubicBezTo>
                  <a:cubicBezTo>
                    <a:pt x="191381" y="110125"/>
                    <a:pt x="190598" y="111560"/>
                    <a:pt x="191055" y="110549"/>
                  </a:cubicBezTo>
                  <a:close/>
                  <a:moveTo>
                    <a:pt x="104351" y="153510"/>
                  </a:moveTo>
                  <a:lnTo>
                    <a:pt x="97925" y="167471"/>
                  </a:lnTo>
                  <a:cubicBezTo>
                    <a:pt x="96653" y="170211"/>
                    <a:pt x="93913" y="171972"/>
                    <a:pt x="90912" y="171972"/>
                  </a:cubicBezTo>
                  <a:lnTo>
                    <a:pt x="81452" y="171972"/>
                  </a:lnTo>
                  <a:cubicBezTo>
                    <a:pt x="77994" y="171972"/>
                    <a:pt x="74928" y="169624"/>
                    <a:pt x="74014" y="166296"/>
                  </a:cubicBezTo>
                  <a:lnTo>
                    <a:pt x="71992" y="158827"/>
                  </a:lnTo>
                  <a:lnTo>
                    <a:pt x="71992" y="158827"/>
                  </a:lnTo>
                  <a:cubicBezTo>
                    <a:pt x="75189" y="161210"/>
                    <a:pt x="79038" y="162424"/>
                    <a:pt x="82901" y="162424"/>
                  </a:cubicBezTo>
                  <a:cubicBezTo>
                    <a:pt x="87552" y="162424"/>
                    <a:pt x="92223" y="160664"/>
                    <a:pt x="95805" y="157065"/>
                  </a:cubicBezTo>
                  <a:cubicBezTo>
                    <a:pt x="98088" y="154782"/>
                    <a:pt x="101122" y="153510"/>
                    <a:pt x="104351" y="153510"/>
                  </a:cubicBezTo>
                  <a:close/>
                  <a:moveTo>
                    <a:pt x="85007" y="0"/>
                  </a:moveTo>
                  <a:cubicBezTo>
                    <a:pt x="78549" y="0"/>
                    <a:pt x="72840" y="4600"/>
                    <a:pt x="71503" y="10928"/>
                  </a:cubicBezTo>
                  <a:lnTo>
                    <a:pt x="65305" y="39797"/>
                  </a:lnTo>
                  <a:cubicBezTo>
                    <a:pt x="64783" y="42341"/>
                    <a:pt x="63022" y="44396"/>
                    <a:pt x="60640" y="45342"/>
                  </a:cubicBezTo>
                  <a:lnTo>
                    <a:pt x="40383" y="53464"/>
                  </a:lnTo>
                  <a:cubicBezTo>
                    <a:pt x="36273" y="55095"/>
                    <a:pt x="33174" y="58651"/>
                    <a:pt x="32098" y="62924"/>
                  </a:cubicBezTo>
                  <a:cubicBezTo>
                    <a:pt x="21040" y="107189"/>
                    <a:pt x="21823" y="103895"/>
                    <a:pt x="21692" y="104710"/>
                  </a:cubicBezTo>
                  <a:cubicBezTo>
                    <a:pt x="20577" y="104510"/>
                    <a:pt x="19473" y="104413"/>
                    <a:pt x="18389" y="104413"/>
                  </a:cubicBezTo>
                  <a:cubicBezTo>
                    <a:pt x="8367" y="104413"/>
                    <a:pt x="0" y="112652"/>
                    <a:pt x="0" y="123043"/>
                  </a:cubicBezTo>
                  <a:lnTo>
                    <a:pt x="0" y="134916"/>
                  </a:lnTo>
                  <a:cubicBezTo>
                    <a:pt x="0" y="136612"/>
                    <a:pt x="1370" y="137982"/>
                    <a:pt x="3066" y="137982"/>
                  </a:cubicBezTo>
                  <a:cubicBezTo>
                    <a:pt x="4763" y="137982"/>
                    <a:pt x="6133" y="136612"/>
                    <a:pt x="6133" y="134916"/>
                  </a:cubicBezTo>
                  <a:lnTo>
                    <a:pt x="6133" y="123043"/>
                  </a:lnTo>
                  <a:cubicBezTo>
                    <a:pt x="6133" y="115968"/>
                    <a:pt x="11800" y="110520"/>
                    <a:pt x="18392" y="110520"/>
                  </a:cubicBezTo>
                  <a:cubicBezTo>
                    <a:pt x="19612" y="110520"/>
                    <a:pt x="20863" y="110706"/>
                    <a:pt x="22116" y="111104"/>
                  </a:cubicBezTo>
                  <a:cubicBezTo>
                    <a:pt x="22312" y="111756"/>
                    <a:pt x="21236" y="108527"/>
                    <a:pt x="28445" y="130154"/>
                  </a:cubicBezTo>
                  <a:cubicBezTo>
                    <a:pt x="30010" y="134851"/>
                    <a:pt x="33990" y="138374"/>
                    <a:pt x="38850" y="139320"/>
                  </a:cubicBezTo>
                  <a:lnTo>
                    <a:pt x="56922" y="142941"/>
                  </a:lnTo>
                  <a:cubicBezTo>
                    <a:pt x="59433" y="143430"/>
                    <a:pt x="61488" y="145126"/>
                    <a:pt x="62467" y="147442"/>
                  </a:cubicBezTo>
                  <a:cubicBezTo>
                    <a:pt x="62089" y="147420"/>
                    <a:pt x="61714" y="147408"/>
                    <a:pt x="61341" y="147408"/>
                  </a:cubicBezTo>
                  <a:cubicBezTo>
                    <a:pt x="56339" y="147408"/>
                    <a:pt x="51815" y="149420"/>
                    <a:pt x="48506" y="152759"/>
                  </a:cubicBezTo>
                  <a:cubicBezTo>
                    <a:pt x="46124" y="155124"/>
                    <a:pt x="43009" y="156307"/>
                    <a:pt x="39898" y="156307"/>
                  </a:cubicBezTo>
                  <a:cubicBezTo>
                    <a:pt x="36787" y="156307"/>
                    <a:pt x="33680" y="155124"/>
                    <a:pt x="31315" y="152759"/>
                  </a:cubicBezTo>
                  <a:cubicBezTo>
                    <a:pt x="27749" y="149176"/>
                    <a:pt x="23082" y="147398"/>
                    <a:pt x="18423" y="147398"/>
                  </a:cubicBezTo>
                  <a:cubicBezTo>
                    <a:pt x="14005" y="147398"/>
                    <a:pt x="9594" y="148997"/>
                    <a:pt x="6133" y="152172"/>
                  </a:cubicBezTo>
                  <a:lnTo>
                    <a:pt x="6133" y="147344"/>
                  </a:lnTo>
                  <a:cubicBezTo>
                    <a:pt x="6133" y="145648"/>
                    <a:pt x="4763" y="144278"/>
                    <a:pt x="3066" y="144278"/>
                  </a:cubicBezTo>
                  <a:cubicBezTo>
                    <a:pt x="1370" y="144278"/>
                    <a:pt x="0" y="145648"/>
                    <a:pt x="0" y="147344"/>
                  </a:cubicBezTo>
                  <a:lnTo>
                    <a:pt x="0" y="168873"/>
                  </a:lnTo>
                  <a:cubicBezTo>
                    <a:pt x="0" y="180682"/>
                    <a:pt x="9590" y="190305"/>
                    <a:pt x="21399" y="190305"/>
                  </a:cubicBezTo>
                  <a:lnTo>
                    <a:pt x="137949" y="190305"/>
                  </a:lnTo>
                  <a:cubicBezTo>
                    <a:pt x="139646" y="190305"/>
                    <a:pt x="141016" y="188935"/>
                    <a:pt x="141016" y="187238"/>
                  </a:cubicBezTo>
                  <a:cubicBezTo>
                    <a:pt x="141016" y="185542"/>
                    <a:pt x="139646" y="184172"/>
                    <a:pt x="137949" y="184172"/>
                  </a:cubicBezTo>
                  <a:lnTo>
                    <a:pt x="21399" y="184172"/>
                  </a:lnTo>
                  <a:cubicBezTo>
                    <a:pt x="12983" y="184172"/>
                    <a:pt x="6133" y="177322"/>
                    <a:pt x="6133" y="168873"/>
                  </a:cubicBezTo>
                  <a:lnTo>
                    <a:pt x="6133" y="160784"/>
                  </a:lnTo>
                  <a:lnTo>
                    <a:pt x="9819" y="157065"/>
                  </a:lnTo>
                  <a:cubicBezTo>
                    <a:pt x="12200" y="154700"/>
                    <a:pt x="15307" y="153518"/>
                    <a:pt x="18414" y="153518"/>
                  </a:cubicBezTo>
                  <a:cubicBezTo>
                    <a:pt x="21521" y="153518"/>
                    <a:pt x="24628" y="154700"/>
                    <a:pt x="27009" y="157065"/>
                  </a:cubicBezTo>
                  <a:cubicBezTo>
                    <a:pt x="30565" y="160637"/>
                    <a:pt x="35229" y="162423"/>
                    <a:pt x="39898" y="162423"/>
                  </a:cubicBezTo>
                  <a:cubicBezTo>
                    <a:pt x="44567" y="162423"/>
                    <a:pt x="49240" y="160637"/>
                    <a:pt x="52812" y="157065"/>
                  </a:cubicBezTo>
                  <a:cubicBezTo>
                    <a:pt x="55179" y="154723"/>
                    <a:pt x="58269" y="153523"/>
                    <a:pt x="61400" y="153523"/>
                  </a:cubicBezTo>
                  <a:cubicBezTo>
                    <a:pt x="62367" y="153523"/>
                    <a:pt x="63339" y="153637"/>
                    <a:pt x="64294" y="153868"/>
                  </a:cubicBezTo>
                  <a:lnTo>
                    <a:pt x="68143" y="167895"/>
                  </a:lnTo>
                  <a:cubicBezTo>
                    <a:pt x="69774" y="173897"/>
                    <a:pt x="75254" y="178072"/>
                    <a:pt x="81452" y="178072"/>
                  </a:cubicBezTo>
                  <a:lnTo>
                    <a:pt x="90912" y="178072"/>
                  </a:lnTo>
                  <a:cubicBezTo>
                    <a:pt x="96294" y="178072"/>
                    <a:pt x="101219" y="174941"/>
                    <a:pt x="103470" y="170048"/>
                  </a:cubicBezTo>
                  <a:lnTo>
                    <a:pt x="110386" y="155108"/>
                  </a:lnTo>
                  <a:cubicBezTo>
                    <a:pt x="111299" y="155630"/>
                    <a:pt x="112180" y="156282"/>
                    <a:pt x="112963" y="157065"/>
                  </a:cubicBezTo>
                  <a:cubicBezTo>
                    <a:pt x="116534" y="160637"/>
                    <a:pt x="121207" y="162423"/>
                    <a:pt x="125880" y="162423"/>
                  </a:cubicBezTo>
                  <a:cubicBezTo>
                    <a:pt x="130553" y="162423"/>
                    <a:pt x="135226" y="160637"/>
                    <a:pt x="138798" y="157065"/>
                  </a:cubicBezTo>
                  <a:cubicBezTo>
                    <a:pt x="141162" y="154700"/>
                    <a:pt x="144261" y="153518"/>
                    <a:pt x="147364" y="153518"/>
                  </a:cubicBezTo>
                  <a:cubicBezTo>
                    <a:pt x="150467" y="153518"/>
                    <a:pt x="153574" y="154700"/>
                    <a:pt x="155956" y="157065"/>
                  </a:cubicBezTo>
                  <a:cubicBezTo>
                    <a:pt x="159511" y="160637"/>
                    <a:pt x="164184" y="162423"/>
                    <a:pt x="168861" y="162423"/>
                  </a:cubicBezTo>
                  <a:cubicBezTo>
                    <a:pt x="173538" y="162423"/>
                    <a:pt x="178219" y="160637"/>
                    <a:pt x="181791" y="157065"/>
                  </a:cubicBezTo>
                  <a:cubicBezTo>
                    <a:pt x="184155" y="154700"/>
                    <a:pt x="187254" y="153518"/>
                    <a:pt x="190357" y="153518"/>
                  </a:cubicBezTo>
                  <a:cubicBezTo>
                    <a:pt x="193460" y="153518"/>
                    <a:pt x="196567" y="154700"/>
                    <a:pt x="198949" y="157065"/>
                  </a:cubicBezTo>
                  <a:lnTo>
                    <a:pt x="202667" y="160784"/>
                  </a:lnTo>
                  <a:lnTo>
                    <a:pt x="202667" y="168873"/>
                  </a:lnTo>
                  <a:cubicBezTo>
                    <a:pt x="202667" y="177322"/>
                    <a:pt x="195784" y="184172"/>
                    <a:pt x="187369" y="184172"/>
                  </a:cubicBezTo>
                  <a:lnTo>
                    <a:pt x="150541" y="184172"/>
                  </a:lnTo>
                  <a:cubicBezTo>
                    <a:pt x="148844" y="184172"/>
                    <a:pt x="147474" y="185542"/>
                    <a:pt x="147474" y="187238"/>
                  </a:cubicBezTo>
                  <a:cubicBezTo>
                    <a:pt x="147474" y="188935"/>
                    <a:pt x="148844" y="190305"/>
                    <a:pt x="150541" y="190305"/>
                  </a:cubicBezTo>
                  <a:lnTo>
                    <a:pt x="187369" y="190305"/>
                  </a:lnTo>
                  <a:cubicBezTo>
                    <a:pt x="199177" y="190305"/>
                    <a:pt x="208767" y="180682"/>
                    <a:pt x="208767" y="168873"/>
                  </a:cubicBezTo>
                  <a:lnTo>
                    <a:pt x="208767" y="123043"/>
                  </a:lnTo>
                  <a:cubicBezTo>
                    <a:pt x="208767" y="113518"/>
                    <a:pt x="201656" y="105526"/>
                    <a:pt x="192359" y="104514"/>
                  </a:cubicBezTo>
                  <a:cubicBezTo>
                    <a:pt x="192359" y="102296"/>
                    <a:pt x="191935" y="100046"/>
                    <a:pt x="190989" y="97990"/>
                  </a:cubicBezTo>
                  <a:lnTo>
                    <a:pt x="180518" y="74765"/>
                  </a:lnTo>
                  <a:cubicBezTo>
                    <a:pt x="176278" y="65338"/>
                    <a:pt x="167014" y="65990"/>
                    <a:pt x="160196" y="63283"/>
                  </a:cubicBezTo>
                  <a:cubicBezTo>
                    <a:pt x="157587" y="62533"/>
                    <a:pt x="155466" y="60673"/>
                    <a:pt x="154357" y="58194"/>
                  </a:cubicBezTo>
                  <a:lnTo>
                    <a:pt x="144604" y="36567"/>
                  </a:lnTo>
                  <a:cubicBezTo>
                    <a:pt x="142125" y="31087"/>
                    <a:pt x="136677" y="27532"/>
                    <a:pt x="130675" y="27532"/>
                  </a:cubicBezTo>
                  <a:lnTo>
                    <a:pt x="117986" y="27532"/>
                  </a:lnTo>
                  <a:cubicBezTo>
                    <a:pt x="114659" y="27532"/>
                    <a:pt x="111462" y="28641"/>
                    <a:pt x="108852" y="30598"/>
                  </a:cubicBezTo>
                  <a:lnTo>
                    <a:pt x="97370" y="7666"/>
                  </a:lnTo>
                  <a:cubicBezTo>
                    <a:pt x="95022" y="2936"/>
                    <a:pt x="90292" y="0"/>
                    <a:pt x="8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1619286" y="4281791"/>
              <a:ext cx="91977" cy="45013"/>
            </a:xfrm>
            <a:custGeom>
              <a:avLst/>
              <a:gdLst/>
              <a:ahLst/>
              <a:cxnLst/>
              <a:rect l="l" t="t" r="r" b="b"/>
              <a:pathLst>
                <a:path w="17387" h="8509" extrusionOk="0">
                  <a:moveTo>
                    <a:pt x="3409" y="0"/>
                  </a:moveTo>
                  <a:cubicBezTo>
                    <a:pt x="2697" y="0"/>
                    <a:pt x="1982" y="248"/>
                    <a:pt x="1403" y="753"/>
                  </a:cubicBezTo>
                  <a:cubicBezTo>
                    <a:pt x="131" y="1862"/>
                    <a:pt x="0" y="3787"/>
                    <a:pt x="1109" y="5059"/>
                  </a:cubicBezTo>
                  <a:cubicBezTo>
                    <a:pt x="3115" y="7359"/>
                    <a:pt x="5904" y="8509"/>
                    <a:pt x="8693" y="8509"/>
                  </a:cubicBezTo>
                  <a:cubicBezTo>
                    <a:pt x="11482" y="8509"/>
                    <a:pt x="14271" y="7359"/>
                    <a:pt x="16278" y="5059"/>
                  </a:cubicBezTo>
                  <a:cubicBezTo>
                    <a:pt x="17387" y="3787"/>
                    <a:pt x="17256" y="1862"/>
                    <a:pt x="15984" y="753"/>
                  </a:cubicBezTo>
                  <a:cubicBezTo>
                    <a:pt x="15404" y="248"/>
                    <a:pt x="14690" y="0"/>
                    <a:pt x="13978" y="0"/>
                  </a:cubicBezTo>
                  <a:cubicBezTo>
                    <a:pt x="13128" y="0"/>
                    <a:pt x="12282" y="354"/>
                    <a:pt x="11678" y="1047"/>
                  </a:cubicBezTo>
                  <a:cubicBezTo>
                    <a:pt x="10879" y="1944"/>
                    <a:pt x="9786" y="2392"/>
                    <a:pt x="8693" y="2392"/>
                  </a:cubicBezTo>
                  <a:cubicBezTo>
                    <a:pt x="7601" y="2392"/>
                    <a:pt x="6508" y="1944"/>
                    <a:pt x="5709" y="1047"/>
                  </a:cubicBezTo>
                  <a:cubicBezTo>
                    <a:pt x="5105" y="354"/>
                    <a:pt x="4259" y="0"/>
                    <a:pt x="3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1888647" y="4281791"/>
              <a:ext cx="92152" cy="45013"/>
            </a:xfrm>
            <a:custGeom>
              <a:avLst/>
              <a:gdLst/>
              <a:ahLst/>
              <a:cxnLst/>
              <a:rect l="l" t="t" r="r" b="b"/>
              <a:pathLst>
                <a:path w="17420" h="8509" extrusionOk="0">
                  <a:moveTo>
                    <a:pt x="3424" y="0"/>
                  </a:moveTo>
                  <a:cubicBezTo>
                    <a:pt x="2705" y="0"/>
                    <a:pt x="1983" y="248"/>
                    <a:pt x="1404" y="753"/>
                  </a:cubicBezTo>
                  <a:cubicBezTo>
                    <a:pt x="131" y="1862"/>
                    <a:pt x="1" y="3787"/>
                    <a:pt x="1110" y="5059"/>
                  </a:cubicBezTo>
                  <a:cubicBezTo>
                    <a:pt x="3132" y="7359"/>
                    <a:pt x="5930" y="8509"/>
                    <a:pt x="8719" y="8509"/>
                  </a:cubicBezTo>
                  <a:cubicBezTo>
                    <a:pt x="11508" y="8509"/>
                    <a:pt x="14288" y="7359"/>
                    <a:pt x="16278" y="5059"/>
                  </a:cubicBezTo>
                  <a:cubicBezTo>
                    <a:pt x="17420" y="3787"/>
                    <a:pt x="17257" y="1862"/>
                    <a:pt x="15985" y="753"/>
                  </a:cubicBezTo>
                  <a:cubicBezTo>
                    <a:pt x="15405" y="248"/>
                    <a:pt x="14690" y="0"/>
                    <a:pt x="13979" y="0"/>
                  </a:cubicBezTo>
                  <a:cubicBezTo>
                    <a:pt x="13128" y="0"/>
                    <a:pt x="12283" y="354"/>
                    <a:pt x="11679" y="1047"/>
                  </a:cubicBezTo>
                  <a:cubicBezTo>
                    <a:pt x="10896" y="1944"/>
                    <a:pt x="9803" y="2392"/>
                    <a:pt x="8710" y="2392"/>
                  </a:cubicBezTo>
                  <a:cubicBezTo>
                    <a:pt x="7618" y="2392"/>
                    <a:pt x="6525" y="1944"/>
                    <a:pt x="5742" y="1047"/>
                  </a:cubicBezTo>
                  <a:cubicBezTo>
                    <a:pt x="5138" y="354"/>
                    <a:pt x="4283" y="0"/>
                    <a:pt x="3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1716706" y="4286493"/>
              <a:ext cx="166524" cy="96606"/>
            </a:xfrm>
            <a:custGeom>
              <a:avLst/>
              <a:gdLst/>
              <a:ahLst/>
              <a:cxnLst/>
              <a:rect l="l" t="t" r="r" b="b"/>
              <a:pathLst>
                <a:path w="31479" h="18262" extrusionOk="0">
                  <a:moveTo>
                    <a:pt x="23700" y="6093"/>
                  </a:moveTo>
                  <a:cubicBezTo>
                    <a:pt x="24356" y="6093"/>
                    <a:pt x="24555" y="6320"/>
                    <a:pt x="24824" y="6714"/>
                  </a:cubicBezTo>
                  <a:cubicBezTo>
                    <a:pt x="25640" y="7921"/>
                    <a:pt x="22149" y="12129"/>
                    <a:pt x="15723" y="12129"/>
                  </a:cubicBezTo>
                  <a:cubicBezTo>
                    <a:pt x="9330" y="12129"/>
                    <a:pt x="5807" y="7921"/>
                    <a:pt x="6622" y="6714"/>
                  </a:cubicBezTo>
                  <a:cubicBezTo>
                    <a:pt x="6904" y="6310"/>
                    <a:pt x="7128" y="6095"/>
                    <a:pt x="7760" y="6095"/>
                  </a:cubicBezTo>
                  <a:cubicBezTo>
                    <a:pt x="8300" y="6095"/>
                    <a:pt x="9140" y="6253"/>
                    <a:pt x="10569" y="6584"/>
                  </a:cubicBezTo>
                  <a:cubicBezTo>
                    <a:pt x="12740" y="7077"/>
                    <a:pt x="14231" y="7330"/>
                    <a:pt x="15736" y="7330"/>
                  </a:cubicBezTo>
                  <a:cubicBezTo>
                    <a:pt x="17216" y="7330"/>
                    <a:pt x="18710" y="7085"/>
                    <a:pt x="20877" y="6584"/>
                  </a:cubicBezTo>
                  <a:cubicBezTo>
                    <a:pt x="22318" y="6246"/>
                    <a:pt x="23162" y="6093"/>
                    <a:pt x="23700" y="6093"/>
                  </a:cubicBezTo>
                  <a:close/>
                  <a:moveTo>
                    <a:pt x="7760" y="1"/>
                  </a:moveTo>
                  <a:cubicBezTo>
                    <a:pt x="5578" y="1"/>
                    <a:pt x="3304" y="703"/>
                    <a:pt x="1566" y="3289"/>
                  </a:cubicBezTo>
                  <a:cubicBezTo>
                    <a:pt x="66" y="5508"/>
                    <a:pt x="1" y="8280"/>
                    <a:pt x="1371" y="10857"/>
                  </a:cubicBezTo>
                  <a:cubicBezTo>
                    <a:pt x="3687" y="15228"/>
                    <a:pt x="9591" y="18262"/>
                    <a:pt x="15723" y="18262"/>
                  </a:cubicBezTo>
                  <a:cubicBezTo>
                    <a:pt x="21888" y="18262"/>
                    <a:pt x="27793" y="15228"/>
                    <a:pt x="30109" y="10857"/>
                  </a:cubicBezTo>
                  <a:cubicBezTo>
                    <a:pt x="31479" y="8280"/>
                    <a:pt x="31413" y="5508"/>
                    <a:pt x="29913" y="3289"/>
                  </a:cubicBezTo>
                  <a:cubicBezTo>
                    <a:pt x="28156" y="703"/>
                    <a:pt x="25874" y="1"/>
                    <a:pt x="23689" y="1"/>
                  </a:cubicBezTo>
                  <a:cubicBezTo>
                    <a:pt x="22181" y="1"/>
                    <a:pt x="20719" y="335"/>
                    <a:pt x="19507" y="615"/>
                  </a:cubicBezTo>
                  <a:cubicBezTo>
                    <a:pt x="17795" y="1006"/>
                    <a:pt x="16759" y="1202"/>
                    <a:pt x="15723" y="1202"/>
                  </a:cubicBezTo>
                  <a:cubicBezTo>
                    <a:pt x="14688" y="1202"/>
                    <a:pt x="13652" y="1006"/>
                    <a:pt x="11939" y="615"/>
                  </a:cubicBezTo>
                  <a:cubicBezTo>
                    <a:pt x="10728" y="335"/>
                    <a:pt x="9266" y="1"/>
                    <a:pt x="7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47"/>
          <p:cNvGrpSpPr/>
          <p:nvPr/>
        </p:nvGrpSpPr>
        <p:grpSpPr>
          <a:xfrm>
            <a:off x="0" y="3795886"/>
            <a:ext cx="827584" cy="1080120"/>
            <a:chOff x="2270425" y="1777549"/>
            <a:chExt cx="1033223" cy="819850"/>
          </a:xfrm>
        </p:grpSpPr>
        <p:sp>
          <p:nvSpPr>
            <p:cNvPr id="1310" name="Google Shape;1310;p47"/>
            <p:cNvSpPr/>
            <p:nvPr/>
          </p:nvSpPr>
          <p:spPr>
            <a:xfrm>
              <a:off x="2270425" y="1777549"/>
              <a:ext cx="1033223" cy="819850"/>
            </a:xfrm>
            <a:custGeom>
              <a:avLst/>
              <a:gdLst/>
              <a:ahLst/>
              <a:cxnLst/>
              <a:rect l="l" t="t" r="r" b="b"/>
              <a:pathLst>
                <a:path w="54053" h="42896" extrusionOk="0">
                  <a:moveTo>
                    <a:pt x="4759" y="0"/>
                  </a:moveTo>
                  <a:cubicBezTo>
                    <a:pt x="3548" y="0"/>
                    <a:pt x="2333" y="457"/>
                    <a:pt x="1404" y="1370"/>
                  </a:cubicBezTo>
                  <a:cubicBezTo>
                    <a:pt x="490" y="2316"/>
                    <a:pt x="1" y="3523"/>
                    <a:pt x="1" y="4795"/>
                  </a:cubicBezTo>
                  <a:lnTo>
                    <a:pt x="1" y="17484"/>
                  </a:lnTo>
                  <a:cubicBezTo>
                    <a:pt x="1" y="17941"/>
                    <a:pt x="360" y="18267"/>
                    <a:pt x="751" y="18267"/>
                  </a:cubicBezTo>
                  <a:lnTo>
                    <a:pt x="751" y="19833"/>
                  </a:lnTo>
                  <a:cubicBezTo>
                    <a:pt x="327" y="19833"/>
                    <a:pt x="1" y="20225"/>
                    <a:pt x="1" y="20616"/>
                  </a:cubicBezTo>
                  <a:lnTo>
                    <a:pt x="1" y="37350"/>
                  </a:lnTo>
                  <a:cubicBezTo>
                    <a:pt x="1" y="40384"/>
                    <a:pt x="2480" y="42895"/>
                    <a:pt x="5546" y="42895"/>
                  </a:cubicBezTo>
                  <a:lnTo>
                    <a:pt x="31022" y="42895"/>
                  </a:lnTo>
                  <a:cubicBezTo>
                    <a:pt x="31479" y="42895"/>
                    <a:pt x="31805" y="42504"/>
                    <a:pt x="31805" y="42112"/>
                  </a:cubicBezTo>
                  <a:lnTo>
                    <a:pt x="33371" y="42112"/>
                  </a:lnTo>
                  <a:cubicBezTo>
                    <a:pt x="33371" y="42569"/>
                    <a:pt x="33763" y="42895"/>
                    <a:pt x="34154" y="42895"/>
                  </a:cubicBezTo>
                  <a:lnTo>
                    <a:pt x="48507" y="42895"/>
                  </a:lnTo>
                  <a:cubicBezTo>
                    <a:pt x="51573" y="42895"/>
                    <a:pt x="54052" y="40384"/>
                    <a:pt x="54052" y="37350"/>
                  </a:cubicBezTo>
                  <a:lnTo>
                    <a:pt x="54052" y="4763"/>
                  </a:lnTo>
                  <a:cubicBezTo>
                    <a:pt x="54052" y="3523"/>
                    <a:pt x="53530" y="2316"/>
                    <a:pt x="52649" y="1370"/>
                  </a:cubicBezTo>
                  <a:cubicBezTo>
                    <a:pt x="51720" y="457"/>
                    <a:pt x="50505" y="0"/>
                    <a:pt x="49294" y="0"/>
                  </a:cubicBezTo>
                  <a:cubicBezTo>
                    <a:pt x="48083" y="0"/>
                    <a:pt x="46876" y="457"/>
                    <a:pt x="45962" y="1370"/>
                  </a:cubicBezTo>
                  <a:cubicBezTo>
                    <a:pt x="45343" y="1990"/>
                    <a:pt x="44535" y="2300"/>
                    <a:pt x="43728" y="2300"/>
                  </a:cubicBezTo>
                  <a:cubicBezTo>
                    <a:pt x="42921" y="2300"/>
                    <a:pt x="42113" y="1990"/>
                    <a:pt x="41493" y="1370"/>
                  </a:cubicBezTo>
                  <a:cubicBezTo>
                    <a:pt x="40580" y="457"/>
                    <a:pt x="39373" y="0"/>
                    <a:pt x="38162" y="0"/>
                  </a:cubicBezTo>
                  <a:cubicBezTo>
                    <a:pt x="36951" y="0"/>
                    <a:pt x="35736" y="457"/>
                    <a:pt x="34806" y="1370"/>
                  </a:cubicBezTo>
                  <a:cubicBezTo>
                    <a:pt x="34203" y="1990"/>
                    <a:pt x="33396" y="2300"/>
                    <a:pt x="32588" y="2300"/>
                  </a:cubicBezTo>
                  <a:cubicBezTo>
                    <a:pt x="31781" y="2300"/>
                    <a:pt x="30974" y="1990"/>
                    <a:pt x="30370" y="1370"/>
                  </a:cubicBezTo>
                  <a:cubicBezTo>
                    <a:pt x="29457" y="457"/>
                    <a:pt x="28242" y="0"/>
                    <a:pt x="27027" y="0"/>
                  </a:cubicBezTo>
                  <a:cubicBezTo>
                    <a:pt x="25811" y="0"/>
                    <a:pt x="24596" y="457"/>
                    <a:pt x="23683" y="1370"/>
                  </a:cubicBezTo>
                  <a:cubicBezTo>
                    <a:pt x="23063" y="1990"/>
                    <a:pt x="22256" y="2300"/>
                    <a:pt x="21453" y="2300"/>
                  </a:cubicBezTo>
                  <a:cubicBezTo>
                    <a:pt x="20649" y="2300"/>
                    <a:pt x="19850" y="1990"/>
                    <a:pt x="19247" y="1370"/>
                  </a:cubicBezTo>
                  <a:cubicBezTo>
                    <a:pt x="18317" y="457"/>
                    <a:pt x="17102" y="0"/>
                    <a:pt x="15891" y="0"/>
                  </a:cubicBezTo>
                  <a:cubicBezTo>
                    <a:pt x="14680" y="0"/>
                    <a:pt x="13473" y="457"/>
                    <a:pt x="12560" y="1370"/>
                  </a:cubicBezTo>
                  <a:cubicBezTo>
                    <a:pt x="11940" y="1990"/>
                    <a:pt x="11133" y="2300"/>
                    <a:pt x="10325" y="2300"/>
                  </a:cubicBezTo>
                  <a:cubicBezTo>
                    <a:pt x="9518" y="2300"/>
                    <a:pt x="8710" y="1990"/>
                    <a:pt x="8091" y="1370"/>
                  </a:cubicBezTo>
                  <a:cubicBezTo>
                    <a:pt x="7177" y="457"/>
                    <a:pt x="5970" y="0"/>
                    <a:pt x="4759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1" name="Google Shape;1311;p47"/>
            <p:cNvGrpSpPr/>
            <p:nvPr/>
          </p:nvGrpSpPr>
          <p:grpSpPr>
            <a:xfrm>
              <a:off x="2293722" y="1824613"/>
              <a:ext cx="950009" cy="725715"/>
              <a:chOff x="2293722" y="1824613"/>
              <a:chExt cx="950009" cy="725715"/>
            </a:xfrm>
          </p:grpSpPr>
          <p:sp>
            <p:nvSpPr>
              <p:cNvPr id="1312" name="Google Shape;1312;p47"/>
              <p:cNvSpPr/>
              <p:nvPr/>
            </p:nvSpPr>
            <p:spPr>
              <a:xfrm>
                <a:off x="2371260" y="1837999"/>
                <a:ext cx="859045" cy="618230"/>
              </a:xfrm>
              <a:custGeom>
                <a:avLst/>
                <a:gdLst/>
                <a:ahLst/>
                <a:cxnLst/>
                <a:rect l="l" t="t" r="r" b="b"/>
                <a:pathLst>
                  <a:path w="196241" h="141229" extrusionOk="0">
                    <a:moveTo>
                      <a:pt x="180893" y="0"/>
                    </a:moveTo>
                    <a:cubicBezTo>
                      <a:pt x="177003" y="0"/>
                      <a:pt x="173113" y="1485"/>
                      <a:pt x="170145" y="4453"/>
                    </a:cubicBezTo>
                    <a:cubicBezTo>
                      <a:pt x="167177" y="7421"/>
                      <a:pt x="163295" y="8922"/>
                      <a:pt x="159413" y="8922"/>
                    </a:cubicBezTo>
                    <a:cubicBezTo>
                      <a:pt x="155499" y="8922"/>
                      <a:pt x="151617" y="7421"/>
                      <a:pt x="148648" y="4453"/>
                    </a:cubicBezTo>
                    <a:cubicBezTo>
                      <a:pt x="145680" y="1485"/>
                      <a:pt x="141798" y="17"/>
                      <a:pt x="137917" y="17"/>
                    </a:cubicBezTo>
                    <a:cubicBezTo>
                      <a:pt x="134002" y="17"/>
                      <a:pt x="130120" y="1485"/>
                      <a:pt x="127152" y="4453"/>
                    </a:cubicBezTo>
                    <a:cubicBezTo>
                      <a:pt x="124184" y="7421"/>
                      <a:pt x="120302" y="8922"/>
                      <a:pt x="116420" y="8922"/>
                    </a:cubicBezTo>
                    <a:cubicBezTo>
                      <a:pt x="112538" y="8922"/>
                      <a:pt x="108624" y="7421"/>
                      <a:pt x="105656" y="4453"/>
                    </a:cubicBezTo>
                    <a:cubicBezTo>
                      <a:pt x="102720" y="1485"/>
                      <a:pt x="98805" y="17"/>
                      <a:pt x="94924" y="17"/>
                    </a:cubicBezTo>
                    <a:cubicBezTo>
                      <a:pt x="91042" y="17"/>
                      <a:pt x="87160" y="1485"/>
                      <a:pt x="84192" y="4453"/>
                    </a:cubicBezTo>
                    <a:cubicBezTo>
                      <a:pt x="81223" y="7421"/>
                      <a:pt x="77309" y="8922"/>
                      <a:pt x="73427" y="8922"/>
                    </a:cubicBezTo>
                    <a:cubicBezTo>
                      <a:pt x="72285" y="8922"/>
                      <a:pt x="71144" y="8792"/>
                      <a:pt x="70035" y="8531"/>
                    </a:cubicBezTo>
                    <a:lnTo>
                      <a:pt x="70035" y="8531"/>
                    </a:lnTo>
                    <a:cubicBezTo>
                      <a:pt x="70034" y="8531"/>
                      <a:pt x="0" y="81306"/>
                      <a:pt x="80277" y="141228"/>
                    </a:cubicBezTo>
                    <a:lnTo>
                      <a:pt x="177876" y="141228"/>
                    </a:lnTo>
                    <a:cubicBezTo>
                      <a:pt x="188021" y="141228"/>
                      <a:pt x="196241" y="133041"/>
                      <a:pt x="196241" y="122896"/>
                    </a:cubicBezTo>
                    <a:lnTo>
                      <a:pt x="196241" y="15576"/>
                    </a:lnTo>
                    <a:cubicBezTo>
                      <a:pt x="196241" y="11401"/>
                      <a:pt x="194577" y="7421"/>
                      <a:pt x="191641" y="4453"/>
                    </a:cubicBezTo>
                    <a:cubicBezTo>
                      <a:pt x="188673" y="1485"/>
                      <a:pt x="184783" y="0"/>
                      <a:pt x="180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7"/>
              <p:cNvSpPr/>
              <p:nvPr/>
            </p:nvSpPr>
            <p:spPr>
              <a:xfrm>
                <a:off x="2343270" y="1838069"/>
                <a:ext cx="379407" cy="618160"/>
              </a:xfrm>
              <a:custGeom>
                <a:avLst/>
                <a:gdLst/>
                <a:ahLst/>
                <a:cxnLst/>
                <a:rect l="l" t="t" r="r" b="b"/>
                <a:pathLst>
                  <a:path w="86672" h="141213" extrusionOk="0">
                    <a:moveTo>
                      <a:pt x="15364" y="1"/>
                    </a:moveTo>
                    <a:cubicBezTo>
                      <a:pt x="11482" y="1"/>
                      <a:pt x="7568" y="1469"/>
                      <a:pt x="4600" y="4437"/>
                    </a:cubicBezTo>
                    <a:cubicBezTo>
                      <a:pt x="1664" y="7405"/>
                      <a:pt x="0" y="11385"/>
                      <a:pt x="0" y="15560"/>
                    </a:cubicBezTo>
                    <a:lnTo>
                      <a:pt x="0" y="122880"/>
                    </a:lnTo>
                    <a:cubicBezTo>
                      <a:pt x="0" y="133025"/>
                      <a:pt x="8220" y="141212"/>
                      <a:pt x="18365" y="141212"/>
                    </a:cubicBezTo>
                    <a:lnTo>
                      <a:pt x="86671" y="141212"/>
                    </a:lnTo>
                    <a:cubicBezTo>
                      <a:pt x="58977" y="97730"/>
                      <a:pt x="69742" y="35654"/>
                      <a:pt x="76429" y="8515"/>
                    </a:cubicBezTo>
                    <a:cubicBezTo>
                      <a:pt x="73754" y="7895"/>
                      <a:pt x="71177" y="6557"/>
                      <a:pt x="69089" y="4437"/>
                    </a:cubicBezTo>
                    <a:cubicBezTo>
                      <a:pt x="66121" y="1469"/>
                      <a:pt x="62239" y="1"/>
                      <a:pt x="58325" y="1"/>
                    </a:cubicBezTo>
                    <a:cubicBezTo>
                      <a:pt x="54443" y="1"/>
                      <a:pt x="50561" y="1469"/>
                      <a:pt x="47593" y="4437"/>
                    </a:cubicBezTo>
                    <a:cubicBezTo>
                      <a:pt x="44624" y="7405"/>
                      <a:pt x="40742" y="8906"/>
                      <a:pt x="36861" y="8906"/>
                    </a:cubicBezTo>
                    <a:cubicBezTo>
                      <a:pt x="32946" y="8906"/>
                      <a:pt x="29065" y="7405"/>
                      <a:pt x="26096" y="4437"/>
                    </a:cubicBezTo>
                    <a:cubicBezTo>
                      <a:pt x="23128" y="1469"/>
                      <a:pt x="19246" y="1"/>
                      <a:pt x="15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7"/>
              <p:cNvSpPr/>
              <p:nvPr/>
            </p:nvSpPr>
            <p:spPr>
              <a:xfrm>
                <a:off x="2293722" y="1918677"/>
                <a:ext cx="936584" cy="618230"/>
              </a:xfrm>
              <a:custGeom>
                <a:avLst/>
                <a:gdLst/>
                <a:ahLst/>
                <a:cxnLst/>
                <a:rect l="l" t="t" r="r" b="b"/>
                <a:pathLst>
                  <a:path w="213954" h="141229" extrusionOk="0">
                    <a:moveTo>
                      <a:pt x="198606" y="1"/>
                    </a:moveTo>
                    <a:cubicBezTo>
                      <a:pt x="194716" y="1"/>
                      <a:pt x="190826" y="1485"/>
                      <a:pt x="187858" y="4453"/>
                    </a:cubicBezTo>
                    <a:cubicBezTo>
                      <a:pt x="184890" y="7422"/>
                      <a:pt x="181008" y="8922"/>
                      <a:pt x="177126" y="8922"/>
                    </a:cubicBezTo>
                    <a:cubicBezTo>
                      <a:pt x="173212" y="8922"/>
                      <a:pt x="169330" y="7422"/>
                      <a:pt x="166361" y="4453"/>
                    </a:cubicBezTo>
                    <a:cubicBezTo>
                      <a:pt x="163393" y="1485"/>
                      <a:pt x="159511" y="17"/>
                      <a:pt x="155630" y="17"/>
                    </a:cubicBezTo>
                    <a:cubicBezTo>
                      <a:pt x="151715" y="17"/>
                      <a:pt x="147833" y="1485"/>
                      <a:pt x="144865" y="4453"/>
                    </a:cubicBezTo>
                    <a:cubicBezTo>
                      <a:pt x="141897" y="7422"/>
                      <a:pt x="138015" y="8922"/>
                      <a:pt x="134133" y="8922"/>
                    </a:cubicBezTo>
                    <a:cubicBezTo>
                      <a:pt x="130251" y="8922"/>
                      <a:pt x="126337" y="7422"/>
                      <a:pt x="123369" y="4453"/>
                    </a:cubicBezTo>
                    <a:cubicBezTo>
                      <a:pt x="120433" y="1485"/>
                      <a:pt x="116518" y="17"/>
                      <a:pt x="112637" y="17"/>
                    </a:cubicBezTo>
                    <a:cubicBezTo>
                      <a:pt x="108755" y="17"/>
                      <a:pt x="104873" y="1485"/>
                      <a:pt x="101905" y="4453"/>
                    </a:cubicBezTo>
                    <a:cubicBezTo>
                      <a:pt x="98936" y="7422"/>
                      <a:pt x="95022" y="8922"/>
                      <a:pt x="91140" y="8922"/>
                    </a:cubicBezTo>
                    <a:cubicBezTo>
                      <a:pt x="88726" y="8922"/>
                      <a:pt x="86312" y="8335"/>
                      <a:pt x="84094" y="7193"/>
                    </a:cubicBezTo>
                    <a:lnTo>
                      <a:pt x="84094" y="7193"/>
                    </a:lnTo>
                    <a:cubicBezTo>
                      <a:pt x="84093" y="7194"/>
                      <a:pt x="1" y="78305"/>
                      <a:pt x="113485" y="141228"/>
                    </a:cubicBezTo>
                    <a:lnTo>
                      <a:pt x="195589" y="141228"/>
                    </a:lnTo>
                    <a:cubicBezTo>
                      <a:pt x="205734" y="141228"/>
                      <a:pt x="213954" y="133008"/>
                      <a:pt x="213954" y="122896"/>
                    </a:cubicBezTo>
                    <a:lnTo>
                      <a:pt x="213954" y="9053"/>
                    </a:lnTo>
                    <a:lnTo>
                      <a:pt x="209354" y="4453"/>
                    </a:lnTo>
                    <a:cubicBezTo>
                      <a:pt x="206386" y="1485"/>
                      <a:pt x="202496" y="1"/>
                      <a:pt x="198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7"/>
              <p:cNvSpPr/>
              <p:nvPr/>
            </p:nvSpPr>
            <p:spPr>
              <a:xfrm>
                <a:off x="2343270" y="1918747"/>
                <a:ext cx="447232" cy="618160"/>
              </a:xfrm>
              <a:custGeom>
                <a:avLst/>
                <a:gdLst/>
                <a:ahLst/>
                <a:cxnLst/>
                <a:rect l="l" t="t" r="r" b="b"/>
                <a:pathLst>
                  <a:path w="102166" h="141213" extrusionOk="0">
                    <a:moveTo>
                      <a:pt x="15364" y="1"/>
                    </a:moveTo>
                    <a:cubicBezTo>
                      <a:pt x="11482" y="1"/>
                      <a:pt x="7568" y="1469"/>
                      <a:pt x="4600" y="4437"/>
                    </a:cubicBezTo>
                    <a:lnTo>
                      <a:pt x="0" y="9037"/>
                    </a:lnTo>
                    <a:lnTo>
                      <a:pt x="0" y="122880"/>
                    </a:lnTo>
                    <a:cubicBezTo>
                      <a:pt x="0" y="132992"/>
                      <a:pt x="8220" y="141212"/>
                      <a:pt x="18365" y="141212"/>
                    </a:cubicBezTo>
                    <a:lnTo>
                      <a:pt x="102166" y="141212"/>
                    </a:lnTo>
                    <a:cubicBezTo>
                      <a:pt x="62663" y="105428"/>
                      <a:pt x="66121" y="44038"/>
                      <a:pt x="72775" y="7177"/>
                    </a:cubicBezTo>
                    <a:cubicBezTo>
                      <a:pt x="71470" y="6460"/>
                      <a:pt x="70198" y="5579"/>
                      <a:pt x="69089" y="4437"/>
                    </a:cubicBezTo>
                    <a:cubicBezTo>
                      <a:pt x="66121" y="1469"/>
                      <a:pt x="62239" y="1"/>
                      <a:pt x="58325" y="1"/>
                    </a:cubicBezTo>
                    <a:cubicBezTo>
                      <a:pt x="54443" y="1"/>
                      <a:pt x="50561" y="1469"/>
                      <a:pt x="47593" y="4437"/>
                    </a:cubicBezTo>
                    <a:cubicBezTo>
                      <a:pt x="44624" y="7406"/>
                      <a:pt x="40742" y="8906"/>
                      <a:pt x="36861" y="8906"/>
                    </a:cubicBezTo>
                    <a:cubicBezTo>
                      <a:pt x="32946" y="8906"/>
                      <a:pt x="29065" y="7406"/>
                      <a:pt x="26096" y="4437"/>
                    </a:cubicBezTo>
                    <a:cubicBezTo>
                      <a:pt x="23128" y="1469"/>
                      <a:pt x="19246" y="1"/>
                      <a:pt x="15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7"/>
              <p:cNvSpPr/>
              <p:nvPr/>
            </p:nvSpPr>
            <p:spPr>
              <a:xfrm>
                <a:off x="2563170" y="2036427"/>
                <a:ext cx="531910" cy="335903"/>
              </a:xfrm>
              <a:custGeom>
                <a:avLst/>
                <a:gdLst/>
                <a:ahLst/>
                <a:cxnLst/>
                <a:rect l="l" t="t" r="r" b="b"/>
                <a:pathLst>
                  <a:path w="121510" h="76734" extrusionOk="0">
                    <a:moveTo>
                      <a:pt x="49558" y="1"/>
                    </a:moveTo>
                    <a:cubicBezTo>
                      <a:pt x="42466" y="1"/>
                      <a:pt x="35056" y="257"/>
                      <a:pt x="27304" y="747"/>
                    </a:cubicBezTo>
                    <a:cubicBezTo>
                      <a:pt x="24564" y="910"/>
                      <a:pt x="21987" y="1204"/>
                      <a:pt x="19573" y="1628"/>
                    </a:cubicBezTo>
                    <a:cubicBezTo>
                      <a:pt x="19573" y="1628"/>
                      <a:pt x="1" y="22439"/>
                      <a:pt x="19149" y="40641"/>
                    </a:cubicBezTo>
                    <a:cubicBezTo>
                      <a:pt x="35459" y="49873"/>
                      <a:pt x="27304" y="46806"/>
                      <a:pt x="49029" y="65204"/>
                    </a:cubicBezTo>
                    <a:cubicBezTo>
                      <a:pt x="59938" y="74424"/>
                      <a:pt x="71511" y="76733"/>
                      <a:pt x="80342" y="76733"/>
                    </a:cubicBezTo>
                    <a:cubicBezTo>
                      <a:pt x="83102" y="76733"/>
                      <a:pt x="85595" y="76507"/>
                      <a:pt x="87716" y="76197"/>
                    </a:cubicBezTo>
                    <a:cubicBezTo>
                      <a:pt x="90684" y="75740"/>
                      <a:pt x="93555" y="74827"/>
                      <a:pt x="96229" y="73457"/>
                    </a:cubicBezTo>
                    <a:cubicBezTo>
                      <a:pt x="121510" y="32584"/>
                      <a:pt x="91924" y="3976"/>
                      <a:pt x="91924" y="3976"/>
                    </a:cubicBezTo>
                    <a:cubicBezTo>
                      <a:pt x="79189" y="1241"/>
                      <a:pt x="65145" y="1"/>
                      <a:pt x="495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7"/>
              <p:cNvSpPr/>
              <p:nvPr/>
            </p:nvSpPr>
            <p:spPr>
              <a:xfrm>
                <a:off x="2478067" y="2043549"/>
                <a:ext cx="170784" cy="251181"/>
              </a:xfrm>
              <a:custGeom>
                <a:avLst/>
                <a:gdLst/>
                <a:ahLst/>
                <a:cxnLst/>
                <a:rect l="l" t="t" r="r" b="b"/>
                <a:pathLst>
                  <a:path w="39014" h="57380" extrusionOk="0">
                    <a:moveTo>
                      <a:pt x="39014" y="1"/>
                    </a:moveTo>
                    <a:lnTo>
                      <a:pt x="39014" y="1"/>
                    </a:lnTo>
                    <a:cubicBezTo>
                      <a:pt x="6916" y="5709"/>
                      <a:pt x="1501" y="32555"/>
                      <a:pt x="653" y="43842"/>
                    </a:cubicBezTo>
                    <a:cubicBezTo>
                      <a:pt x="555" y="44820"/>
                      <a:pt x="359" y="45734"/>
                      <a:pt x="0" y="46615"/>
                    </a:cubicBezTo>
                    <a:lnTo>
                      <a:pt x="6753" y="57379"/>
                    </a:lnTo>
                    <a:lnTo>
                      <a:pt x="19018" y="49159"/>
                    </a:lnTo>
                    <a:cubicBezTo>
                      <a:pt x="19148" y="48017"/>
                      <a:pt x="19474" y="46908"/>
                      <a:pt x="20029" y="45864"/>
                    </a:cubicBezTo>
                    <a:cubicBezTo>
                      <a:pt x="22340" y="41434"/>
                      <a:pt x="26077" y="36951"/>
                      <a:pt x="31647" y="36951"/>
                    </a:cubicBezTo>
                    <a:cubicBezTo>
                      <a:pt x="33704" y="36951"/>
                      <a:pt x="36012" y="37562"/>
                      <a:pt x="38590" y="39014"/>
                    </a:cubicBezTo>
                    <a:cubicBezTo>
                      <a:pt x="37383" y="25509"/>
                      <a:pt x="37807" y="12168"/>
                      <a:pt x="390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7"/>
              <p:cNvSpPr/>
              <p:nvPr/>
            </p:nvSpPr>
            <p:spPr>
              <a:xfrm>
                <a:off x="2775789" y="2120269"/>
                <a:ext cx="190776" cy="134534"/>
              </a:xfrm>
              <a:custGeom>
                <a:avLst/>
                <a:gdLst/>
                <a:ahLst/>
                <a:cxnLst/>
                <a:rect l="l" t="t" r="r" b="b"/>
                <a:pathLst>
                  <a:path w="43581" h="30733" extrusionOk="0">
                    <a:moveTo>
                      <a:pt x="11417" y="0"/>
                    </a:moveTo>
                    <a:cubicBezTo>
                      <a:pt x="5595" y="0"/>
                      <a:pt x="2548" y="3043"/>
                      <a:pt x="1501" y="8277"/>
                    </a:cubicBezTo>
                    <a:cubicBezTo>
                      <a:pt x="1" y="15780"/>
                      <a:pt x="3198" y="24913"/>
                      <a:pt x="15169" y="28925"/>
                    </a:cubicBezTo>
                    <a:cubicBezTo>
                      <a:pt x="18853" y="30154"/>
                      <a:pt x="22435" y="30733"/>
                      <a:pt x="25675" y="30733"/>
                    </a:cubicBezTo>
                    <a:cubicBezTo>
                      <a:pt x="27254" y="30733"/>
                      <a:pt x="28752" y="30595"/>
                      <a:pt x="30142" y="30328"/>
                    </a:cubicBezTo>
                    <a:lnTo>
                      <a:pt x="43581" y="18552"/>
                    </a:lnTo>
                    <a:lnTo>
                      <a:pt x="30142" y="6548"/>
                    </a:lnTo>
                    <a:cubicBezTo>
                      <a:pt x="27369" y="4624"/>
                      <a:pt x="24140" y="2960"/>
                      <a:pt x="20617" y="1786"/>
                    </a:cubicBezTo>
                    <a:cubicBezTo>
                      <a:pt x="16986" y="572"/>
                      <a:pt x="13941" y="0"/>
                      <a:pt x="11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7"/>
              <p:cNvSpPr/>
              <p:nvPr/>
            </p:nvSpPr>
            <p:spPr>
              <a:xfrm>
                <a:off x="2907732" y="2053832"/>
                <a:ext cx="270740" cy="304153"/>
              </a:xfrm>
              <a:custGeom>
                <a:avLst/>
                <a:gdLst/>
                <a:ahLst/>
                <a:cxnLst/>
                <a:rect l="l" t="t" r="r" b="b"/>
                <a:pathLst>
                  <a:path w="61848" h="69481" extrusionOk="0">
                    <a:moveTo>
                      <a:pt x="13212" y="0"/>
                    </a:moveTo>
                    <a:cubicBezTo>
                      <a:pt x="10048" y="3882"/>
                      <a:pt x="7666" y="8090"/>
                      <a:pt x="6459" y="10406"/>
                    </a:cubicBezTo>
                    <a:cubicBezTo>
                      <a:pt x="5872" y="11548"/>
                      <a:pt x="5252" y="12657"/>
                      <a:pt x="4665" y="13799"/>
                    </a:cubicBezTo>
                    <a:cubicBezTo>
                      <a:pt x="1632" y="19409"/>
                      <a:pt x="1" y="25835"/>
                      <a:pt x="1" y="32392"/>
                    </a:cubicBezTo>
                    <a:lnTo>
                      <a:pt x="1" y="36828"/>
                    </a:lnTo>
                    <a:cubicBezTo>
                      <a:pt x="1" y="48310"/>
                      <a:pt x="4959" y="59173"/>
                      <a:pt x="13375" y="66056"/>
                    </a:cubicBezTo>
                    <a:lnTo>
                      <a:pt x="17517" y="69481"/>
                    </a:lnTo>
                    <a:cubicBezTo>
                      <a:pt x="18659" y="68894"/>
                      <a:pt x="19768" y="68241"/>
                      <a:pt x="20845" y="67523"/>
                    </a:cubicBezTo>
                    <a:lnTo>
                      <a:pt x="30565" y="60934"/>
                    </a:lnTo>
                    <a:cubicBezTo>
                      <a:pt x="38851" y="55324"/>
                      <a:pt x="45571" y="47267"/>
                      <a:pt x="50072" y="37644"/>
                    </a:cubicBezTo>
                    <a:lnTo>
                      <a:pt x="49028" y="32490"/>
                    </a:lnTo>
                    <a:lnTo>
                      <a:pt x="55259" y="33566"/>
                    </a:lnTo>
                    <a:cubicBezTo>
                      <a:pt x="56661" y="33436"/>
                      <a:pt x="57933" y="32588"/>
                      <a:pt x="58716" y="31250"/>
                    </a:cubicBezTo>
                    <a:lnTo>
                      <a:pt x="60608" y="28021"/>
                    </a:lnTo>
                    <a:cubicBezTo>
                      <a:pt x="61848" y="25901"/>
                      <a:pt x="61620" y="23095"/>
                      <a:pt x="60021" y="21334"/>
                    </a:cubicBezTo>
                    <a:cubicBezTo>
                      <a:pt x="46614" y="10732"/>
                      <a:pt x="31218" y="3850"/>
                      <a:pt x="13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7"/>
              <p:cNvSpPr/>
              <p:nvPr/>
            </p:nvSpPr>
            <p:spPr>
              <a:xfrm>
                <a:off x="2392959" y="2244835"/>
                <a:ext cx="222478" cy="197990"/>
              </a:xfrm>
              <a:custGeom>
                <a:avLst/>
                <a:gdLst/>
                <a:ahLst/>
                <a:cxnLst/>
                <a:rect l="l" t="t" r="r" b="b"/>
                <a:pathLst>
                  <a:path w="50823" h="45229" extrusionOk="0">
                    <a:moveTo>
                      <a:pt x="25570" y="0"/>
                    </a:moveTo>
                    <a:cubicBezTo>
                      <a:pt x="23406" y="0"/>
                      <a:pt x="21348" y="245"/>
                      <a:pt x="19442" y="633"/>
                    </a:cubicBezTo>
                    <a:cubicBezTo>
                      <a:pt x="18790" y="2296"/>
                      <a:pt x="17681" y="3699"/>
                      <a:pt x="16246" y="4677"/>
                    </a:cubicBezTo>
                    <a:cubicBezTo>
                      <a:pt x="12364" y="7320"/>
                      <a:pt x="8058" y="12506"/>
                      <a:pt x="4568" y="19226"/>
                    </a:cubicBezTo>
                    <a:cubicBezTo>
                      <a:pt x="1" y="28131"/>
                      <a:pt x="784" y="38863"/>
                      <a:pt x="1436" y="43528"/>
                    </a:cubicBezTo>
                    <a:cubicBezTo>
                      <a:pt x="1593" y="44545"/>
                      <a:pt x="2354" y="45228"/>
                      <a:pt x="3203" y="45228"/>
                    </a:cubicBezTo>
                    <a:cubicBezTo>
                      <a:pt x="3416" y="45228"/>
                      <a:pt x="3634" y="45185"/>
                      <a:pt x="3850" y="45093"/>
                    </a:cubicBezTo>
                    <a:cubicBezTo>
                      <a:pt x="7765" y="43462"/>
                      <a:pt x="16409" y="38961"/>
                      <a:pt x="21008" y="30056"/>
                    </a:cubicBezTo>
                    <a:cubicBezTo>
                      <a:pt x="21041" y="30023"/>
                      <a:pt x="21041" y="29990"/>
                      <a:pt x="21073" y="29958"/>
                    </a:cubicBezTo>
                    <a:cubicBezTo>
                      <a:pt x="22036" y="28066"/>
                      <a:pt x="23716" y="27120"/>
                      <a:pt x="25396" y="27120"/>
                    </a:cubicBezTo>
                    <a:cubicBezTo>
                      <a:pt x="27075" y="27120"/>
                      <a:pt x="28755" y="28066"/>
                      <a:pt x="29718" y="29958"/>
                    </a:cubicBezTo>
                    <a:cubicBezTo>
                      <a:pt x="29750" y="29990"/>
                      <a:pt x="29750" y="30023"/>
                      <a:pt x="29783" y="30056"/>
                    </a:cubicBezTo>
                    <a:cubicBezTo>
                      <a:pt x="34382" y="38961"/>
                      <a:pt x="43027" y="43462"/>
                      <a:pt x="46941" y="45093"/>
                    </a:cubicBezTo>
                    <a:cubicBezTo>
                      <a:pt x="47157" y="45185"/>
                      <a:pt x="47377" y="45228"/>
                      <a:pt x="47592" y="45228"/>
                    </a:cubicBezTo>
                    <a:cubicBezTo>
                      <a:pt x="48448" y="45228"/>
                      <a:pt x="49224" y="44545"/>
                      <a:pt x="49355" y="43528"/>
                    </a:cubicBezTo>
                    <a:cubicBezTo>
                      <a:pt x="50007" y="38863"/>
                      <a:pt x="50823" y="28131"/>
                      <a:pt x="46223" y="19226"/>
                    </a:cubicBezTo>
                    <a:cubicBezTo>
                      <a:pt x="44462" y="15833"/>
                      <a:pt x="42505" y="12832"/>
                      <a:pt x="40482" y="10321"/>
                    </a:cubicBezTo>
                    <a:cubicBezTo>
                      <a:pt x="38851" y="8363"/>
                      <a:pt x="38166" y="5721"/>
                      <a:pt x="38460" y="3177"/>
                    </a:cubicBezTo>
                    <a:cubicBezTo>
                      <a:pt x="33985" y="844"/>
                      <a:pt x="29593" y="0"/>
                      <a:pt x="255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7"/>
              <p:cNvSpPr/>
              <p:nvPr/>
            </p:nvSpPr>
            <p:spPr>
              <a:xfrm>
                <a:off x="2329849" y="1824613"/>
                <a:ext cx="913882" cy="725715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165783" extrusionOk="0">
                    <a:moveTo>
                      <a:pt x="190370" y="6108"/>
                    </a:moveTo>
                    <a:cubicBezTo>
                      <a:pt x="197285" y="6108"/>
                      <a:pt x="202635" y="11850"/>
                      <a:pt x="202635" y="18634"/>
                    </a:cubicBezTo>
                    <a:lnTo>
                      <a:pt x="202635" y="23201"/>
                    </a:lnTo>
                    <a:cubicBezTo>
                      <a:pt x="199162" y="20030"/>
                      <a:pt x="194757" y="18439"/>
                      <a:pt x="190349" y="18439"/>
                    </a:cubicBezTo>
                    <a:cubicBezTo>
                      <a:pt x="185688" y="18439"/>
                      <a:pt x="181023" y="20218"/>
                      <a:pt x="177452" y="23788"/>
                    </a:cubicBezTo>
                    <a:cubicBezTo>
                      <a:pt x="175087" y="26153"/>
                      <a:pt x="171980" y="27336"/>
                      <a:pt x="168869" y="27336"/>
                    </a:cubicBezTo>
                    <a:cubicBezTo>
                      <a:pt x="165758" y="27336"/>
                      <a:pt x="162643" y="26153"/>
                      <a:pt x="160261" y="23788"/>
                    </a:cubicBezTo>
                    <a:cubicBezTo>
                      <a:pt x="156706" y="20216"/>
                      <a:pt x="152041" y="18431"/>
                      <a:pt x="147372" y="18431"/>
                    </a:cubicBezTo>
                    <a:cubicBezTo>
                      <a:pt x="142704" y="18431"/>
                      <a:pt x="138031" y="20216"/>
                      <a:pt x="134459" y="23788"/>
                    </a:cubicBezTo>
                    <a:cubicBezTo>
                      <a:pt x="132094" y="26153"/>
                      <a:pt x="128987" y="27336"/>
                      <a:pt x="125880" y="27336"/>
                    </a:cubicBezTo>
                    <a:cubicBezTo>
                      <a:pt x="122773" y="27336"/>
                      <a:pt x="119666" y="26153"/>
                      <a:pt x="117301" y="23788"/>
                    </a:cubicBezTo>
                    <a:cubicBezTo>
                      <a:pt x="113729" y="20216"/>
                      <a:pt x="109056" y="18431"/>
                      <a:pt x="104384" y="18431"/>
                    </a:cubicBezTo>
                    <a:cubicBezTo>
                      <a:pt x="99711" y="18431"/>
                      <a:pt x="95038" y="20216"/>
                      <a:pt x="91466" y="23788"/>
                    </a:cubicBezTo>
                    <a:cubicBezTo>
                      <a:pt x="89101" y="26153"/>
                      <a:pt x="85994" y="27336"/>
                      <a:pt x="82887" y="27336"/>
                    </a:cubicBezTo>
                    <a:cubicBezTo>
                      <a:pt x="79780" y="27336"/>
                      <a:pt x="76673" y="26153"/>
                      <a:pt x="74308" y="23788"/>
                    </a:cubicBezTo>
                    <a:cubicBezTo>
                      <a:pt x="70736" y="20216"/>
                      <a:pt x="66063" y="18431"/>
                      <a:pt x="61391" y="18431"/>
                    </a:cubicBezTo>
                    <a:cubicBezTo>
                      <a:pt x="56718" y="18431"/>
                      <a:pt x="52045" y="20216"/>
                      <a:pt x="48473" y="23788"/>
                    </a:cubicBezTo>
                    <a:cubicBezTo>
                      <a:pt x="46108" y="26153"/>
                      <a:pt x="43001" y="27336"/>
                      <a:pt x="39894" y="27336"/>
                    </a:cubicBezTo>
                    <a:cubicBezTo>
                      <a:pt x="36787" y="27336"/>
                      <a:pt x="33680" y="26153"/>
                      <a:pt x="31315" y="23788"/>
                    </a:cubicBezTo>
                    <a:cubicBezTo>
                      <a:pt x="27749" y="20205"/>
                      <a:pt x="23082" y="18427"/>
                      <a:pt x="18423" y="18427"/>
                    </a:cubicBezTo>
                    <a:cubicBezTo>
                      <a:pt x="14005" y="18427"/>
                      <a:pt x="9594" y="20026"/>
                      <a:pt x="6133" y="23201"/>
                    </a:cubicBezTo>
                    <a:lnTo>
                      <a:pt x="6133" y="18634"/>
                    </a:lnTo>
                    <a:cubicBezTo>
                      <a:pt x="6133" y="11850"/>
                      <a:pt x="11482" y="6108"/>
                      <a:pt x="18398" y="6108"/>
                    </a:cubicBezTo>
                    <a:cubicBezTo>
                      <a:pt x="21660" y="6108"/>
                      <a:pt x="24693" y="7381"/>
                      <a:pt x="26977" y="9664"/>
                    </a:cubicBezTo>
                    <a:cubicBezTo>
                      <a:pt x="30553" y="13240"/>
                      <a:pt x="35232" y="15026"/>
                      <a:pt x="39910" y="15026"/>
                    </a:cubicBezTo>
                    <a:cubicBezTo>
                      <a:pt x="44578" y="15026"/>
                      <a:pt x="49244" y="13248"/>
                      <a:pt x="52812" y="9697"/>
                    </a:cubicBezTo>
                    <a:cubicBezTo>
                      <a:pt x="55193" y="7315"/>
                      <a:pt x="58300" y="6125"/>
                      <a:pt x="61403" y="6125"/>
                    </a:cubicBezTo>
                    <a:cubicBezTo>
                      <a:pt x="64506" y="6125"/>
                      <a:pt x="67605" y="7315"/>
                      <a:pt x="69970" y="9697"/>
                    </a:cubicBezTo>
                    <a:cubicBezTo>
                      <a:pt x="73537" y="13248"/>
                      <a:pt x="78204" y="15026"/>
                      <a:pt x="82871" y="15026"/>
                    </a:cubicBezTo>
                    <a:cubicBezTo>
                      <a:pt x="87549" y="15026"/>
                      <a:pt x="92229" y="13240"/>
                      <a:pt x="95805" y="9664"/>
                    </a:cubicBezTo>
                    <a:cubicBezTo>
                      <a:pt x="98165" y="7303"/>
                      <a:pt x="101266" y="6121"/>
                      <a:pt x="104368" y="6121"/>
                    </a:cubicBezTo>
                    <a:cubicBezTo>
                      <a:pt x="107480" y="6121"/>
                      <a:pt x="110594" y="7311"/>
                      <a:pt x="112963" y="9697"/>
                    </a:cubicBezTo>
                    <a:cubicBezTo>
                      <a:pt x="116534" y="13252"/>
                      <a:pt x="121207" y="15030"/>
                      <a:pt x="125880" y="15030"/>
                    </a:cubicBezTo>
                    <a:cubicBezTo>
                      <a:pt x="130553" y="15030"/>
                      <a:pt x="135226" y="13252"/>
                      <a:pt x="138798" y="9697"/>
                    </a:cubicBezTo>
                    <a:cubicBezTo>
                      <a:pt x="141162" y="7315"/>
                      <a:pt x="144261" y="6125"/>
                      <a:pt x="147364" y="6125"/>
                    </a:cubicBezTo>
                    <a:cubicBezTo>
                      <a:pt x="150467" y="6125"/>
                      <a:pt x="153574" y="7315"/>
                      <a:pt x="155956" y="9697"/>
                    </a:cubicBezTo>
                    <a:cubicBezTo>
                      <a:pt x="159511" y="13252"/>
                      <a:pt x="164184" y="15030"/>
                      <a:pt x="168857" y="15030"/>
                    </a:cubicBezTo>
                    <a:cubicBezTo>
                      <a:pt x="173530" y="15030"/>
                      <a:pt x="178202" y="13252"/>
                      <a:pt x="181758" y="9697"/>
                    </a:cubicBezTo>
                    <a:cubicBezTo>
                      <a:pt x="184074" y="7381"/>
                      <a:pt x="187108" y="6108"/>
                      <a:pt x="190370" y="6108"/>
                    </a:cubicBezTo>
                    <a:close/>
                    <a:moveTo>
                      <a:pt x="18414" y="0"/>
                    </a:moveTo>
                    <a:cubicBezTo>
                      <a:pt x="13741" y="0"/>
                      <a:pt x="9068" y="1786"/>
                      <a:pt x="5513" y="5358"/>
                    </a:cubicBezTo>
                    <a:cubicBezTo>
                      <a:pt x="1957" y="8914"/>
                      <a:pt x="0" y="13611"/>
                      <a:pt x="0" y="18634"/>
                    </a:cubicBezTo>
                    <a:lnTo>
                      <a:pt x="0" y="67532"/>
                    </a:lnTo>
                    <a:cubicBezTo>
                      <a:pt x="0" y="69228"/>
                      <a:pt x="1370" y="70598"/>
                      <a:pt x="3066" y="70598"/>
                    </a:cubicBezTo>
                    <a:cubicBezTo>
                      <a:pt x="4763" y="70598"/>
                      <a:pt x="6133" y="69228"/>
                      <a:pt x="6133" y="67532"/>
                    </a:cubicBezTo>
                    <a:lnTo>
                      <a:pt x="6133" y="31813"/>
                    </a:lnTo>
                    <a:lnTo>
                      <a:pt x="9819" y="28094"/>
                    </a:lnTo>
                    <a:cubicBezTo>
                      <a:pt x="12200" y="25729"/>
                      <a:pt x="15307" y="24547"/>
                      <a:pt x="18414" y="24547"/>
                    </a:cubicBezTo>
                    <a:cubicBezTo>
                      <a:pt x="21521" y="24547"/>
                      <a:pt x="24628" y="25729"/>
                      <a:pt x="27009" y="28094"/>
                    </a:cubicBezTo>
                    <a:cubicBezTo>
                      <a:pt x="30565" y="31666"/>
                      <a:pt x="35229" y="33452"/>
                      <a:pt x="39898" y="33452"/>
                    </a:cubicBezTo>
                    <a:cubicBezTo>
                      <a:pt x="44567" y="33452"/>
                      <a:pt x="49240" y="31666"/>
                      <a:pt x="52812" y="28094"/>
                    </a:cubicBezTo>
                    <a:cubicBezTo>
                      <a:pt x="55193" y="25729"/>
                      <a:pt x="58300" y="24547"/>
                      <a:pt x="61403" y="24547"/>
                    </a:cubicBezTo>
                    <a:cubicBezTo>
                      <a:pt x="64506" y="24547"/>
                      <a:pt x="67605" y="25729"/>
                      <a:pt x="69970" y="28094"/>
                    </a:cubicBezTo>
                    <a:cubicBezTo>
                      <a:pt x="73541" y="31666"/>
                      <a:pt x="78214" y="33452"/>
                      <a:pt x="82887" y="33452"/>
                    </a:cubicBezTo>
                    <a:cubicBezTo>
                      <a:pt x="87560" y="33452"/>
                      <a:pt x="92233" y="31666"/>
                      <a:pt x="95805" y="28094"/>
                    </a:cubicBezTo>
                    <a:cubicBezTo>
                      <a:pt x="98169" y="25729"/>
                      <a:pt x="101277" y="24547"/>
                      <a:pt x="104384" y="24547"/>
                    </a:cubicBezTo>
                    <a:cubicBezTo>
                      <a:pt x="107491" y="24547"/>
                      <a:pt x="110598" y="25729"/>
                      <a:pt x="112963" y="28094"/>
                    </a:cubicBezTo>
                    <a:cubicBezTo>
                      <a:pt x="116534" y="31666"/>
                      <a:pt x="121207" y="33452"/>
                      <a:pt x="125880" y="33452"/>
                    </a:cubicBezTo>
                    <a:cubicBezTo>
                      <a:pt x="130553" y="33452"/>
                      <a:pt x="135226" y="31666"/>
                      <a:pt x="138798" y="28094"/>
                    </a:cubicBezTo>
                    <a:cubicBezTo>
                      <a:pt x="141162" y="25729"/>
                      <a:pt x="144261" y="24547"/>
                      <a:pt x="147364" y="24547"/>
                    </a:cubicBezTo>
                    <a:cubicBezTo>
                      <a:pt x="150467" y="24547"/>
                      <a:pt x="153574" y="25729"/>
                      <a:pt x="155956" y="28094"/>
                    </a:cubicBezTo>
                    <a:cubicBezTo>
                      <a:pt x="159511" y="31666"/>
                      <a:pt x="164184" y="33452"/>
                      <a:pt x="168861" y="33452"/>
                    </a:cubicBezTo>
                    <a:cubicBezTo>
                      <a:pt x="173538" y="33452"/>
                      <a:pt x="178219" y="31666"/>
                      <a:pt x="181791" y="28094"/>
                    </a:cubicBezTo>
                    <a:cubicBezTo>
                      <a:pt x="184155" y="25729"/>
                      <a:pt x="187254" y="24547"/>
                      <a:pt x="190357" y="24547"/>
                    </a:cubicBezTo>
                    <a:cubicBezTo>
                      <a:pt x="193460" y="24547"/>
                      <a:pt x="196567" y="25729"/>
                      <a:pt x="198949" y="28094"/>
                    </a:cubicBezTo>
                    <a:lnTo>
                      <a:pt x="202667" y="31813"/>
                    </a:lnTo>
                    <a:lnTo>
                      <a:pt x="202667" y="144384"/>
                    </a:lnTo>
                    <a:cubicBezTo>
                      <a:pt x="202667" y="152800"/>
                      <a:pt x="195784" y="159683"/>
                      <a:pt x="187369" y="159683"/>
                    </a:cubicBezTo>
                    <a:lnTo>
                      <a:pt x="132013" y="159683"/>
                    </a:lnTo>
                    <a:cubicBezTo>
                      <a:pt x="130316" y="159683"/>
                      <a:pt x="128946" y="161053"/>
                      <a:pt x="128946" y="162716"/>
                    </a:cubicBezTo>
                    <a:cubicBezTo>
                      <a:pt x="128946" y="164413"/>
                      <a:pt x="130316" y="165783"/>
                      <a:pt x="132013" y="165783"/>
                    </a:cubicBezTo>
                    <a:lnTo>
                      <a:pt x="187369" y="165783"/>
                    </a:lnTo>
                    <a:cubicBezTo>
                      <a:pt x="199177" y="165783"/>
                      <a:pt x="208767" y="156192"/>
                      <a:pt x="208767" y="144384"/>
                    </a:cubicBezTo>
                    <a:lnTo>
                      <a:pt x="208767" y="18634"/>
                    </a:lnTo>
                    <a:cubicBezTo>
                      <a:pt x="208767" y="13611"/>
                      <a:pt x="206810" y="8914"/>
                      <a:pt x="203254" y="5358"/>
                    </a:cubicBezTo>
                    <a:cubicBezTo>
                      <a:pt x="199699" y="1786"/>
                      <a:pt x="195034" y="0"/>
                      <a:pt x="190365" y="0"/>
                    </a:cubicBezTo>
                    <a:cubicBezTo>
                      <a:pt x="185697" y="0"/>
                      <a:pt x="181024" y="1786"/>
                      <a:pt x="177452" y="5358"/>
                    </a:cubicBezTo>
                    <a:cubicBezTo>
                      <a:pt x="175087" y="7723"/>
                      <a:pt x="171980" y="8906"/>
                      <a:pt x="168869" y="8906"/>
                    </a:cubicBezTo>
                    <a:cubicBezTo>
                      <a:pt x="165758" y="8906"/>
                      <a:pt x="162643" y="7723"/>
                      <a:pt x="160261" y="5358"/>
                    </a:cubicBezTo>
                    <a:cubicBezTo>
                      <a:pt x="156706" y="1786"/>
                      <a:pt x="152041" y="0"/>
                      <a:pt x="147372" y="0"/>
                    </a:cubicBezTo>
                    <a:cubicBezTo>
                      <a:pt x="142704" y="0"/>
                      <a:pt x="138031" y="1786"/>
                      <a:pt x="134459" y="5358"/>
                    </a:cubicBezTo>
                    <a:cubicBezTo>
                      <a:pt x="132094" y="7723"/>
                      <a:pt x="128987" y="8906"/>
                      <a:pt x="125880" y="8906"/>
                    </a:cubicBezTo>
                    <a:cubicBezTo>
                      <a:pt x="122773" y="8906"/>
                      <a:pt x="119666" y="7723"/>
                      <a:pt x="117301" y="5358"/>
                    </a:cubicBezTo>
                    <a:cubicBezTo>
                      <a:pt x="113729" y="1786"/>
                      <a:pt x="109056" y="0"/>
                      <a:pt x="104384" y="0"/>
                    </a:cubicBezTo>
                    <a:cubicBezTo>
                      <a:pt x="99711" y="0"/>
                      <a:pt x="95038" y="1786"/>
                      <a:pt x="91466" y="5358"/>
                    </a:cubicBezTo>
                    <a:cubicBezTo>
                      <a:pt x="89101" y="7723"/>
                      <a:pt x="85994" y="8906"/>
                      <a:pt x="82887" y="8906"/>
                    </a:cubicBezTo>
                    <a:cubicBezTo>
                      <a:pt x="79780" y="8906"/>
                      <a:pt x="76673" y="7723"/>
                      <a:pt x="74308" y="5358"/>
                    </a:cubicBezTo>
                    <a:cubicBezTo>
                      <a:pt x="70736" y="1786"/>
                      <a:pt x="66063" y="0"/>
                      <a:pt x="61391" y="0"/>
                    </a:cubicBezTo>
                    <a:cubicBezTo>
                      <a:pt x="56718" y="0"/>
                      <a:pt x="52045" y="1786"/>
                      <a:pt x="48473" y="5358"/>
                    </a:cubicBezTo>
                    <a:cubicBezTo>
                      <a:pt x="46108" y="7723"/>
                      <a:pt x="43001" y="8906"/>
                      <a:pt x="39894" y="8906"/>
                    </a:cubicBezTo>
                    <a:cubicBezTo>
                      <a:pt x="36787" y="8906"/>
                      <a:pt x="33680" y="7723"/>
                      <a:pt x="31315" y="5358"/>
                    </a:cubicBezTo>
                    <a:cubicBezTo>
                      <a:pt x="27760" y="1786"/>
                      <a:pt x="23087" y="0"/>
                      <a:pt x="184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7"/>
              <p:cNvSpPr/>
              <p:nvPr/>
            </p:nvSpPr>
            <p:spPr>
              <a:xfrm>
                <a:off x="2329849" y="2160643"/>
                <a:ext cx="537478" cy="389685"/>
              </a:xfrm>
              <a:custGeom>
                <a:avLst/>
                <a:gdLst/>
                <a:ahLst/>
                <a:cxnLst/>
                <a:rect l="l" t="t" r="r" b="b"/>
                <a:pathLst>
                  <a:path w="122782" h="89020" extrusionOk="0">
                    <a:moveTo>
                      <a:pt x="3066" y="0"/>
                    </a:moveTo>
                    <a:cubicBezTo>
                      <a:pt x="1370" y="0"/>
                      <a:pt x="0" y="1370"/>
                      <a:pt x="0" y="3066"/>
                    </a:cubicBezTo>
                    <a:lnTo>
                      <a:pt x="0" y="67621"/>
                    </a:lnTo>
                    <a:cubicBezTo>
                      <a:pt x="0" y="79429"/>
                      <a:pt x="9590" y="89020"/>
                      <a:pt x="21399" y="89020"/>
                    </a:cubicBezTo>
                    <a:lnTo>
                      <a:pt x="119748" y="89020"/>
                    </a:lnTo>
                    <a:cubicBezTo>
                      <a:pt x="121411" y="89020"/>
                      <a:pt x="122781" y="87650"/>
                      <a:pt x="122781" y="85953"/>
                    </a:cubicBezTo>
                    <a:cubicBezTo>
                      <a:pt x="122781" y="84290"/>
                      <a:pt x="121411" y="82920"/>
                      <a:pt x="119748" y="82920"/>
                    </a:cubicBezTo>
                    <a:lnTo>
                      <a:pt x="21399" y="82920"/>
                    </a:lnTo>
                    <a:cubicBezTo>
                      <a:pt x="12983" y="82920"/>
                      <a:pt x="6133" y="76037"/>
                      <a:pt x="6133" y="67621"/>
                    </a:cubicBezTo>
                    <a:lnTo>
                      <a:pt x="6133" y="3066"/>
                    </a:lnTo>
                    <a:cubicBezTo>
                      <a:pt x="6133" y="1370"/>
                      <a:pt x="4763" y="0"/>
                      <a:pt x="30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7"/>
              <p:cNvSpPr/>
              <p:nvPr/>
            </p:nvSpPr>
            <p:spPr>
              <a:xfrm>
                <a:off x="2379682" y="2023006"/>
                <a:ext cx="814640" cy="433254"/>
              </a:xfrm>
              <a:custGeom>
                <a:avLst/>
                <a:gdLst/>
                <a:ahLst/>
                <a:cxnLst/>
                <a:rect l="l" t="t" r="r" b="b"/>
                <a:pathLst>
                  <a:path w="186097" h="98973" extrusionOk="0">
                    <a:moveTo>
                      <a:pt x="101935" y="25270"/>
                    </a:moveTo>
                    <a:cubicBezTo>
                      <a:pt x="107231" y="25270"/>
                      <a:pt x="114527" y="28355"/>
                      <a:pt x="118410" y="30953"/>
                    </a:cubicBezTo>
                    <a:cubicBezTo>
                      <a:pt x="117986" y="33073"/>
                      <a:pt x="117725" y="35226"/>
                      <a:pt x="117628" y="37411"/>
                    </a:cubicBezTo>
                    <a:cubicBezTo>
                      <a:pt x="114627" y="36922"/>
                      <a:pt x="110092" y="35650"/>
                      <a:pt x="107483" y="32551"/>
                    </a:cubicBezTo>
                    <a:cubicBezTo>
                      <a:pt x="106864" y="31823"/>
                      <a:pt x="105991" y="31450"/>
                      <a:pt x="105113" y="31450"/>
                    </a:cubicBezTo>
                    <a:cubicBezTo>
                      <a:pt x="104419" y="31450"/>
                      <a:pt x="103721" y="31684"/>
                      <a:pt x="103144" y="32160"/>
                    </a:cubicBezTo>
                    <a:cubicBezTo>
                      <a:pt x="101872" y="33269"/>
                      <a:pt x="101709" y="35193"/>
                      <a:pt x="102786" y="36465"/>
                    </a:cubicBezTo>
                    <a:cubicBezTo>
                      <a:pt x="106961" y="41424"/>
                      <a:pt x="113681" y="43055"/>
                      <a:pt x="117562" y="43577"/>
                    </a:cubicBezTo>
                    <a:cubicBezTo>
                      <a:pt x="117562" y="45632"/>
                      <a:pt x="117660" y="47556"/>
                      <a:pt x="117986" y="49840"/>
                    </a:cubicBezTo>
                    <a:cubicBezTo>
                      <a:pt x="117418" y="49883"/>
                      <a:pt x="116834" y="49905"/>
                      <a:pt x="116239" y="49905"/>
                    </a:cubicBezTo>
                    <a:cubicBezTo>
                      <a:pt x="113249" y="49905"/>
                      <a:pt x="109953" y="49357"/>
                      <a:pt x="106635" y="48241"/>
                    </a:cubicBezTo>
                    <a:cubicBezTo>
                      <a:pt x="91369" y="43120"/>
                      <a:pt x="93456" y="28767"/>
                      <a:pt x="97925" y="26158"/>
                    </a:cubicBezTo>
                    <a:cubicBezTo>
                      <a:pt x="98998" y="25536"/>
                      <a:pt x="100380" y="25270"/>
                      <a:pt x="101935" y="25270"/>
                    </a:cubicBezTo>
                    <a:close/>
                    <a:moveTo>
                      <a:pt x="91820" y="6089"/>
                    </a:moveTo>
                    <a:cubicBezTo>
                      <a:pt x="123179" y="6089"/>
                      <a:pt x="153944" y="11251"/>
                      <a:pt x="178496" y="30561"/>
                    </a:cubicBezTo>
                    <a:cubicBezTo>
                      <a:pt x="179083" y="31377"/>
                      <a:pt x="179149" y="32616"/>
                      <a:pt x="178627" y="33497"/>
                    </a:cubicBezTo>
                    <a:cubicBezTo>
                      <a:pt x="178627" y="33499"/>
                      <a:pt x="178627" y="33499"/>
                      <a:pt x="178628" y="33499"/>
                    </a:cubicBezTo>
                    <a:cubicBezTo>
                      <a:pt x="178630" y="33499"/>
                      <a:pt x="178633" y="33496"/>
                      <a:pt x="178633" y="33496"/>
                    </a:cubicBezTo>
                    <a:lnTo>
                      <a:pt x="178633" y="33496"/>
                    </a:lnTo>
                    <a:cubicBezTo>
                      <a:pt x="178640" y="33496"/>
                      <a:pt x="178518" y="33673"/>
                      <a:pt x="176702" y="36726"/>
                    </a:cubicBezTo>
                    <a:cubicBezTo>
                      <a:pt x="175985" y="37933"/>
                      <a:pt x="175397" y="37379"/>
                      <a:pt x="173734" y="37803"/>
                    </a:cubicBezTo>
                    <a:lnTo>
                      <a:pt x="149693" y="25636"/>
                    </a:lnTo>
                    <a:cubicBezTo>
                      <a:pt x="149242" y="25415"/>
                      <a:pt x="148765" y="25310"/>
                      <a:pt x="148298" y="25310"/>
                    </a:cubicBezTo>
                    <a:cubicBezTo>
                      <a:pt x="147178" y="25310"/>
                      <a:pt x="146112" y="25914"/>
                      <a:pt x="145583" y="26973"/>
                    </a:cubicBezTo>
                    <a:cubicBezTo>
                      <a:pt x="144800" y="28506"/>
                      <a:pt x="145420" y="30333"/>
                      <a:pt x="146920" y="31083"/>
                    </a:cubicBezTo>
                    <a:lnTo>
                      <a:pt x="168547" y="42043"/>
                    </a:lnTo>
                    <a:cubicBezTo>
                      <a:pt x="168515" y="42141"/>
                      <a:pt x="168449" y="42239"/>
                      <a:pt x="168417" y="42337"/>
                    </a:cubicBezTo>
                    <a:cubicBezTo>
                      <a:pt x="164176" y="51960"/>
                      <a:pt x="157620" y="59952"/>
                      <a:pt x="149497" y="65465"/>
                    </a:cubicBezTo>
                    <a:cubicBezTo>
                      <a:pt x="138798" y="72706"/>
                      <a:pt x="139385" y="72315"/>
                      <a:pt x="138504" y="72837"/>
                    </a:cubicBezTo>
                    <a:cubicBezTo>
                      <a:pt x="137819" y="71989"/>
                      <a:pt x="123695" y="63507"/>
                      <a:pt x="123695" y="43870"/>
                    </a:cubicBezTo>
                    <a:cubicBezTo>
                      <a:pt x="123923" y="41489"/>
                      <a:pt x="122325" y="31475"/>
                      <a:pt x="128849" y="20743"/>
                    </a:cubicBezTo>
                    <a:cubicBezTo>
                      <a:pt x="129730" y="19307"/>
                      <a:pt x="129273" y="17415"/>
                      <a:pt x="127838" y="16535"/>
                    </a:cubicBezTo>
                    <a:cubicBezTo>
                      <a:pt x="127342" y="16231"/>
                      <a:pt x="126792" y="16086"/>
                      <a:pt x="126248" y="16086"/>
                    </a:cubicBezTo>
                    <a:cubicBezTo>
                      <a:pt x="125216" y="16086"/>
                      <a:pt x="124206" y="16606"/>
                      <a:pt x="123630" y="17546"/>
                    </a:cubicBezTo>
                    <a:cubicBezTo>
                      <a:pt x="122227" y="19862"/>
                      <a:pt x="121085" y="22276"/>
                      <a:pt x="120139" y="24820"/>
                    </a:cubicBezTo>
                    <a:cubicBezTo>
                      <a:pt x="117628" y="23320"/>
                      <a:pt x="114920" y="22048"/>
                      <a:pt x="112050" y="21102"/>
                    </a:cubicBezTo>
                    <a:cubicBezTo>
                      <a:pt x="108487" y="19914"/>
                      <a:pt x="105045" y="19223"/>
                      <a:pt x="101943" y="19223"/>
                    </a:cubicBezTo>
                    <a:cubicBezTo>
                      <a:pt x="95502" y="19223"/>
                      <a:pt x="90528" y="22203"/>
                      <a:pt x="88987" y="29909"/>
                    </a:cubicBezTo>
                    <a:cubicBezTo>
                      <a:pt x="87356" y="38064"/>
                      <a:pt x="90488" y="49285"/>
                      <a:pt x="104710" y="54048"/>
                    </a:cubicBezTo>
                    <a:cubicBezTo>
                      <a:pt x="108329" y="55254"/>
                      <a:pt x="112271" y="56016"/>
                      <a:pt x="116154" y="56016"/>
                    </a:cubicBezTo>
                    <a:cubicBezTo>
                      <a:pt x="117207" y="56016"/>
                      <a:pt x="118255" y="55960"/>
                      <a:pt x="119291" y="55842"/>
                    </a:cubicBezTo>
                    <a:cubicBezTo>
                      <a:pt x="121542" y="63442"/>
                      <a:pt x="125848" y="70358"/>
                      <a:pt x="132209" y="75577"/>
                    </a:cubicBezTo>
                    <a:cubicBezTo>
                      <a:pt x="131197" y="75870"/>
                      <a:pt x="130219" y="76066"/>
                      <a:pt x="129208" y="76229"/>
                    </a:cubicBezTo>
                    <a:cubicBezTo>
                      <a:pt x="127047" y="76544"/>
                      <a:pt x="124647" y="76752"/>
                      <a:pt x="122074" y="76752"/>
                    </a:cubicBezTo>
                    <a:cubicBezTo>
                      <a:pt x="113459" y="76752"/>
                      <a:pt x="102906" y="74419"/>
                      <a:pt x="92934" y="65954"/>
                    </a:cubicBezTo>
                    <a:cubicBezTo>
                      <a:pt x="71373" y="47687"/>
                      <a:pt x="79299" y="50492"/>
                      <a:pt x="62565" y="41065"/>
                    </a:cubicBezTo>
                    <a:cubicBezTo>
                      <a:pt x="59613" y="39397"/>
                      <a:pt x="56779" y="38675"/>
                      <a:pt x="54159" y="38675"/>
                    </a:cubicBezTo>
                    <a:cubicBezTo>
                      <a:pt x="41871" y="38675"/>
                      <a:pt x="34278" y="54537"/>
                      <a:pt x="41134" y="62953"/>
                    </a:cubicBezTo>
                    <a:cubicBezTo>
                      <a:pt x="43091" y="65367"/>
                      <a:pt x="44918" y="68172"/>
                      <a:pt x="46516" y="71304"/>
                    </a:cubicBezTo>
                    <a:cubicBezTo>
                      <a:pt x="50300" y="78610"/>
                      <a:pt x="50039" y="87516"/>
                      <a:pt x="49550" y="92245"/>
                    </a:cubicBezTo>
                    <a:cubicBezTo>
                      <a:pt x="43809" y="89440"/>
                      <a:pt x="38492" y="85102"/>
                      <a:pt x="35458" y="79230"/>
                    </a:cubicBezTo>
                    <a:cubicBezTo>
                      <a:pt x="33925" y="76229"/>
                      <a:pt x="31177" y="74729"/>
                      <a:pt x="28424" y="74729"/>
                    </a:cubicBezTo>
                    <a:cubicBezTo>
                      <a:pt x="25672" y="74729"/>
                      <a:pt x="22916" y="76229"/>
                      <a:pt x="21366" y="79230"/>
                    </a:cubicBezTo>
                    <a:cubicBezTo>
                      <a:pt x="18365" y="85069"/>
                      <a:pt x="13048" y="89440"/>
                      <a:pt x="7307" y="92245"/>
                    </a:cubicBezTo>
                    <a:cubicBezTo>
                      <a:pt x="6785" y="87516"/>
                      <a:pt x="6557" y="78643"/>
                      <a:pt x="10308" y="71304"/>
                    </a:cubicBezTo>
                    <a:cubicBezTo>
                      <a:pt x="13407" y="65367"/>
                      <a:pt x="17387" y="60343"/>
                      <a:pt x="20975" y="57897"/>
                    </a:cubicBezTo>
                    <a:cubicBezTo>
                      <a:pt x="23943" y="55874"/>
                      <a:pt x="25868" y="52482"/>
                      <a:pt x="26161" y="48796"/>
                    </a:cubicBezTo>
                    <a:cubicBezTo>
                      <a:pt x="26553" y="43446"/>
                      <a:pt x="28151" y="33204"/>
                      <a:pt x="34382" y="24266"/>
                    </a:cubicBezTo>
                    <a:cubicBezTo>
                      <a:pt x="41786" y="13697"/>
                      <a:pt x="53562" y="7858"/>
                      <a:pt x="69383" y="6847"/>
                    </a:cubicBezTo>
                    <a:cubicBezTo>
                      <a:pt x="76845" y="6382"/>
                      <a:pt x="84349" y="6089"/>
                      <a:pt x="91820" y="6089"/>
                    </a:cubicBezTo>
                    <a:close/>
                    <a:moveTo>
                      <a:pt x="91324" y="1"/>
                    </a:moveTo>
                    <a:cubicBezTo>
                      <a:pt x="84293" y="1"/>
                      <a:pt x="76871" y="249"/>
                      <a:pt x="69024" y="747"/>
                    </a:cubicBezTo>
                    <a:cubicBezTo>
                      <a:pt x="51214" y="1856"/>
                      <a:pt x="37872" y="8608"/>
                      <a:pt x="29391" y="20775"/>
                    </a:cubicBezTo>
                    <a:cubicBezTo>
                      <a:pt x="22312" y="30887"/>
                      <a:pt x="20518" y="42370"/>
                      <a:pt x="20062" y="48307"/>
                    </a:cubicBezTo>
                    <a:cubicBezTo>
                      <a:pt x="19931" y="50166"/>
                      <a:pt x="18985" y="51862"/>
                      <a:pt x="17550" y="52841"/>
                    </a:cubicBezTo>
                    <a:cubicBezTo>
                      <a:pt x="13081" y="55874"/>
                      <a:pt x="8449" y="61583"/>
                      <a:pt x="4893" y="68498"/>
                    </a:cubicBezTo>
                    <a:cubicBezTo>
                      <a:pt x="0" y="77925"/>
                      <a:pt x="620" y="88918"/>
                      <a:pt x="1436" y="94627"/>
                    </a:cubicBezTo>
                    <a:cubicBezTo>
                      <a:pt x="1798" y="97241"/>
                      <a:pt x="3948" y="98973"/>
                      <a:pt x="6255" y="98973"/>
                    </a:cubicBezTo>
                    <a:cubicBezTo>
                      <a:pt x="6854" y="98973"/>
                      <a:pt x="7465" y="98855"/>
                      <a:pt x="8057" y="98606"/>
                    </a:cubicBezTo>
                    <a:cubicBezTo>
                      <a:pt x="15788" y="95344"/>
                      <a:pt x="22965" y="89571"/>
                      <a:pt x="26814" y="82035"/>
                    </a:cubicBezTo>
                    <a:cubicBezTo>
                      <a:pt x="27222" y="81253"/>
                      <a:pt x="27825" y="80861"/>
                      <a:pt x="28429" y="80861"/>
                    </a:cubicBezTo>
                    <a:cubicBezTo>
                      <a:pt x="29032" y="80861"/>
                      <a:pt x="29635" y="81253"/>
                      <a:pt x="30043" y="82035"/>
                    </a:cubicBezTo>
                    <a:cubicBezTo>
                      <a:pt x="33990" y="89668"/>
                      <a:pt x="41167" y="95377"/>
                      <a:pt x="48800" y="98606"/>
                    </a:cubicBezTo>
                    <a:cubicBezTo>
                      <a:pt x="49392" y="98855"/>
                      <a:pt x="50003" y="98973"/>
                      <a:pt x="50603" y="98973"/>
                    </a:cubicBezTo>
                    <a:cubicBezTo>
                      <a:pt x="52909" y="98973"/>
                      <a:pt x="55059" y="97241"/>
                      <a:pt x="55421" y="94627"/>
                    </a:cubicBezTo>
                    <a:cubicBezTo>
                      <a:pt x="57444" y="80078"/>
                      <a:pt x="54117" y="69216"/>
                      <a:pt x="45864" y="59071"/>
                    </a:cubicBezTo>
                    <a:cubicBezTo>
                      <a:pt x="42477" y="54905"/>
                      <a:pt x="46642" y="44849"/>
                      <a:pt x="54235" y="44849"/>
                    </a:cubicBezTo>
                    <a:cubicBezTo>
                      <a:pt x="55857" y="44849"/>
                      <a:pt x="57636" y="45308"/>
                      <a:pt x="59532" y="46382"/>
                    </a:cubicBezTo>
                    <a:cubicBezTo>
                      <a:pt x="75385" y="55320"/>
                      <a:pt x="67099" y="52090"/>
                      <a:pt x="88987" y="70618"/>
                    </a:cubicBezTo>
                    <a:cubicBezTo>
                      <a:pt x="99306" y="79368"/>
                      <a:pt x="111726" y="82909"/>
                      <a:pt x="122465" y="82909"/>
                    </a:cubicBezTo>
                    <a:cubicBezTo>
                      <a:pt x="128701" y="82909"/>
                      <a:pt x="134371" y="81715"/>
                      <a:pt x="138733" y="79654"/>
                    </a:cubicBezTo>
                    <a:cubicBezTo>
                      <a:pt x="140005" y="79458"/>
                      <a:pt x="146692" y="74729"/>
                      <a:pt x="152922" y="70521"/>
                    </a:cubicBezTo>
                    <a:cubicBezTo>
                      <a:pt x="161991" y="64355"/>
                      <a:pt x="169297" y="55483"/>
                      <a:pt x="174027" y="44816"/>
                    </a:cubicBezTo>
                    <a:cubicBezTo>
                      <a:pt x="174321" y="44131"/>
                      <a:pt x="174875" y="43707"/>
                      <a:pt x="175430" y="43707"/>
                    </a:cubicBezTo>
                    <a:cubicBezTo>
                      <a:pt x="181138" y="43707"/>
                      <a:pt x="182737" y="37999"/>
                      <a:pt x="183879" y="36596"/>
                    </a:cubicBezTo>
                    <a:cubicBezTo>
                      <a:pt x="186097" y="32845"/>
                      <a:pt x="184988" y="27886"/>
                      <a:pt x="182574" y="25962"/>
                    </a:cubicBezTo>
                    <a:cubicBezTo>
                      <a:pt x="168841" y="15099"/>
                      <a:pt x="152857" y="7890"/>
                      <a:pt x="133709" y="3878"/>
                    </a:cubicBezTo>
                    <a:cubicBezTo>
                      <a:pt x="121351" y="1293"/>
                      <a:pt x="107354" y="1"/>
                      <a:pt x="91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7"/>
              <p:cNvSpPr/>
              <p:nvPr/>
            </p:nvSpPr>
            <p:spPr>
              <a:xfrm>
                <a:off x="3001835" y="2219901"/>
                <a:ext cx="26847" cy="48126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10994" extrusionOk="0">
                    <a:moveTo>
                      <a:pt x="3066" y="0"/>
                    </a:moveTo>
                    <a:cubicBezTo>
                      <a:pt x="1370" y="0"/>
                      <a:pt x="0" y="1370"/>
                      <a:pt x="0" y="3067"/>
                    </a:cubicBezTo>
                    <a:lnTo>
                      <a:pt x="0" y="7960"/>
                    </a:lnTo>
                    <a:cubicBezTo>
                      <a:pt x="0" y="9623"/>
                      <a:pt x="1370" y="10993"/>
                      <a:pt x="3066" y="10993"/>
                    </a:cubicBezTo>
                    <a:cubicBezTo>
                      <a:pt x="4763" y="10993"/>
                      <a:pt x="6133" y="9623"/>
                      <a:pt x="6133" y="7960"/>
                    </a:cubicBezTo>
                    <a:lnTo>
                      <a:pt x="6133" y="3067"/>
                    </a:lnTo>
                    <a:cubicBezTo>
                      <a:pt x="6133" y="1370"/>
                      <a:pt x="4763" y="0"/>
                      <a:pt x="30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5" name="Google Shape;1325;p47"/>
          <p:cNvGrpSpPr/>
          <p:nvPr/>
        </p:nvGrpSpPr>
        <p:grpSpPr>
          <a:xfrm>
            <a:off x="5508104" y="4371950"/>
            <a:ext cx="1203923" cy="572711"/>
            <a:chOff x="5102400" y="2058675"/>
            <a:chExt cx="691076" cy="328748"/>
          </a:xfrm>
        </p:grpSpPr>
        <p:sp>
          <p:nvSpPr>
            <p:cNvPr id="1326" name="Google Shape;1326;p47"/>
            <p:cNvSpPr/>
            <p:nvPr/>
          </p:nvSpPr>
          <p:spPr>
            <a:xfrm>
              <a:off x="5102400" y="2058675"/>
              <a:ext cx="691076" cy="328748"/>
            </a:xfrm>
            <a:custGeom>
              <a:avLst/>
              <a:gdLst/>
              <a:ahLst/>
              <a:cxnLst/>
              <a:rect l="l" t="t" r="r" b="b"/>
              <a:pathLst>
                <a:path w="30931" h="14714" extrusionOk="0">
                  <a:moveTo>
                    <a:pt x="13329" y="0"/>
                  </a:moveTo>
                  <a:cubicBezTo>
                    <a:pt x="13102" y="0"/>
                    <a:pt x="12876" y="12"/>
                    <a:pt x="12651" y="36"/>
                  </a:cubicBezTo>
                  <a:cubicBezTo>
                    <a:pt x="9115" y="403"/>
                    <a:pt x="4979" y="4739"/>
                    <a:pt x="7414" y="8375"/>
                  </a:cubicBezTo>
                  <a:lnTo>
                    <a:pt x="7281" y="8442"/>
                  </a:lnTo>
                  <a:cubicBezTo>
                    <a:pt x="7281" y="8409"/>
                    <a:pt x="7247" y="8375"/>
                    <a:pt x="7214" y="8375"/>
                  </a:cubicBezTo>
                  <a:cubicBezTo>
                    <a:pt x="6705" y="8115"/>
                    <a:pt x="6151" y="7999"/>
                    <a:pt x="5596" y="7999"/>
                  </a:cubicBezTo>
                  <a:cubicBezTo>
                    <a:pt x="2807" y="7999"/>
                    <a:pt x="1" y="10931"/>
                    <a:pt x="2811" y="13212"/>
                  </a:cubicBezTo>
                  <a:cubicBezTo>
                    <a:pt x="4712" y="14713"/>
                    <a:pt x="8115" y="14313"/>
                    <a:pt x="10383" y="14446"/>
                  </a:cubicBezTo>
                  <a:cubicBezTo>
                    <a:pt x="11972" y="14525"/>
                    <a:pt x="13568" y="14589"/>
                    <a:pt x="15168" y="14589"/>
                  </a:cubicBezTo>
                  <a:cubicBezTo>
                    <a:pt x="16961" y="14589"/>
                    <a:pt x="18759" y="14509"/>
                    <a:pt x="20557" y="14280"/>
                  </a:cubicBezTo>
                  <a:cubicBezTo>
                    <a:pt x="23793" y="13879"/>
                    <a:pt x="30931" y="12945"/>
                    <a:pt x="29397" y="8042"/>
                  </a:cubicBezTo>
                  <a:cubicBezTo>
                    <a:pt x="28679" y="5745"/>
                    <a:pt x="26948" y="4838"/>
                    <a:pt x="25045" y="4838"/>
                  </a:cubicBezTo>
                  <a:cubicBezTo>
                    <a:pt x="23409" y="4838"/>
                    <a:pt x="21647" y="5508"/>
                    <a:pt x="20290" y="6541"/>
                  </a:cubicBezTo>
                  <a:cubicBezTo>
                    <a:pt x="20541" y="2873"/>
                    <a:pt x="16873" y="0"/>
                    <a:pt x="1332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7" name="Google Shape;1327;p47"/>
            <p:cNvGrpSpPr/>
            <p:nvPr/>
          </p:nvGrpSpPr>
          <p:grpSpPr>
            <a:xfrm>
              <a:off x="5124114" y="2069130"/>
              <a:ext cx="647659" cy="307845"/>
              <a:chOff x="1436600" y="1088800"/>
              <a:chExt cx="771850" cy="366875"/>
            </a:xfrm>
          </p:grpSpPr>
          <p:sp>
            <p:nvSpPr>
              <p:cNvPr id="1328" name="Google Shape;1328;p47"/>
              <p:cNvSpPr/>
              <p:nvPr/>
            </p:nvSpPr>
            <p:spPr>
              <a:xfrm>
                <a:off x="1478725" y="1105400"/>
                <a:ext cx="682175" cy="329150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13166" extrusionOk="0">
                    <a:moveTo>
                      <a:pt x="11638" y="0"/>
                    </a:moveTo>
                    <a:cubicBezTo>
                      <a:pt x="11617" y="0"/>
                      <a:pt x="11596" y="0"/>
                      <a:pt x="11576" y="1"/>
                    </a:cubicBezTo>
                    <a:cubicBezTo>
                      <a:pt x="9674" y="34"/>
                      <a:pt x="7906" y="935"/>
                      <a:pt x="6805" y="2436"/>
                    </a:cubicBezTo>
                    <a:cubicBezTo>
                      <a:pt x="5571" y="4170"/>
                      <a:pt x="5771" y="5705"/>
                      <a:pt x="6072" y="7639"/>
                    </a:cubicBezTo>
                    <a:cubicBezTo>
                      <a:pt x="6072" y="7753"/>
                      <a:pt x="5964" y="7820"/>
                      <a:pt x="5874" y="7820"/>
                    </a:cubicBezTo>
                    <a:cubicBezTo>
                      <a:pt x="5831" y="7820"/>
                      <a:pt x="5793" y="7805"/>
                      <a:pt x="5771" y="7773"/>
                    </a:cubicBezTo>
                    <a:cubicBezTo>
                      <a:pt x="5738" y="7706"/>
                      <a:pt x="5738" y="7673"/>
                      <a:pt x="5671" y="7639"/>
                    </a:cubicBezTo>
                    <a:lnTo>
                      <a:pt x="5571" y="7706"/>
                    </a:lnTo>
                    <a:cubicBezTo>
                      <a:pt x="5631" y="7857"/>
                      <a:pt x="5501" y="8116"/>
                      <a:pt x="5328" y="8116"/>
                    </a:cubicBezTo>
                    <a:cubicBezTo>
                      <a:pt x="5310" y="8116"/>
                      <a:pt x="5290" y="8113"/>
                      <a:pt x="5271" y="8106"/>
                    </a:cubicBezTo>
                    <a:cubicBezTo>
                      <a:pt x="4794" y="7963"/>
                      <a:pt x="4324" y="7881"/>
                      <a:pt x="3858" y="7881"/>
                    </a:cubicBezTo>
                    <a:cubicBezTo>
                      <a:pt x="3347" y="7881"/>
                      <a:pt x="2841" y="7980"/>
                      <a:pt x="2336" y="8206"/>
                    </a:cubicBezTo>
                    <a:cubicBezTo>
                      <a:pt x="1" y="9341"/>
                      <a:pt x="1001" y="11842"/>
                      <a:pt x="3336" y="12543"/>
                    </a:cubicBezTo>
                    <a:cubicBezTo>
                      <a:pt x="4837" y="13010"/>
                      <a:pt x="6739" y="12876"/>
                      <a:pt x="8273" y="12976"/>
                    </a:cubicBezTo>
                    <a:cubicBezTo>
                      <a:pt x="9993" y="13086"/>
                      <a:pt x="11703" y="13166"/>
                      <a:pt x="13414" y="13166"/>
                    </a:cubicBezTo>
                    <a:cubicBezTo>
                      <a:pt x="14822" y="13166"/>
                      <a:pt x="16231" y="13112"/>
                      <a:pt x="17647" y="12976"/>
                    </a:cubicBezTo>
                    <a:cubicBezTo>
                      <a:pt x="20215" y="12776"/>
                      <a:pt x="27287" y="12343"/>
                      <a:pt x="27087" y="8440"/>
                    </a:cubicBezTo>
                    <a:cubicBezTo>
                      <a:pt x="26987" y="6472"/>
                      <a:pt x="25252" y="4971"/>
                      <a:pt x="23417" y="4837"/>
                    </a:cubicBezTo>
                    <a:cubicBezTo>
                      <a:pt x="23303" y="4829"/>
                      <a:pt x="23189" y="4825"/>
                      <a:pt x="23076" y="4825"/>
                    </a:cubicBezTo>
                    <a:cubicBezTo>
                      <a:pt x="21323" y="4825"/>
                      <a:pt x="19830" y="5775"/>
                      <a:pt x="18514" y="6872"/>
                    </a:cubicBezTo>
                    <a:cubicBezTo>
                      <a:pt x="18480" y="6939"/>
                      <a:pt x="18414" y="6972"/>
                      <a:pt x="18347" y="6972"/>
                    </a:cubicBezTo>
                    <a:cubicBezTo>
                      <a:pt x="18293" y="7008"/>
                      <a:pt x="18233" y="7025"/>
                      <a:pt x="18172" y="7025"/>
                    </a:cubicBezTo>
                    <a:cubicBezTo>
                      <a:pt x="18008" y="7025"/>
                      <a:pt x="17847" y="6901"/>
                      <a:pt x="17847" y="6705"/>
                    </a:cubicBezTo>
                    <a:cubicBezTo>
                      <a:pt x="18112" y="2990"/>
                      <a:pt x="15408" y="0"/>
                      <a:pt x="116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7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rgbClr val="C400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7"/>
              <p:cNvSpPr/>
              <p:nvPr/>
            </p:nvSpPr>
            <p:spPr>
              <a:xfrm>
                <a:off x="1497075" y="1106200"/>
                <a:ext cx="428650" cy="286925"/>
              </a:xfrm>
              <a:custGeom>
                <a:avLst/>
                <a:gdLst/>
                <a:ahLst/>
                <a:cxnLst/>
                <a:rect l="l" t="t" r="r" b="b"/>
                <a:pathLst>
                  <a:path w="17146" h="11477" extrusionOk="0">
                    <a:moveTo>
                      <a:pt x="10968" y="1"/>
                    </a:moveTo>
                    <a:cubicBezTo>
                      <a:pt x="10926" y="1"/>
                      <a:pt x="10884" y="1"/>
                      <a:pt x="10842" y="2"/>
                    </a:cubicBezTo>
                    <a:cubicBezTo>
                      <a:pt x="8940" y="69"/>
                      <a:pt x="7139" y="903"/>
                      <a:pt x="6071" y="2437"/>
                    </a:cubicBezTo>
                    <a:cubicBezTo>
                      <a:pt x="4871" y="4172"/>
                      <a:pt x="5071" y="5739"/>
                      <a:pt x="5338" y="7674"/>
                    </a:cubicBezTo>
                    <a:cubicBezTo>
                      <a:pt x="5360" y="7787"/>
                      <a:pt x="5276" y="7869"/>
                      <a:pt x="5177" y="7869"/>
                    </a:cubicBezTo>
                    <a:cubicBezTo>
                      <a:pt x="5131" y="7869"/>
                      <a:pt x="5080" y="7851"/>
                      <a:pt x="5037" y="7807"/>
                    </a:cubicBezTo>
                    <a:cubicBezTo>
                      <a:pt x="5004" y="7774"/>
                      <a:pt x="5004" y="7707"/>
                      <a:pt x="4937" y="7674"/>
                    </a:cubicBezTo>
                    <a:lnTo>
                      <a:pt x="4837" y="7774"/>
                    </a:lnTo>
                    <a:cubicBezTo>
                      <a:pt x="4900" y="7930"/>
                      <a:pt x="4787" y="8144"/>
                      <a:pt x="4581" y="8144"/>
                    </a:cubicBezTo>
                    <a:cubicBezTo>
                      <a:pt x="4567" y="8144"/>
                      <a:pt x="4552" y="8143"/>
                      <a:pt x="4537" y="8141"/>
                    </a:cubicBezTo>
                    <a:cubicBezTo>
                      <a:pt x="4070" y="8001"/>
                      <a:pt x="3609" y="7919"/>
                      <a:pt x="3153" y="7919"/>
                    </a:cubicBezTo>
                    <a:cubicBezTo>
                      <a:pt x="2633" y="7919"/>
                      <a:pt x="2117" y="8026"/>
                      <a:pt x="1602" y="8274"/>
                    </a:cubicBezTo>
                    <a:cubicBezTo>
                      <a:pt x="34" y="9075"/>
                      <a:pt x="0" y="10443"/>
                      <a:pt x="868" y="11477"/>
                    </a:cubicBezTo>
                    <a:cubicBezTo>
                      <a:pt x="934" y="11243"/>
                      <a:pt x="1035" y="10976"/>
                      <a:pt x="1135" y="10743"/>
                    </a:cubicBezTo>
                    <a:cubicBezTo>
                      <a:pt x="1649" y="9780"/>
                      <a:pt x="2780" y="9208"/>
                      <a:pt x="3871" y="9208"/>
                    </a:cubicBezTo>
                    <a:cubicBezTo>
                      <a:pt x="4406" y="9208"/>
                      <a:pt x="4932" y="9346"/>
                      <a:pt x="5371" y="9642"/>
                    </a:cubicBezTo>
                    <a:cubicBezTo>
                      <a:pt x="5471" y="9742"/>
                      <a:pt x="5671" y="9842"/>
                      <a:pt x="5771" y="9942"/>
                    </a:cubicBezTo>
                    <a:cubicBezTo>
                      <a:pt x="5771" y="9309"/>
                      <a:pt x="5871" y="8741"/>
                      <a:pt x="6038" y="8141"/>
                    </a:cubicBezTo>
                    <a:cubicBezTo>
                      <a:pt x="6572" y="5773"/>
                      <a:pt x="8240" y="3471"/>
                      <a:pt x="10741" y="2971"/>
                    </a:cubicBezTo>
                    <a:cubicBezTo>
                      <a:pt x="11091" y="2899"/>
                      <a:pt x="11430" y="2865"/>
                      <a:pt x="11759" y="2865"/>
                    </a:cubicBezTo>
                    <a:cubicBezTo>
                      <a:pt x="13872" y="2865"/>
                      <a:pt x="15547" y="4265"/>
                      <a:pt x="16846" y="5939"/>
                    </a:cubicBezTo>
                    <a:cubicBezTo>
                      <a:pt x="16913" y="6040"/>
                      <a:pt x="17046" y="6173"/>
                      <a:pt x="17113" y="6306"/>
                    </a:cubicBezTo>
                    <a:cubicBezTo>
                      <a:pt x="17146" y="2811"/>
                      <a:pt x="14571" y="1"/>
                      <a:pt x="109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7"/>
              <p:cNvSpPr/>
              <p:nvPr/>
            </p:nvSpPr>
            <p:spPr>
              <a:xfrm>
                <a:off x="1936550" y="1226975"/>
                <a:ext cx="219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3978" extrusionOk="0">
                    <a:moveTo>
                      <a:pt x="4763" y="0"/>
                    </a:moveTo>
                    <a:cubicBezTo>
                      <a:pt x="3006" y="0"/>
                      <a:pt x="1436" y="902"/>
                      <a:pt x="167" y="2076"/>
                    </a:cubicBezTo>
                    <a:cubicBezTo>
                      <a:pt x="134" y="2109"/>
                      <a:pt x="34" y="2143"/>
                      <a:pt x="1" y="2143"/>
                    </a:cubicBezTo>
                    <a:cubicBezTo>
                      <a:pt x="368" y="2643"/>
                      <a:pt x="668" y="3177"/>
                      <a:pt x="901" y="3777"/>
                    </a:cubicBezTo>
                    <a:cubicBezTo>
                      <a:pt x="1635" y="3110"/>
                      <a:pt x="2436" y="2643"/>
                      <a:pt x="3336" y="2443"/>
                    </a:cubicBezTo>
                    <a:cubicBezTo>
                      <a:pt x="3803" y="2326"/>
                      <a:pt x="4289" y="2267"/>
                      <a:pt x="4776" y="2267"/>
                    </a:cubicBezTo>
                    <a:cubicBezTo>
                      <a:pt x="5823" y="2267"/>
                      <a:pt x="6875" y="2541"/>
                      <a:pt x="7740" y="3110"/>
                    </a:cubicBezTo>
                    <a:cubicBezTo>
                      <a:pt x="8140" y="3343"/>
                      <a:pt x="8473" y="3644"/>
                      <a:pt x="8774" y="3977"/>
                    </a:cubicBezTo>
                    <a:lnTo>
                      <a:pt x="8774" y="3610"/>
                    </a:lnTo>
                    <a:cubicBezTo>
                      <a:pt x="8640" y="1642"/>
                      <a:pt x="6906" y="141"/>
                      <a:pt x="5038" y="8"/>
                    </a:cubicBezTo>
                    <a:cubicBezTo>
                      <a:pt x="4946" y="3"/>
                      <a:pt x="4854" y="0"/>
                      <a:pt x="4763" y="0"/>
                    </a:cubicBezTo>
                    <a:close/>
                  </a:path>
                </a:pathLst>
              </a:custGeom>
              <a:solidFill>
                <a:srgbClr val="D8F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7"/>
              <p:cNvSpPr/>
              <p:nvPr/>
            </p:nvSpPr>
            <p:spPr>
              <a:xfrm>
                <a:off x="1436600" y="1088800"/>
                <a:ext cx="771850" cy="366875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14675" extrusionOk="0">
                    <a:moveTo>
                      <a:pt x="13248" y="0"/>
                    </a:moveTo>
                    <a:cubicBezTo>
                      <a:pt x="13040" y="0"/>
                      <a:pt x="12833" y="10"/>
                      <a:pt x="12627" y="31"/>
                    </a:cubicBezTo>
                    <a:cubicBezTo>
                      <a:pt x="9091" y="431"/>
                      <a:pt x="4955" y="4801"/>
                      <a:pt x="7356" y="8370"/>
                    </a:cubicBezTo>
                    <a:cubicBezTo>
                      <a:pt x="7423" y="8437"/>
                      <a:pt x="7423" y="8470"/>
                      <a:pt x="7456" y="8503"/>
                    </a:cubicBezTo>
                    <a:cubicBezTo>
                      <a:pt x="7499" y="8547"/>
                      <a:pt x="7550" y="8565"/>
                      <a:pt x="7596" y="8565"/>
                    </a:cubicBezTo>
                    <a:cubicBezTo>
                      <a:pt x="7695" y="8565"/>
                      <a:pt x="7779" y="8483"/>
                      <a:pt x="7757" y="8370"/>
                    </a:cubicBezTo>
                    <a:cubicBezTo>
                      <a:pt x="7490" y="6435"/>
                      <a:pt x="7290" y="4868"/>
                      <a:pt x="8490" y="3133"/>
                    </a:cubicBezTo>
                    <a:cubicBezTo>
                      <a:pt x="9558" y="1599"/>
                      <a:pt x="11359" y="765"/>
                      <a:pt x="13261" y="698"/>
                    </a:cubicBezTo>
                    <a:cubicBezTo>
                      <a:pt x="13281" y="698"/>
                      <a:pt x="13302" y="698"/>
                      <a:pt x="13323" y="698"/>
                    </a:cubicBezTo>
                    <a:cubicBezTo>
                      <a:pt x="17093" y="698"/>
                      <a:pt x="19797" y="3720"/>
                      <a:pt x="19532" y="7436"/>
                    </a:cubicBezTo>
                    <a:cubicBezTo>
                      <a:pt x="19532" y="7623"/>
                      <a:pt x="19696" y="7728"/>
                      <a:pt x="19851" y="7728"/>
                    </a:cubicBezTo>
                    <a:cubicBezTo>
                      <a:pt x="19918" y="7728"/>
                      <a:pt x="19982" y="7709"/>
                      <a:pt x="20032" y="7670"/>
                    </a:cubicBezTo>
                    <a:cubicBezTo>
                      <a:pt x="20099" y="7670"/>
                      <a:pt x="20165" y="7636"/>
                      <a:pt x="20199" y="7603"/>
                    </a:cubicBezTo>
                    <a:cubicBezTo>
                      <a:pt x="21467" y="6429"/>
                      <a:pt x="23037" y="5527"/>
                      <a:pt x="24823" y="5527"/>
                    </a:cubicBezTo>
                    <a:cubicBezTo>
                      <a:pt x="24916" y="5527"/>
                      <a:pt x="25009" y="5530"/>
                      <a:pt x="25102" y="5535"/>
                    </a:cubicBezTo>
                    <a:cubicBezTo>
                      <a:pt x="26970" y="5668"/>
                      <a:pt x="28672" y="7169"/>
                      <a:pt x="28805" y="9137"/>
                    </a:cubicBezTo>
                    <a:cubicBezTo>
                      <a:pt x="29005" y="13040"/>
                      <a:pt x="21967" y="13474"/>
                      <a:pt x="19365" y="13674"/>
                    </a:cubicBezTo>
                    <a:cubicBezTo>
                      <a:pt x="17986" y="13792"/>
                      <a:pt x="16601" y="13839"/>
                      <a:pt x="15212" y="13839"/>
                    </a:cubicBezTo>
                    <a:cubicBezTo>
                      <a:pt x="13475" y="13839"/>
                      <a:pt x="11733" y="13766"/>
                      <a:pt x="9992" y="13674"/>
                    </a:cubicBezTo>
                    <a:cubicBezTo>
                      <a:pt x="8457" y="13607"/>
                      <a:pt x="6589" y="13674"/>
                      <a:pt x="5088" y="13274"/>
                    </a:cubicBezTo>
                    <a:cubicBezTo>
                      <a:pt x="2686" y="12540"/>
                      <a:pt x="1752" y="10038"/>
                      <a:pt x="4087" y="8937"/>
                    </a:cubicBezTo>
                    <a:cubicBezTo>
                      <a:pt x="4585" y="8688"/>
                      <a:pt x="5092" y="8581"/>
                      <a:pt x="5609" y="8581"/>
                    </a:cubicBezTo>
                    <a:cubicBezTo>
                      <a:pt x="6062" y="8581"/>
                      <a:pt x="6522" y="8663"/>
                      <a:pt x="6989" y="8804"/>
                    </a:cubicBezTo>
                    <a:cubicBezTo>
                      <a:pt x="7007" y="8806"/>
                      <a:pt x="7023" y="8807"/>
                      <a:pt x="7039" y="8807"/>
                    </a:cubicBezTo>
                    <a:cubicBezTo>
                      <a:pt x="7269" y="8807"/>
                      <a:pt x="7352" y="8593"/>
                      <a:pt x="7290" y="8437"/>
                    </a:cubicBezTo>
                    <a:cubicBezTo>
                      <a:pt x="7290" y="8370"/>
                      <a:pt x="7256" y="8337"/>
                      <a:pt x="7190" y="8337"/>
                    </a:cubicBezTo>
                    <a:cubicBezTo>
                      <a:pt x="6694" y="8086"/>
                      <a:pt x="6154" y="7974"/>
                      <a:pt x="5612" y="7974"/>
                    </a:cubicBezTo>
                    <a:cubicBezTo>
                      <a:pt x="2834" y="7974"/>
                      <a:pt x="1" y="10913"/>
                      <a:pt x="2820" y="13173"/>
                    </a:cubicBezTo>
                    <a:cubicBezTo>
                      <a:pt x="4688" y="14675"/>
                      <a:pt x="8124" y="14308"/>
                      <a:pt x="10358" y="14441"/>
                    </a:cubicBezTo>
                    <a:cubicBezTo>
                      <a:pt x="11854" y="14514"/>
                      <a:pt x="13338" y="14561"/>
                      <a:pt x="14814" y="14561"/>
                    </a:cubicBezTo>
                    <a:cubicBezTo>
                      <a:pt x="16728" y="14561"/>
                      <a:pt x="18630" y="14481"/>
                      <a:pt x="20532" y="14274"/>
                    </a:cubicBezTo>
                    <a:cubicBezTo>
                      <a:pt x="23735" y="13874"/>
                      <a:pt x="30873" y="12973"/>
                      <a:pt x="29339" y="8036"/>
                    </a:cubicBezTo>
                    <a:cubicBezTo>
                      <a:pt x="28620" y="5756"/>
                      <a:pt x="26878" y="4858"/>
                      <a:pt x="24974" y="4858"/>
                    </a:cubicBezTo>
                    <a:cubicBezTo>
                      <a:pt x="23341" y="4858"/>
                      <a:pt x="21590" y="5519"/>
                      <a:pt x="20266" y="6535"/>
                    </a:cubicBezTo>
                    <a:cubicBezTo>
                      <a:pt x="20486" y="2881"/>
                      <a:pt x="16779" y="0"/>
                      <a:pt x="13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3" name="Google Shape;1333;p47"/>
          <p:cNvGrpSpPr/>
          <p:nvPr/>
        </p:nvGrpSpPr>
        <p:grpSpPr>
          <a:xfrm rot="-4081525">
            <a:off x="111516" y="780532"/>
            <a:ext cx="333584" cy="465618"/>
            <a:chOff x="1042700" y="1269500"/>
            <a:chExt cx="240234" cy="335320"/>
          </a:xfrm>
        </p:grpSpPr>
        <p:sp>
          <p:nvSpPr>
            <p:cNvPr id="1334" name="Google Shape;1334;p47"/>
            <p:cNvSpPr/>
            <p:nvPr/>
          </p:nvSpPr>
          <p:spPr>
            <a:xfrm>
              <a:off x="1042700" y="1269500"/>
              <a:ext cx="240234" cy="335320"/>
            </a:xfrm>
            <a:custGeom>
              <a:avLst/>
              <a:gdLst/>
              <a:ahLst/>
              <a:cxnLst/>
              <a:rect l="l" t="t" r="r" b="b"/>
              <a:pathLst>
                <a:path w="5989" h="8360" extrusionOk="0">
                  <a:moveTo>
                    <a:pt x="5138" y="730"/>
                  </a:moveTo>
                  <a:lnTo>
                    <a:pt x="5138" y="730"/>
                  </a:lnTo>
                  <a:cubicBezTo>
                    <a:pt x="5046" y="852"/>
                    <a:pt x="4894" y="974"/>
                    <a:pt x="4773" y="1065"/>
                  </a:cubicBezTo>
                  <a:cubicBezTo>
                    <a:pt x="4894" y="974"/>
                    <a:pt x="4986" y="852"/>
                    <a:pt x="5138" y="730"/>
                  </a:cubicBezTo>
                  <a:close/>
                  <a:moveTo>
                    <a:pt x="5077" y="2676"/>
                  </a:moveTo>
                  <a:lnTo>
                    <a:pt x="5077" y="2676"/>
                  </a:lnTo>
                  <a:cubicBezTo>
                    <a:pt x="4894" y="2797"/>
                    <a:pt x="4742" y="2858"/>
                    <a:pt x="4530" y="2980"/>
                  </a:cubicBezTo>
                  <a:cubicBezTo>
                    <a:pt x="4682" y="2858"/>
                    <a:pt x="4894" y="2797"/>
                    <a:pt x="5077" y="2676"/>
                  </a:cubicBezTo>
                  <a:close/>
                  <a:moveTo>
                    <a:pt x="3892" y="1795"/>
                  </a:moveTo>
                  <a:lnTo>
                    <a:pt x="3892" y="1795"/>
                  </a:lnTo>
                  <a:cubicBezTo>
                    <a:pt x="3983" y="2251"/>
                    <a:pt x="4074" y="2737"/>
                    <a:pt x="4165" y="3193"/>
                  </a:cubicBezTo>
                  <a:cubicBezTo>
                    <a:pt x="4043" y="2706"/>
                    <a:pt x="3983" y="2251"/>
                    <a:pt x="3892" y="1795"/>
                  </a:cubicBezTo>
                  <a:close/>
                  <a:moveTo>
                    <a:pt x="2341" y="2737"/>
                  </a:moveTo>
                  <a:lnTo>
                    <a:pt x="2341" y="2737"/>
                  </a:lnTo>
                  <a:cubicBezTo>
                    <a:pt x="2159" y="2889"/>
                    <a:pt x="1916" y="3101"/>
                    <a:pt x="1733" y="3284"/>
                  </a:cubicBezTo>
                  <a:cubicBezTo>
                    <a:pt x="1916" y="3101"/>
                    <a:pt x="2098" y="2889"/>
                    <a:pt x="2341" y="2737"/>
                  </a:cubicBezTo>
                  <a:close/>
                  <a:moveTo>
                    <a:pt x="2645" y="3618"/>
                  </a:moveTo>
                  <a:cubicBezTo>
                    <a:pt x="2686" y="3723"/>
                    <a:pt x="2724" y="3828"/>
                    <a:pt x="2760" y="3934"/>
                  </a:cubicBezTo>
                  <a:lnTo>
                    <a:pt x="2760" y="3934"/>
                  </a:lnTo>
                  <a:cubicBezTo>
                    <a:pt x="2723" y="3831"/>
                    <a:pt x="2684" y="3727"/>
                    <a:pt x="2645" y="3618"/>
                  </a:cubicBezTo>
                  <a:close/>
                  <a:moveTo>
                    <a:pt x="3101" y="4530"/>
                  </a:moveTo>
                  <a:lnTo>
                    <a:pt x="3133" y="4577"/>
                  </a:lnTo>
                  <a:lnTo>
                    <a:pt x="3133" y="4577"/>
                  </a:lnTo>
                  <a:cubicBezTo>
                    <a:pt x="3115" y="4557"/>
                    <a:pt x="3101" y="4550"/>
                    <a:pt x="3101" y="4530"/>
                  </a:cubicBezTo>
                  <a:close/>
                  <a:moveTo>
                    <a:pt x="1642" y="5928"/>
                  </a:moveTo>
                  <a:cubicBezTo>
                    <a:pt x="1642" y="6050"/>
                    <a:pt x="1672" y="6141"/>
                    <a:pt x="1672" y="6202"/>
                  </a:cubicBezTo>
                  <a:cubicBezTo>
                    <a:pt x="1642" y="6141"/>
                    <a:pt x="1642" y="6050"/>
                    <a:pt x="1642" y="5928"/>
                  </a:cubicBezTo>
                  <a:close/>
                  <a:moveTo>
                    <a:pt x="3071" y="6171"/>
                  </a:moveTo>
                  <a:cubicBezTo>
                    <a:pt x="2949" y="6171"/>
                    <a:pt x="2858" y="6202"/>
                    <a:pt x="2767" y="6202"/>
                  </a:cubicBezTo>
                  <a:cubicBezTo>
                    <a:pt x="2858" y="6171"/>
                    <a:pt x="2949" y="6171"/>
                    <a:pt x="3071" y="6171"/>
                  </a:cubicBezTo>
                  <a:close/>
                  <a:moveTo>
                    <a:pt x="1672" y="6202"/>
                  </a:moveTo>
                  <a:lnTo>
                    <a:pt x="1672" y="6202"/>
                  </a:lnTo>
                  <a:cubicBezTo>
                    <a:pt x="1673" y="6232"/>
                    <a:pt x="1733" y="6263"/>
                    <a:pt x="1733" y="6323"/>
                  </a:cubicBezTo>
                  <a:cubicBezTo>
                    <a:pt x="1733" y="6293"/>
                    <a:pt x="1673" y="6233"/>
                    <a:pt x="1672" y="6202"/>
                  </a:cubicBezTo>
                  <a:close/>
                  <a:moveTo>
                    <a:pt x="1885" y="6658"/>
                  </a:moveTo>
                  <a:lnTo>
                    <a:pt x="1885" y="6658"/>
                  </a:lnTo>
                  <a:cubicBezTo>
                    <a:pt x="1764" y="6810"/>
                    <a:pt x="1612" y="6931"/>
                    <a:pt x="1460" y="7083"/>
                  </a:cubicBezTo>
                  <a:lnTo>
                    <a:pt x="1885" y="6658"/>
                  </a:lnTo>
                  <a:close/>
                  <a:moveTo>
                    <a:pt x="904" y="7235"/>
                  </a:moveTo>
                  <a:lnTo>
                    <a:pt x="904" y="7235"/>
                  </a:lnTo>
                  <a:cubicBezTo>
                    <a:pt x="709" y="7416"/>
                    <a:pt x="504" y="7590"/>
                    <a:pt x="274" y="7752"/>
                  </a:cubicBezTo>
                  <a:cubicBezTo>
                    <a:pt x="485" y="7597"/>
                    <a:pt x="696" y="7423"/>
                    <a:pt x="904" y="7235"/>
                  </a:cubicBezTo>
                  <a:close/>
                  <a:moveTo>
                    <a:pt x="5472" y="1"/>
                  </a:moveTo>
                  <a:cubicBezTo>
                    <a:pt x="5442" y="1"/>
                    <a:pt x="5442" y="1"/>
                    <a:pt x="5442" y="62"/>
                  </a:cubicBezTo>
                  <a:lnTo>
                    <a:pt x="5107" y="396"/>
                  </a:lnTo>
                  <a:cubicBezTo>
                    <a:pt x="3861" y="1612"/>
                    <a:pt x="2037" y="2220"/>
                    <a:pt x="1034" y="3709"/>
                  </a:cubicBezTo>
                  <a:cubicBezTo>
                    <a:pt x="214" y="4955"/>
                    <a:pt x="92" y="6536"/>
                    <a:pt x="1" y="7995"/>
                  </a:cubicBezTo>
                  <a:lnTo>
                    <a:pt x="1" y="8056"/>
                  </a:lnTo>
                  <a:cubicBezTo>
                    <a:pt x="1" y="8117"/>
                    <a:pt x="62" y="8147"/>
                    <a:pt x="62" y="8177"/>
                  </a:cubicBezTo>
                  <a:cubicBezTo>
                    <a:pt x="62" y="8208"/>
                    <a:pt x="1" y="8269"/>
                    <a:pt x="1" y="8269"/>
                  </a:cubicBezTo>
                  <a:lnTo>
                    <a:pt x="1" y="8299"/>
                  </a:lnTo>
                  <a:lnTo>
                    <a:pt x="1" y="8329"/>
                  </a:lnTo>
                  <a:lnTo>
                    <a:pt x="1" y="8360"/>
                  </a:lnTo>
                  <a:lnTo>
                    <a:pt x="62" y="8360"/>
                  </a:lnTo>
                  <a:cubicBezTo>
                    <a:pt x="1976" y="7782"/>
                    <a:pt x="3922" y="6870"/>
                    <a:pt x="5107" y="5138"/>
                  </a:cubicBezTo>
                  <a:cubicBezTo>
                    <a:pt x="5715" y="4226"/>
                    <a:pt x="5928" y="3314"/>
                    <a:pt x="5928" y="2311"/>
                  </a:cubicBezTo>
                  <a:cubicBezTo>
                    <a:pt x="5989" y="1642"/>
                    <a:pt x="5867" y="882"/>
                    <a:pt x="5685" y="92"/>
                  </a:cubicBezTo>
                  <a:cubicBezTo>
                    <a:pt x="5685" y="62"/>
                    <a:pt x="5654" y="62"/>
                    <a:pt x="5654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5" name="Google Shape;1335;p47"/>
            <p:cNvGrpSpPr/>
            <p:nvPr/>
          </p:nvGrpSpPr>
          <p:grpSpPr>
            <a:xfrm>
              <a:off x="1058142" y="1304217"/>
              <a:ext cx="209325" cy="282003"/>
              <a:chOff x="1021567" y="1304217"/>
              <a:chExt cx="209325" cy="282003"/>
            </a:xfrm>
          </p:grpSpPr>
          <p:sp>
            <p:nvSpPr>
              <p:cNvPr id="1336" name="Google Shape;1336;p47"/>
              <p:cNvSpPr/>
              <p:nvPr/>
            </p:nvSpPr>
            <p:spPr>
              <a:xfrm>
                <a:off x="1155377" y="1319186"/>
                <a:ext cx="52148" cy="8614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463" extrusionOk="0">
                    <a:moveTo>
                      <a:pt x="1490" y="1"/>
                    </a:moveTo>
                    <a:cubicBezTo>
                      <a:pt x="1466" y="25"/>
                      <a:pt x="1442" y="48"/>
                      <a:pt x="1418" y="72"/>
                    </a:cubicBezTo>
                    <a:lnTo>
                      <a:pt x="1418" y="72"/>
                    </a:lnTo>
                    <a:cubicBezTo>
                      <a:pt x="1447" y="62"/>
                      <a:pt x="1475" y="62"/>
                      <a:pt x="1490" y="62"/>
                    </a:cubicBezTo>
                    <a:lnTo>
                      <a:pt x="1490" y="1"/>
                    </a:lnTo>
                    <a:close/>
                    <a:moveTo>
                      <a:pt x="1418" y="72"/>
                    </a:moveTo>
                    <a:cubicBezTo>
                      <a:pt x="1388" y="82"/>
                      <a:pt x="1358" y="102"/>
                      <a:pt x="1341" y="145"/>
                    </a:cubicBezTo>
                    <a:lnTo>
                      <a:pt x="1341" y="145"/>
                    </a:lnTo>
                    <a:cubicBezTo>
                      <a:pt x="1367" y="121"/>
                      <a:pt x="1392" y="96"/>
                      <a:pt x="1418" y="72"/>
                    </a:cubicBezTo>
                    <a:close/>
                    <a:moveTo>
                      <a:pt x="1341" y="145"/>
                    </a:moveTo>
                    <a:cubicBezTo>
                      <a:pt x="928" y="529"/>
                      <a:pt x="489" y="827"/>
                      <a:pt x="1" y="1125"/>
                    </a:cubicBezTo>
                    <a:cubicBezTo>
                      <a:pt x="122" y="1581"/>
                      <a:pt x="244" y="2007"/>
                      <a:pt x="305" y="2463"/>
                    </a:cubicBezTo>
                    <a:cubicBezTo>
                      <a:pt x="700" y="1703"/>
                      <a:pt x="1034" y="943"/>
                      <a:pt x="1338" y="153"/>
                    </a:cubicBezTo>
                    <a:cubicBezTo>
                      <a:pt x="1339" y="150"/>
                      <a:pt x="1340" y="147"/>
                      <a:pt x="134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7"/>
              <p:cNvSpPr/>
              <p:nvPr/>
            </p:nvSpPr>
            <p:spPr>
              <a:xfrm>
                <a:off x="1175592" y="1329818"/>
                <a:ext cx="38298" cy="74462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2129" extrusionOk="0">
                    <a:moveTo>
                      <a:pt x="942" y="1"/>
                    </a:moveTo>
                    <a:cubicBezTo>
                      <a:pt x="669" y="761"/>
                      <a:pt x="365" y="1460"/>
                      <a:pt x="0" y="2128"/>
                    </a:cubicBezTo>
                    <a:lnTo>
                      <a:pt x="1034" y="1551"/>
                    </a:lnTo>
                    <a:lnTo>
                      <a:pt x="1094" y="1551"/>
                    </a:lnTo>
                    <a:cubicBezTo>
                      <a:pt x="1094" y="1065"/>
                      <a:pt x="1064" y="517"/>
                      <a:pt x="9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7"/>
              <p:cNvSpPr/>
              <p:nvPr/>
            </p:nvSpPr>
            <p:spPr>
              <a:xfrm>
                <a:off x="1140513" y="1388295"/>
                <a:ext cx="73378" cy="7124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2037" extrusionOk="0">
                    <a:moveTo>
                      <a:pt x="2097" y="0"/>
                    </a:moveTo>
                    <a:lnTo>
                      <a:pt x="2097" y="0"/>
                    </a:lnTo>
                    <a:cubicBezTo>
                      <a:pt x="1733" y="213"/>
                      <a:pt x="1307" y="456"/>
                      <a:pt x="882" y="669"/>
                    </a:cubicBezTo>
                    <a:cubicBezTo>
                      <a:pt x="608" y="1155"/>
                      <a:pt x="365" y="1611"/>
                      <a:pt x="0" y="2037"/>
                    </a:cubicBezTo>
                    <a:cubicBezTo>
                      <a:pt x="243" y="2007"/>
                      <a:pt x="517" y="1885"/>
                      <a:pt x="669" y="1855"/>
                    </a:cubicBezTo>
                    <a:cubicBezTo>
                      <a:pt x="1003" y="1733"/>
                      <a:pt x="1368" y="1642"/>
                      <a:pt x="1733" y="1551"/>
                    </a:cubicBezTo>
                    <a:cubicBezTo>
                      <a:pt x="1743" y="1541"/>
                      <a:pt x="1753" y="1537"/>
                      <a:pt x="1762" y="1537"/>
                    </a:cubicBezTo>
                    <a:cubicBezTo>
                      <a:pt x="1780" y="1537"/>
                      <a:pt x="1793" y="1551"/>
                      <a:pt x="1793" y="1551"/>
                    </a:cubicBezTo>
                    <a:cubicBezTo>
                      <a:pt x="1976" y="1064"/>
                      <a:pt x="2097" y="517"/>
                      <a:pt x="2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7"/>
              <p:cNvSpPr/>
              <p:nvPr/>
            </p:nvSpPr>
            <p:spPr>
              <a:xfrm>
                <a:off x="1105434" y="1361715"/>
                <a:ext cx="56380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2797" extrusionOk="0">
                    <a:moveTo>
                      <a:pt x="1368" y="1"/>
                    </a:moveTo>
                    <a:cubicBezTo>
                      <a:pt x="912" y="305"/>
                      <a:pt x="395" y="608"/>
                      <a:pt x="0" y="943"/>
                    </a:cubicBezTo>
                    <a:cubicBezTo>
                      <a:pt x="152" y="1216"/>
                      <a:pt x="243" y="1520"/>
                      <a:pt x="365" y="1824"/>
                    </a:cubicBezTo>
                    <a:cubicBezTo>
                      <a:pt x="456" y="2007"/>
                      <a:pt x="517" y="2645"/>
                      <a:pt x="669" y="2767"/>
                    </a:cubicBezTo>
                    <a:cubicBezTo>
                      <a:pt x="699" y="2767"/>
                      <a:pt x="699" y="2797"/>
                      <a:pt x="760" y="2797"/>
                    </a:cubicBezTo>
                    <a:cubicBezTo>
                      <a:pt x="1064" y="2371"/>
                      <a:pt x="1368" y="1915"/>
                      <a:pt x="1611" y="1429"/>
                    </a:cubicBezTo>
                    <a:cubicBezTo>
                      <a:pt x="1550" y="943"/>
                      <a:pt x="1429" y="487"/>
                      <a:pt x="13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7"/>
              <p:cNvSpPr/>
              <p:nvPr/>
            </p:nvSpPr>
            <p:spPr>
              <a:xfrm>
                <a:off x="1094802" y="1447821"/>
                <a:ext cx="107408" cy="71279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038" extrusionOk="0">
                    <a:moveTo>
                      <a:pt x="3070" y="1"/>
                    </a:moveTo>
                    <a:lnTo>
                      <a:pt x="3070" y="1"/>
                    </a:lnTo>
                    <a:cubicBezTo>
                      <a:pt x="2462" y="183"/>
                      <a:pt x="1793" y="335"/>
                      <a:pt x="1216" y="517"/>
                    </a:cubicBezTo>
                    <a:cubicBezTo>
                      <a:pt x="821" y="1064"/>
                      <a:pt x="456" y="1551"/>
                      <a:pt x="0" y="2037"/>
                    </a:cubicBezTo>
                    <a:cubicBezTo>
                      <a:pt x="30" y="2007"/>
                      <a:pt x="30" y="2007"/>
                      <a:pt x="61" y="2007"/>
                    </a:cubicBezTo>
                    <a:cubicBezTo>
                      <a:pt x="243" y="1946"/>
                      <a:pt x="395" y="1885"/>
                      <a:pt x="608" y="1855"/>
                    </a:cubicBezTo>
                    <a:cubicBezTo>
                      <a:pt x="973" y="1794"/>
                      <a:pt x="1307" y="1733"/>
                      <a:pt x="1702" y="1733"/>
                    </a:cubicBezTo>
                    <a:cubicBezTo>
                      <a:pt x="1733" y="1733"/>
                      <a:pt x="1763" y="1733"/>
                      <a:pt x="1763" y="1794"/>
                    </a:cubicBezTo>
                    <a:cubicBezTo>
                      <a:pt x="2037" y="1551"/>
                      <a:pt x="2280" y="1308"/>
                      <a:pt x="2462" y="1064"/>
                    </a:cubicBezTo>
                    <a:cubicBezTo>
                      <a:pt x="2736" y="700"/>
                      <a:pt x="2918" y="365"/>
                      <a:pt x="3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7"/>
              <p:cNvSpPr/>
              <p:nvPr/>
            </p:nvSpPr>
            <p:spPr>
              <a:xfrm>
                <a:off x="1062906" y="1395744"/>
                <a:ext cx="61696" cy="12227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496" extrusionOk="0">
                    <a:moveTo>
                      <a:pt x="1125" y="0"/>
                    </a:moveTo>
                    <a:cubicBezTo>
                      <a:pt x="912" y="183"/>
                      <a:pt x="699" y="335"/>
                      <a:pt x="517" y="547"/>
                    </a:cubicBezTo>
                    <a:cubicBezTo>
                      <a:pt x="304" y="760"/>
                      <a:pt x="152" y="1003"/>
                      <a:pt x="0" y="1216"/>
                    </a:cubicBezTo>
                    <a:cubicBezTo>
                      <a:pt x="152" y="1642"/>
                      <a:pt x="304" y="2006"/>
                      <a:pt x="365" y="2432"/>
                    </a:cubicBezTo>
                    <a:cubicBezTo>
                      <a:pt x="456" y="2675"/>
                      <a:pt x="395" y="3192"/>
                      <a:pt x="517" y="3435"/>
                    </a:cubicBezTo>
                    <a:cubicBezTo>
                      <a:pt x="517" y="3465"/>
                      <a:pt x="547" y="3465"/>
                      <a:pt x="547" y="3496"/>
                    </a:cubicBezTo>
                    <a:cubicBezTo>
                      <a:pt x="1003" y="3040"/>
                      <a:pt x="1398" y="2553"/>
                      <a:pt x="1763" y="2067"/>
                    </a:cubicBezTo>
                    <a:lnTo>
                      <a:pt x="1763" y="2006"/>
                    </a:lnTo>
                    <a:cubicBezTo>
                      <a:pt x="1611" y="1338"/>
                      <a:pt x="1368" y="699"/>
                      <a:pt x="1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7"/>
              <p:cNvSpPr/>
              <p:nvPr/>
            </p:nvSpPr>
            <p:spPr>
              <a:xfrm>
                <a:off x="1031010" y="1515846"/>
                <a:ext cx="120174" cy="6596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86" extrusionOk="0">
                    <a:moveTo>
                      <a:pt x="3435" y="1"/>
                    </a:moveTo>
                    <a:cubicBezTo>
                      <a:pt x="2797" y="1"/>
                      <a:pt x="2189" y="153"/>
                      <a:pt x="1581" y="366"/>
                    </a:cubicBezTo>
                    <a:cubicBezTo>
                      <a:pt x="1095" y="913"/>
                      <a:pt x="547" y="1399"/>
                      <a:pt x="0" y="1855"/>
                    </a:cubicBezTo>
                    <a:lnTo>
                      <a:pt x="0" y="1885"/>
                    </a:lnTo>
                    <a:cubicBezTo>
                      <a:pt x="1216" y="1399"/>
                      <a:pt x="2462" y="852"/>
                      <a:pt x="3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7"/>
              <p:cNvSpPr/>
              <p:nvPr/>
            </p:nvSpPr>
            <p:spPr>
              <a:xfrm>
                <a:off x="1033143" y="1442505"/>
                <a:ext cx="43614" cy="123357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3527" extrusionOk="0">
                    <a:moveTo>
                      <a:pt x="790" y="1"/>
                    </a:moveTo>
                    <a:cubicBezTo>
                      <a:pt x="182" y="1064"/>
                      <a:pt x="91" y="2311"/>
                      <a:pt x="0" y="3496"/>
                    </a:cubicBezTo>
                    <a:lnTo>
                      <a:pt x="0" y="3527"/>
                    </a:lnTo>
                    <a:cubicBezTo>
                      <a:pt x="426" y="3131"/>
                      <a:pt x="882" y="2767"/>
                      <a:pt x="1246" y="2341"/>
                    </a:cubicBezTo>
                    <a:cubicBezTo>
                      <a:pt x="1216" y="1551"/>
                      <a:pt x="1034" y="761"/>
                      <a:pt x="7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7"/>
              <p:cNvSpPr/>
              <p:nvPr/>
            </p:nvSpPr>
            <p:spPr>
              <a:xfrm>
                <a:off x="1195772" y="1320270"/>
                <a:ext cx="1280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09" extrusionOk="0">
                    <a:moveTo>
                      <a:pt x="365" y="0"/>
                    </a:moveTo>
                    <a:cubicBezTo>
                      <a:pt x="333" y="25"/>
                      <a:pt x="302" y="49"/>
                      <a:pt x="273" y="75"/>
                    </a:cubicBezTo>
                    <a:lnTo>
                      <a:pt x="273" y="75"/>
                    </a:lnTo>
                    <a:cubicBezTo>
                      <a:pt x="301" y="61"/>
                      <a:pt x="333" y="61"/>
                      <a:pt x="365" y="61"/>
                    </a:cubicBezTo>
                    <a:lnTo>
                      <a:pt x="365" y="0"/>
                    </a:lnTo>
                    <a:close/>
                    <a:moveTo>
                      <a:pt x="273" y="75"/>
                    </a:moveTo>
                    <a:lnTo>
                      <a:pt x="273" y="75"/>
                    </a:lnTo>
                    <a:cubicBezTo>
                      <a:pt x="258" y="82"/>
                      <a:pt x="244" y="93"/>
                      <a:pt x="233" y="111"/>
                    </a:cubicBezTo>
                    <a:lnTo>
                      <a:pt x="233" y="111"/>
                    </a:lnTo>
                    <a:cubicBezTo>
                      <a:pt x="246" y="99"/>
                      <a:pt x="259" y="87"/>
                      <a:pt x="273" y="75"/>
                    </a:cubicBezTo>
                    <a:close/>
                    <a:moveTo>
                      <a:pt x="233" y="111"/>
                    </a:moveTo>
                    <a:cubicBezTo>
                      <a:pt x="171" y="169"/>
                      <a:pt x="116" y="231"/>
                      <a:pt x="61" y="304"/>
                    </a:cubicBezTo>
                    <a:cubicBezTo>
                      <a:pt x="1" y="365"/>
                      <a:pt x="31" y="486"/>
                      <a:pt x="31" y="608"/>
                    </a:cubicBezTo>
                    <a:cubicBezTo>
                      <a:pt x="92" y="456"/>
                      <a:pt x="153" y="304"/>
                      <a:pt x="213" y="152"/>
                    </a:cubicBezTo>
                    <a:cubicBezTo>
                      <a:pt x="219" y="136"/>
                      <a:pt x="226" y="122"/>
                      <a:pt x="233" y="111"/>
                    </a:cubicBezTo>
                    <a:close/>
                  </a:path>
                </a:pathLst>
              </a:custGeom>
              <a:solidFill>
                <a:srgbClr val="79A4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7"/>
              <p:cNvSpPr/>
              <p:nvPr/>
            </p:nvSpPr>
            <p:spPr>
              <a:xfrm>
                <a:off x="1021567" y="1304217"/>
                <a:ext cx="209325" cy="282003"/>
              </a:xfrm>
              <a:custGeom>
                <a:avLst/>
                <a:gdLst/>
                <a:ahLst/>
                <a:cxnLst/>
                <a:rect l="l" t="t" r="r" b="b"/>
                <a:pathLst>
                  <a:path w="5985" h="8063" extrusionOk="0">
                    <a:moveTo>
                      <a:pt x="5316" y="429"/>
                    </a:moveTo>
                    <a:lnTo>
                      <a:pt x="5316" y="490"/>
                    </a:lnTo>
                    <a:cubicBezTo>
                      <a:pt x="5302" y="490"/>
                      <a:pt x="5274" y="490"/>
                      <a:pt x="5249" y="499"/>
                    </a:cubicBezTo>
                    <a:lnTo>
                      <a:pt x="5249" y="499"/>
                    </a:lnTo>
                    <a:cubicBezTo>
                      <a:pt x="5272" y="476"/>
                      <a:pt x="5294" y="452"/>
                      <a:pt x="5316" y="429"/>
                    </a:cubicBezTo>
                    <a:close/>
                    <a:moveTo>
                      <a:pt x="5346" y="733"/>
                    </a:moveTo>
                    <a:cubicBezTo>
                      <a:pt x="5468" y="1249"/>
                      <a:pt x="5498" y="1797"/>
                      <a:pt x="5498" y="2283"/>
                    </a:cubicBezTo>
                    <a:lnTo>
                      <a:pt x="5438" y="2283"/>
                    </a:lnTo>
                    <a:lnTo>
                      <a:pt x="4404" y="2860"/>
                    </a:lnTo>
                    <a:cubicBezTo>
                      <a:pt x="4739" y="2161"/>
                      <a:pt x="5073" y="1432"/>
                      <a:pt x="5346" y="733"/>
                    </a:cubicBezTo>
                    <a:close/>
                    <a:moveTo>
                      <a:pt x="5199" y="549"/>
                    </a:moveTo>
                    <a:cubicBezTo>
                      <a:pt x="5196" y="558"/>
                      <a:pt x="5194" y="569"/>
                      <a:pt x="5194" y="581"/>
                    </a:cubicBezTo>
                    <a:cubicBezTo>
                      <a:pt x="4921" y="1371"/>
                      <a:pt x="4587" y="2161"/>
                      <a:pt x="4161" y="2891"/>
                    </a:cubicBezTo>
                    <a:cubicBezTo>
                      <a:pt x="4070" y="2435"/>
                      <a:pt x="3979" y="1979"/>
                      <a:pt x="3857" y="1553"/>
                    </a:cubicBezTo>
                    <a:cubicBezTo>
                      <a:pt x="4327" y="1249"/>
                      <a:pt x="4797" y="945"/>
                      <a:pt x="5199" y="549"/>
                    </a:cubicBezTo>
                    <a:close/>
                    <a:moveTo>
                      <a:pt x="3766" y="1645"/>
                    </a:moveTo>
                    <a:cubicBezTo>
                      <a:pt x="3827" y="2131"/>
                      <a:pt x="3918" y="2587"/>
                      <a:pt x="4009" y="3073"/>
                    </a:cubicBezTo>
                    <a:cubicBezTo>
                      <a:pt x="3766" y="3529"/>
                      <a:pt x="3462" y="4015"/>
                      <a:pt x="3158" y="4441"/>
                    </a:cubicBezTo>
                    <a:cubicBezTo>
                      <a:pt x="3097" y="4441"/>
                      <a:pt x="3097" y="4441"/>
                      <a:pt x="3067" y="4411"/>
                    </a:cubicBezTo>
                    <a:cubicBezTo>
                      <a:pt x="2915" y="4289"/>
                      <a:pt x="2854" y="3651"/>
                      <a:pt x="2763" y="3468"/>
                    </a:cubicBezTo>
                    <a:cubicBezTo>
                      <a:pt x="2641" y="3164"/>
                      <a:pt x="2550" y="2860"/>
                      <a:pt x="2398" y="2587"/>
                    </a:cubicBezTo>
                    <a:cubicBezTo>
                      <a:pt x="2793" y="2252"/>
                      <a:pt x="3310" y="1949"/>
                      <a:pt x="3766" y="1645"/>
                    </a:cubicBezTo>
                    <a:close/>
                    <a:moveTo>
                      <a:pt x="5498" y="2404"/>
                    </a:moveTo>
                    <a:cubicBezTo>
                      <a:pt x="5498" y="2921"/>
                      <a:pt x="5377" y="3468"/>
                      <a:pt x="5225" y="3955"/>
                    </a:cubicBezTo>
                    <a:lnTo>
                      <a:pt x="5164" y="3955"/>
                    </a:lnTo>
                    <a:cubicBezTo>
                      <a:pt x="4830" y="4046"/>
                      <a:pt x="4435" y="4137"/>
                      <a:pt x="4100" y="4259"/>
                    </a:cubicBezTo>
                    <a:cubicBezTo>
                      <a:pt x="3948" y="4289"/>
                      <a:pt x="3675" y="4411"/>
                      <a:pt x="3462" y="4441"/>
                    </a:cubicBezTo>
                    <a:cubicBezTo>
                      <a:pt x="3766" y="3985"/>
                      <a:pt x="4009" y="3529"/>
                      <a:pt x="4283" y="3073"/>
                    </a:cubicBezTo>
                    <a:cubicBezTo>
                      <a:pt x="4678" y="2860"/>
                      <a:pt x="5073" y="2617"/>
                      <a:pt x="5498" y="2404"/>
                    </a:cubicBezTo>
                    <a:close/>
                    <a:moveTo>
                      <a:pt x="2307" y="2617"/>
                    </a:moveTo>
                    <a:cubicBezTo>
                      <a:pt x="2489" y="3316"/>
                      <a:pt x="2793" y="3955"/>
                      <a:pt x="2945" y="4623"/>
                    </a:cubicBezTo>
                    <a:cubicBezTo>
                      <a:pt x="2611" y="5170"/>
                      <a:pt x="2185" y="5657"/>
                      <a:pt x="1790" y="6113"/>
                    </a:cubicBezTo>
                    <a:cubicBezTo>
                      <a:pt x="1790" y="6082"/>
                      <a:pt x="1729" y="6082"/>
                      <a:pt x="1729" y="6052"/>
                    </a:cubicBezTo>
                    <a:cubicBezTo>
                      <a:pt x="1608" y="5839"/>
                      <a:pt x="1608" y="5322"/>
                      <a:pt x="1577" y="5049"/>
                    </a:cubicBezTo>
                    <a:cubicBezTo>
                      <a:pt x="1517" y="4623"/>
                      <a:pt x="1365" y="4228"/>
                      <a:pt x="1213" y="3833"/>
                    </a:cubicBezTo>
                    <a:cubicBezTo>
                      <a:pt x="1365" y="3620"/>
                      <a:pt x="1547" y="3377"/>
                      <a:pt x="1729" y="3164"/>
                    </a:cubicBezTo>
                    <a:cubicBezTo>
                      <a:pt x="1881" y="2952"/>
                      <a:pt x="2124" y="2769"/>
                      <a:pt x="2307" y="2617"/>
                    </a:cubicBezTo>
                    <a:close/>
                    <a:moveTo>
                      <a:pt x="5164" y="4107"/>
                    </a:moveTo>
                    <a:lnTo>
                      <a:pt x="5164" y="4107"/>
                    </a:lnTo>
                    <a:cubicBezTo>
                      <a:pt x="5012" y="4471"/>
                      <a:pt x="4830" y="4806"/>
                      <a:pt x="4556" y="5170"/>
                    </a:cubicBezTo>
                    <a:cubicBezTo>
                      <a:pt x="4313" y="5414"/>
                      <a:pt x="4100" y="5657"/>
                      <a:pt x="3857" y="5870"/>
                    </a:cubicBezTo>
                    <a:cubicBezTo>
                      <a:pt x="3857" y="5839"/>
                      <a:pt x="3827" y="5839"/>
                      <a:pt x="3796" y="5839"/>
                    </a:cubicBezTo>
                    <a:cubicBezTo>
                      <a:pt x="3401" y="5839"/>
                      <a:pt x="3067" y="5900"/>
                      <a:pt x="2702" y="5961"/>
                    </a:cubicBezTo>
                    <a:cubicBezTo>
                      <a:pt x="2489" y="5991"/>
                      <a:pt x="2337" y="6082"/>
                      <a:pt x="2155" y="6113"/>
                    </a:cubicBezTo>
                    <a:cubicBezTo>
                      <a:pt x="2124" y="6143"/>
                      <a:pt x="2124" y="6143"/>
                      <a:pt x="2094" y="6143"/>
                    </a:cubicBezTo>
                    <a:cubicBezTo>
                      <a:pt x="2489" y="5657"/>
                      <a:pt x="2915" y="5170"/>
                      <a:pt x="3310" y="4623"/>
                    </a:cubicBezTo>
                    <a:cubicBezTo>
                      <a:pt x="3918" y="4441"/>
                      <a:pt x="4556" y="4289"/>
                      <a:pt x="5164" y="4107"/>
                    </a:cubicBezTo>
                    <a:close/>
                    <a:moveTo>
                      <a:pt x="1121" y="3955"/>
                    </a:moveTo>
                    <a:cubicBezTo>
                      <a:pt x="1365" y="4715"/>
                      <a:pt x="1547" y="5505"/>
                      <a:pt x="1577" y="6295"/>
                    </a:cubicBezTo>
                    <a:cubicBezTo>
                      <a:pt x="1182" y="6721"/>
                      <a:pt x="757" y="7146"/>
                      <a:pt x="331" y="7481"/>
                    </a:cubicBezTo>
                    <a:lnTo>
                      <a:pt x="331" y="7450"/>
                    </a:lnTo>
                    <a:cubicBezTo>
                      <a:pt x="392" y="6265"/>
                      <a:pt x="513" y="5018"/>
                      <a:pt x="1121" y="3955"/>
                    </a:cubicBezTo>
                    <a:close/>
                    <a:moveTo>
                      <a:pt x="3705" y="5991"/>
                    </a:moveTo>
                    <a:lnTo>
                      <a:pt x="3705" y="5991"/>
                    </a:lnTo>
                    <a:cubicBezTo>
                      <a:pt x="2732" y="6873"/>
                      <a:pt x="1517" y="7420"/>
                      <a:pt x="270" y="7906"/>
                    </a:cubicBezTo>
                    <a:cubicBezTo>
                      <a:pt x="817" y="7420"/>
                      <a:pt x="1365" y="6903"/>
                      <a:pt x="1851" y="6386"/>
                    </a:cubicBezTo>
                    <a:cubicBezTo>
                      <a:pt x="2459" y="6143"/>
                      <a:pt x="3067" y="6052"/>
                      <a:pt x="3705" y="5991"/>
                    </a:cubicBezTo>
                    <a:close/>
                    <a:moveTo>
                      <a:pt x="5373" y="0"/>
                    </a:moveTo>
                    <a:cubicBezTo>
                      <a:pt x="5341" y="0"/>
                      <a:pt x="5309" y="10"/>
                      <a:pt x="5286" y="34"/>
                    </a:cubicBezTo>
                    <a:cubicBezTo>
                      <a:pt x="4070" y="1432"/>
                      <a:pt x="2094" y="2009"/>
                      <a:pt x="1000" y="3499"/>
                    </a:cubicBezTo>
                    <a:cubicBezTo>
                      <a:pt x="210" y="4715"/>
                      <a:pt x="88" y="6265"/>
                      <a:pt x="27" y="7693"/>
                    </a:cubicBezTo>
                    <a:cubicBezTo>
                      <a:pt x="27" y="7784"/>
                      <a:pt x="27" y="7784"/>
                      <a:pt x="58" y="7815"/>
                    </a:cubicBezTo>
                    <a:cubicBezTo>
                      <a:pt x="58" y="7845"/>
                      <a:pt x="58" y="7845"/>
                      <a:pt x="27" y="7906"/>
                    </a:cubicBezTo>
                    <a:lnTo>
                      <a:pt x="27" y="7936"/>
                    </a:lnTo>
                    <a:cubicBezTo>
                      <a:pt x="0" y="7964"/>
                      <a:pt x="21" y="8063"/>
                      <a:pt x="69" y="8063"/>
                    </a:cubicBezTo>
                    <a:cubicBezTo>
                      <a:pt x="75" y="8063"/>
                      <a:pt x="81" y="8061"/>
                      <a:pt x="88" y="8058"/>
                    </a:cubicBezTo>
                    <a:cubicBezTo>
                      <a:pt x="1972" y="7511"/>
                      <a:pt x="3827" y="6599"/>
                      <a:pt x="4951" y="4988"/>
                    </a:cubicBezTo>
                    <a:cubicBezTo>
                      <a:pt x="5985" y="3468"/>
                      <a:pt x="5894" y="1827"/>
                      <a:pt x="5498" y="64"/>
                    </a:cubicBezTo>
                    <a:cubicBezTo>
                      <a:pt x="5480" y="26"/>
                      <a:pt x="5426" y="0"/>
                      <a:pt x="5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6" name="Google Shape;1346;p47"/>
          <p:cNvGrpSpPr/>
          <p:nvPr/>
        </p:nvGrpSpPr>
        <p:grpSpPr>
          <a:xfrm>
            <a:off x="539552" y="1203598"/>
            <a:ext cx="218551" cy="465641"/>
            <a:chOff x="812463" y="1175275"/>
            <a:chExt cx="157390" cy="335331"/>
          </a:xfrm>
        </p:grpSpPr>
        <p:sp>
          <p:nvSpPr>
            <p:cNvPr id="1347" name="Google Shape;1347;p47"/>
            <p:cNvSpPr/>
            <p:nvPr/>
          </p:nvSpPr>
          <p:spPr>
            <a:xfrm>
              <a:off x="812463" y="1175275"/>
              <a:ext cx="157390" cy="335331"/>
            </a:xfrm>
            <a:custGeom>
              <a:avLst/>
              <a:gdLst/>
              <a:ahLst/>
              <a:cxnLst/>
              <a:rect l="l" t="t" r="r" b="b"/>
              <a:pathLst>
                <a:path w="5016" h="10687" extrusionOk="0">
                  <a:moveTo>
                    <a:pt x="4462" y="0"/>
                  </a:moveTo>
                  <a:cubicBezTo>
                    <a:pt x="4412" y="0"/>
                    <a:pt x="4360" y="23"/>
                    <a:pt x="4316" y="78"/>
                  </a:cubicBezTo>
                  <a:cubicBezTo>
                    <a:pt x="4134" y="321"/>
                    <a:pt x="3952" y="534"/>
                    <a:pt x="3739" y="808"/>
                  </a:cubicBezTo>
                  <a:lnTo>
                    <a:pt x="3678" y="869"/>
                  </a:lnTo>
                  <a:lnTo>
                    <a:pt x="3101" y="1568"/>
                  </a:lnTo>
                  <a:cubicBezTo>
                    <a:pt x="2067" y="2753"/>
                    <a:pt x="1003" y="4030"/>
                    <a:pt x="547" y="5397"/>
                  </a:cubicBezTo>
                  <a:cubicBezTo>
                    <a:pt x="0" y="7100"/>
                    <a:pt x="942" y="9075"/>
                    <a:pt x="1702" y="10565"/>
                  </a:cubicBezTo>
                  <a:cubicBezTo>
                    <a:pt x="1733" y="10656"/>
                    <a:pt x="1824" y="10686"/>
                    <a:pt x="1854" y="10686"/>
                  </a:cubicBezTo>
                  <a:cubicBezTo>
                    <a:pt x="1915" y="10686"/>
                    <a:pt x="1976" y="10656"/>
                    <a:pt x="2006" y="10565"/>
                  </a:cubicBezTo>
                  <a:lnTo>
                    <a:pt x="2128" y="10230"/>
                  </a:lnTo>
                  <a:cubicBezTo>
                    <a:pt x="3131" y="9531"/>
                    <a:pt x="3860" y="8680"/>
                    <a:pt x="4286" y="7647"/>
                  </a:cubicBezTo>
                  <a:cubicBezTo>
                    <a:pt x="4803" y="6431"/>
                    <a:pt x="5015" y="5033"/>
                    <a:pt x="5015" y="3604"/>
                  </a:cubicBezTo>
                  <a:cubicBezTo>
                    <a:pt x="5015" y="2905"/>
                    <a:pt x="4924" y="2176"/>
                    <a:pt x="4863" y="1476"/>
                  </a:cubicBezTo>
                  <a:cubicBezTo>
                    <a:pt x="4803" y="1020"/>
                    <a:pt x="4742" y="565"/>
                    <a:pt x="4651" y="169"/>
                  </a:cubicBezTo>
                  <a:cubicBezTo>
                    <a:pt x="4631" y="72"/>
                    <a:pt x="4550" y="0"/>
                    <a:pt x="4462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8" name="Google Shape;1348;p47"/>
            <p:cNvGrpSpPr/>
            <p:nvPr/>
          </p:nvGrpSpPr>
          <p:grpSpPr>
            <a:xfrm>
              <a:off x="829975" y="1215313"/>
              <a:ext cx="131856" cy="255248"/>
              <a:chOff x="909825" y="1269488"/>
              <a:chExt cx="131856" cy="255248"/>
            </a:xfrm>
          </p:grpSpPr>
          <p:sp>
            <p:nvSpPr>
              <p:cNvPr id="1349" name="Google Shape;1349;p47"/>
              <p:cNvSpPr/>
              <p:nvPr/>
            </p:nvSpPr>
            <p:spPr>
              <a:xfrm>
                <a:off x="1004430" y="1292606"/>
                <a:ext cx="18117" cy="72328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68" extrusionOk="0">
                    <a:moveTo>
                      <a:pt x="365" y="1"/>
                    </a:moveTo>
                    <a:cubicBezTo>
                      <a:pt x="244" y="670"/>
                      <a:pt x="152" y="1369"/>
                      <a:pt x="0" y="2068"/>
                    </a:cubicBezTo>
                    <a:cubicBezTo>
                      <a:pt x="152" y="1855"/>
                      <a:pt x="335" y="1673"/>
                      <a:pt x="517" y="1460"/>
                    </a:cubicBezTo>
                    <a:cubicBezTo>
                      <a:pt x="487" y="974"/>
                      <a:pt x="456" y="487"/>
                      <a:pt x="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7"/>
              <p:cNvSpPr/>
              <p:nvPr/>
            </p:nvSpPr>
            <p:spPr>
              <a:xfrm>
                <a:off x="974667" y="1290507"/>
                <a:ext cx="36164" cy="78694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250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699" y="426"/>
                      <a:pt x="335" y="882"/>
                      <a:pt x="0" y="1307"/>
                    </a:cubicBezTo>
                    <a:cubicBezTo>
                      <a:pt x="152" y="1641"/>
                      <a:pt x="396" y="1945"/>
                      <a:pt x="608" y="2249"/>
                    </a:cubicBezTo>
                    <a:cubicBezTo>
                      <a:pt x="791" y="1520"/>
                      <a:pt x="912" y="760"/>
                      <a:pt x="10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7"/>
              <p:cNvSpPr/>
              <p:nvPr/>
            </p:nvSpPr>
            <p:spPr>
              <a:xfrm>
                <a:off x="986348" y="1347900"/>
                <a:ext cx="36199" cy="85094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433" extrusionOk="0">
                    <a:moveTo>
                      <a:pt x="1034" y="0"/>
                    </a:moveTo>
                    <a:cubicBezTo>
                      <a:pt x="821" y="304"/>
                      <a:pt x="609" y="548"/>
                      <a:pt x="426" y="852"/>
                    </a:cubicBezTo>
                    <a:cubicBezTo>
                      <a:pt x="274" y="1368"/>
                      <a:pt x="153" y="1946"/>
                      <a:pt x="1" y="2432"/>
                    </a:cubicBezTo>
                    <a:cubicBezTo>
                      <a:pt x="274" y="2128"/>
                      <a:pt x="578" y="1824"/>
                      <a:pt x="913" y="1551"/>
                    </a:cubicBezTo>
                    <a:cubicBezTo>
                      <a:pt x="1034" y="1064"/>
                      <a:pt x="1034" y="548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7"/>
              <p:cNvSpPr/>
              <p:nvPr/>
            </p:nvSpPr>
            <p:spPr>
              <a:xfrm>
                <a:off x="943820" y="1340450"/>
                <a:ext cx="51064" cy="103176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950" extrusionOk="0">
                    <a:moveTo>
                      <a:pt x="761" y="1"/>
                    </a:moveTo>
                    <a:cubicBezTo>
                      <a:pt x="518" y="335"/>
                      <a:pt x="274" y="669"/>
                      <a:pt x="92" y="973"/>
                    </a:cubicBezTo>
                    <a:cubicBezTo>
                      <a:pt x="31" y="1004"/>
                      <a:pt x="31" y="1065"/>
                      <a:pt x="1" y="1095"/>
                    </a:cubicBezTo>
                    <a:cubicBezTo>
                      <a:pt x="62" y="1095"/>
                      <a:pt x="92" y="1095"/>
                      <a:pt x="92" y="1125"/>
                    </a:cubicBezTo>
                    <a:cubicBezTo>
                      <a:pt x="396" y="1703"/>
                      <a:pt x="700" y="2341"/>
                      <a:pt x="974" y="2949"/>
                    </a:cubicBezTo>
                    <a:cubicBezTo>
                      <a:pt x="1156" y="2311"/>
                      <a:pt x="1308" y="1672"/>
                      <a:pt x="1460" y="1004"/>
                    </a:cubicBezTo>
                    <a:cubicBezTo>
                      <a:pt x="1186" y="669"/>
                      <a:pt x="974" y="335"/>
                      <a:pt x="7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7"/>
              <p:cNvSpPr/>
              <p:nvPr/>
            </p:nvSpPr>
            <p:spPr>
              <a:xfrm>
                <a:off x="919373" y="1380845"/>
                <a:ext cx="55330" cy="127624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649" extrusionOk="0">
                    <a:moveTo>
                      <a:pt x="669" y="1"/>
                    </a:moveTo>
                    <a:cubicBezTo>
                      <a:pt x="1" y="1217"/>
                      <a:pt x="487" y="2493"/>
                      <a:pt x="1004" y="3648"/>
                    </a:cubicBezTo>
                    <a:cubicBezTo>
                      <a:pt x="1217" y="3131"/>
                      <a:pt x="1399" y="2554"/>
                      <a:pt x="1581" y="1976"/>
                    </a:cubicBezTo>
                    <a:cubicBezTo>
                      <a:pt x="1277" y="1338"/>
                      <a:pt x="943" y="700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7"/>
              <p:cNvSpPr/>
              <p:nvPr/>
            </p:nvSpPr>
            <p:spPr>
              <a:xfrm>
                <a:off x="965084" y="1409559"/>
                <a:ext cx="52148" cy="9359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676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1156" y="335"/>
                      <a:pt x="821" y="669"/>
                      <a:pt x="548" y="1064"/>
                    </a:cubicBezTo>
                    <a:cubicBezTo>
                      <a:pt x="366" y="1581"/>
                      <a:pt x="183" y="2158"/>
                      <a:pt x="1" y="2675"/>
                    </a:cubicBezTo>
                    <a:cubicBezTo>
                      <a:pt x="852" y="1915"/>
                      <a:pt x="1308" y="1003"/>
                      <a:pt x="1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7"/>
              <p:cNvSpPr/>
              <p:nvPr/>
            </p:nvSpPr>
            <p:spPr>
              <a:xfrm>
                <a:off x="1010795" y="1292606"/>
                <a:ext cx="11752" cy="61696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764" extrusionOk="0">
                    <a:moveTo>
                      <a:pt x="183" y="1"/>
                    </a:moveTo>
                    <a:cubicBezTo>
                      <a:pt x="122" y="366"/>
                      <a:pt x="62" y="761"/>
                      <a:pt x="1" y="1125"/>
                    </a:cubicBezTo>
                    <a:cubicBezTo>
                      <a:pt x="1" y="1338"/>
                      <a:pt x="31" y="1551"/>
                      <a:pt x="31" y="1764"/>
                    </a:cubicBezTo>
                    <a:cubicBezTo>
                      <a:pt x="122" y="1673"/>
                      <a:pt x="214" y="1551"/>
                      <a:pt x="335" y="1460"/>
                    </a:cubicBezTo>
                    <a:cubicBezTo>
                      <a:pt x="305" y="974"/>
                      <a:pt x="244" y="487"/>
                      <a:pt x="1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7"/>
              <p:cNvSpPr/>
              <p:nvPr/>
            </p:nvSpPr>
            <p:spPr>
              <a:xfrm>
                <a:off x="909825" y="1269488"/>
                <a:ext cx="131856" cy="255248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7298" extrusionOk="0">
                    <a:moveTo>
                      <a:pt x="3040" y="662"/>
                    </a:moveTo>
                    <a:cubicBezTo>
                      <a:pt x="3101" y="1148"/>
                      <a:pt x="3161" y="1635"/>
                      <a:pt x="3192" y="2121"/>
                    </a:cubicBezTo>
                    <a:cubicBezTo>
                      <a:pt x="3009" y="2273"/>
                      <a:pt x="2857" y="2516"/>
                      <a:pt x="2645" y="2698"/>
                    </a:cubicBezTo>
                    <a:cubicBezTo>
                      <a:pt x="2797" y="1999"/>
                      <a:pt x="2918" y="1331"/>
                      <a:pt x="3040" y="662"/>
                    </a:cubicBezTo>
                    <a:close/>
                    <a:moveTo>
                      <a:pt x="2888" y="601"/>
                    </a:moveTo>
                    <a:cubicBezTo>
                      <a:pt x="2766" y="1361"/>
                      <a:pt x="2614" y="2121"/>
                      <a:pt x="2493" y="2850"/>
                    </a:cubicBezTo>
                    <a:cubicBezTo>
                      <a:pt x="2250" y="2546"/>
                      <a:pt x="2037" y="2242"/>
                      <a:pt x="1854" y="1908"/>
                    </a:cubicBezTo>
                    <a:cubicBezTo>
                      <a:pt x="2189" y="1452"/>
                      <a:pt x="2523" y="1027"/>
                      <a:pt x="2888" y="601"/>
                    </a:cubicBezTo>
                    <a:close/>
                    <a:moveTo>
                      <a:pt x="3222" y="2242"/>
                    </a:moveTo>
                    <a:cubicBezTo>
                      <a:pt x="3222" y="2790"/>
                      <a:pt x="3192" y="3306"/>
                      <a:pt x="3101" y="3853"/>
                    </a:cubicBezTo>
                    <a:cubicBezTo>
                      <a:pt x="2766" y="4066"/>
                      <a:pt x="2462" y="4370"/>
                      <a:pt x="2189" y="4704"/>
                    </a:cubicBezTo>
                    <a:cubicBezTo>
                      <a:pt x="2341" y="4188"/>
                      <a:pt x="2493" y="3641"/>
                      <a:pt x="2614" y="3094"/>
                    </a:cubicBezTo>
                    <a:cubicBezTo>
                      <a:pt x="2797" y="2790"/>
                      <a:pt x="3009" y="2516"/>
                      <a:pt x="3222" y="2242"/>
                    </a:cubicBezTo>
                    <a:close/>
                    <a:moveTo>
                      <a:pt x="1733" y="2030"/>
                    </a:moveTo>
                    <a:cubicBezTo>
                      <a:pt x="1946" y="2394"/>
                      <a:pt x="2158" y="2698"/>
                      <a:pt x="2432" y="3033"/>
                    </a:cubicBezTo>
                    <a:cubicBezTo>
                      <a:pt x="2280" y="3701"/>
                      <a:pt x="2128" y="4340"/>
                      <a:pt x="1885" y="4978"/>
                    </a:cubicBezTo>
                    <a:cubicBezTo>
                      <a:pt x="1642" y="4370"/>
                      <a:pt x="1368" y="3732"/>
                      <a:pt x="1034" y="3154"/>
                    </a:cubicBezTo>
                    <a:cubicBezTo>
                      <a:pt x="973" y="3124"/>
                      <a:pt x="973" y="3124"/>
                      <a:pt x="942" y="3124"/>
                    </a:cubicBezTo>
                    <a:cubicBezTo>
                      <a:pt x="973" y="3094"/>
                      <a:pt x="973" y="3033"/>
                      <a:pt x="1034" y="3002"/>
                    </a:cubicBezTo>
                    <a:cubicBezTo>
                      <a:pt x="1246" y="2668"/>
                      <a:pt x="1490" y="2364"/>
                      <a:pt x="1733" y="2030"/>
                    </a:cubicBezTo>
                    <a:close/>
                    <a:moveTo>
                      <a:pt x="3070" y="4036"/>
                    </a:moveTo>
                    <a:lnTo>
                      <a:pt x="3070" y="4036"/>
                    </a:lnTo>
                    <a:cubicBezTo>
                      <a:pt x="2888" y="5008"/>
                      <a:pt x="2432" y="5981"/>
                      <a:pt x="1581" y="6741"/>
                    </a:cubicBezTo>
                    <a:cubicBezTo>
                      <a:pt x="1733" y="6163"/>
                      <a:pt x="1946" y="5616"/>
                      <a:pt x="2098" y="5100"/>
                    </a:cubicBezTo>
                    <a:cubicBezTo>
                      <a:pt x="2401" y="4704"/>
                      <a:pt x="2736" y="4370"/>
                      <a:pt x="3070" y="4036"/>
                    </a:cubicBezTo>
                    <a:close/>
                    <a:moveTo>
                      <a:pt x="942" y="3185"/>
                    </a:moveTo>
                    <a:cubicBezTo>
                      <a:pt x="1216" y="3884"/>
                      <a:pt x="1550" y="4522"/>
                      <a:pt x="1854" y="5160"/>
                    </a:cubicBezTo>
                    <a:cubicBezTo>
                      <a:pt x="1702" y="5738"/>
                      <a:pt x="1520" y="6285"/>
                      <a:pt x="1277" y="6832"/>
                    </a:cubicBezTo>
                    <a:cubicBezTo>
                      <a:pt x="760" y="5677"/>
                      <a:pt x="274" y="4401"/>
                      <a:pt x="942" y="3185"/>
                    </a:cubicBezTo>
                    <a:close/>
                    <a:moveTo>
                      <a:pt x="3109" y="1"/>
                    </a:moveTo>
                    <a:cubicBezTo>
                      <a:pt x="3072" y="1"/>
                      <a:pt x="3033" y="18"/>
                      <a:pt x="3009" y="54"/>
                    </a:cubicBezTo>
                    <a:cubicBezTo>
                      <a:pt x="2158" y="1148"/>
                      <a:pt x="882" y="2334"/>
                      <a:pt x="365" y="3701"/>
                    </a:cubicBezTo>
                    <a:cubicBezTo>
                      <a:pt x="0" y="4826"/>
                      <a:pt x="639" y="6194"/>
                      <a:pt x="1186" y="7227"/>
                    </a:cubicBezTo>
                    <a:cubicBezTo>
                      <a:pt x="1203" y="7262"/>
                      <a:pt x="1261" y="7298"/>
                      <a:pt x="1313" y="7298"/>
                    </a:cubicBezTo>
                    <a:cubicBezTo>
                      <a:pt x="1351" y="7298"/>
                      <a:pt x="1386" y="7279"/>
                      <a:pt x="1398" y="7227"/>
                    </a:cubicBezTo>
                    <a:cubicBezTo>
                      <a:pt x="1429" y="7136"/>
                      <a:pt x="1429" y="7075"/>
                      <a:pt x="1490" y="6984"/>
                    </a:cubicBezTo>
                    <a:cubicBezTo>
                      <a:pt x="3769" y="5556"/>
                      <a:pt x="3648" y="2486"/>
                      <a:pt x="3222" y="115"/>
                    </a:cubicBezTo>
                    <a:cubicBezTo>
                      <a:pt x="3222" y="41"/>
                      <a:pt x="3166" y="1"/>
                      <a:pt x="3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Imagem 70" descr="transfer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051" y="4443958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55"/>
          <p:cNvSpPr txBox="1">
            <a:spLocks noGrp="1"/>
          </p:cNvSpPr>
          <p:nvPr>
            <p:ph type="title"/>
          </p:nvPr>
        </p:nvSpPr>
        <p:spPr>
          <a:xfrm>
            <a:off x="2843808" y="0"/>
            <a:ext cx="2252389" cy="699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 smtClean="0"/>
              <a:t>Imagens</a:t>
            </a:r>
            <a:endParaRPr dirty="0"/>
          </a:p>
        </p:txBody>
      </p:sp>
      <p:grpSp>
        <p:nvGrpSpPr>
          <p:cNvPr id="3" name="Google Shape;2167;p55"/>
          <p:cNvGrpSpPr/>
          <p:nvPr/>
        </p:nvGrpSpPr>
        <p:grpSpPr>
          <a:xfrm rot="-1785717">
            <a:off x="2179735" y="53611"/>
            <a:ext cx="296925" cy="304551"/>
            <a:chOff x="7390410" y="1714112"/>
            <a:chExt cx="339694" cy="348418"/>
          </a:xfrm>
        </p:grpSpPr>
        <p:sp>
          <p:nvSpPr>
            <p:cNvPr id="2168" name="Google Shape;2168;p55"/>
            <p:cNvSpPr/>
            <p:nvPr/>
          </p:nvSpPr>
          <p:spPr>
            <a:xfrm>
              <a:off x="7390410" y="1714112"/>
              <a:ext cx="339694" cy="348418"/>
            </a:xfrm>
            <a:custGeom>
              <a:avLst/>
              <a:gdLst/>
              <a:ahLst/>
              <a:cxnLst/>
              <a:rect l="l" t="t" r="r" b="b"/>
              <a:pathLst>
                <a:path w="10036" h="10293" extrusionOk="0">
                  <a:moveTo>
                    <a:pt x="4529" y="1"/>
                  </a:moveTo>
                  <a:cubicBezTo>
                    <a:pt x="4408" y="1"/>
                    <a:pt x="4280" y="88"/>
                    <a:pt x="4237" y="218"/>
                  </a:cubicBezTo>
                  <a:cubicBezTo>
                    <a:pt x="4070" y="852"/>
                    <a:pt x="3870" y="1419"/>
                    <a:pt x="3703" y="2053"/>
                  </a:cubicBezTo>
                  <a:cubicBezTo>
                    <a:pt x="3570" y="2520"/>
                    <a:pt x="3370" y="3020"/>
                    <a:pt x="3336" y="3487"/>
                  </a:cubicBezTo>
                  <a:cubicBezTo>
                    <a:pt x="2869" y="3521"/>
                    <a:pt x="2469" y="3687"/>
                    <a:pt x="2002" y="3754"/>
                  </a:cubicBezTo>
                  <a:cubicBezTo>
                    <a:pt x="1402" y="3921"/>
                    <a:pt x="868" y="4054"/>
                    <a:pt x="301" y="4221"/>
                  </a:cubicBezTo>
                  <a:cubicBezTo>
                    <a:pt x="34" y="4321"/>
                    <a:pt x="1" y="4655"/>
                    <a:pt x="201" y="4755"/>
                  </a:cubicBezTo>
                  <a:cubicBezTo>
                    <a:pt x="734" y="5155"/>
                    <a:pt x="1302" y="5489"/>
                    <a:pt x="1835" y="5856"/>
                  </a:cubicBezTo>
                  <a:cubicBezTo>
                    <a:pt x="2169" y="6056"/>
                    <a:pt x="2502" y="6356"/>
                    <a:pt x="2869" y="6489"/>
                  </a:cubicBezTo>
                  <a:cubicBezTo>
                    <a:pt x="2636" y="7590"/>
                    <a:pt x="2636" y="8858"/>
                    <a:pt x="2502" y="10025"/>
                  </a:cubicBezTo>
                  <a:cubicBezTo>
                    <a:pt x="2502" y="10179"/>
                    <a:pt x="2639" y="10293"/>
                    <a:pt x="2779" y="10293"/>
                  </a:cubicBezTo>
                  <a:cubicBezTo>
                    <a:pt x="2821" y="10293"/>
                    <a:pt x="2864" y="10282"/>
                    <a:pt x="2903" y="10259"/>
                  </a:cubicBezTo>
                  <a:cubicBezTo>
                    <a:pt x="3503" y="9925"/>
                    <a:pt x="4037" y="9558"/>
                    <a:pt x="4571" y="9158"/>
                  </a:cubicBezTo>
                  <a:cubicBezTo>
                    <a:pt x="5004" y="8824"/>
                    <a:pt x="5471" y="8524"/>
                    <a:pt x="5871" y="8157"/>
                  </a:cubicBezTo>
                  <a:cubicBezTo>
                    <a:pt x="6805" y="8658"/>
                    <a:pt x="7873" y="8891"/>
                    <a:pt x="8907" y="9091"/>
                  </a:cubicBezTo>
                  <a:cubicBezTo>
                    <a:pt x="8974" y="9091"/>
                    <a:pt x="9040" y="9158"/>
                    <a:pt x="9074" y="9158"/>
                  </a:cubicBezTo>
                  <a:cubicBezTo>
                    <a:pt x="9091" y="9161"/>
                    <a:pt x="9109" y="9163"/>
                    <a:pt x="9126" y="9163"/>
                  </a:cubicBezTo>
                  <a:cubicBezTo>
                    <a:pt x="9275" y="9163"/>
                    <a:pt x="9414" y="9044"/>
                    <a:pt x="9474" y="8924"/>
                  </a:cubicBezTo>
                  <a:lnTo>
                    <a:pt x="9474" y="8758"/>
                  </a:lnTo>
                  <a:cubicBezTo>
                    <a:pt x="9241" y="8191"/>
                    <a:pt x="9040" y="7590"/>
                    <a:pt x="8807" y="7023"/>
                  </a:cubicBezTo>
                  <a:cubicBezTo>
                    <a:pt x="8640" y="6556"/>
                    <a:pt x="8473" y="6156"/>
                    <a:pt x="8240" y="5722"/>
                  </a:cubicBezTo>
                  <a:cubicBezTo>
                    <a:pt x="8240" y="5689"/>
                    <a:pt x="8206" y="5689"/>
                    <a:pt x="8206" y="5689"/>
                  </a:cubicBezTo>
                  <a:lnTo>
                    <a:pt x="8173" y="5655"/>
                  </a:lnTo>
                  <a:cubicBezTo>
                    <a:pt x="8340" y="5489"/>
                    <a:pt x="8473" y="5355"/>
                    <a:pt x="8540" y="5188"/>
                  </a:cubicBezTo>
                  <a:cubicBezTo>
                    <a:pt x="9107" y="4555"/>
                    <a:pt x="9474" y="3754"/>
                    <a:pt x="9941" y="3087"/>
                  </a:cubicBezTo>
                  <a:cubicBezTo>
                    <a:pt x="10035" y="2930"/>
                    <a:pt x="9893" y="2684"/>
                    <a:pt x="9709" y="2684"/>
                  </a:cubicBezTo>
                  <a:cubicBezTo>
                    <a:pt x="9697" y="2684"/>
                    <a:pt x="9686" y="2685"/>
                    <a:pt x="9674" y="2687"/>
                  </a:cubicBezTo>
                  <a:cubicBezTo>
                    <a:pt x="9507" y="2687"/>
                    <a:pt x="9341" y="2720"/>
                    <a:pt x="9174" y="2720"/>
                  </a:cubicBezTo>
                  <a:cubicBezTo>
                    <a:pt x="8573" y="2753"/>
                    <a:pt x="7973" y="2820"/>
                    <a:pt x="7373" y="2887"/>
                  </a:cubicBezTo>
                  <a:lnTo>
                    <a:pt x="6872" y="3020"/>
                  </a:lnTo>
                  <a:cubicBezTo>
                    <a:pt x="6872" y="2987"/>
                    <a:pt x="6872" y="2920"/>
                    <a:pt x="6839" y="2920"/>
                  </a:cubicBezTo>
                  <a:cubicBezTo>
                    <a:pt x="6205" y="1919"/>
                    <a:pt x="5471" y="1019"/>
                    <a:pt x="4704" y="85"/>
                  </a:cubicBezTo>
                  <a:cubicBezTo>
                    <a:pt x="4657" y="26"/>
                    <a:pt x="4594" y="1"/>
                    <a:pt x="4529" y="1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5"/>
            <p:cNvSpPr/>
            <p:nvPr/>
          </p:nvSpPr>
          <p:spPr>
            <a:xfrm>
              <a:off x="7437188" y="1755616"/>
              <a:ext cx="251825" cy="268769"/>
            </a:xfrm>
            <a:custGeom>
              <a:avLst/>
              <a:gdLst/>
              <a:ahLst/>
              <a:cxnLst/>
              <a:rect l="l" t="t" r="r" b="b"/>
              <a:pathLst>
                <a:path w="7440" h="7940" extrusionOk="0">
                  <a:moveTo>
                    <a:pt x="3303" y="0"/>
                  </a:moveTo>
                  <a:cubicBezTo>
                    <a:pt x="3170" y="434"/>
                    <a:pt x="3036" y="801"/>
                    <a:pt x="2936" y="1234"/>
                  </a:cubicBezTo>
                  <a:cubicBezTo>
                    <a:pt x="2803" y="1668"/>
                    <a:pt x="2669" y="2135"/>
                    <a:pt x="2469" y="2569"/>
                  </a:cubicBezTo>
                  <a:cubicBezTo>
                    <a:pt x="2502" y="2635"/>
                    <a:pt x="2469" y="2769"/>
                    <a:pt x="2369" y="2802"/>
                  </a:cubicBezTo>
                  <a:cubicBezTo>
                    <a:pt x="1969" y="3069"/>
                    <a:pt x="1468" y="3136"/>
                    <a:pt x="1001" y="3269"/>
                  </a:cubicBezTo>
                  <a:lnTo>
                    <a:pt x="1" y="3503"/>
                  </a:lnTo>
                  <a:cubicBezTo>
                    <a:pt x="334" y="3736"/>
                    <a:pt x="668" y="3936"/>
                    <a:pt x="1001" y="4170"/>
                  </a:cubicBezTo>
                  <a:cubicBezTo>
                    <a:pt x="1302" y="4403"/>
                    <a:pt x="1635" y="4570"/>
                    <a:pt x="1869" y="4804"/>
                  </a:cubicBezTo>
                  <a:cubicBezTo>
                    <a:pt x="1892" y="4798"/>
                    <a:pt x="1914" y="4795"/>
                    <a:pt x="1937" y="4795"/>
                  </a:cubicBezTo>
                  <a:cubicBezTo>
                    <a:pt x="2044" y="4795"/>
                    <a:pt x="2136" y="4860"/>
                    <a:pt x="2136" y="4970"/>
                  </a:cubicBezTo>
                  <a:cubicBezTo>
                    <a:pt x="2202" y="5938"/>
                    <a:pt x="2035" y="6972"/>
                    <a:pt x="1969" y="7939"/>
                  </a:cubicBezTo>
                  <a:cubicBezTo>
                    <a:pt x="2769" y="7439"/>
                    <a:pt x="3503" y="6838"/>
                    <a:pt x="4204" y="6271"/>
                  </a:cubicBezTo>
                  <a:cubicBezTo>
                    <a:pt x="4252" y="6223"/>
                    <a:pt x="4304" y="6205"/>
                    <a:pt x="4356" y="6205"/>
                  </a:cubicBezTo>
                  <a:cubicBezTo>
                    <a:pt x="4448" y="6205"/>
                    <a:pt x="4540" y="6262"/>
                    <a:pt x="4604" y="6305"/>
                  </a:cubicBezTo>
                  <a:cubicBezTo>
                    <a:pt x="5438" y="6471"/>
                    <a:pt x="6205" y="6772"/>
                    <a:pt x="7039" y="6972"/>
                  </a:cubicBezTo>
                  <a:cubicBezTo>
                    <a:pt x="6772" y="6205"/>
                    <a:pt x="6505" y="5471"/>
                    <a:pt x="6172" y="4737"/>
                  </a:cubicBezTo>
                  <a:cubicBezTo>
                    <a:pt x="6138" y="4603"/>
                    <a:pt x="6172" y="4437"/>
                    <a:pt x="6272" y="4437"/>
                  </a:cubicBezTo>
                  <a:cubicBezTo>
                    <a:pt x="6505" y="3669"/>
                    <a:pt x="6972" y="2969"/>
                    <a:pt x="7439" y="2302"/>
                  </a:cubicBezTo>
                  <a:lnTo>
                    <a:pt x="7439" y="2302"/>
                  </a:lnTo>
                  <a:cubicBezTo>
                    <a:pt x="6872" y="2402"/>
                    <a:pt x="6305" y="2469"/>
                    <a:pt x="5771" y="2469"/>
                  </a:cubicBezTo>
                  <a:lnTo>
                    <a:pt x="5638" y="2469"/>
                  </a:lnTo>
                  <a:cubicBezTo>
                    <a:pt x="5438" y="2469"/>
                    <a:pt x="5304" y="2435"/>
                    <a:pt x="5104" y="2402"/>
                  </a:cubicBezTo>
                  <a:cubicBezTo>
                    <a:pt x="5038" y="2335"/>
                    <a:pt x="5004" y="2302"/>
                    <a:pt x="5004" y="2268"/>
                  </a:cubicBezTo>
                  <a:cubicBezTo>
                    <a:pt x="4971" y="2268"/>
                    <a:pt x="4938" y="2235"/>
                    <a:pt x="4871" y="2168"/>
                  </a:cubicBezTo>
                  <a:cubicBezTo>
                    <a:pt x="4437" y="1434"/>
                    <a:pt x="3903" y="734"/>
                    <a:pt x="3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5"/>
            <p:cNvSpPr/>
            <p:nvPr/>
          </p:nvSpPr>
          <p:spPr>
            <a:xfrm>
              <a:off x="7402189" y="1727554"/>
              <a:ext cx="316169" cy="321710"/>
            </a:xfrm>
            <a:custGeom>
              <a:avLst/>
              <a:gdLst/>
              <a:ahLst/>
              <a:cxnLst/>
              <a:rect l="l" t="t" r="r" b="b"/>
              <a:pathLst>
                <a:path w="9341" h="9504" extrusionOk="0">
                  <a:moveTo>
                    <a:pt x="4337" y="762"/>
                  </a:moveTo>
                  <a:cubicBezTo>
                    <a:pt x="4871" y="1463"/>
                    <a:pt x="5404" y="2197"/>
                    <a:pt x="5905" y="2931"/>
                  </a:cubicBezTo>
                  <a:cubicBezTo>
                    <a:pt x="5972" y="2964"/>
                    <a:pt x="6005" y="3031"/>
                    <a:pt x="6038" y="3031"/>
                  </a:cubicBezTo>
                  <a:cubicBezTo>
                    <a:pt x="6038" y="3064"/>
                    <a:pt x="6105" y="3131"/>
                    <a:pt x="6138" y="3131"/>
                  </a:cubicBezTo>
                  <a:cubicBezTo>
                    <a:pt x="6263" y="3206"/>
                    <a:pt x="6388" y="3243"/>
                    <a:pt x="6528" y="3243"/>
                  </a:cubicBezTo>
                  <a:cubicBezTo>
                    <a:pt x="6574" y="3243"/>
                    <a:pt x="6622" y="3239"/>
                    <a:pt x="6672" y="3231"/>
                  </a:cubicBezTo>
                  <a:lnTo>
                    <a:pt x="6805" y="3231"/>
                  </a:lnTo>
                  <a:cubicBezTo>
                    <a:pt x="7339" y="3231"/>
                    <a:pt x="7906" y="3131"/>
                    <a:pt x="8473" y="3064"/>
                  </a:cubicBezTo>
                  <a:lnTo>
                    <a:pt x="8473" y="3064"/>
                  </a:lnTo>
                  <a:cubicBezTo>
                    <a:pt x="8006" y="3731"/>
                    <a:pt x="7539" y="4432"/>
                    <a:pt x="7306" y="5199"/>
                  </a:cubicBezTo>
                  <a:cubicBezTo>
                    <a:pt x="7206" y="5266"/>
                    <a:pt x="7139" y="5432"/>
                    <a:pt x="7206" y="5566"/>
                  </a:cubicBezTo>
                  <a:cubicBezTo>
                    <a:pt x="7539" y="6300"/>
                    <a:pt x="7806" y="7067"/>
                    <a:pt x="8073" y="7801"/>
                  </a:cubicBezTo>
                  <a:cubicBezTo>
                    <a:pt x="7239" y="7567"/>
                    <a:pt x="6472" y="7267"/>
                    <a:pt x="5638" y="7067"/>
                  </a:cubicBezTo>
                  <a:cubicBezTo>
                    <a:pt x="5582" y="6992"/>
                    <a:pt x="5505" y="6949"/>
                    <a:pt x="5424" y="6949"/>
                  </a:cubicBezTo>
                  <a:cubicBezTo>
                    <a:pt x="5361" y="6949"/>
                    <a:pt x="5296" y="6975"/>
                    <a:pt x="5238" y="7034"/>
                  </a:cubicBezTo>
                  <a:cubicBezTo>
                    <a:pt x="4537" y="7634"/>
                    <a:pt x="3803" y="8201"/>
                    <a:pt x="3003" y="8701"/>
                  </a:cubicBezTo>
                  <a:cubicBezTo>
                    <a:pt x="3069" y="7734"/>
                    <a:pt x="3236" y="6700"/>
                    <a:pt x="3170" y="5733"/>
                  </a:cubicBezTo>
                  <a:cubicBezTo>
                    <a:pt x="3136" y="5599"/>
                    <a:pt x="3003" y="5566"/>
                    <a:pt x="2903" y="5566"/>
                  </a:cubicBezTo>
                  <a:cubicBezTo>
                    <a:pt x="2669" y="5299"/>
                    <a:pt x="2336" y="5132"/>
                    <a:pt x="2035" y="4932"/>
                  </a:cubicBezTo>
                  <a:cubicBezTo>
                    <a:pt x="1702" y="4732"/>
                    <a:pt x="1368" y="4465"/>
                    <a:pt x="1035" y="4265"/>
                  </a:cubicBezTo>
                  <a:lnTo>
                    <a:pt x="2035" y="4031"/>
                  </a:lnTo>
                  <a:cubicBezTo>
                    <a:pt x="2502" y="3898"/>
                    <a:pt x="3003" y="3798"/>
                    <a:pt x="3403" y="3564"/>
                  </a:cubicBezTo>
                  <a:cubicBezTo>
                    <a:pt x="3503" y="3464"/>
                    <a:pt x="3536" y="3398"/>
                    <a:pt x="3503" y="3298"/>
                  </a:cubicBezTo>
                  <a:cubicBezTo>
                    <a:pt x="3703" y="2897"/>
                    <a:pt x="3837" y="2430"/>
                    <a:pt x="3970" y="1963"/>
                  </a:cubicBezTo>
                  <a:cubicBezTo>
                    <a:pt x="4104" y="1596"/>
                    <a:pt x="4204" y="1196"/>
                    <a:pt x="4337" y="762"/>
                  </a:cubicBezTo>
                  <a:close/>
                  <a:moveTo>
                    <a:pt x="4185" y="0"/>
                  </a:moveTo>
                  <a:cubicBezTo>
                    <a:pt x="4070" y="0"/>
                    <a:pt x="3949" y="82"/>
                    <a:pt x="3903" y="195"/>
                  </a:cubicBezTo>
                  <a:cubicBezTo>
                    <a:pt x="3737" y="729"/>
                    <a:pt x="3603" y="1296"/>
                    <a:pt x="3403" y="1863"/>
                  </a:cubicBezTo>
                  <a:cubicBezTo>
                    <a:pt x="3303" y="2297"/>
                    <a:pt x="3136" y="2730"/>
                    <a:pt x="3069" y="3197"/>
                  </a:cubicBezTo>
                  <a:cubicBezTo>
                    <a:pt x="2669" y="3231"/>
                    <a:pt x="2302" y="3398"/>
                    <a:pt x="1869" y="3464"/>
                  </a:cubicBezTo>
                  <a:cubicBezTo>
                    <a:pt x="1335" y="3598"/>
                    <a:pt x="801" y="3765"/>
                    <a:pt x="301" y="3898"/>
                  </a:cubicBezTo>
                  <a:cubicBezTo>
                    <a:pt x="34" y="3965"/>
                    <a:pt x="1" y="4265"/>
                    <a:pt x="201" y="4398"/>
                  </a:cubicBezTo>
                  <a:lnTo>
                    <a:pt x="1702" y="5399"/>
                  </a:lnTo>
                  <a:cubicBezTo>
                    <a:pt x="2002" y="5599"/>
                    <a:pt x="2336" y="5866"/>
                    <a:pt x="2669" y="5966"/>
                  </a:cubicBezTo>
                  <a:cubicBezTo>
                    <a:pt x="2469" y="7067"/>
                    <a:pt x="2402" y="8201"/>
                    <a:pt x="2336" y="9268"/>
                  </a:cubicBezTo>
                  <a:cubicBezTo>
                    <a:pt x="2336" y="9395"/>
                    <a:pt x="2471" y="9503"/>
                    <a:pt x="2609" y="9503"/>
                  </a:cubicBezTo>
                  <a:cubicBezTo>
                    <a:pt x="2652" y="9503"/>
                    <a:pt x="2696" y="9493"/>
                    <a:pt x="2736" y="9469"/>
                  </a:cubicBezTo>
                  <a:cubicBezTo>
                    <a:pt x="3703" y="8902"/>
                    <a:pt x="4571" y="8234"/>
                    <a:pt x="5471" y="7534"/>
                  </a:cubicBezTo>
                  <a:cubicBezTo>
                    <a:pt x="6338" y="8034"/>
                    <a:pt x="7473" y="8234"/>
                    <a:pt x="8407" y="8435"/>
                  </a:cubicBezTo>
                  <a:cubicBezTo>
                    <a:pt x="8421" y="8437"/>
                    <a:pt x="8436" y="8439"/>
                    <a:pt x="8452" y="8439"/>
                  </a:cubicBezTo>
                  <a:cubicBezTo>
                    <a:pt x="8617" y="8439"/>
                    <a:pt x="8832" y="8284"/>
                    <a:pt x="8740" y="8101"/>
                  </a:cubicBezTo>
                  <a:cubicBezTo>
                    <a:pt x="8473" y="7134"/>
                    <a:pt x="8073" y="6200"/>
                    <a:pt x="7673" y="5266"/>
                  </a:cubicBezTo>
                  <a:cubicBezTo>
                    <a:pt x="7639" y="5232"/>
                    <a:pt x="7639" y="5199"/>
                    <a:pt x="7606" y="5199"/>
                  </a:cubicBezTo>
                  <a:cubicBezTo>
                    <a:pt x="8273" y="4532"/>
                    <a:pt x="8707" y="3631"/>
                    <a:pt x="9207" y="2864"/>
                  </a:cubicBezTo>
                  <a:cubicBezTo>
                    <a:pt x="9341" y="2730"/>
                    <a:pt x="9207" y="2464"/>
                    <a:pt x="9007" y="2464"/>
                  </a:cubicBezTo>
                  <a:cubicBezTo>
                    <a:pt x="8173" y="2564"/>
                    <a:pt x="7206" y="2530"/>
                    <a:pt x="6338" y="2730"/>
                  </a:cubicBezTo>
                  <a:cubicBezTo>
                    <a:pt x="6338" y="2697"/>
                    <a:pt x="6338" y="2697"/>
                    <a:pt x="6305" y="2630"/>
                  </a:cubicBezTo>
                  <a:cubicBezTo>
                    <a:pt x="5705" y="1763"/>
                    <a:pt x="5038" y="896"/>
                    <a:pt x="4337" y="62"/>
                  </a:cubicBezTo>
                  <a:cubicBezTo>
                    <a:pt x="4294" y="19"/>
                    <a:pt x="4240" y="0"/>
                    <a:pt x="4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2171;p55"/>
          <p:cNvGrpSpPr/>
          <p:nvPr/>
        </p:nvGrpSpPr>
        <p:grpSpPr>
          <a:xfrm flipH="1">
            <a:off x="251520" y="4587974"/>
            <a:ext cx="912728" cy="357152"/>
            <a:chOff x="7156425" y="609975"/>
            <a:chExt cx="729890" cy="251232"/>
          </a:xfrm>
        </p:grpSpPr>
        <p:sp>
          <p:nvSpPr>
            <p:cNvPr id="2172" name="Google Shape;2172;p55"/>
            <p:cNvSpPr/>
            <p:nvPr/>
          </p:nvSpPr>
          <p:spPr>
            <a:xfrm>
              <a:off x="7156425" y="609975"/>
              <a:ext cx="729890" cy="251225"/>
            </a:xfrm>
            <a:custGeom>
              <a:avLst/>
              <a:gdLst/>
              <a:ahLst/>
              <a:cxnLst/>
              <a:rect l="l" t="t" r="r" b="b"/>
              <a:pathLst>
                <a:path w="20458" h="7201" extrusionOk="0">
                  <a:moveTo>
                    <a:pt x="13179" y="1"/>
                  </a:moveTo>
                  <a:cubicBezTo>
                    <a:pt x="10768" y="1"/>
                    <a:pt x="8160" y="2060"/>
                    <a:pt x="7873" y="4523"/>
                  </a:cubicBezTo>
                  <a:cubicBezTo>
                    <a:pt x="7569" y="3611"/>
                    <a:pt x="6779" y="2912"/>
                    <a:pt x="5776" y="2821"/>
                  </a:cubicBezTo>
                  <a:lnTo>
                    <a:pt x="5381" y="2821"/>
                  </a:lnTo>
                  <a:cubicBezTo>
                    <a:pt x="4044" y="2942"/>
                    <a:pt x="3162" y="4219"/>
                    <a:pt x="3192" y="5496"/>
                  </a:cubicBezTo>
                  <a:lnTo>
                    <a:pt x="2737" y="5252"/>
                  </a:lnTo>
                  <a:cubicBezTo>
                    <a:pt x="2433" y="5131"/>
                    <a:pt x="2068" y="5100"/>
                    <a:pt x="1764" y="5100"/>
                  </a:cubicBezTo>
                  <a:cubicBezTo>
                    <a:pt x="1612" y="5100"/>
                    <a:pt x="1399" y="5131"/>
                    <a:pt x="1247" y="5192"/>
                  </a:cubicBezTo>
                  <a:cubicBezTo>
                    <a:pt x="730" y="5344"/>
                    <a:pt x="305" y="5678"/>
                    <a:pt x="153" y="6256"/>
                  </a:cubicBezTo>
                  <a:cubicBezTo>
                    <a:pt x="122" y="6347"/>
                    <a:pt x="122" y="6468"/>
                    <a:pt x="92" y="6590"/>
                  </a:cubicBezTo>
                  <a:cubicBezTo>
                    <a:pt x="92" y="6620"/>
                    <a:pt x="122" y="6620"/>
                    <a:pt x="122" y="6620"/>
                  </a:cubicBezTo>
                  <a:cubicBezTo>
                    <a:pt x="1" y="6620"/>
                    <a:pt x="1" y="6772"/>
                    <a:pt x="122" y="6803"/>
                  </a:cubicBezTo>
                  <a:cubicBezTo>
                    <a:pt x="4706" y="7163"/>
                    <a:pt x="9346" y="7200"/>
                    <a:pt x="13983" y="7200"/>
                  </a:cubicBezTo>
                  <a:cubicBezTo>
                    <a:pt x="15220" y="7200"/>
                    <a:pt x="16456" y="7198"/>
                    <a:pt x="17691" y="7198"/>
                  </a:cubicBezTo>
                  <a:lnTo>
                    <a:pt x="20275" y="7198"/>
                  </a:lnTo>
                  <a:cubicBezTo>
                    <a:pt x="20336" y="7198"/>
                    <a:pt x="20396" y="7167"/>
                    <a:pt x="20457" y="7076"/>
                  </a:cubicBezTo>
                  <a:lnTo>
                    <a:pt x="20457" y="6894"/>
                  </a:lnTo>
                  <a:lnTo>
                    <a:pt x="20457" y="6863"/>
                  </a:lnTo>
                  <a:cubicBezTo>
                    <a:pt x="20144" y="6036"/>
                    <a:pt x="19321" y="5538"/>
                    <a:pt x="18497" y="5538"/>
                  </a:cubicBezTo>
                  <a:cubicBezTo>
                    <a:pt x="18200" y="5538"/>
                    <a:pt x="17904" y="5602"/>
                    <a:pt x="17630" y="5739"/>
                  </a:cubicBezTo>
                  <a:cubicBezTo>
                    <a:pt x="18299" y="3064"/>
                    <a:pt x="16384" y="328"/>
                    <a:pt x="13618" y="24"/>
                  </a:cubicBezTo>
                  <a:cubicBezTo>
                    <a:pt x="13473" y="9"/>
                    <a:pt x="13326" y="1"/>
                    <a:pt x="13179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173;p55"/>
            <p:cNvGrpSpPr/>
            <p:nvPr/>
          </p:nvGrpSpPr>
          <p:grpSpPr>
            <a:xfrm>
              <a:off x="7206529" y="632631"/>
              <a:ext cx="636337" cy="228576"/>
              <a:chOff x="3739672" y="756137"/>
              <a:chExt cx="493322" cy="177218"/>
            </a:xfrm>
          </p:grpSpPr>
          <p:sp>
            <p:nvSpPr>
              <p:cNvPr id="2174" name="Google Shape;2174;p55"/>
              <p:cNvSpPr/>
              <p:nvPr/>
            </p:nvSpPr>
            <p:spPr>
              <a:xfrm>
                <a:off x="3742855" y="767364"/>
                <a:ext cx="479507" cy="153225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4381" extrusionOk="0">
                    <a:moveTo>
                      <a:pt x="8827" y="0"/>
                    </a:moveTo>
                    <a:cubicBezTo>
                      <a:pt x="7008" y="0"/>
                      <a:pt x="5560" y="1718"/>
                      <a:pt x="5442" y="3408"/>
                    </a:cubicBezTo>
                    <a:cubicBezTo>
                      <a:pt x="5442" y="3469"/>
                      <a:pt x="5381" y="3499"/>
                      <a:pt x="5350" y="3499"/>
                    </a:cubicBezTo>
                    <a:cubicBezTo>
                      <a:pt x="5340" y="3519"/>
                      <a:pt x="5317" y="3529"/>
                      <a:pt x="5290" y="3529"/>
                    </a:cubicBezTo>
                    <a:cubicBezTo>
                      <a:pt x="5236" y="3529"/>
                      <a:pt x="5168" y="3489"/>
                      <a:pt x="5168" y="3408"/>
                    </a:cubicBezTo>
                    <a:cubicBezTo>
                      <a:pt x="5111" y="2409"/>
                      <a:pt x="4404" y="1939"/>
                      <a:pt x="3704" y="1939"/>
                    </a:cubicBezTo>
                    <a:cubicBezTo>
                      <a:pt x="2914" y="1939"/>
                      <a:pt x="2133" y="2538"/>
                      <a:pt x="2311" y="3651"/>
                    </a:cubicBezTo>
                    <a:cubicBezTo>
                      <a:pt x="2311" y="3740"/>
                      <a:pt x="2246" y="3796"/>
                      <a:pt x="2187" y="3796"/>
                    </a:cubicBezTo>
                    <a:cubicBezTo>
                      <a:pt x="2165" y="3796"/>
                      <a:pt x="2145" y="3789"/>
                      <a:pt x="2128" y="3772"/>
                    </a:cubicBezTo>
                    <a:cubicBezTo>
                      <a:pt x="1827" y="3512"/>
                      <a:pt x="1550" y="3405"/>
                      <a:pt x="1293" y="3405"/>
                    </a:cubicBezTo>
                    <a:cubicBezTo>
                      <a:pt x="800" y="3405"/>
                      <a:pt x="380" y="3799"/>
                      <a:pt x="1" y="4259"/>
                    </a:cubicBezTo>
                    <a:cubicBezTo>
                      <a:pt x="913" y="4235"/>
                      <a:pt x="1826" y="4225"/>
                      <a:pt x="2740" y="4225"/>
                    </a:cubicBezTo>
                    <a:cubicBezTo>
                      <a:pt x="6395" y="4225"/>
                      <a:pt x="10062" y="4380"/>
                      <a:pt x="13709" y="4380"/>
                    </a:cubicBezTo>
                    <a:cubicBezTo>
                      <a:pt x="13512" y="3946"/>
                      <a:pt x="13071" y="3704"/>
                      <a:pt x="12620" y="3704"/>
                    </a:cubicBezTo>
                    <a:cubicBezTo>
                      <a:pt x="12376" y="3704"/>
                      <a:pt x="12129" y="3775"/>
                      <a:pt x="11916" y="3924"/>
                    </a:cubicBezTo>
                    <a:cubicBezTo>
                      <a:pt x="11885" y="3955"/>
                      <a:pt x="11885" y="3955"/>
                      <a:pt x="11825" y="3955"/>
                    </a:cubicBezTo>
                    <a:cubicBezTo>
                      <a:pt x="11734" y="3955"/>
                      <a:pt x="11642" y="3864"/>
                      <a:pt x="11703" y="3803"/>
                    </a:cubicBezTo>
                    <a:cubicBezTo>
                      <a:pt x="12068" y="1949"/>
                      <a:pt x="10974" y="64"/>
                      <a:pt x="8968" y="3"/>
                    </a:cubicBezTo>
                    <a:cubicBezTo>
                      <a:pt x="8921" y="1"/>
                      <a:pt x="8874" y="0"/>
                      <a:pt x="8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55"/>
              <p:cNvSpPr/>
              <p:nvPr/>
            </p:nvSpPr>
            <p:spPr>
              <a:xfrm>
                <a:off x="3933148" y="767364"/>
                <a:ext cx="289208" cy="154275"/>
              </a:xfrm>
              <a:custGeom>
                <a:avLst/>
                <a:gdLst/>
                <a:ahLst/>
                <a:cxnLst/>
                <a:rect l="l" t="t" r="r" b="b"/>
                <a:pathLst>
                  <a:path w="8269" h="4411" extrusionOk="0">
                    <a:moveTo>
                      <a:pt x="3419" y="0"/>
                    </a:moveTo>
                    <a:cubicBezTo>
                      <a:pt x="1628" y="0"/>
                      <a:pt x="179" y="1718"/>
                      <a:pt x="31" y="3408"/>
                    </a:cubicBezTo>
                    <a:cubicBezTo>
                      <a:pt x="31" y="3438"/>
                      <a:pt x="31" y="3438"/>
                      <a:pt x="1" y="3438"/>
                    </a:cubicBezTo>
                    <a:cubicBezTo>
                      <a:pt x="1" y="3499"/>
                      <a:pt x="31" y="3529"/>
                      <a:pt x="31" y="3560"/>
                    </a:cubicBezTo>
                    <a:cubicBezTo>
                      <a:pt x="92" y="3803"/>
                      <a:pt x="92" y="4016"/>
                      <a:pt x="61" y="4259"/>
                    </a:cubicBezTo>
                    <a:lnTo>
                      <a:pt x="183" y="4259"/>
                    </a:lnTo>
                    <a:cubicBezTo>
                      <a:pt x="31" y="3347"/>
                      <a:pt x="92" y="2374"/>
                      <a:pt x="821" y="1736"/>
                    </a:cubicBezTo>
                    <a:cubicBezTo>
                      <a:pt x="1309" y="1321"/>
                      <a:pt x="1914" y="1161"/>
                      <a:pt x="2527" y="1161"/>
                    </a:cubicBezTo>
                    <a:cubicBezTo>
                      <a:pt x="2678" y="1161"/>
                      <a:pt x="2829" y="1171"/>
                      <a:pt x="2979" y="1189"/>
                    </a:cubicBezTo>
                    <a:cubicBezTo>
                      <a:pt x="3045" y="1180"/>
                      <a:pt x="3110" y="1176"/>
                      <a:pt x="3175" y="1176"/>
                    </a:cubicBezTo>
                    <a:cubicBezTo>
                      <a:pt x="3564" y="1176"/>
                      <a:pt x="3943" y="1332"/>
                      <a:pt x="4256" y="1645"/>
                    </a:cubicBezTo>
                    <a:cubicBezTo>
                      <a:pt x="5046" y="2131"/>
                      <a:pt x="5563" y="3013"/>
                      <a:pt x="5046" y="3985"/>
                    </a:cubicBezTo>
                    <a:cubicBezTo>
                      <a:pt x="4955" y="4107"/>
                      <a:pt x="4894" y="4259"/>
                      <a:pt x="4803" y="4380"/>
                    </a:cubicBezTo>
                    <a:cubicBezTo>
                      <a:pt x="5958" y="4411"/>
                      <a:pt x="7144" y="4411"/>
                      <a:pt x="8268" y="4411"/>
                    </a:cubicBezTo>
                    <a:cubicBezTo>
                      <a:pt x="8068" y="3991"/>
                      <a:pt x="7618" y="3742"/>
                      <a:pt x="7161" y="3742"/>
                    </a:cubicBezTo>
                    <a:cubicBezTo>
                      <a:pt x="6923" y="3742"/>
                      <a:pt x="6683" y="3809"/>
                      <a:pt x="6475" y="3955"/>
                    </a:cubicBezTo>
                    <a:lnTo>
                      <a:pt x="6414" y="3955"/>
                    </a:lnTo>
                    <a:cubicBezTo>
                      <a:pt x="6323" y="3955"/>
                      <a:pt x="6262" y="3864"/>
                      <a:pt x="6293" y="3803"/>
                    </a:cubicBezTo>
                    <a:cubicBezTo>
                      <a:pt x="6688" y="1918"/>
                      <a:pt x="5563" y="95"/>
                      <a:pt x="3557" y="3"/>
                    </a:cubicBezTo>
                    <a:cubicBezTo>
                      <a:pt x="3511" y="1"/>
                      <a:pt x="3465" y="0"/>
                      <a:pt x="3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55"/>
              <p:cNvSpPr/>
              <p:nvPr/>
            </p:nvSpPr>
            <p:spPr>
              <a:xfrm>
                <a:off x="3743939" y="835423"/>
                <a:ext cx="179702" cy="80897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313" extrusionOk="0">
                    <a:moveTo>
                      <a:pt x="3742" y="0"/>
                    </a:moveTo>
                    <a:cubicBezTo>
                      <a:pt x="2939" y="0"/>
                      <a:pt x="2136" y="608"/>
                      <a:pt x="2310" y="1705"/>
                    </a:cubicBezTo>
                    <a:cubicBezTo>
                      <a:pt x="2310" y="1794"/>
                      <a:pt x="2261" y="1850"/>
                      <a:pt x="2199" y="1850"/>
                    </a:cubicBezTo>
                    <a:cubicBezTo>
                      <a:pt x="2177" y="1850"/>
                      <a:pt x="2152" y="1843"/>
                      <a:pt x="2128" y="1826"/>
                    </a:cubicBezTo>
                    <a:cubicBezTo>
                      <a:pt x="1822" y="1542"/>
                      <a:pt x="1541" y="1425"/>
                      <a:pt x="1282" y="1425"/>
                    </a:cubicBezTo>
                    <a:cubicBezTo>
                      <a:pt x="793" y="1425"/>
                      <a:pt x="377" y="1837"/>
                      <a:pt x="0" y="2313"/>
                    </a:cubicBezTo>
                    <a:lnTo>
                      <a:pt x="335" y="2313"/>
                    </a:lnTo>
                    <a:cubicBezTo>
                      <a:pt x="395" y="2222"/>
                      <a:pt x="456" y="2161"/>
                      <a:pt x="486" y="2070"/>
                    </a:cubicBezTo>
                    <a:cubicBezTo>
                      <a:pt x="608" y="1978"/>
                      <a:pt x="790" y="1857"/>
                      <a:pt x="942" y="1826"/>
                    </a:cubicBezTo>
                    <a:cubicBezTo>
                      <a:pt x="1064" y="1766"/>
                      <a:pt x="1186" y="1766"/>
                      <a:pt x="1277" y="1766"/>
                    </a:cubicBezTo>
                    <a:cubicBezTo>
                      <a:pt x="1429" y="1766"/>
                      <a:pt x="1581" y="1826"/>
                      <a:pt x="1733" y="1887"/>
                    </a:cubicBezTo>
                    <a:cubicBezTo>
                      <a:pt x="1824" y="1918"/>
                      <a:pt x="1854" y="1978"/>
                      <a:pt x="1945" y="2039"/>
                    </a:cubicBezTo>
                    <a:cubicBezTo>
                      <a:pt x="2006" y="2130"/>
                      <a:pt x="2037" y="2191"/>
                      <a:pt x="2097" y="2282"/>
                    </a:cubicBezTo>
                    <a:lnTo>
                      <a:pt x="2310" y="2282"/>
                    </a:lnTo>
                    <a:cubicBezTo>
                      <a:pt x="2371" y="1918"/>
                      <a:pt x="2493" y="1583"/>
                      <a:pt x="2766" y="1310"/>
                    </a:cubicBezTo>
                    <a:cubicBezTo>
                      <a:pt x="3040" y="1067"/>
                      <a:pt x="3496" y="823"/>
                      <a:pt x="3830" y="763"/>
                    </a:cubicBezTo>
                    <a:cubicBezTo>
                      <a:pt x="3964" y="731"/>
                      <a:pt x="4093" y="716"/>
                      <a:pt x="4217" y="716"/>
                    </a:cubicBezTo>
                    <a:cubicBezTo>
                      <a:pt x="4574" y="716"/>
                      <a:pt x="4889" y="841"/>
                      <a:pt x="5137" y="1067"/>
                    </a:cubicBezTo>
                    <a:cubicBezTo>
                      <a:pt x="4942" y="339"/>
                      <a:pt x="4342" y="0"/>
                      <a:pt x="37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55"/>
              <p:cNvSpPr/>
              <p:nvPr/>
            </p:nvSpPr>
            <p:spPr>
              <a:xfrm>
                <a:off x="3739672" y="756137"/>
                <a:ext cx="493322" cy="177218"/>
              </a:xfrm>
              <a:custGeom>
                <a:avLst/>
                <a:gdLst/>
                <a:ahLst/>
                <a:cxnLst/>
                <a:rect l="l" t="t" r="r" b="b"/>
                <a:pathLst>
                  <a:path w="14105" h="5067" extrusionOk="0">
                    <a:moveTo>
                      <a:pt x="9037" y="1"/>
                    </a:moveTo>
                    <a:cubicBezTo>
                      <a:pt x="7411" y="1"/>
                      <a:pt x="5612" y="1441"/>
                      <a:pt x="5441" y="3121"/>
                    </a:cubicBezTo>
                    <a:cubicBezTo>
                      <a:pt x="5183" y="2430"/>
                      <a:pt x="4570" y="1931"/>
                      <a:pt x="3835" y="1931"/>
                    </a:cubicBezTo>
                    <a:cubicBezTo>
                      <a:pt x="3793" y="1931"/>
                      <a:pt x="3751" y="1932"/>
                      <a:pt x="3709" y="1935"/>
                    </a:cubicBezTo>
                    <a:cubicBezTo>
                      <a:pt x="2797" y="2027"/>
                      <a:pt x="2189" y="2908"/>
                      <a:pt x="2219" y="3759"/>
                    </a:cubicBezTo>
                    <a:cubicBezTo>
                      <a:pt x="1952" y="3599"/>
                      <a:pt x="1612" y="3510"/>
                      <a:pt x="1284" y="3510"/>
                    </a:cubicBezTo>
                    <a:cubicBezTo>
                      <a:pt x="679" y="3510"/>
                      <a:pt x="111" y="3810"/>
                      <a:pt x="92" y="4519"/>
                    </a:cubicBezTo>
                    <a:cubicBezTo>
                      <a:pt x="92" y="4580"/>
                      <a:pt x="122" y="4580"/>
                      <a:pt x="122" y="4580"/>
                    </a:cubicBezTo>
                    <a:cubicBezTo>
                      <a:pt x="503" y="4099"/>
                      <a:pt x="924" y="3684"/>
                      <a:pt x="1419" y="3684"/>
                    </a:cubicBezTo>
                    <a:cubicBezTo>
                      <a:pt x="1674" y="3684"/>
                      <a:pt x="1950" y="3794"/>
                      <a:pt x="2250" y="4063"/>
                    </a:cubicBezTo>
                    <a:cubicBezTo>
                      <a:pt x="2277" y="4090"/>
                      <a:pt x="2303" y="4101"/>
                      <a:pt x="2328" y="4101"/>
                    </a:cubicBezTo>
                    <a:cubicBezTo>
                      <a:pt x="2387" y="4101"/>
                      <a:pt x="2432" y="4036"/>
                      <a:pt x="2432" y="3972"/>
                    </a:cubicBezTo>
                    <a:cubicBezTo>
                      <a:pt x="2255" y="2859"/>
                      <a:pt x="3035" y="2260"/>
                      <a:pt x="3826" y="2260"/>
                    </a:cubicBezTo>
                    <a:cubicBezTo>
                      <a:pt x="4525" y="2260"/>
                      <a:pt x="5232" y="2730"/>
                      <a:pt x="5289" y="3729"/>
                    </a:cubicBezTo>
                    <a:cubicBezTo>
                      <a:pt x="5289" y="3810"/>
                      <a:pt x="5357" y="3850"/>
                      <a:pt x="5411" y="3850"/>
                    </a:cubicBezTo>
                    <a:cubicBezTo>
                      <a:pt x="5438" y="3850"/>
                      <a:pt x="5462" y="3840"/>
                      <a:pt x="5472" y="3820"/>
                    </a:cubicBezTo>
                    <a:cubicBezTo>
                      <a:pt x="5533" y="3820"/>
                      <a:pt x="5563" y="3759"/>
                      <a:pt x="5563" y="3729"/>
                    </a:cubicBezTo>
                    <a:cubicBezTo>
                      <a:pt x="5711" y="2039"/>
                      <a:pt x="7160" y="321"/>
                      <a:pt x="8951" y="321"/>
                    </a:cubicBezTo>
                    <a:cubicBezTo>
                      <a:pt x="8997" y="321"/>
                      <a:pt x="9043" y="322"/>
                      <a:pt x="9089" y="324"/>
                    </a:cubicBezTo>
                    <a:cubicBezTo>
                      <a:pt x="11095" y="416"/>
                      <a:pt x="12220" y="2239"/>
                      <a:pt x="11825" y="4124"/>
                    </a:cubicBezTo>
                    <a:cubicBezTo>
                      <a:pt x="11794" y="4185"/>
                      <a:pt x="11855" y="4276"/>
                      <a:pt x="11946" y="4276"/>
                    </a:cubicBezTo>
                    <a:lnTo>
                      <a:pt x="12007" y="4276"/>
                    </a:lnTo>
                    <a:cubicBezTo>
                      <a:pt x="12215" y="4130"/>
                      <a:pt x="12455" y="4063"/>
                      <a:pt x="12693" y="4063"/>
                    </a:cubicBezTo>
                    <a:cubicBezTo>
                      <a:pt x="13150" y="4063"/>
                      <a:pt x="13600" y="4312"/>
                      <a:pt x="13800" y="4732"/>
                    </a:cubicBezTo>
                    <a:cubicBezTo>
                      <a:pt x="10153" y="4732"/>
                      <a:pt x="6486" y="4576"/>
                      <a:pt x="2831" y="4576"/>
                    </a:cubicBezTo>
                    <a:cubicBezTo>
                      <a:pt x="1917" y="4576"/>
                      <a:pt x="1004" y="4586"/>
                      <a:pt x="92" y="4610"/>
                    </a:cubicBezTo>
                    <a:cubicBezTo>
                      <a:pt x="1" y="4610"/>
                      <a:pt x="1" y="4732"/>
                      <a:pt x="92" y="4732"/>
                    </a:cubicBezTo>
                    <a:cubicBezTo>
                      <a:pt x="4682" y="5066"/>
                      <a:pt x="9362" y="4945"/>
                      <a:pt x="13952" y="5005"/>
                    </a:cubicBezTo>
                    <a:cubicBezTo>
                      <a:pt x="14074" y="5005"/>
                      <a:pt x="14104" y="4884"/>
                      <a:pt x="14074" y="4793"/>
                    </a:cubicBezTo>
                    <a:cubicBezTo>
                      <a:pt x="13849" y="4185"/>
                      <a:pt x="13290" y="3844"/>
                      <a:pt x="12719" y="3844"/>
                    </a:cubicBezTo>
                    <a:cubicBezTo>
                      <a:pt x="12519" y="3844"/>
                      <a:pt x="12318" y="3885"/>
                      <a:pt x="12128" y="3972"/>
                    </a:cubicBezTo>
                    <a:cubicBezTo>
                      <a:pt x="12584" y="2087"/>
                      <a:pt x="11308" y="233"/>
                      <a:pt x="9362" y="20"/>
                    </a:cubicBezTo>
                    <a:cubicBezTo>
                      <a:pt x="9255" y="7"/>
                      <a:pt x="9146" y="1"/>
                      <a:pt x="9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1" name="Imagem 20" descr="i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059582"/>
            <a:ext cx="5256584" cy="1800199"/>
          </a:xfrm>
          <a:prstGeom prst="rect">
            <a:avLst/>
          </a:prstGeom>
        </p:spPr>
      </p:pic>
      <p:pic>
        <p:nvPicPr>
          <p:cNvPr id="23" name="Imagem 22" descr="i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931790"/>
            <a:ext cx="5328592" cy="1923281"/>
          </a:xfrm>
          <a:prstGeom prst="rect">
            <a:avLst/>
          </a:prstGeom>
        </p:spPr>
      </p:pic>
      <p:grpSp>
        <p:nvGrpSpPr>
          <p:cNvPr id="24" name="Google Shape;3368;p67"/>
          <p:cNvGrpSpPr/>
          <p:nvPr/>
        </p:nvGrpSpPr>
        <p:grpSpPr>
          <a:xfrm>
            <a:off x="7596336" y="3723878"/>
            <a:ext cx="648072" cy="648072"/>
            <a:chOff x="4914349" y="3897025"/>
            <a:chExt cx="482006" cy="420323"/>
          </a:xfrm>
        </p:grpSpPr>
        <p:sp>
          <p:nvSpPr>
            <p:cNvPr id="25" name="Google Shape;3369;p67"/>
            <p:cNvSpPr/>
            <p:nvPr/>
          </p:nvSpPr>
          <p:spPr>
            <a:xfrm>
              <a:off x="4914354" y="4020775"/>
              <a:ext cx="250482" cy="296572"/>
            </a:xfrm>
            <a:custGeom>
              <a:avLst/>
              <a:gdLst/>
              <a:ahLst/>
              <a:cxnLst/>
              <a:rect l="l" t="t" r="r" b="b"/>
              <a:pathLst>
                <a:path w="5478" h="6486" extrusionOk="0">
                  <a:moveTo>
                    <a:pt x="365" y="0"/>
                  </a:moveTo>
                  <a:cubicBezTo>
                    <a:pt x="150" y="0"/>
                    <a:pt x="1" y="155"/>
                    <a:pt x="1" y="365"/>
                  </a:cubicBezTo>
                  <a:lnTo>
                    <a:pt x="1" y="4985"/>
                  </a:lnTo>
                  <a:cubicBezTo>
                    <a:pt x="1" y="5581"/>
                    <a:pt x="334" y="6105"/>
                    <a:pt x="858" y="6391"/>
                  </a:cubicBezTo>
                  <a:cubicBezTo>
                    <a:pt x="882" y="6396"/>
                    <a:pt x="906" y="6399"/>
                    <a:pt x="928" y="6399"/>
                  </a:cubicBezTo>
                  <a:cubicBezTo>
                    <a:pt x="996" y="6399"/>
                    <a:pt x="1054" y="6373"/>
                    <a:pt x="1072" y="6319"/>
                  </a:cubicBezTo>
                  <a:cubicBezTo>
                    <a:pt x="1191" y="6343"/>
                    <a:pt x="1263" y="6391"/>
                    <a:pt x="1382" y="6391"/>
                  </a:cubicBezTo>
                  <a:cubicBezTo>
                    <a:pt x="1382" y="6462"/>
                    <a:pt x="1453" y="6486"/>
                    <a:pt x="1549" y="6486"/>
                  </a:cubicBezTo>
                  <a:cubicBezTo>
                    <a:pt x="2192" y="6486"/>
                    <a:pt x="2739" y="6105"/>
                    <a:pt x="2977" y="5533"/>
                  </a:cubicBezTo>
                  <a:lnTo>
                    <a:pt x="4859" y="5533"/>
                  </a:lnTo>
                  <a:cubicBezTo>
                    <a:pt x="5216" y="5533"/>
                    <a:pt x="5478" y="5271"/>
                    <a:pt x="5478" y="4914"/>
                  </a:cubicBezTo>
                  <a:cubicBezTo>
                    <a:pt x="5478" y="4771"/>
                    <a:pt x="5359" y="4557"/>
                    <a:pt x="5168" y="4438"/>
                  </a:cubicBezTo>
                  <a:lnTo>
                    <a:pt x="5168" y="2771"/>
                  </a:lnTo>
                  <a:cubicBezTo>
                    <a:pt x="5097" y="2247"/>
                    <a:pt x="4644" y="1818"/>
                    <a:pt x="4073" y="1818"/>
                  </a:cubicBezTo>
                  <a:lnTo>
                    <a:pt x="3430" y="1818"/>
                  </a:lnTo>
                  <a:cubicBezTo>
                    <a:pt x="2334" y="223"/>
                    <a:pt x="739" y="151"/>
                    <a:pt x="453" y="8"/>
                  </a:cubicBezTo>
                  <a:cubicBezTo>
                    <a:pt x="423" y="3"/>
                    <a:pt x="393" y="0"/>
                    <a:pt x="365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70;p67"/>
            <p:cNvSpPr/>
            <p:nvPr/>
          </p:nvSpPr>
          <p:spPr>
            <a:xfrm>
              <a:off x="5041300" y="3897025"/>
              <a:ext cx="355055" cy="385539"/>
            </a:xfrm>
            <a:custGeom>
              <a:avLst/>
              <a:gdLst/>
              <a:ahLst/>
              <a:cxnLst/>
              <a:rect l="l" t="t" r="r" b="b"/>
              <a:pathLst>
                <a:path w="7765" h="8657" extrusionOk="0">
                  <a:moveTo>
                    <a:pt x="4721" y="0"/>
                  </a:moveTo>
                  <a:cubicBezTo>
                    <a:pt x="4502" y="0"/>
                    <a:pt x="4283" y="50"/>
                    <a:pt x="4073" y="155"/>
                  </a:cubicBezTo>
                  <a:cubicBezTo>
                    <a:pt x="3978" y="179"/>
                    <a:pt x="3954" y="250"/>
                    <a:pt x="4002" y="345"/>
                  </a:cubicBezTo>
                  <a:cubicBezTo>
                    <a:pt x="3882" y="417"/>
                    <a:pt x="3811" y="465"/>
                    <a:pt x="3716" y="536"/>
                  </a:cubicBezTo>
                  <a:cubicBezTo>
                    <a:pt x="3674" y="494"/>
                    <a:pt x="3633" y="469"/>
                    <a:pt x="3591" y="469"/>
                  </a:cubicBezTo>
                  <a:cubicBezTo>
                    <a:pt x="3561" y="469"/>
                    <a:pt x="3531" y="482"/>
                    <a:pt x="3501" y="512"/>
                  </a:cubicBezTo>
                  <a:cubicBezTo>
                    <a:pt x="3410" y="567"/>
                    <a:pt x="3304" y="594"/>
                    <a:pt x="3200" y="594"/>
                  </a:cubicBezTo>
                  <a:cubicBezTo>
                    <a:pt x="3032" y="594"/>
                    <a:pt x="2866" y="525"/>
                    <a:pt x="2763" y="393"/>
                  </a:cubicBezTo>
                  <a:cubicBezTo>
                    <a:pt x="2590" y="162"/>
                    <a:pt x="2322" y="39"/>
                    <a:pt x="2049" y="39"/>
                  </a:cubicBezTo>
                  <a:cubicBezTo>
                    <a:pt x="1986" y="39"/>
                    <a:pt x="1922" y="46"/>
                    <a:pt x="1858" y="60"/>
                  </a:cubicBezTo>
                  <a:cubicBezTo>
                    <a:pt x="1215" y="203"/>
                    <a:pt x="858" y="655"/>
                    <a:pt x="858" y="1346"/>
                  </a:cubicBezTo>
                  <a:cubicBezTo>
                    <a:pt x="858" y="1417"/>
                    <a:pt x="834" y="1489"/>
                    <a:pt x="763" y="1512"/>
                  </a:cubicBezTo>
                  <a:cubicBezTo>
                    <a:pt x="25" y="2012"/>
                    <a:pt x="1" y="3060"/>
                    <a:pt x="739" y="3608"/>
                  </a:cubicBezTo>
                  <a:lnTo>
                    <a:pt x="858" y="3846"/>
                  </a:lnTo>
                  <a:cubicBezTo>
                    <a:pt x="969" y="4089"/>
                    <a:pt x="1202" y="4230"/>
                    <a:pt x="1482" y="4230"/>
                  </a:cubicBezTo>
                  <a:cubicBezTo>
                    <a:pt x="1504" y="4230"/>
                    <a:pt x="1526" y="4229"/>
                    <a:pt x="1549" y="4227"/>
                  </a:cubicBezTo>
                  <a:lnTo>
                    <a:pt x="2168" y="4156"/>
                  </a:lnTo>
                  <a:cubicBezTo>
                    <a:pt x="2180" y="4155"/>
                    <a:pt x="2192" y="4154"/>
                    <a:pt x="2204" y="4154"/>
                  </a:cubicBezTo>
                  <a:cubicBezTo>
                    <a:pt x="2447" y="4154"/>
                    <a:pt x="2618" y="4381"/>
                    <a:pt x="2573" y="4608"/>
                  </a:cubicBezTo>
                  <a:cubicBezTo>
                    <a:pt x="2503" y="5048"/>
                    <a:pt x="2839" y="5443"/>
                    <a:pt x="3251" y="5443"/>
                  </a:cubicBezTo>
                  <a:cubicBezTo>
                    <a:pt x="3263" y="5443"/>
                    <a:pt x="3275" y="5442"/>
                    <a:pt x="3287" y="5442"/>
                  </a:cubicBezTo>
                  <a:cubicBezTo>
                    <a:pt x="3369" y="5433"/>
                    <a:pt x="3463" y="5420"/>
                    <a:pt x="3556" y="5420"/>
                  </a:cubicBezTo>
                  <a:cubicBezTo>
                    <a:pt x="3733" y="5420"/>
                    <a:pt x="3908" y="5470"/>
                    <a:pt x="4002" y="5704"/>
                  </a:cubicBezTo>
                  <a:cubicBezTo>
                    <a:pt x="4311" y="6418"/>
                    <a:pt x="4549" y="6228"/>
                    <a:pt x="4692" y="6609"/>
                  </a:cubicBezTo>
                  <a:cubicBezTo>
                    <a:pt x="4835" y="6990"/>
                    <a:pt x="4716" y="7252"/>
                    <a:pt x="4549" y="7252"/>
                  </a:cubicBezTo>
                  <a:lnTo>
                    <a:pt x="4216" y="7252"/>
                  </a:lnTo>
                  <a:cubicBezTo>
                    <a:pt x="3454" y="7252"/>
                    <a:pt x="3025" y="7704"/>
                    <a:pt x="2858" y="7823"/>
                  </a:cubicBezTo>
                  <a:cubicBezTo>
                    <a:pt x="2477" y="8061"/>
                    <a:pt x="2668" y="8657"/>
                    <a:pt x="3073" y="8657"/>
                  </a:cubicBezTo>
                  <a:lnTo>
                    <a:pt x="5692" y="8657"/>
                  </a:lnTo>
                  <a:cubicBezTo>
                    <a:pt x="6454" y="8657"/>
                    <a:pt x="6931" y="7895"/>
                    <a:pt x="6621" y="7180"/>
                  </a:cubicBezTo>
                  <a:cubicBezTo>
                    <a:pt x="6526" y="6990"/>
                    <a:pt x="6526" y="6823"/>
                    <a:pt x="6621" y="6656"/>
                  </a:cubicBezTo>
                  <a:cubicBezTo>
                    <a:pt x="6740" y="6418"/>
                    <a:pt x="6740" y="6156"/>
                    <a:pt x="6645" y="5918"/>
                  </a:cubicBezTo>
                  <a:cubicBezTo>
                    <a:pt x="6502" y="5561"/>
                    <a:pt x="6716" y="5466"/>
                    <a:pt x="6645" y="5037"/>
                  </a:cubicBezTo>
                  <a:cubicBezTo>
                    <a:pt x="6621" y="4823"/>
                    <a:pt x="6716" y="4608"/>
                    <a:pt x="6931" y="4489"/>
                  </a:cubicBezTo>
                  <a:cubicBezTo>
                    <a:pt x="7455" y="4132"/>
                    <a:pt x="7669" y="3489"/>
                    <a:pt x="7407" y="2917"/>
                  </a:cubicBezTo>
                  <a:cubicBezTo>
                    <a:pt x="7288" y="2703"/>
                    <a:pt x="7288" y="2441"/>
                    <a:pt x="7383" y="2179"/>
                  </a:cubicBezTo>
                  <a:cubicBezTo>
                    <a:pt x="7764" y="1298"/>
                    <a:pt x="7074" y="345"/>
                    <a:pt x="6073" y="345"/>
                  </a:cubicBezTo>
                  <a:cubicBezTo>
                    <a:pt x="6030" y="345"/>
                    <a:pt x="5977" y="352"/>
                    <a:pt x="5916" y="352"/>
                  </a:cubicBezTo>
                  <a:cubicBezTo>
                    <a:pt x="5809" y="352"/>
                    <a:pt x="5677" y="332"/>
                    <a:pt x="5526" y="226"/>
                  </a:cubicBezTo>
                  <a:cubicBezTo>
                    <a:pt x="5273" y="80"/>
                    <a:pt x="4997" y="0"/>
                    <a:pt x="472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3371;p67"/>
            <p:cNvGrpSpPr/>
            <p:nvPr/>
          </p:nvGrpSpPr>
          <p:grpSpPr>
            <a:xfrm>
              <a:off x="4914349" y="3921238"/>
              <a:ext cx="458904" cy="385564"/>
              <a:chOff x="4914349" y="3921238"/>
              <a:chExt cx="458904" cy="385564"/>
            </a:xfrm>
          </p:grpSpPr>
          <p:sp>
            <p:nvSpPr>
              <p:cNvPr id="28" name="Google Shape;3372;p67"/>
              <p:cNvSpPr/>
              <p:nvPr/>
            </p:nvSpPr>
            <p:spPr>
              <a:xfrm>
                <a:off x="4943033" y="4095032"/>
                <a:ext cx="105443" cy="67104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668" extrusionOk="0">
                    <a:moveTo>
                      <a:pt x="858" y="0"/>
                    </a:moveTo>
                    <a:cubicBezTo>
                      <a:pt x="858" y="0"/>
                      <a:pt x="1" y="834"/>
                      <a:pt x="810" y="1667"/>
                    </a:cubicBezTo>
                    <a:lnTo>
                      <a:pt x="2620" y="1405"/>
                    </a:lnTo>
                    <a:lnTo>
                      <a:pt x="2001" y="738"/>
                    </a:lnTo>
                    <a:cubicBezTo>
                      <a:pt x="1715" y="524"/>
                      <a:pt x="1263" y="167"/>
                      <a:pt x="8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373;p67"/>
              <p:cNvSpPr/>
              <p:nvPr/>
            </p:nvSpPr>
            <p:spPr>
              <a:xfrm>
                <a:off x="4937280" y="4082560"/>
                <a:ext cx="40270" cy="8054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2002" extrusionOk="0">
                    <a:moveTo>
                      <a:pt x="1" y="1"/>
                    </a:moveTo>
                    <a:lnTo>
                      <a:pt x="1" y="1025"/>
                    </a:lnTo>
                    <a:lnTo>
                      <a:pt x="763" y="2001"/>
                    </a:lnTo>
                    <a:lnTo>
                      <a:pt x="953" y="1977"/>
                    </a:lnTo>
                    <a:cubicBezTo>
                      <a:pt x="882" y="1382"/>
                      <a:pt x="953" y="787"/>
                      <a:pt x="1001" y="334"/>
                    </a:cubicBezTo>
                    <a:cubicBezTo>
                      <a:pt x="882" y="286"/>
                      <a:pt x="787" y="239"/>
                      <a:pt x="715" y="21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374;p67"/>
              <p:cNvSpPr/>
              <p:nvPr/>
            </p:nvSpPr>
            <p:spPr>
              <a:xfrm>
                <a:off x="4963148" y="4061480"/>
                <a:ext cx="114052" cy="8721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168" extrusionOk="0">
                    <a:moveTo>
                      <a:pt x="572" y="1"/>
                    </a:moveTo>
                    <a:cubicBezTo>
                      <a:pt x="572" y="1"/>
                      <a:pt x="1" y="406"/>
                      <a:pt x="358" y="953"/>
                    </a:cubicBezTo>
                    <a:cubicBezTo>
                      <a:pt x="715" y="1096"/>
                      <a:pt x="1168" y="1406"/>
                      <a:pt x="1406" y="1572"/>
                    </a:cubicBezTo>
                    <a:lnTo>
                      <a:pt x="2001" y="2168"/>
                    </a:lnTo>
                    <a:lnTo>
                      <a:pt x="2835" y="2049"/>
                    </a:lnTo>
                    <a:lnTo>
                      <a:pt x="2668" y="1763"/>
                    </a:lnTo>
                    <a:cubicBezTo>
                      <a:pt x="2215" y="930"/>
                      <a:pt x="1477" y="287"/>
                      <a:pt x="5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375;p67"/>
              <p:cNvSpPr/>
              <p:nvPr/>
            </p:nvSpPr>
            <p:spPr>
              <a:xfrm>
                <a:off x="4938245" y="4050457"/>
                <a:ext cx="47954" cy="4940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28" extrusionOk="0">
                    <a:moveTo>
                      <a:pt x="189" y="0"/>
                    </a:moveTo>
                    <a:cubicBezTo>
                      <a:pt x="81" y="0"/>
                      <a:pt x="0" y="86"/>
                      <a:pt x="0" y="203"/>
                    </a:cubicBezTo>
                    <a:lnTo>
                      <a:pt x="0" y="918"/>
                    </a:lnTo>
                    <a:lnTo>
                      <a:pt x="691" y="1108"/>
                    </a:lnTo>
                    <a:cubicBezTo>
                      <a:pt x="786" y="1132"/>
                      <a:pt x="858" y="1156"/>
                      <a:pt x="977" y="1227"/>
                    </a:cubicBezTo>
                    <a:cubicBezTo>
                      <a:pt x="1048" y="846"/>
                      <a:pt x="1096" y="513"/>
                      <a:pt x="1191" y="275"/>
                    </a:cubicBezTo>
                    <a:lnTo>
                      <a:pt x="929" y="179"/>
                    </a:lnTo>
                    <a:lnTo>
                      <a:pt x="262" y="13"/>
                    </a:lnTo>
                    <a:cubicBezTo>
                      <a:pt x="237" y="4"/>
                      <a:pt x="213" y="0"/>
                      <a:pt x="1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376;p67"/>
              <p:cNvSpPr/>
              <p:nvPr/>
            </p:nvSpPr>
            <p:spPr>
              <a:xfrm>
                <a:off x="4920987" y="4123756"/>
                <a:ext cx="212736" cy="120770"/>
              </a:xfrm>
              <a:custGeom>
                <a:avLst/>
                <a:gdLst/>
                <a:ahLst/>
                <a:cxnLst/>
                <a:rect l="l" t="t" r="r" b="b"/>
                <a:pathLst>
                  <a:path w="5288" h="3002" extrusionOk="0">
                    <a:moveTo>
                      <a:pt x="1334" y="1"/>
                    </a:moveTo>
                    <a:cubicBezTo>
                      <a:pt x="1334" y="1"/>
                      <a:pt x="1" y="1668"/>
                      <a:pt x="1977" y="3001"/>
                    </a:cubicBezTo>
                    <a:lnTo>
                      <a:pt x="5288" y="3001"/>
                    </a:lnTo>
                    <a:lnTo>
                      <a:pt x="5288" y="1763"/>
                    </a:lnTo>
                    <a:lnTo>
                      <a:pt x="5073" y="1334"/>
                    </a:lnTo>
                    <a:lnTo>
                      <a:pt x="5240" y="810"/>
                    </a:lnTo>
                    <a:cubicBezTo>
                      <a:pt x="5192" y="358"/>
                      <a:pt x="4811" y="1"/>
                      <a:pt x="43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77;p67"/>
              <p:cNvSpPr/>
              <p:nvPr/>
            </p:nvSpPr>
            <p:spPr>
              <a:xfrm>
                <a:off x="4937280" y="4124722"/>
                <a:ext cx="63282" cy="12077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3002" extrusionOk="0">
                    <a:moveTo>
                      <a:pt x="1" y="0"/>
                    </a:moveTo>
                    <a:lnTo>
                      <a:pt x="1" y="3001"/>
                    </a:lnTo>
                    <a:lnTo>
                      <a:pt x="1572" y="3001"/>
                    </a:lnTo>
                    <a:cubicBezTo>
                      <a:pt x="1001" y="1929"/>
                      <a:pt x="882" y="858"/>
                      <a:pt x="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378;p67"/>
              <p:cNvSpPr/>
              <p:nvPr/>
            </p:nvSpPr>
            <p:spPr>
              <a:xfrm>
                <a:off x="5035964" y="4226262"/>
                <a:ext cx="111196" cy="38379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954" extrusionOk="0">
                    <a:moveTo>
                      <a:pt x="1" y="1"/>
                    </a:moveTo>
                    <a:lnTo>
                      <a:pt x="1" y="953"/>
                    </a:lnTo>
                    <a:lnTo>
                      <a:pt x="2287" y="953"/>
                    </a:lnTo>
                    <a:cubicBezTo>
                      <a:pt x="2549" y="953"/>
                      <a:pt x="2763" y="715"/>
                      <a:pt x="2763" y="477"/>
                    </a:cubicBezTo>
                    <a:cubicBezTo>
                      <a:pt x="2763" y="215"/>
                      <a:pt x="2549" y="1"/>
                      <a:pt x="2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379;p67"/>
              <p:cNvSpPr/>
              <p:nvPr/>
            </p:nvSpPr>
            <p:spPr>
              <a:xfrm>
                <a:off x="4914349" y="4189773"/>
                <a:ext cx="137949" cy="99328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2469" extrusionOk="0">
                    <a:moveTo>
                      <a:pt x="2079" y="0"/>
                    </a:moveTo>
                    <a:cubicBezTo>
                      <a:pt x="2053" y="0"/>
                      <a:pt x="2026" y="1"/>
                      <a:pt x="2000" y="3"/>
                    </a:cubicBezTo>
                    <a:cubicBezTo>
                      <a:pt x="1785" y="3"/>
                      <a:pt x="1571" y="27"/>
                      <a:pt x="1404" y="122"/>
                    </a:cubicBezTo>
                    <a:cubicBezTo>
                      <a:pt x="1404" y="122"/>
                      <a:pt x="1" y="2469"/>
                      <a:pt x="2602" y="2469"/>
                    </a:cubicBezTo>
                    <a:cubicBezTo>
                      <a:pt x="2712" y="2469"/>
                      <a:pt x="2828" y="2464"/>
                      <a:pt x="2952" y="2456"/>
                    </a:cubicBezTo>
                    <a:cubicBezTo>
                      <a:pt x="3238" y="2194"/>
                      <a:pt x="3428" y="1813"/>
                      <a:pt x="3428" y="1384"/>
                    </a:cubicBezTo>
                    <a:cubicBezTo>
                      <a:pt x="3428" y="626"/>
                      <a:pt x="2807" y="0"/>
                      <a:pt x="20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380;p67"/>
              <p:cNvSpPr/>
              <p:nvPr/>
            </p:nvSpPr>
            <p:spPr>
              <a:xfrm>
                <a:off x="4937280" y="4192750"/>
                <a:ext cx="95868" cy="1092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716" extrusionOk="0">
                    <a:moveTo>
                      <a:pt x="834" y="0"/>
                    </a:moveTo>
                    <a:cubicBezTo>
                      <a:pt x="334" y="215"/>
                      <a:pt x="1" y="715"/>
                      <a:pt x="1" y="1286"/>
                    </a:cubicBezTo>
                    <a:cubicBezTo>
                      <a:pt x="1" y="2096"/>
                      <a:pt x="644" y="2715"/>
                      <a:pt x="1430" y="2715"/>
                    </a:cubicBezTo>
                    <a:cubicBezTo>
                      <a:pt x="1787" y="2715"/>
                      <a:pt x="2144" y="2596"/>
                      <a:pt x="2382" y="2358"/>
                    </a:cubicBezTo>
                    <a:cubicBezTo>
                      <a:pt x="1048" y="1786"/>
                      <a:pt x="810" y="691"/>
                      <a:pt x="8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381;p67"/>
              <p:cNvSpPr/>
              <p:nvPr/>
            </p:nvSpPr>
            <p:spPr>
              <a:xfrm>
                <a:off x="4962182" y="4220509"/>
                <a:ext cx="57529" cy="4892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16" extrusionOk="0">
                    <a:moveTo>
                      <a:pt x="811" y="1"/>
                    </a:moveTo>
                    <a:cubicBezTo>
                      <a:pt x="620" y="1"/>
                      <a:pt x="453" y="96"/>
                      <a:pt x="334" y="215"/>
                    </a:cubicBezTo>
                    <a:cubicBezTo>
                      <a:pt x="310" y="239"/>
                      <a:pt x="1" y="1073"/>
                      <a:pt x="977" y="1215"/>
                    </a:cubicBezTo>
                    <a:cubicBezTo>
                      <a:pt x="1239" y="1144"/>
                      <a:pt x="1430" y="906"/>
                      <a:pt x="1430" y="620"/>
                    </a:cubicBezTo>
                    <a:cubicBezTo>
                      <a:pt x="1430" y="263"/>
                      <a:pt x="1168" y="1"/>
                      <a:pt x="8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382;p67"/>
              <p:cNvSpPr/>
              <p:nvPr/>
            </p:nvSpPr>
            <p:spPr>
              <a:xfrm>
                <a:off x="4968900" y="4229159"/>
                <a:ext cx="32627" cy="42201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049" extrusionOk="0">
                    <a:moveTo>
                      <a:pt x="167" y="0"/>
                    </a:moveTo>
                    <a:cubicBezTo>
                      <a:pt x="72" y="119"/>
                      <a:pt x="1" y="262"/>
                      <a:pt x="1" y="405"/>
                    </a:cubicBezTo>
                    <a:cubicBezTo>
                      <a:pt x="1" y="762"/>
                      <a:pt x="286" y="1048"/>
                      <a:pt x="644" y="1048"/>
                    </a:cubicBezTo>
                    <a:cubicBezTo>
                      <a:pt x="691" y="1048"/>
                      <a:pt x="763" y="1048"/>
                      <a:pt x="810" y="1000"/>
                    </a:cubicBezTo>
                    <a:cubicBezTo>
                      <a:pt x="501" y="715"/>
                      <a:pt x="286" y="334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383;p67"/>
              <p:cNvSpPr/>
              <p:nvPr/>
            </p:nvSpPr>
            <p:spPr>
              <a:xfrm>
                <a:off x="5076194" y="4156342"/>
                <a:ext cx="57529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953" extrusionOk="0">
                    <a:moveTo>
                      <a:pt x="477" y="0"/>
                    </a:moveTo>
                    <a:cubicBezTo>
                      <a:pt x="358" y="0"/>
                      <a:pt x="239" y="48"/>
                      <a:pt x="144" y="143"/>
                    </a:cubicBezTo>
                    <a:cubicBezTo>
                      <a:pt x="48" y="239"/>
                      <a:pt x="1" y="358"/>
                      <a:pt x="1" y="477"/>
                    </a:cubicBezTo>
                    <a:cubicBezTo>
                      <a:pt x="1" y="739"/>
                      <a:pt x="191" y="953"/>
                      <a:pt x="477" y="953"/>
                    </a:cubicBezTo>
                    <a:lnTo>
                      <a:pt x="1430" y="953"/>
                    </a:lnTo>
                    <a:lnTo>
                      <a:pt x="1430" y="143"/>
                    </a:lnTo>
                    <a:cubicBezTo>
                      <a:pt x="1430" y="119"/>
                      <a:pt x="1430" y="48"/>
                      <a:pt x="13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384;p67"/>
              <p:cNvSpPr/>
              <p:nvPr/>
            </p:nvSpPr>
            <p:spPr>
              <a:xfrm>
                <a:off x="5100171" y="3927353"/>
                <a:ext cx="255823" cy="336323"/>
              </a:xfrm>
              <a:custGeom>
                <a:avLst/>
                <a:gdLst/>
                <a:ahLst/>
                <a:cxnLst/>
                <a:rect l="l" t="t" r="r" b="b"/>
                <a:pathLst>
                  <a:path w="6359" h="8360" extrusionOk="0">
                    <a:moveTo>
                      <a:pt x="3763" y="1"/>
                    </a:moveTo>
                    <a:cubicBezTo>
                      <a:pt x="3572" y="1"/>
                      <a:pt x="3358" y="48"/>
                      <a:pt x="3167" y="144"/>
                    </a:cubicBezTo>
                    <a:cubicBezTo>
                      <a:pt x="3144" y="144"/>
                      <a:pt x="3144" y="167"/>
                      <a:pt x="3120" y="167"/>
                    </a:cubicBezTo>
                    <a:cubicBezTo>
                      <a:pt x="2929" y="263"/>
                      <a:pt x="2786" y="358"/>
                      <a:pt x="2644" y="453"/>
                    </a:cubicBezTo>
                    <a:cubicBezTo>
                      <a:pt x="2524" y="525"/>
                      <a:pt x="2382" y="572"/>
                      <a:pt x="2262" y="572"/>
                    </a:cubicBezTo>
                    <a:cubicBezTo>
                      <a:pt x="2262" y="572"/>
                      <a:pt x="0" y="1763"/>
                      <a:pt x="2524" y="5121"/>
                    </a:cubicBezTo>
                    <a:lnTo>
                      <a:pt x="2644" y="5121"/>
                    </a:lnTo>
                    <a:cubicBezTo>
                      <a:pt x="2882" y="5121"/>
                      <a:pt x="3120" y="5264"/>
                      <a:pt x="3215" y="5502"/>
                    </a:cubicBezTo>
                    <a:cubicBezTo>
                      <a:pt x="3287" y="5716"/>
                      <a:pt x="3406" y="5954"/>
                      <a:pt x="3572" y="6050"/>
                    </a:cubicBezTo>
                    <a:cubicBezTo>
                      <a:pt x="3715" y="6121"/>
                      <a:pt x="3834" y="6240"/>
                      <a:pt x="3882" y="6431"/>
                    </a:cubicBezTo>
                    <a:cubicBezTo>
                      <a:pt x="3882" y="6454"/>
                      <a:pt x="3930" y="6454"/>
                      <a:pt x="3930" y="6478"/>
                    </a:cubicBezTo>
                    <a:cubicBezTo>
                      <a:pt x="4001" y="6669"/>
                      <a:pt x="4001" y="6907"/>
                      <a:pt x="3930" y="7074"/>
                    </a:cubicBezTo>
                    <a:cubicBezTo>
                      <a:pt x="3882" y="7145"/>
                      <a:pt x="3858" y="7169"/>
                      <a:pt x="3834" y="7193"/>
                    </a:cubicBezTo>
                    <a:cubicBezTo>
                      <a:pt x="3763" y="7264"/>
                      <a:pt x="3691" y="7288"/>
                      <a:pt x="3596" y="7288"/>
                    </a:cubicBezTo>
                    <a:lnTo>
                      <a:pt x="3239" y="7288"/>
                    </a:lnTo>
                    <a:cubicBezTo>
                      <a:pt x="2882" y="7288"/>
                      <a:pt x="2548" y="7407"/>
                      <a:pt x="2262" y="7621"/>
                    </a:cubicBezTo>
                    <a:lnTo>
                      <a:pt x="1953" y="7836"/>
                    </a:lnTo>
                    <a:cubicBezTo>
                      <a:pt x="1715" y="7979"/>
                      <a:pt x="1834" y="8360"/>
                      <a:pt x="2120" y="8360"/>
                    </a:cubicBezTo>
                    <a:lnTo>
                      <a:pt x="4739" y="8360"/>
                    </a:lnTo>
                    <a:cubicBezTo>
                      <a:pt x="5215" y="8360"/>
                      <a:pt x="5597" y="7979"/>
                      <a:pt x="5597" y="7478"/>
                    </a:cubicBezTo>
                    <a:cubicBezTo>
                      <a:pt x="5597" y="7359"/>
                      <a:pt x="5573" y="7193"/>
                      <a:pt x="5501" y="7121"/>
                    </a:cubicBezTo>
                    <a:cubicBezTo>
                      <a:pt x="5406" y="6907"/>
                      <a:pt x="5406" y="6669"/>
                      <a:pt x="5501" y="6478"/>
                    </a:cubicBezTo>
                    <a:cubicBezTo>
                      <a:pt x="5573" y="6407"/>
                      <a:pt x="5597" y="6288"/>
                      <a:pt x="5597" y="6169"/>
                    </a:cubicBezTo>
                    <a:cubicBezTo>
                      <a:pt x="5597" y="6073"/>
                      <a:pt x="5573" y="5954"/>
                      <a:pt x="5525" y="5859"/>
                    </a:cubicBezTo>
                    <a:cubicBezTo>
                      <a:pt x="5477" y="5716"/>
                      <a:pt x="5454" y="5502"/>
                      <a:pt x="5501" y="5359"/>
                    </a:cubicBezTo>
                    <a:cubicBezTo>
                      <a:pt x="5525" y="5264"/>
                      <a:pt x="5525" y="5168"/>
                      <a:pt x="5525" y="5097"/>
                    </a:cubicBezTo>
                    <a:lnTo>
                      <a:pt x="5525" y="4930"/>
                    </a:lnTo>
                    <a:cubicBezTo>
                      <a:pt x="5501" y="4668"/>
                      <a:pt x="5620" y="4406"/>
                      <a:pt x="5858" y="4264"/>
                    </a:cubicBezTo>
                    <a:cubicBezTo>
                      <a:pt x="6192" y="4049"/>
                      <a:pt x="6359" y="3692"/>
                      <a:pt x="6359" y="3335"/>
                    </a:cubicBezTo>
                    <a:cubicBezTo>
                      <a:pt x="6359" y="3192"/>
                      <a:pt x="6335" y="3025"/>
                      <a:pt x="6287" y="2882"/>
                    </a:cubicBezTo>
                    <a:cubicBezTo>
                      <a:pt x="6120" y="2597"/>
                      <a:pt x="6120" y="2263"/>
                      <a:pt x="6287" y="1954"/>
                    </a:cubicBezTo>
                    <a:cubicBezTo>
                      <a:pt x="6335" y="1834"/>
                      <a:pt x="6359" y="1692"/>
                      <a:pt x="6359" y="1525"/>
                    </a:cubicBezTo>
                    <a:cubicBezTo>
                      <a:pt x="6359" y="882"/>
                      <a:pt x="5811" y="358"/>
                      <a:pt x="5120" y="358"/>
                    </a:cubicBezTo>
                    <a:lnTo>
                      <a:pt x="5049" y="358"/>
                    </a:lnTo>
                    <a:cubicBezTo>
                      <a:pt x="4834" y="358"/>
                      <a:pt x="4668" y="334"/>
                      <a:pt x="4477" y="215"/>
                    </a:cubicBezTo>
                    <a:cubicBezTo>
                      <a:pt x="4287" y="96"/>
                      <a:pt x="4049" y="1"/>
                      <a:pt x="37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385;p67"/>
              <p:cNvSpPr/>
              <p:nvPr/>
            </p:nvSpPr>
            <p:spPr>
              <a:xfrm>
                <a:off x="5077159" y="3928842"/>
                <a:ext cx="125558" cy="205575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5110" extrusionOk="0">
                    <a:moveTo>
                      <a:pt x="1668" y="1"/>
                    </a:moveTo>
                    <a:cubicBezTo>
                      <a:pt x="1628" y="1"/>
                      <a:pt x="1588" y="4"/>
                      <a:pt x="1549" y="11"/>
                    </a:cubicBezTo>
                    <a:cubicBezTo>
                      <a:pt x="1144" y="107"/>
                      <a:pt x="667" y="369"/>
                      <a:pt x="667" y="1154"/>
                    </a:cubicBezTo>
                    <a:cubicBezTo>
                      <a:pt x="667" y="1297"/>
                      <a:pt x="596" y="1416"/>
                      <a:pt x="501" y="1488"/>
                    </a:cubicBezTo>
                    <a:cubicBezTo>
                      <a:pt x="215" y="1678"/>
                      <a:pt x="1" y="2012"/>
                      <a:pt x="1" y="2393"/>
                    </a:cubicBezTo>
                    <a:cubicBezTo>
                      <a:pt x="1" y="2798"/>
                      <a:pt x="215" y="3107"/>
                      <a:pt x="501" y="3322"/>
                    </a:cubicBezTo>
                    <a:lnTo>
                      <a:pt x="620" y="3584"/>
                    </a:lnTo>
                    <a:cubicBezTo>
                      <a:pt x="707" y="3780"/>
                      <a:pt x="894" y="3896"/>
                      <a:pt x="1108" y="3896"/>
                    </a:cubicBezTo>
                    <a:cubicBezTo>
                      <a:pt x="1127" y="3896"/>
                      <a:pt x="1147" y="3895"/>
                      <a:pt x="1167" y="3893"/>
                    </a:cubicBezTo>
                    <a:lnTo>
                      <a:pt x="1787" y="3822"/>
                    </a:lnTo>
                    <a:cubicBezTo>
                      <a:pt x="1799" y="3821"/>
                      <a:pt x="1811" y="3820"/>
                      <a:pt x="1823" y="3820"/>
                    </a:cubicBezTo>
                    <a:cubicBezTo>
                      <a:pt x="2164" y="3820"/>
                      <a:pt x="2450" y="4143"/>
                      <a:pt x="2358" y="4488"/>
                    </a:cubicBezTo>
                    <a:cubicBezTo>
                      <a:pt x="2358" y="4509"/>
                      <a:pt x="2358" y="4565"/>
                      <a:pt x="2373" y="4565"/>
                    </a:cubicBezTo>
                    <a:cubicBezTo>
                      <a:pt x="2376" y="4565"/>
                      <a:pt x="2379" y="4563"/>
                      <a:pt x="2382" y="4560"/>
                    </a:cubicBezTo>
                    <a:cubicBezTo>
                      <a:pt x="2382" y="4856"/>
                      <a:pt x="2600" y="5109"/>
                      <a:pt x="2912" y="5109"/>
                    </a:cubicBezTo>
                    <a:cubicBezTo>
                      <a:pt x="2925" y="5109"/>
                      <a:pt x="2939" y="5109"/>
                      <a:pt x="2954" y="5108"/>
                    </a:cubicBezTo>
                    <a:lnTo>
                      <a:pt x="3120" y="5108"/>
                    </a:lnTo>
                    <a:cubicBezTo>
                      <a:pt x="1930" y="3202"/>
                      <a:pt x="2358" y="1535"/>
                      <a:pt x="2858" y="559"/>
                    </a:cubicBezTo>
                    <a:cubicBezTo>
                      <a:pt x="2644" y="559"/>
                      <a:pt x="2453" y="464"/>
                      <a:pt x="2287" y="273"/>
                    </a:cubicBezTo>
                    <a:cubicBezTo>
                      <a:pt x="2145" y="111"/>
                      <a:pt x="1900" y="1"/>
                      <a:pt x="16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386;p67"/>
              <p:cNvSpPr/>
              <p:nvPr/>
            </p:nvSpPr>
            <p:spPr>
              <a:xfrm>
                <a:off x="5129861" y="4010710"/>
                <a:ext cx="49845" cy="41236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25" extrusionOk="0">
                    <a:moveTo>
                      <a:pt x="620" y="1"/>
                    </a:moveTo>
                    <a:cubicBezTo>
                      <a:pt x="262" y="1"/>
                      <a:pt x="0" y="215"/>
                      <a:pt x="0" y="525"/>
                    </a:cubicBezTo>
                    <a:cubicBezTo>
                      <a:pt x="0" y="810"/>
                      <a:pt x="262" y="1025"/>
                      <a:pt x="620" y="1025"/>
                    </a:cubicBezTo>
                    <a:cubicBezTo>
                      <a:pt x="977" y="1025"/>
                      <a:pt x="1239" y="786"/>
                      <a:pt x="1239" y="525"/>
                    </a:cubicBezTo>
                    <a:cubicBezTo>
                      <a:pt x="1239" y="239"/>
                      <a:pt x="953" y="1"/>
                      <a:pt x="6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387;p67"/>
              <p:cNvSpPr/>
              <p:nvPr/>
            </p:nvSpPr>
            <p:spPr>
              <a:xfrm>
                <a:off x="5264953" y="4010710"/>
                <a:ext cx="50810" cy="41236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025" extrusionOk="0">
                    <a:moveTo>
                      <a:pt x="643" y="1"/>
                    </a:moveTo>
                    <a:cubicBezTo>
                      <a:pt x="262" y="1"/>
                      <a:pt x="0" y="215"/>
                      <a:pt x="0" y="525"/>
                    </a:cubicBezTo>
                    <a:cubicBezTo>
                      <a:pt x="0" y="810"/>
                      <a:pt x="262" y="1025"/>
                      <a:pt x="643" y="1025"/>
                    </a:cubicBezTo>
                    <a:cubicBezTo>
                      <a:pt x="1000" y="1025"/>
                      <a:pt x="1262" y="786"/>
                      <a:pt x="1262" y="525"/>
                    </a:cubicBezTo>
                    <a:cubicBezTo>
                      <a:pt x="1262" y="239"/>
                      <a:pt x="1000" y="1"/>
                      <a:pt x="6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388;p67"/>
              <p:cNvSpPr/>
              <p:nvPr/>
            </p:nvSpPr>
            <p:spPr>
              <a:xfrm>
                <a:off x="4932492" y="4043899"/>
                <a:ext cx="220380" cy="262903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6535" extrusionOk="0">
                    <a:moveTo>
                      <a:pt x="286" y="1295"/>
                    </a:moveTo>
                    <a:lnTo>
                      <a:pt x="810" y="1414"/>
                    </a:lnTo>
                    <a:cubicBezTo>
                      <a:pt x="1001" y="1486"/>
                      <a:pt x="1358" y="1652"/>
                      <a:pt x="1668" y="1843"/>
                    </a:cubicBezTo>
                    <a:lnTo>
                      <a:pt x="286" y="1843"/>
                    </a:lnTo>
                    <a:lnTo>
                      <a:pt x="286" y="1295"/>
                    </a:lnTo>
                    <a:close/>
                    <a:moveTo>
                      <a:pt x="358" y="342"/>
                    </a:moveTo>
                    <a:cubicBezTo>
                      <a:pt x="691" y="462"/>
                      <a:pt x="2049" y="533"/>
                      <a:pt x="3025" y="1843"/>
                    </a:cubicBezTo>
                    <a:lnTo>
                      <a:pt x="2239" y="1843"/>
                    </a:lnTo>
                    <a:cubicBezTo>
                      <a:pt x="1906" y="1605"/>
                      <a:pt x="1287" y="1200"/>
                      <a:pt x="882" y="1128"/>
                    </a:cubicBezTo>
                    <a:lnTo>
                      <a:pt x="334" y="962"/>
                    </a:lnTo>
                    <a:lnTo>
                      <a:pt x="334" y="366"/>
                    </a:lnTo>
                    <a:cubicBezTo>
                      <a:pt x="286" y="342"/>
                      <a:pt x="334" y="342"/>
                      <a:pt x="358" y="342"/>
                    </a:cubicBezTo>
                    <a:close/>
                    <a:moveTo>
                      <a:pt x="4859" y="2938"/>
                    </a:moveTo>
                    <a:lnTo>
                      <a:pt x="4859" y="3581"/>
                    </a:lnTo>
                    <a:lnTo>
                      <a:pt x="4073" y="3581"/>
                    </a:lnTo>
                    <a:cubicBezTo>
                      <a:pt x="3882" y="3581"/>
                      <a:pt x="3739" y="3438"/>
                      <a:pt x="3739" y="3272"/>
                    </a:cubicBezTo>
                    <a:cubicBezTo>
                      <a:pt x="3739" y="3081"/>
                      <a:pt x="3882" y="2938"/>
                      <a:pt x="4073" y="2938"/>
                    </a:cubicBezTo>
                    <a:close/>
                    <a:moveTo>
                      <a:pt x="4073" y="2152"/>
                    </a:moveTo>
                    <a:cubicBezTo>
                      <a:pt x="4406" y="2152"/>
                      <a:pt x="4692" y="2367"/>
                      <a:pt x="4787" y="2629"/>
                    </a:cubicBezTo>
                    <a:lnTo>
                      <a:pt x="4049" y="2629"/>
                    </a:lnTo>
                    <a:cubicBezTo>
                      <a:pt x="3692" y="2629"/>
                      <a:pt x="3430" y="2914"/>
                      <a:pt x="3430" y="3272"/>
                    </a:cubicBezTo>
                    <a:cubicBezTo>
                      <a:pt x="3430" y="3629"/>
                      <a:pt x="3692" y="3891"/>
                      <a:pt x="4049" y="3891"/>
                    </a:cubicBezTo>
                    <a:lnTo>
                      <a:pt x="4811" y="3891"/>
                    </a:lnTo>
                    <a:lnTo>
                      <a:pt x="4811" y="4367"/>
                    </a:lnTo>
                    <a:lnTo>
                      <a:pt x="2954" y="4367"/>
                    </a:lnTo>
                    <a:cubicBezTo>
                      <a:pt x="2739" y="3819"/>
                      <a:pt x="2192" y="3438"/>
                      <a:pt x="1549" y="3438"/>
                    </a:cubicBezTo>
                    <a:cubicBezTo>
                      <a:pt x="1048" y="3438"/>
                      <a:pt x="572" y="3677"/>
                      <a:pt x="286" y="4058"/>
                    </a:cubicBezTo>
                    <a:lnTo>
                      <a:pt x="286" y="2152"/>
                    </a:lnTo>
                    <a:close/>
                    <a:moveTo>
                      <a:pt x="4859" y="4701"/>
                    </a:moveTo>
                    <a:cubicBezTo>
                      <a:pt x="5025" y="4701"/>
                      <a:pt x="5168" y="4843"/>
                      <a:pt x="5168" y="5010"/>
                    </a:cubicBezTo>
                    <a:cubicBezTo>
                      <a:pt x="5168" y="5201"/>
                      <a:pt x="5025" y="5320"/>
                      <a:pt x="4859" y="5320"/>
                    </a:cubicBezTo>
                    <a:lnTo>
                      <a:pt x="3096" y="5320"/>
                    </a:lnTo>
                    <a:cubicBezTo>
                      <a:pt x="3120" y="5105"/>
                      <a:pt x="3120" y="4891"/>
                      <a:pt x="3096" y="4701"/>
                    </a:cubicBezTo>
                    <a:close/>
                    <a:moveTo>
                      <a:pt x="365" y="1"/>
                    </a:moveTo>
                    <a:cubicBezTo>
                      <a:pt x="150" y="1"/>
                      <a:pt x="1" y="156"/>
                      <a:pt x="1" y="366"/>
                    </a:cubicBezTo>
                    <a:lnTo>
                      <a:pt x="1" y="4986"/>
                    </a:lnTo>
                    <a:cubicBezTo>
                      <a:pt x="1" y="5582"/>
                      <a:pt x="334" y="6106"/>
                      <a:pt x="858" y="6391"/>
                    </a:cubicBezTo>
                    <a:cubicBezTo>
                      <a:pt x="882" y="6397"/>
                      <a:pt x="906" y="6400"/>
                      <a:pt x="928" y="6400"/>
                    </a:cubicBezTo>
                    <a:cubicBezTo>
                      <a:pt x="996" y="6400"/>
                      <a:pt x="1054" y="6373"/>
                      <a:pt x="1072" y="6320"/>
                    </a:cubicBezTo>
                    <a:cubicBezTo>
                      <a:pt x="1096" y="6225"/>
                      <a:pt x="1072" y="6153"/>
                      <a:pt x="1001" y="6106"/>
                    </a:cubicBezTo>
                    <a:cubicBezTo>
                      <a:pt x="548" y="5915"/>
                      <a:pt x="286" y="5463"/>
                      <a:pt x="286" y="4986"/>
                    </a:cubicBezTo>
                    <a:cubicBezTo>
                      <a:pt x="286" y="4296"/>
                      <a:pt x="858" y="3724"/>
                      <a:pt x="1549" y="3724"/>
                    </a:cubicBezTo>
                    <a:cubicBezTo>
                      <a:pt x="2239" y="3724"/>
                      <a:pt x="2787" y="4296"/>
                      <a:pt x="2787" y="4986"/>
                    </a:cubicBezTo>
                    <a:cubicBezTo>
                      <a:pt x="2787" y="5677"/>
                      <a:pt x="2239" y="6225"/>
                      <a:pt x="1549" y="6225"/>
                    </a:cubicBezTo>
                    <a:cubicBezTo>
                      <a:pt x="1453" y="6225"/>
                      <a:pt x="1382" y="6296"/>
                      <a:pt x="1382" y="6391"/>
                    </a:cubicBezTo>
                    <a:cubicBezTo>
                      <a:pt x="1382" y="6463"/>
                      <a:pt x="1453" y="6534"/>
                      <a:pt x="1549" y="6534"/>
                    </a:cubicBezTo>
                    <a:cubicBezTo>
                      <a:pt x="2192" y="6534"/>
                      <a:pt x="2739" y="6153"/>
                      <a:pt x="2977" y="5582"/>
                    </a:cubicBezTo>
                    <a:lnTo>
                      <a:pt x="4859" y="5582"/>
                    </a:lnTo>
                    <a:cubicBezTo>
                      <a:pt x="5216" y="5582"/>
                      <a:pt x="5478" y="5320"/>
                      <a:pt x="5478" y="4962"/>
                    </a:cubicBezTo>
                    <a:cubicBezTo>
                      <a:pt x="5478" y="4772"/>
                      <a:pt x="5359" y="4581"/>
                      <a:pt x="5168" y="4462"/>
                    </a:cubicBezTo>
                    <a:lnTo>
                      <a:pt x="5168" y="2795"/>
                    </a:lnTo>
                    <a:cubicBezTo>
                      <a:pt x="5097" y="2248"/>
                      <a:pt x="4644" y="1843"/>
                      <a:pt x="4073" y="1843"/>
                    </a:cubicBezTo>
                    <a:lnTo>
                      <a:pt x="3430" y="1843"/>
                    </a:lnTo>
                    <a:cubicBezTo>
                      <a:pt x="2334" y="223"/>
                      <a:pt x="739" y="152"/>
                      <a:pt x="453" y="9"/>
                    </a:cubicBezTo>
                    <a:cubicBezTo>
                      <a:pt x="423" y="4"/>
                      <a:pt x="393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389;p67"/>
              <p:cNvSpPr/>
              <p:nvPr/>
            </p:nvSpPr>
            <p:spPr>
              <a:xfrm>
                <a:off x="4963148" y="4214796"/>
                <a:ext cx="62316" cy="62276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548" extrusionOk="0">
                    <a:moveTo>
                      <a:pt x="787" y="286"/>
                    </a:moveTo>
                    <a:cubicBezTo>
                      <a:pt x="1048" y="286"/>
                      <a:pt x="1263" y="500"/>
                      <a:pt x="1263" y="762"/>
                    </a:cubicBezTo>
                    <a:cubicBezTo>
                      <a:pt x="1263" y="1048"/>
                      <a:pt x="1048" y="1238"/>
                      <a:pt x="787" y="1238"/>
                    </a:cubicBezTo>
                    <a:cubicBezTo>
                      <a:pt x="525" y="1238"/>
                      <a:pt x="310" y="1048"/>
                      <a:pt x="310" y="762"/>
                    </a:cubicBezTo>
                    <a:cubicBezTo>
                      <a:pt x="310" y="500"/>
                      <a:pt x="525" y="286"/>
                      <a:pt x="787" y="286"/>
                    </a:cubicBezTo>
                    <a:close/>
                    <a:moveTo>
                      <a:pt x="787" y="0"/>
                    </a:moveTo>
                    <a:cubicBezTo>
                      <a:pt x="334" y="0"/>
                      <a:pt x="1" y="357"/>
                      <a:pt x="1" y="762"/>
                    </a:cubicBezTo>
                    <a:cubicBezTo>
                      <a:pt x="1" y="1215"/>
                      <a:pt x="358" y="1548"/>
                      <a:pt x="787" y="1548"/>
                    </a:cubicBezTo>
                    <a:cubicBezTo>
                      <a:pt x="1239" y="1548"/>
                      <a:pt x="1549" y="1191"/>
                      <a:pt x="1549" y="762"/>
                    </a:cubicBezTo>
                    <a:cubicBezTo>
                      <a:pt x="1549" y="333"/>
                      <a:pt x="1191" y="0"/>
                      <a:pt x="7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390;p67"/>
              <p:cNvSpPr/>
              <p:nvPr/>
            </p:nvSpPr>
            <p:spPr>
              <a:xfrm>
                <a:off x="5060866" y="3921238"/>
                <a:ext cx="312386" cy="348191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8655" extrusionOk="0">
                    <a:moveTo>
                      <a:pt x="4708" y="0"/>
                    </a:moveTo>
                    <a:cubicBezTo>
                      <a:pt x="4494" y="0"/>
                      <a:pt x="4279" y="50"/>
                      <a:pt x="4073" y="153"/>
                    </a:cubicBezTo>
                    <a:cubicBezTo>
                      <a:pt x="3978" y="177"/>
                      <a:pt x="3954" y="272"/>
                      <a:pt x="4002" y="367"/>
                    </a:cubicBezTo>
                    <a:cubicBezTo>
                      <a:pt x="4033" y="414"/>
                      <a:pt x="4074" y="450"/>
                      <a:pt x="4125" y="450"/>
                    </a:cubicBezTo>
                    <a:cubicBezTo>
                      <a:pt x="4152" y="450"/>
                      <a:pt x="4183" y="440"/>
                      <a:pt x="4216" y="415"/>
                    </a:cubicBezTo>
                    <a:cubicBezTo>
                      <a:pt x="4369" y="333"/>
                      <a:pt x="4539" y="295"/>
                      <a:pt x="4711" y="295"/>
                    </a:cubicBezTo>
                    <a:cubicBezTo>
                      <a:pt x="4942" y="295"/>
                      <a:pt x="5178" y="363"/>
                      <a:pt x="5383" y="486"/>
                    </a:cubicBezTo>
                    <a:cubicBezTo>
                      <a:pt x="5669" y="653"/>
                      <a:pt x="5907" y="653"/>
                      <a:pt x="6026" y="653"/>
                    </a:cubicBezTo>
                    <a:cubicBezTo>
                      <a:pt x="6039" y="652"/>
                      <a:pt x="6051" y="652"/>
                      <a:pt x="6064" y="652"/>
                    </a:cubicBezTo>
                    <a:cubicBezTo>
                      <a:pt x="6830" y="652"/>
                      <a:pt x="7378" y="1355"/>
                      <a:pt x="7074" y="2034"/>
                    </a:cubicBezTo>
                    <a:cubicBezTo>
                      <a:pt x="6931" y="2344"/>
                      <a:pt x="6931" y="2749"/>
                      <a:pt x="7074" y="3058"/>
                    </a:cubicBezTo>
                    <a:cubicBezTo>
                      <a:pt x="7264" y="3487"/>
                      <a:pt x="7097" y="3963"/>
                      <a:pt x="6716" y="4249"/>
                    </a:cubicBezTo>
                    <a:cubicBezTo>
                      <a:pt x="6431" y="4439"/>
                      <a:pt x="6264" y="4773"/>
                      <a:pt x="6335" y="5082"/>
                    </a:cubicBezTo>
                    <a:cubicBezTo>
                      <a:pt x="6359" y="5201"/>
                      <a:pt x="6335" y="5320"/>
                      <a:pt x="6312" y="5440"/>
                    </a:cubicBezTo>
                    <a:cubicBezTo>
                      <a:pt x="6240" y="5654"/>
                      <a:pt x="6264" y="5868"/>
                      <a:pt x="6359" y="6083"/>
                    </a:cubicBezTo>
                    <a:cubicBezTo>
                      <a:pt x="6431" y="6225"/>
                      <a:pt x="6431" y="6392"/>
                      <a:pt x="6335" y="6559"/>
                    </a:cubicBezTo>
                    <a:cubicBezTo>
                      <a:pt x="6216" y="6797"/>
                      <a:pt x="6216" y="7059"/>
                      <a:pt x="6335" y="7321"/>
                    </a:cubicBezTo>
                    <a:cubicBezTo>
                      <a:pt x="6550" y="7797"/>
                      <a:pt x="6216" y="8369"/>
                      <a:pt x="5669" y="8369"/>
                    </a:cubicBezTo>
                    <a:lnTo>
                      <a:pt x="3049" y="8369"/>
                    </a:lnTo>
                    <a:cubicBezTo>
                      <a:pt x="2930" y="8369"/>
                      <a:pt x="2882" y="8178"/>
                      <a:pt x="3001" y="8107"/>
                    </a:cubicBezTo>
                    <a:cubicBezTo>
                      <a:pt x="3168" y="8011"/>
                      <a:pt x="3525" y="7583"/>
                      <a:pt x="4192" y="7583"/>
                    </a:cubicBezTo>
                    <a:lnTo>
                      <a:pt x="4573" y="7583"/>
                    </a:lnTo>
                    <a:cubicBezTo>
                      <a:pt x="5049" y="7583"/>
                      <a:pt x="5264" y="6987"/>
                      <a:pt x="5049" y="6559"/>
                    </a:cubicBezTo>
                    <a:cubicBezTo>
                      <a:pt x="5026" y="6464"/>
                      <a:pt x="4930" y="6225"/>
                      <a:pt x="4645" y="6035"/>
                    </a:cubicBezTo>
                    <a:cubicBezTo>
                      <a:pt x="4573" y="6011"/>
                      <a:pt x="4454" y="5892"/>
                      <a:pt x="4335" y="5606"/>
                    </a:cubicBezTo>
                    <a:cubicBezTo>
                      <a:pt x="4176" y="5200"/>
                      <a:pt x="3857" y="5121"/>
                      <a:pt x="3611" y="5121"/>
                    </a:cubicBezTo>
                    <a:cubicBezTo>
                      <a:pt x="3453" y="5121"/>
                      <a:pt x="3324" y="5154"/>
                      <a:pt x="3287" y="5154"/>
                    </a:cubicBezTo>
                    <a:cubicBezTo>
                      <a:pt x="3276" y="5155"/>
                      <a:pt x="3265" y="5155"/>
                      <a:pt x="3254" y="5155"/>
                    </a:cubicBezTo>
                    <a:cubicBezTo>
                      <a:pt x="3032" y="5155"/>
                      <a:pt x="2861" y="4928"/>
                      <a:pt x="2906" y="4701"/>
                    </a:cubicBezTo>
                    <a:cubicBezTo>
                      <a:pt x="2996" y="4272"/>
                      <a:pt x="2680" y="3864"/>
                      <a:pt x="2240" y="3864"/>
                    </a:cubicBezTo>
                    <a:cubicBezTo>
                      <a:pt x="2216" y="3864"/>
                      <a:pt x="2192" y="3865"/>
                      <a:pt x="2168" y="3868"/>
                    </a:cubicBezTo>
                    <a:lnTo>
                      <a:pt x="1549" y="3939"/>
                    </a:lnTo>
                    <a:cubicBezTo>
                      <a:pt x="1382" y="3939"/>
                      <a:pt x="1239" y="3868"/>
                      <a:pt x="1144" y="3725"/>
                    </a:cubicBezTo>
                    <a:cubicBezTo>
                      <a:pt x="1025" y="3487"/>
                      <a:pt x="1025" y="3415"/>
                      <a:pt x="977" y="3391"/>
                    </a:cubicBezTo>
                    <a:cubicBezTo>
                      <a:pt x="382" y="3010"/>
                      <a:pt x="382" y="2201"/>
                      <a:pt x="977" y="1796"/>
                    </a:cubicBezTo>
                    <a:cubicBezTo>
                      <a:pt x="1120" y="1701"/>
                      <a:pt x="1215" y="1510"/>
                      <a:pt x="1215" y="1343"/>
                    </a:cubicBezTo>
                    <a:cubicBezTo>
                      <a:pt x="1215" y="796"/>
                      <a:pt x="1477" y="486"/>
                      <a:pt x="1954" y="367"/>
                    </a:cubicBezTo>
                    <a:cubicBezTo>
                      <a:pt x="2003" y="351"/>
                      <a:pt x="2053" y="343"/>
                      <a:pt x="2103" y="343"/>
                    </a:cubicBezTo>
                    <a:cubicBezTo>
                      <a:pt x="2271" y="343"/>
                      <a:pt x="2433" y="429"/>
                      <a:pt x="2525" y="558"/>
                    </a:cubicBezTo>
                    <a:cubicBezTo>
                      <a:pt x="2685" y="775"/>
                      <a:pt x="2951" y="887"/>
                      <a:pt x="3215" y="887"/>
                    </a:cubicBezTo>
                    <a:cubicBezTo>
                      <a:pt x="3384" y="887"/>
                      <a:pt x="3552" y="841"/>
                      <a:pt x="3692" y="748"/>
                    </a:cubicBezTo>
                    <a:cubicBezTo>
                      <a:pt x="3740" y="677"/>
                      <a:pt x="3763" y="605"/>
                      <a:pt x="3716" y="534"/>
                    </a:cubicBezTo>
                    <a:cubicBezTo>
                      <a:pt x="3671" y="504"/>
                      <a:pt x="3625" y="474"/>
                      <a:pt x="3580" y="474"/>
                    </a:cubicBezTo>
                    <a:cubicBezTo>
                      <a:pt x="3554" y="474"/>
                      <a:pt x="3528" y="484"/>
                      <a:pt x="3501" y="510"/>
                    </a:cubicBezTo>
                    <a:cubicBezTo>
                      <a:pt x="3405" y="568"/>
                      <a:pt x="3293" y="598"/>
                      <a:pt x="3183" y="598"/>
                    </a:cubicBezTo>
                    <a:cubicBezTo>
                      <a:pt x="3021" y="598"/>
                      <a:pt x="2862" y="533"/>
                      <a:pt x="2763" y="391"/>
                    </a:cubicBezTo>
                    <a:cubicBezTo>
                      <a:pt x="2580" y="167"/>
                      <a:pt x="2292" y="47"/>
                      <a:pt x="2004" y="47"/>
                    </a:cubicBezTo>
                    <a:cubicBezTo>
                      <a:pt x="1955" y="47"/>
                      <a:pt x="1906" y="51"/>
                      <a:pt x="1858" y="57"/>
                    </a:cubicBezTo>
                    <a:cubicBezTo>
                      <a:pt x="1215" y="200"/>
                      <a:pt x="858" y="653"/>
                      <a:pt x="858" y="1343"/>
                    </a:cubicBezTo>
                    <a:cubicBezTo>
                      <a:pt x="858" y="1439"/>
                      <a:pt x="834" y="1486"/>
                      <a:pt x="763" y="1510"/>
                    </a:cubicBezTo>
                    <a:cubicBezTo>
                      <a:pt x="25" y="2034"/>
                      <a:pt x="1" y="3058"/>
                      <a:pt x="739" y="3606"/>
                    </a:cubicBezTo>
                    <a:lnTo>
                      <a:pt x="858" y="3844"/>
                    </a:lnTo>
                    <a:cubicBezTo>
                      <a:pt x="969" y="4087"/>
                      <a:pt x="1202" y="4228"/>
                      <a:pt x="1482" y="4228"/>
                    </a:cubicBezTo>
                    <a:cubicBezTo>
                      <a:pt x="1504" y="4228"/>
                      <a:pt x="1526" y="4227"/>
                      <a:pt x="1549" y="4225"/>
                    </a:cubicBezTo>
                    <a:lnTo>
                      <a:pt x="2168" y="4177"/>
                    </a:lnTo>
                    <a:cubicBezTo>
                      <a:pt x="2191" y="4173"/>
                      <a:pt x="2213" y="4171"/>
                      <a:pt x="2235" y="4171"/>
                    </a:cubicBezTo>
                    <a:cubicBezTo>
                      <a:pt x="2461" y="4171"/>
                      <a:pt x="2616" y="4389"/>
                      <a:pt x="2573" y="4606"/>
                    </a:cubicBezTo>
                    <a:cubicBezTo>
                      <a:pt x="2505" y="5035"/>
                      <a:pt x="2823" y="5443"/>
                      <a:pt x="3222" y="5443"/>
                    </a:cubicBezTo>
                    <a:cubicBezTo>
                      <a:pt x="3243" y="5443"/>
                      <a:pt x="3265" y="5442"/>
                      <a:pt x="3287" y="5440"/>
                    </a:cubicBezTo>
                    <a:cubicBezTo>
                      <a:pt x="3358" y="5432"/>
                      <a:pt x="3437" y="5423"/>
                      <a:pt x="3518" y="5423"/>
                    </a:cubicBezTo>
                    <a:cubicBezTo>
                      <a:pt x="3707" y="5423"/>
                      <a:pt x="3901" y="5474"/>
                      <a:pt x="4002" y="5725"/>
                    </a:cubicBezTo>
                    <a:cubicBezTo>
                      <a:pt x="4311" y="6440"/>
                      <a:pt x="4549" y="6225"/>
                      <a:pt x="4692" y="6606"/>
                    </a:cubicBezTo>
                    <a:cubicBezTo>
                      <a:pt x="4835" y="6987"/>
                      <a:pt x="4716" y="7273"/>
                      <a:pt x="4549" y="7273"/>
                    </a:cubicBezTo>
                    <a:lnTo>
                      <a:pt x="4216" y="7273"/>
                    </a:lnTo>
                    <a:cubicBezTo>
                      <a:pt x="3454" y="7273"/>
                      <a:pt x="3025" y="7702"/>
                      <a:pt x="2858" y="7821"/>
                    </a:cubicBezTo>
                    <a:cubicBezTo>
                      <a:pt x="2477" y="8059"/>
                      <a:pt x="2668" y="8654"/>
                      <a:pt x="3073" y="8654"/>
                    </a:cubicBezTo>
                    <a:lnTo>
                      <a:pt x="5692" y="8654"/>
                    </a:lnTo>
                    <a:cubicBezTo>
                      <a:pt x="6454" y="8654"/>
                      <a:pt x="6931" y="7892"/>
                      <a:pt x="6621" y="7178"/>
                    </a:cubicBezTo>
                    <a:cubicBezTo>
                      <a:pt x="6526" y="6987"/>
                      <a:pt x="6526" y="6821"/>
                      <a:pt x="6621" y="6678"/>
                    </a:cubicBezTo>
                    <a:cubicBezTo>
                      <a:pt x="6740" y="6440"/>
                      <a:pt x="6740" y="6154"/>
                      <a:pt x="6645" y="5916"/>
                    </a:cubicBezTo>
                    <a:cubicBezTo>
                      <a:pt x="6502" y="5559"/>
                      <a:pt x="6716" y="5487"/>
                      <a:pt x="6645" y="5035"/>
                    </a:cubicBezTo>
                    <a:cubicBezTo>
                      <a:pt x="6621" y="4820"/>
                      <a:pt x="6716" y="4606"/>
                      <a:pt x="6931" y="4487"/>
                    </a:cubicBezTo>
                    <a:cubicBezTo>
                      <a:pt x="7455" y="4130"/>
                      <a:pt x="7669" y="3487"/>
                      <a:pt x="7407" y="2915"/>
                    </a:cubicBezTo>
                    <a:cubicBezTo>
                      <a:pt x="7288" y="2701"/>
                      <a:pt x="7288" y="2439"/>
                      <a:pt x="7383" y="2177"/>
                    </a:cubicBezTo>
                    <a:cubicBezTo>
                      <a:pt x="7764" y="1320"/>
                      <a:pt x="7074" y="367"/>
                      <a:pt x="6073" y="367"/>
                    </a:cubicBezTo>
                    <a:cubicBezTo>
                      <a:pt x="6044" y="367"/>
                      <a:pt x="6009" y="369"/>
                      <a:pt x="5971" y="369"/>
                    </a:cubicBezTo>
                    <a:cubicBezTo>
                      <a:pt x="5856" y="369"/>
                      <a:pt x="5704" y="355"/>
                      <a:pt x="5526" y="248"/>
                    </a:cubicBezTo>
                    <a:cubicBezTo>
                      <a:pt x="5269" y="86"/>
                      <a:pt x="4989" y="0"/>
                      <a:pt x="4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391;p67"/>
              <p:cNvSpPr/>
              <p:nvPr/>
            </p:nvSpPr>
            <p:spPr>
              <a:xfrm>
                <a:off x="5153798" y="3979451"/>
                <a:ext cx="32627" cy="15971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97" extrusionOk="0">
                    <a:moveTo>
                      <a:pt x="153" y="0"/>
                    </a:moveTo>
                    <a:cubicBezTo>
                      <a:pt x="83" y="0"/>
                      <a:pt x="25" y="60"/>
                      <a:pt x="25" y="135"/>
                    </a:cubicBezTo>
                    <a:cubicBezTo>
                      <a:pt x="1" y="230"/>
                      <a:pt x="72" y="301"/>
                      <a:pt x="144" y="301"/>
                    </a:cubicBezTo>
                    <a:cubicBezTo>
                      <a:pt x="644" y="397"/>
                      <a:pt x="620" y="397"/>
                      <a:pt x="620" y="397"/>
                    </a:cubicBezTo>
                    <a:cubicBezTo>
                      <a:pt x="715" y="397"/>
                      <a:pt x="787" y="349"/>
                      <a:pt x="787" y="277"/>
                    </a:cubicBezTo>
                    <a:cubicBezTo>
                      <a:pt x="810" y="182"/>
                      <a:pt x="739" y="111"/>
                      <a:pt x="668" y="111"/>
                    </a:cubicBezTo>
                    <a:lnTo>
                      <a:pt x="215" y="16"/>
                    </a:lnTo>
                    <a:cubicBezTo>
                      <a:pt x="194" y="5"/>
                      <a:pt x="173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392;p67"/>
              <p:cNvSpPr/>
              <p:nvPr/>
            </p:nvSpPr>
            <p:spPr>
              <a:xfrm>
                <a:off x="5259200" y="3979813"/>
                <a:ext cx="32586" cy="1560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388" extrusionOk="0">
                    <a:moveTo>
                      <a:pt x="641" y="0"/>
                    </a:moveTo>
                    <a:cubicBezTo>
                      <a:pt x="627" y="0"/>
                      <a:pt x="612" y="2"/>
                      <a:pt x="596" y="7"/>
                    </a:cubicBezTo>
                    <a:lnTo>
                      <a:pt x="143" y="102"/>
                    </a:lnTo>
                    <a:cubicBezTo>
                      <a:pt x="72" y="126"/>
                      <a:pt x="0" y="173"/>
                      <a:pt x="24" y="268"/>
                    </a:cubicBezTo>
                    <a:cubicBezTo>
                      <a:pt x="24" y="364"/>
                      <a:pt x="119" y="388"/>
                      <a:pt x="191" y="388"/>
                    </a:cubicBezTo>
                    <a:cubicBezTo>
                      <a:pt x="215" y="388"/>
                      <a:pt x="191" y="388"/>
                      <a:pt x="667" y="292"/>
                    </a:cubicBezTo>
                    <a:cubicBezTo>
                      <a:pt x="739" y="292"/>
                      <a:pt x="810" y="221"/>
                      <a:pt x="786" y="126"/>
                    </a:cubicBezTo>
                    <a:cubicBezTo>
                      <a:pt x="747" y="47"/>
                      <a:pt x="707" y="0"/>
                      <a:pt x="6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393;p67"/>
              <p:cNvSpPr/>
              <p:nvPr/>
            </p:nvSpPr>
            <p:spPr>
              <a:xfrm>
                <a:off x="5193102" y="4007853"/>
                <a:ext cx="60385" cy="23977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596" extrusionOk="0">
                    <a:moveTo>
                      <a:pt x="167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405"/>
                      <a:pt x="214" y="596"/>
                      <a:pt x="453" y="596"/>
                    </a:cubicBezTo>
                    <a:cubicBezTo>
                      <a:pt x="572" y="596"/>
                      <a:pt x="667" y="548"/>
                      <a:pt x="762" y="476"/>
                    </a:cubicBezTo>
                    <a:cubicBezTo>
                      <a:pt x="834" y="524"/>
                      <a:pt x="929" y="596"/>
                      <a:pt x="1048" y="596"/>
                    </a:cubicBezTo>
                    <a:cubicBezTo>
                      <a:pt x="1310" y="596"/>
                      <a:pt x="1500" y="381"/>
                      <a:pt x="1500" y="143"/>
                    </a:cubicBezTo>
                    <a:cubicBezTo>
                      <a:pt x="1500" y="48"/>
                      <a:pt x="1429" y="0"/>
                      <a:pt x="1358" y="0"/>
                    </a:cubicBezTo>
                    <a:cubicBezTo>
                      <a:pt x="1262" y="0"/>
                      <a:pt x="1191" y="48"/>
                      <a:pt x="1191" y="143"/>
                    </a:cubicBezTo>
                    <a:cubicBezTo>
                      <a:pt x="1191" y="238"/>
                      <a:pt x="1143" y="286"/>
                      <a:pt x="1048" y="286"/>
                    </a:cubicBezTo>
                    <a:cubicBezTo>
                      <a:pt x="953" y="286"/>
                      <a:pt x="905" y="238"/>
                      <a:pt x="905" y="143"/>
                    </a:cubicBezTo>
                    <a:cubicBezTo>
                      <a:pt x="905" y="48"/>
                      <a:pt x="834" y="0"/>
                      <a:pt x="762" y="0"/>
                    </a:cubicBezTo>
                    <a:cubicBezTo>
                      <a:pt x="667" y="0"/>
                      <a:pt x="595" y="48"/>
                      <a:pt x="595" y="143"/>
                    </a:cubicBezTo>
                    <a:cubicBezTo>
                      <a:pt x="595" y="238"/>
                      <a:pt x="548" y="286"/>
                      <a:pt x="453" y="286"/>
                    </a:cubicBezTo>
                    <a:cubicBezTo>
                      <a:pt x="357" y="286"/>
                      <a:pt x="310" y="238"/>
                      <a:pt x="310" y="143"/>
                    </a:cubicBezTo>
                    <a:cubicBezTo>
                      <a:pt x="310" y="48"/>
                      <a:pt x="238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394;p67"/>
              <p:cNvSpPr/>
              <p:nvPr/>
            </p:nvSpPr>
            <p:spPr>
              <a:xfrm>
                <a:off x="5163372" y="3995382"/>
                <a:ext cx="12512" cy="2208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49" extrusionOk="0">
                    <a:moveTo>
                      <a:pt x="144" y="1"/>
                    </a:moveTo>
                    <a:cubicBezTo>
                      <a:pt x="72" y="1"/>
                      <a:pt x="1" y="72"/>
                      <a:pt x="1" y="143"/>
                    </a:cubicBezTo>
                    <a:lnTo>
                      <a:pt x="1" y="382"/>
                    </a:lnTo>
                    <a:cubicBezTo>
                      <a:pt x="1" y="477"/>
                      <a:pt x="72" y="548"/>
                      <a:pt x="144" y="548"/>
                    </a:cubicBezTo>
                    <a:cubicBezTo>
                      <a:pt x="239" y="548"/>
                      <a:pt x="310" y="477"/>
                      <a:pt x="310" y="382"/>
                    </a:cubicBezTo>
                    <a:lnTo>
                      <a:pt x="310" y="143"/>
                    </a:lnTo>
                    <a:cubicBezTo>
                      <a:pt x="310" y="72"/>
                      <a:pt x="239" y="1"/>
                      <a:pt x="1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395;p67"/>
              <p:cNvSpPr/>
              <p:nvPr/>
            </p:nvSpPr>
            <p:spPr>
              <a:xfrm>
                <a:off x="5269740" y="3995382"/>
                <a:ext cx="12471" cy="22086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49" extrusionOk="0">
                    <a:moveTo>
                      <a:pt x="143" y="1"/>
                    </a:moveTo>
                    <a:cubicBezTo>
                      <a:pt x="72" y="1"/>
                      <a:pt x="0" y="72"/>
                      <a:pt x="0" y="143"/>
                    </a:cubicBezTo>
                    <a:lnTo>
                      <a:pt x="0" y="382"/>
                    </a:lnTo>
                    <a:cubicBezTo>
                      <a:pt x="0" y="477"/>
                      <a:pt x="72" y="548"/>
                      <a:pt x="143" y="548"/>
                    </a:cubicBezTo>
                    <a:cubicBezTo>
                      <a:pt x="238" y="548"/>
                      <a:pt x="310" y="477"/>
                      <a:pt x="310" y="382"/>
                    </a:cubicBezTo>
                    <a:lnTo>
                      <a:pt x="310" y="143"/>
                    </a:lnTo>
                    <a:cubicBezTo>
                      <a:pt x="310" y="72"/>
                      <a:pt x="238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" name="Google Shape;4233;p67"/>
          <p:cNvGrpSpPr/>
          <p:nvPr/>
        </p:nvGrpSpPr>
        <p:grpSpPr>
          <a:xfrm>
            <a:off x="899592" y="1923678"/>
            <a:ext cx="648072" cy="864096"/>
            <a:chOff x="3982352" y="1101258"/>
            <a:chExt cx="482399" cy="491087"/>
          </a:xfrm>
        </p:grpSpPr>
        <p:sp>
          <p:nvSpPr>
            <p:cNvPr id="53" name="Google Shape;4234;p67"/>
            <p:cNvSpPr/>
            <p:nvPr/>
          </p:nvSpPr>
          <p:spPr>
            <a:xfrm>
              <a:off x="3982352" y="1101258"/>
              <a:ext cx="482399" cy="491087"/>
            </a:xfrm>
            <a:custGeom>
              <a:avLst/>
              <a:gdLst/>
              <a:ahLst/>
              <a:cxnLst/>
              <a:rect l="l" t="t" r="r" b="b"/>
              <a:pathLst>
                <a:path w="10550" h="10740" extrusionOk="0">
                  <a:moveTo>
                    <a:pt x="5049" y="331"/>
                  </a:moveTo>
                  <a:cubicBezTo>
                    <a:pt x="5050" y="331"/>
                    <a:pt x="5058" y="386"/>
                    <a:pt x="5120" y="1261"/>
                  </a:cubicBezTo>
                  <a:lnTo>
                    <a:pt x="5049" y="404"/>
                  </a:lnTo>
                  <a:lnTo>
                    <a:pt x="5049" y="333"/>
                  </a:lnTo>
                  <a:cubicBezTo>
                    <a:pt x="5049" y="333"/>
                    <a:pt x="5049" y="331"/>
                    <a:pt x="5049" y="331"/>
                  </a:cubicBezTo>
                  <a:close/>
                  <a:moveTo>
                    <a:pt x="5335" y="3952"/>
                  </a:moveTo>
                  <a:cubicBezTo>
                    <a:pt x="5406" y="4500"/>
                    <a:pt x="5454" y="5143"/>
                    <a:pt x="5525" y="5881"/>
                  </a:cubicBezTo>
                  <a:lnTo>
                    <a:pt x="5335" y="3952"/>
                  </a:lnTo>
                  <a:close/>
                  <a:moveTo>
                    <a:pt x="5586" y="6672"/>
                  </a:moveTo>
                  <a:cubicBezTo>
                    <a:pt x="5611" y="6927"/>
                    <a:pt x="5648" y="7173"/>
                    <a:pt x="5668" y="7453"/>
                  </a:cubicBezTo>
                  <a:cubicBezTo>
                    <a:pt x="5668" y="8263"/>
                    <a:pt x="5811" y="9001"/>
                    <a:pt x="6120" y="9739"/>
                  </a:cubicBezTo>
                  <a:cubicBezTo>
                    <a:pt x="6168" y="9858"/>
                    <a:pt x="6144" y="10025"/>
                    <a:pt x="6120" y="10144"/>
                  </a:cubicBezTo>
                  <a:cubicBezTo>
                    <a:pt x="6144" y="10025"/>
                    <a:pt x="6144" y="9858"/>
                    <a:pt x="6073" y="9715"/>
                  </a:cubicBezTo>
                  <a:cubicBezTo>
                    <a:pt x="5811" y="9025"/>
                    <a:pt x="5668" y="8310"/>
                    <a:pt x="5668" y="7596"/>
                  </a:cubicBezTo>
                  <a:lnTo>
                    <a:pt x="5586" y="6672"/>
                  </a:lnTo>
                  <a:close/>
                  <a:moveTo>
                    <a:pt x="4975" y="1"/>
                  </a:moveTo>
                  <a:cubicBezTo>
                    <a:pt x="4918" y="1"/>
                    <a:pt x="4861" y="15"/>
                    <a:pt x="4811" y="47"/>
                  </a:cubicBezTo>
                  <a:cubicBezTo>
                    <a:pt x="4763" y="35"/>
                    <a:pt x="4715" y="29"/>
                    <a:pt x="4668" y="29"/>
                  </a:cubicBezTo>
                  <a:cubicBezTo>
                    <a:pt x="4620" y="29"/>
                    <a:pt x="4573" y="35"/>
                    <a:pt x="4525" y="47"/>
                  </a:cubicBezTo>
                  <a:cubicBezTo>
                    <a:pt x="4120" y="166"/>
                    <a:pt x="3787" y="428"/>
                    <a:pt x="3572" y="856"/>
                  </a:cubicBezTo>
                  <a:cubicBezTo>
                    <a:pt x="3501" y="1023"/>
                    <a:pt x="3310" y="1118"/>
                    <a:pt x="3144" y="1118"/>
                  </a:cubicBezTo>
                  <a:cubicBezTo>
                    <a:pt x="3129" y="1118"/>
                    <a:pt x="3114" y="1118"/>
                    <a:pt x="3100" y="1118"/>
                  </a:cubicBezTo>
                  <a:cubicBezTo>
                    <a:pt x="2215" y="1118"/>
                    <a:pt x="1500" y="1823"/>
                    <a:pt x="1500" y="2690"/>
                  </a:cubicBezTo>
                  <a:cubicBezTo>
                    <a:pt x="905" y="2690"/>
                    <a:pt x="357" y="3024"/>
                    <a:pt x="95" y="3548"/>
                  </a:cubicBezTo>
                  <a:cubicBezTo>
                    <a:pt x="72" y="3619"/>
                    <a:pt x="95" y="3667"/>
                    <a:pt x="119" y="3738"/>
                  </a:cubicBezTo>
                  <a:cubicBezTo>
                    <a:pt x="72" y="3905"/>
                    <a:pt x="0" y="4095"/>
                    <a:pt x="0" y="4262"/>
                  </a:cubicBezTo>
                  <a:cubicBezTo>
                    <a:pt x="0" y="4572"/>
                    <a:pt x="95" y="4857"/>
                    <a:pt x="286" y="5072"/>
                  </a:cubicBezTo>
                  <a:cubicBezTo>
                    <a:pt x="429" y="5310"/>
                    <a:pt x="643" y="5524"/>
                    <a:pt x="905" y="5667"/>
                  </a:cubicBezTo>
                  <a:cubicBezTo>
                    <a:pt x="953" y="5691"/>
                    <a:pt x="1024" y="5738"/>
                    <a:pt x="1048" y="5762"/>
                  </a:cubicBezTo>
                  <a:cubicBezTo>
                    <a:pt x="1167" y="5905"/>
                    <a:pt x="1262" y="6119"/>
                    <a:pt x="1262" y="6334"/>
                  </a:cubicBezTo>
                  <a:lnTo>
                    <a:pt x="1262" y="6358"/>
                  </a:lnTo>
                  <a:cubicBezTo>
                    <a:pt x="1286" y="6739"/>
                    <a:pt x="1429" y="7072"/>
                    <a:pt x="1667" y="7334"/>
                  </a:cubicBezTo>
                  <a:cubicBezTo>
                    <a:pt x="1715" y="7358"/>
                    <a:pt x="1715" y="7405"/>
                    <a:pt x="1739" y="7405"/>
                  </a:cubicBezTo>
                  <a:cubicBezTo>
                    <a:pt x="2043" y="7724"/>
                    <a:pt x="2453" y="7875"/>
                    <a:pt x="2861" y="7875"/>
                  </a:cubicBezTo>
                  <a:cubicBezTo>
                    <a:pt x="3124" y="7875"/>
                    <a:pt x="3387" y="7813"/>
                    <a:pt x="3620" y="7691"/>
                  </a:cubicBezTo>
                  <a:cubicBezTo>
                    <a:pt x="3763" y="7596"/>
                    <a:pt x="3906" y="7548"/>
                    <a:pt x="4096" y="7525"/>
                  </a:cubicBezTo>
                  <a:lnTo>
                    <a:pt x="4096" y="7596"/>
                  </a:lnTo>
                  <a:cubicBezTo>
                    <a:pt x="4096" y="8310"/>
                    <a:pt x="3977" y="9025"/>
                    <a:pt x="3668" y="9715"/>
                  </a:cubicBezTo>
                  <a:lnTo>
                    <a:pt x="3668" y="9739"/>
                  </a:lnTo>
                  <a:cubicBezTo>
                    <a:pt x="3572" y="10025"/>
                    <a:pt x="3668" y="10287"/>
                    <a:pt x="3858" y="10454"/>
                  </a:cubicBezTo>
                  <a:cubicBezTo>
                    <a:pt x="4001" y="10644"/>
                    <a:pt x="4168" y="10739"/>
                    <a:pt x="4453" y="10739"/>
                  </a:cubicBezTo>
                  <a:lnTo>
                    <a:pt x="5716" y="10739"/>
                  </a:lnTo>
                  <a:cubicBezTo>
                    <a:pt x="6263" y="10739"/>
                    <a:pt x="6668" y="10168"/>
                    <a:pt x="6430" y="9596"/>
                  </a:cubicBezTo>
                  <a:cubicBezTo>
                    <a:pt x="6168" y="8906"/>
                    <a:pt x="6025" y="8191"/>
                    <a:pt x="6025" y="7453"/>
                  </a:cubicBezTo>
                  <a:cubicBezTo>
                    <a:pt x="6025" y="7453"/>
                    <a:pt x="6001" y="7191"/>
                    <a:pt x="5954" y="6620"/>
                  </a:cubicBezTo>
                  <a:cubicBezTo>
                    <a:pt x="6078" y="6593"/>
                    <a:pt x="6181" y="6583"/>
                    <a:pt x="6272" y="6583"/>
                  </a:cubicBezTo>
                  <a:cubicBezTo>
                    <a:pt x="6526" y="6583"/>
                    <a:pt x="6693" y="6658"/>
                    <a:pt x="6971" y="6658"/>
                  </a:cubicBezTo>
                  <a:cubicBezTo>
                    <a:pt x="7038" y="6658"/>
                    <a:pt x="7110" y="6654"/>
                    <a:pt x="7192" y="6643"/>
                  </a:cubicBezTo>
                  <a:lnTo>
                    <a:pt x="7359" y="6953"/>
                  </a:lnTo>
                  <a:cubicBezTo>
                    <a:pt x="7692" y="7477"/>
                    <a:pt x="8264" y="7810"/>
                    <a:pt x="8883" y="7810"/>
                  </a:cubicBezTo>
                  <a:lnTo>
                    <a:pt x="9240" y="7810"/>
                  </a:lnTo>
                  <a:cubicBezTo>
                    <a:pt x="9335" y="7810"/>
                    <a:pt x="9383" y="7763"/>
                    <a:pt x="9383" y="7667"/>
                  </a:cubicBezTo>
                  <a:cubicBezTo>
                    <a:pt x="9383" y="7572"/>
                    <a:pt x="9335" y="7525"/>
                    <a:pt x="9240" y="7525"/>
                  </a:cubicBezTo>
                  <a:lnTo>
                    <a:pt x="8883" y="7525"/>
                  </a:lnTo>
                  <a:cubicBezTo>
                    <a:pt x="7907" y="7477"/>
                    <a:pt x="7549" y="6643"/>
                    <a:pt x="7502" y="6596"/>
                  </a:cubicBezTo>
                  <a:cubicBezTo>
                    <a:pt x="8026" y="6500"/>
                    <a:pt x="7835" y="6524"/>
                    <a:pt x="8669" y="6286"/>
                  </a:cubicBezTo>
                  <a:lnTo>
                    <a:pt x="9145" y="6715"/>
                  </a:lnTo>
                  <a:cubicBezTo>
                    <a:pt x="9359" y="6858"/>
                    <a:pt x="9526" y="6858"/>
                    <a:pt x="9693" y="6929"/>
                  </a:cubicBezTo>
                  <a:cubicBezTo>
                    <a:pt x="9738" y="6937"/>
                    <a:pt x="9784" y="6941"/>
                    <a:pt x="9829" y="6941"/>
                  </a:cubicBezTo>
                  <a:cubicBezTo>
                    <a:pt x="10044" y="6941"/>
                    <a:pt x="10250" y="6852"/>
                    <a:pt x="10407" y="6715"/>
                  </a:cubicBezTo>
                  <a:cubicBezTo>
                    <a:pt x="10550" y="6643"/>
                    <a:pt x="10336" y="6524"/>
                    <a:pt x="10169" y="6500"/>
                  </a:cubicBezTo>
                  <a:cubicBezTo>
                    <a:pt x="10133" y="6477"/>
                    <a:pt x="10092" y="6465"/>
                    <a:pt x="10053" y="6465"/>
                  </a:cubicBezTo>
                  <a:cubicBezTo>
                    <a:pt x="10014" y="6465"/>
                    <a:pt x="9978" y="6477"/>
                    <a:pt x="9955" y="6500"/>
                  </a:cubicBezTo>
                  <a:cubicBezTo>
                    <a:pt x="9846" y="6609"/>
                    <a:pt x="9733" y="6638"/>
                    <a:pt x="9631" y="6638"/>
                  </a:cubicBezTo>
                  <a:cubicBezTo>
                    <a:pt x="9508" y="6638"/>
                    <a:pt x="9400" y="6596"/>
                    <a:pt x="9335" y="6596"/>
                  </a:cubicBezTo>
                  <a:cubicBezTo>
                    <a:pt x="9145" y="6572"/>
                    <a:pt x="9121" y="6477"/>
                    <a:pt x="8740" y="6167"/>
                  </a:cubicBezTo>
                  <a:cubicBezTo>
                    <a:pt x="8907" y="6000"/>
                    <a:pt x="8883" y="5691"/>
                    <a:pt x="8740" y="5524"/>
                  </a:cubicBezTo>
                  <a:cubicBezTo>
                    <a:pt x="8764" y="5500"/>
                    <a:pt x="9002" y="5143"/>
                    <a:pt x="9502" y="5024"/>
                  </a:cubicBezTo>
                  <a:cubicBezTo>
                    <a:pt x="9502" y="5024"/>
                    <a:pt x="9693" y="4976"/>
                    <a:pt x="9645" y="4810"/>
                  </a:cubicBezTo>
                  <a:cubicBezTo>
                    <a:pt x="9625" y="4731"/>
                    <a:pt x="9557" y="4685"/>
                    <a:pt x="9506" y="4685"/>
                  </a:cubicBezTo>
                  <a:cubicBezTo>
                    <a:pt x="9496" y="4685"/>
                    <a:pt x="9486" y="4687"/>
                    <a:pt x="9478" y="4691"/>
                  </a:cubicBezTo>
                  <a:cubicBezTo>
                    <a:pt x="8788" y="4833"/>
                    <a:pt x="8526" y="5286"/>
                    <a:pt x="8454" y="5381"/>
                  </a:cubicBezTo>
                  <a:cubicBezTo>
                    <a:pt x="8407" y="5381"/>
                    <a:pt x="8335" y="5381"/>
                    <a:pt x="8288" y="5405"/>
                  </a:cubicBezTo>
                  <a:cubicBezTo>
                    <a:pt x="7668" y="5619"/>
                    <a:pt x="7621" y="5619"/>
                    <a:pt x="7502" y="5643"/>
                  </a:cubicBezTo>
                  <a:lnTo>
                    <a:pt x="7597" y="5381"/>
                  </a:lnTo>
                  <a:cubicBezTo>
                    <a:pt x="7740" y="4953"/>
                    <a:pt x="7978" y="4833"/>
                    <a:pt x="8335" y="4429"/>
                  </a:cubicBezTo>
                  <a:cubicBezTo>
                    <a:pt x="8407" y="4357"/>
                    <a:pt x="8407" y="4262"/>
                    <a:pt x="8335" y="4214"/>
                  </a:cubicBezTo>
                  <a:cubicBezTo>
                    <a:pt x="8311" y="4179"/>
                    <a:pt x="8276" y="4161"/>
                    <a:pt x="8240" y="4161"/>
                  </a:cubicBezTo>
                  <a:cubicBezTo>
                    <a:pt x="8204" y="4161"/>
                    <a:pt x="8169" y="4179"/>
                    <a:pt x="8145" y="4214"/>
                  </a:cubicBezTo>
                  <a:lnTo>
                    <a:pt x="7692" y="4691"/>
                  </a:lnTo>
                  <a:cubicBezTo>
                    <a:pt x="7359" y="5048"/>
                    <a:pt x="7311" y="5381"/>
                    <a:pt x="7192" y="5691"/>
                  </a:cubicBezTo>
                  <a:lnTo>
                    <a:pt x="6978" y="5738"/>
                  </a:lnTo>
                  <a:cubicBezTo>
                    <a:pt x="6887" y="5751"/>
                    <a:pt x="6808" y="5757"/>
                    <a:pt x="6735" y="5757"/>
                  </a:cubicBezTo>
                  <a:cubicBezTo>
                    <a:pt x="6457" y="5757"/>
                    <a:pt x="6279" y="5682"/>
                    <a:pt x="5973" y="5682"/>
                  </a:cubicBezTo>
                  <a:cubicBezTo>
                    <a:pt x="5916" y="5682"/>
                    <a:pt x="5854" y="5685"/>
                    <a:pt x="5787" y="5691"/>
                  </a:cubicBezTo>
                  <a:cubicBezTo>
                    <a:pt x="6025" y="5262"/>
                    <a:pt x="6359" y="5167"/>
                    <a:pt x="6549" y="5024"/>
                  </a:cubicBezTo>
                  <a:cubicBezTo>
                    <a:pt x="6644" y="4976"/>
                    <a:pt x="6644" y="4857"/>
                    <a:pt x="6621" y="4810"/>
                  </a:cubicBezTo>
                  <a:cubicBezTo>
                    <a:pt x="6605" y="4746"/>
                    <a:pt x="6546" y="4725"/>
                    <a:pt x="6488" y="4725"/>
                  </a:cubicBezTo>
                  <a:cubicBezTo>
                    <a:pt x="6459" y="4725"/>
                    <a:pt x="6430" y="4730"/>
                    <a:pt x="6406" y="4738"/>
                  </a:cubicBezTo>
                  <a:cubicBezTo>
                    <a:pt x="6192" y="4905"/>
                    <a:pt x="5930" y="4953"/>
                    <a:pt x="5692" y="5286"/>
                  </a:cubicBezTo>
                  <a:lnTo>
                    <a:pt x="5597" y="4095"/>
                  </a:lnTo>
                  <a:cubicBezTo>
                    <a:pt x="5644" y="4071"/>
                    <a:pt x="5668" y="4071"/>
                    <a:pt x="5716" y="4024"/>
                  </a:cubicBezTo>
                  <a:cubicBezTo>
                    <a:pt x="5716" y="4024"/>
                    <a:pt x="5968" y="4512"/>
                    <a:pt x="6445" y="4512"/>
                  </a:cubicBezTo>
                  <a:cubicBezTo>
                    <a:pt x="6535" y="4512"/>
                    <a:pt x="6633" y="4494"/>
                    <a:pt x="6740" y="4452"/>
                  </a:cubicBezTo>
                  <a:lnTo>
                    <a:pt x="7859" y="3976"/>
                  </a:lnTo>
                  <a:cubicBezTo>
                    <a:pt x="7954" y="3952"/>
                    <a:pt x="7978" y="3857"/>
                    <a:pt x="7954" y="3762"/>
                  </a:cubicBezTo>
                  <a:cubicBezTo>
                    <a:pt x="7936" y="3689"/>
                    <a:pt x="7876" y="3658"/>
                    <a:pt x="7806" y="3658"/>
                  </a:cubicBezTo>
                  <a:cubicBezTo>
                    <a:pt x="7785" y="3658"/>
                    <a:pt x="7762" y="3661"/>
                    <a:pt x="7740" y="3667"/>
                  </a:cubicBezTo>
                  <a:lnTo>
                    <a:pt x="6621" y="4143"/>
                  </a:lnTo>
                  <a:cubicBezTo>
                    <a:pt x="6551" y="4178"/>
                    <a:pt x="6488" y="4192"/>
                    <a:pt x="6430" y="4192"/>
                  </a:cubicBezTo>
                  <a:cubicBezTo>
                    <a:pt x="6169" y="4192"/>
                    <a:pt x="6025" y="3905"/>
                    <a:pt x="6025" y="3905"/>
                  </a:cubicBezTo>
                  <a:cubicBezTo>
                    <a:pt x="6263" y="3833"/>
                    <a:pt x="6430" y="3833"/>
                    <a:pt x="6668" y="3786"/>
                  </a:cubicBezTo>
                  <a:cubicBezTo>
                    <a:pt x="6906" y="3762"/>
                    <a:pt x="7097" y="3548"/>
                    <a:pt x="7097" y="3286"/>
                  </a:cubicBezTo>
                  <a:lnTo>
                    <a:pt x="7335" y="3071"/>
                  </a:lnTo>
                  <a:cubicBezTo>
                    <a:pt x="7359" y="3047"/>
                    <a:pt x="7401" y="3036"/>
                    <a:pt x="7445" y="3036"/>
                  </a:cubicBezTo>
                  <a:cubicBezTo>
                    <a:pt x="7490" y="3036"/>
                    <a:pt x="7537" y="3047"/>
                    <a:pt x="7573" y="3071"/>
                  </a:cubicBezTo>
                  <a:cubicBezTo>
                    <a:pt x="7737" y="3204"/>
                    <a:pt x="7852" y="3254"/>
                    <a:pt x="7968" y="3254"/>
                  </a:cubicBezTo>
                  <a:cubicBezTo>
                    <a:pt x="8122" y="3254"/>
                    <a:pt x="8278" y="3166"/>
                    <a:pt x="8550" y="3071"/>
                  </a:cubicBezTo>
                  <a:cubicBezTo>
                    <a:pt x="8645" y="3047"/>
                    <a:pt x="8669" y="2952"/>
                    <a:pt x="8645" y="2881"/>
                  </a:cubicBezTo>
                  <a:cubicBezTo>
                    <a:pt x="8627" y="2808"/>
                    <a:pt x="8567" y="2777"/>
                    <a:pt x="8497" y="2777"/>
                  </a:cubicBezTo>
                  <a:cubicBezTo>
                    <a:pt x="8475" y="2777"/>
                    <a:pt x="8453" y="2780"/>
                    <a:pt x="8430" y="2785"/>
                  </a:cubicBezTo>
                  <a:lnTo>
                    <a:pt x="8026" y="2905"/>
                  </a:lnTo>
                  <a:cubicBezTo>
                    <a:pt x="7998" y="2912"/>
                    <a:pt x="7974" y="2916"/>
                    <a:pt x="7951" y="2916"/>
                  </a:cubicBezTo>
                  <a:cubicBezTo>
                    <a:pt x="7836" y="2916"/>
                    <a:pt x="7780" y="2829"/>
                    <a:pt x="7740" y="2809"/>
                  </a:cubicBezTo>
                  <a:cubicBezTo>
                    <a:pt x="7657" y="2738"/>
                    <a:pt x="7549" y="2702"/>
                    <a:pt x="7439" y="2702"/>
                  </a:cubicBezTo>
                  <a:cubicBezTo>
                    <a:pt x="7329" y="2702"/>
                    <a:pt x="7216" y="2738"/>
                    <a:pt x="7121" y="2809"/>
                  </a:cubicBezTo>
                  <a:lnTo>
                    <a:pt x="6954" y="2952"/>
                  </a:lnTo>
                  <a:cubicBezTo>
                    <a:pt x="6859" y="2881"/>
                    <a:pt x="6716" y="2809"/>
                    <a:pt x="6549" y="2809"/>
                  </a:cubicBezTo>
                  <a:cubicBezTo>
                    <a:pt x="6376" y="2840"/>
                    <a:pt x="6294" y="2849"/>
                    <a:pt x="6254" y="2849"/>
                  </a:cubicBezTo>
                  <a:cubicBezTo>
                    <a:pt x="6200" y="2849"/>
                    <a:pt x="6219" y="2833"/>
                    <a:pt x="6192" y="2833"/>
                  </a:cubicBezTo>
                  <a:lnTo>
                    <a:pt x="6359" y="2333"/>
                  </a:lnTo>
                  <a:cubicBezTo>
                    <a:pt x="6359" y="2285"/>
                    <a:pt x="6406" y="2238"/>
                    <a:pt x="6430" y="2214"/>
                  </a:cubicBezTo>
                  <a:cubicBezTo>
                    <a:pt x="6921" y="2086"/>
                    <a:pt x="7049" y="1996"/>
                    <a:pt x="7207" y="1996"/>
                  </a:cubicBezTo>
                  <a:cubicBezTo>
                    <a:pt x="7225" y="1996"/>
                    <a:pt x="7244" y="1997"/>
                    <a:pt x="7264" y="2000"/>
                  </a:cubicBezTo>
                  <a:lnTo>
                    <a:pt x="9240" y="2452"/>
                  </a:lnTo>
                  <a:cubicBezTo>
                    <a:pt x="9257" y="2456"/>
                    <a:pt x="9272" y="2458"/>
                    <a:pt x="9287" y="2458"/>
                  </a:cubicBezTo>
                  <a:cubicBezTo>
                    <a:pt x="9358" y="2458"/>
                    <a:pt x="9407" y="2412"/>
                    <a:pt x="9407" y="2333"/>
                  </a:cubicBezTo>
                  <a:cubicBezTo>
                    <a:pt x="9455" y="2238"/>
                    <a:pt x="9383" y="2166"/>
                    <a:pt x="9288" y="2166"/>
                  </a:cubicBezTo>
                  <a:lnTo>
                    <a:pt x="7335" y="1714"/>
                  </a:lnTo>
                  <a:cubicBezTo>
                    <a:pt x="7267" y="1699"/>
                    <a:pt x="7207" y="1693"/>
                    <a:pt x="7149" y="1693"/>
                  </a:cubicBezTo>
                  <a:cubicBezTo>
                    <a:pt x="6921" y="1693"/>
                    <a:pt x="6738" y="1795"/>
                    <a:pt x="6359" y="1928"/>
                  </a:cubicBezTo>
                  <a:cubicBezTo>
                    <a:pt x="6192" y="1976"/>
                    <a:pt x="6073" y="2095"/>
                    <a:pt x="6049" y="2238"/>
                  </a:cubicBezTo>
                  <a:lnTo>
                    <a:pt x="5882" y="2905"/>
                  </a:lnTo>
                  <a:cubicBezTo>
                    <a:pt x="5763" y="2928"/>
                    <a:pt x="5644" y="2952"/>
                    <a:pt x="5549" y="3024"/>
                  </a:cubicBezTo>
                  <a:lnTo>
                    <a:pt x="5454" y="2119"/>
                  </a:lnTo>
                  <a:cubicBezTo>
                    <a:pt x="5716" y="1738"/>
                    <a:pt x="6120" y="1452"/>
                    <a:pt x="6549" y="1285"/>
                  </a:cubicBezTo>
                  <a:cubicBezTo>
                    <a:pt x="6763" y="1238"/>
                    <a:pt x="6787" y="1214"/>
                    <a:pt x="6883" y="1166"/>
                  </a:cubicBezTo>
                  <a:cubicBezTo>
                    <a:pt x="7907" y="1380"/>
                    <a:pt x="7907" y="1380"/>
                    <a:pt x="8026" y="1380"/>
                  </a:cubicBezTo>
                  <a:cubicBezTo>
                    <a:pt x="8311" y="1380"/>
                    <a:pt x="8407" y="1285"/>
                    <a:pt x="9407" y="928"/>
                  </a:cubicBezTo>
                  <a:cubicBezTo>
                    <a:pt x="9502" y="904"/>
                    <a:pt x="9526" y="809"/>
                    <a:pt x="9502" y="737"/>
                  </a:cubicBezTo>
                  <a:cubicBezTo>
                    <a:pt x="9484" y="665"/>
                    <a:pt x="9424" y="634"/>
                    <a:pt x="9354" y="634"/>
                  </a:cubicBezTo>
                  <a:cubicBezTo>
                    <a:pt x="9333" y="634"/>
                    <a:pt x="9310" y="637"/>
                    <a:pt x="9288" y="642"/>
                  </a:cubicBezTo>
                  <a:lnTo>
                    <a:pt x="8264" y="1023"/>
                  </a:lnTo>
                  <a:cubicBezTo>
                    <a:pt x="8182" y="1040"/>
                    <a:pt x="8099" y="1067"/>
                    <a:pt x="8017" y="1067"/>
                  </a:cubicBezTo>
                  <a:cubicBezTo>
                    <a:pt x="7980" y="1067"/>
                    <a:pt x="7943" y="1062"/>
                    <a:pt x="7907" y="1047"/>
                  </a:cubicBezTo>
                  <a:lnTo>
                    <a:pt x="7073" y="880"/>
                  </a:lnTo>
                  <a:cubicBezTo>
                    <a:pt x="7097" y="785"/>
                    <a:pt x="7073" y="690"/>
                    <a:pt x="7025" y="618"/>
                  </a:cubicBezTo>
                  <a:lnTo>
                    <a:pt x="7502" y="380"/>
                  </a:lnTo>
                  <a:cubicBezTo>
                    <a:pt x="7634" y="314"/>
                    <a:pt x="7730" y="299"/>
                    <a:pt x="7939" y="299"/>
                  </a:cubicBezTo>
                  <a:cubicBezTo>
                    <a:pt x="8107" y="299"/>
                    <a:pt x="8348" y="309"/>
                    <a:pt x="8740" y="309"/>
                  </a:cubicBezTo>
                  <a:cubicBezTo>
                    <a:pt x="8812" y="309"/>
                    <a:pt x="8883" y="261"/>
                    <a:pt x="8883" y="166"/>
                  </a:cubicBezTo>
                  <a:cubicBezTo>
                    <a:pt x="8883" y="71"/>
                    <a:pt x="8812" y="23"/>
                    <a:pt x="8740" y="23"/>
                  </a:cubicBezTo>
                  <a:lnTo>
                    <a:pt x="7811" y="23"/>
                  </a:lnTo>
                  <a:cubicBezTo>
                    <a:pt x="7454" y="23"/>
                    <a:pt x="7264" y="190"/>
                    <a:pt x="6835" y="404"/>
                  </a:cubicBezTo>
                  <a:cubicBezTo>
                    <a:pt x="6769" y="365"/>
                    <a:pt x="6704" y="347"/>
                    <a:pt x="6638" y="347"/>
                  </a:cubicBezTo>
                  <a:cubicBezTo>
                    <a:pt x="6585" y="347"/>
                    <a:pt x="6531" y="359"/>
                    <a:pt x="6478" y="380"/>
                  </a:cubicBezTo>
                  <a:cubicBezTo>
                    <a:pt x="6144" y="499"/>
                    <a:pt x="6025" y="523"/>
                    <a:pt x="5811" y="618"/>
                  </a:cubicBezTo>
                  <a:lnTo>
                    <a:pt x="5882" y="190"/>
                  </a:lnTo>
                  <a:cubicBezTo>
                    <a:pt x="5882" y="94"/>
                    <a:pt x="5811" y="23"/>
                    <a:pt x="5763" y="23"/>
                  </a:cubicBezTo>
                  <a:cubicBezTo>
                    <a:pt x="5668" y="23"/>
                    <a:pt x="5573" y="71"/>
                    <a:pt x="5573" y="142"/>
                  </a:cubicBezTo>
                  <a:lnTo>
                    <a:pt x="5477" y="809"/>
                  </a:lnTo>
                  <a:cubicBezTo>
                    <a:pt x="5430" y="856"/>
                    <a:pt x="5406" y="880"/>
                    <a:pt x="5358" y="904"/>
                  </a:cubicBezTo>
                  <a:lnTo>
                    <a:pt x="5311" y="309"/>
                  </a:lnTo>
                  <a:cubicBezTo>
                    <a:pt x="5293" y="116"/>
                    <a:pt x="5134" y="1"/>
                    <a:pt x="4975" y="1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4235;p67"/>
            <p:cNvGrpSpPr/>
            <p:nvPr/>
          </p:nvGrpSpPr>
          <p:grpSpPr>
            <a:xfrm>
              <a:off x="3988817" y="1128954"/>
              <a:ext cx="435007" cy="432070"/>
              <a:chOff x="3988817" y="1128954"/>
              <a:chExt cx="435007" cy="432070"/>
            </a:xfrm>
          </p:grpSpPr>
          <p:sp>
            <p:nvSpPr>
              <p:cNvPr id="55" name="Google Shape;4236;p67"/>
              <p:cNvSpPr/>
              <p:nvPr/>
            </p:nvSpPr>
            <p:spPr>
              <a:xfrm>
                <a:off x="4170858" y="1350742"/>
                <a:ext cx="186828" cy="81908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036" extrusionOk="0">
                    <a:moveTo>
                      <a:pt x="4244" y="0"/>
                    </a:moveTo>
                    <a:cubicBezTo>
                      <a:pt x="4218" y="0"/>
                      <a:pt x="4193" y="4"/>
                      <a:pt x="4168" y="11"/>
                    </a:cubicBezTo>
                    <a:lnTo>
                      <a:pt x="3572" y="225"/>
                    </a:lnTo>
                    <a:cubicBezTo>
                      <a:pt x="3477" y="249"/>
                      <a:pt x="3382" y="249"/>
                      <a:pt x="3310" y="273"/>
                    </a:cubicBezTo>
                    <a:lnTo>
                      <a:pt x="2810" y="368"/>
                    </a:lnTo>
                    <a:cubicBezTo>
                      <a:pt x="2735" y="396"/>
                      <a:pt x="2653" y="406"/>
                      <a:pt x="2568" y="406"/>
                    </a:cubicBezTo>
                    <a:cubicBezTo>
                      <a:pt x="2436" y="406"/>
                      <a:pt x="2297" y="383"/>
                      <a:pt x="2167" y="368"/>
                    </a:cubicBezTo>
                    <a:cubicBezTo>
                      <a:pt x="2054" y="346"/>
                      <a:pt x="1938" y="336"/>
                      <a:pt x="1824" y="336"/>
                    </a:cubicBezTo>
                    <a:cubicBezTo>
                      <a:pt x="1312" y="336"/>
                      <a:pt x="807" y="546"/>
                      <a:pt x="476" y="916"/>
                    </a:cubicBezTo>
                    <a:lnTo>
                      <a:pt x="0" y="1416"/>
                    </a:lnTo>
                    <a:lnTo>
                      <a:pt x="143" y="2035"/>
                    </a:lnTo>
                    <a:lnTo>
                      <a:pt x="619" y="1535"/>
                    </a:lnTo>
                    <a:cubicBezTo>
                      <a:pt x="989" y="1166"/>
                      <a:pt x="1469" y="955"/>
                      <a:pt x="1970" y="955"/>
                    </a:cubicBezTo>
                    <a:cubicBezTo>
                      <a:pt x="2083" y="955"/>
                      <a:pt x="2197" y="965"/>
                      <a:pt x="2310" y="987"/>
                    </a:cubicBezTo>
                    <a:lnTo>
                      <a:pt x="2358" y="987"/>
                    </a:lnTo>
                    <a:cubicBezTo>
                      <a:pt x="2453" y="1011"/>
                      <a:pt x="2560" y="1023"/>
                      <a:pt x="2670" y="1023"/>
                    </a:cubicBezTo>
                    <a:cubicBezTo>
                      <a:pt x="2780" y="1023"/>
                      <a:pt x="2894" y="1011"/>
                      <a:pt x="3001" y="987"/>
                    </a:cubicBezTo>
                    <a:lnTo>
                      <a:pt x="3453" y="916"/>
                    </a:lnTo>
                    <a:cubicBezTo>
                      <a:pt x="3548" y="916"/>
                      <a:pt x="3596" y="868"/>
                      <a:pt x="3691" y="844"/>
                    </a:cubicBezTo>
                    <a:lnTo>
                      <a:pt x="4382" y="606"/>
                    </a:lnTo>
                    <a:cubicBezTo>
                      <a:pt x="4525" y="559"/>
                      <a:pt x="4644" y="392"/>
                      <a:pt x="4572" y="249"/>
                    </a:cubicBezTo>
                    <a:cubicBezTo>
                      <a:pt x="4532" y="108"/>
                      <a:pt x="4389" y="0"/>
                      <a:pt x="4244" y="0"/>
                    </a:cubicBezTo>
                    <a:close/>
                  </a:path>
                </a:pathLst>
              </a:custGeom>
              <a:solidFill>
                <a:srgbClr val="EAA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237;p67"/>
              <p:cNvSpPr/>
              <p:nvPr/>
            </p:nvSpPr>
            <p:spPr>
              <a:xfrm>
                <a:off x="4170858" y="1249443"/>
                <a:ext cx="111155" cy="82592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053" extrusionOk="0">
                    <a:moveTo>
                      <a:pt x="2435" y="0"/>
                    </a:moveTo>
                    <a:cubicBezTo>
                      <a:pt x="2417" y="0"/>
                      <a:pt x="2399" y="2"/>
                      <a:pt x="2382" y="5"/>
                    </a:cubicBezTo>
                    <a:lnTo>
                      <a:pt x="2048" y="28"/>
                    </a:lnTo>
                    <a:cubicBezTo>
                      <a:pt x="1405" y="100"/>
                      <a:pt x="834" y="409"/>
                      <a:pt x="405" y="933"/>
                    </a:cubicBezTo>
                    <a:lnTo>
                      <a:pt x="0" y="1457"/>
                    </a:lnTo>
                    <a:lnTo>
                      <a:pt x="167" y="2053"/>
                    </a:lnTo>
                    <a:lnTo>
                      <a:pt x="595" y="1529"/>
                    </a:lnTo>
                    <a:cubicBezTo>
                      <a:pt x="1000" y="1005"/>
                      <a:pt x="1572" y="695"/>
                      <a:pt x="2239" y="624"/>
                    </a:cubicBezTo>
                    <a:lnTo>
                      <a:pt x="2429" y="600"/>
                    </a:lnTo>
                    <a:cubicBezTo>
                      <a:pt x="2620" y="600"/>
                      <a:pt x="2763" y="386"/>
                      <a:pt x="2715" y="219"/>
                    </a:cubicBezTo>
                    <a:cubicBezTo>
                      <a:pt x="2673" y="73"/>
                      <a:pt x="2559" y="0"/>
                      <a:pt x="2435" y="0"/>
                    </a:cubicBezTo>
                    <a:close/>
                  </a:path>
                </a:pathLst>
              </a:custGeom>
              <a:solidFill>
                <a:srgbClr val="EAA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238;p67"/>
              <p:cNvSpPr/>
              <p:nvPr/>
            </p:nvSpPr>
            <p:spPr>
              <a:xfrm>
                <a:off x="4181398" y="1148828"/>
                <a:ext cx="100615" cy="102747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554" extrusionOk="0">
                    <a:moveTo>
                      <a:pt x="2141" y="1"/>
                    </a:moveTo>
                    <a:cubicBezTo>
                      <a:pt x="2103" y="1"/>
                      <a:pt x="2063" y="10"/>
                      <a:pt x="2024" y="29"/>
                    </a:cubicBezTo>
                    <a:lnTo>
                      <a:pt x="1691" y="148"/>
                    </a:lnTo>
                    <a:cubicBezTo>
                      <a:pt x="1072" y="362"/>
                      <a:pt x="595" y="791"/>
                      <a:pt x="310" y="1386"/>
                    </a:cubicBezTo>
                    <a:lnTo>
                      <a:pt x="0" y="2029"/>
                    </a:lnTo>
                    <a:lnTo>
                      <a:pt x="333" y="2553"/>
                    </a:lnTo>
                    <a:lnTo>
                      <a:pt x="619" y="1934"/>
                    </a:lnTo>
                    <a:cubicBezTo>
                      <a:pt x="905" y="1339"/>
                      <a:pt x="1405" y="886"/>
                      <a:pt x="2024" y="696"/>
                    </a:cubicBezTo>
                    <a:lnTo>
                      <a:pt x="2239" y="624"/>
                    </a:lnTo>
                    <a:cubicBezTo>
                      <a:pt x="2405" y="577"/>
                      <a:pt x="2501" y="338"/>
                      <a:pt x="2381" y="172"/>
                    </a:cubicBezTo>
                    <a:cubicBezTo>
                      <a:pt x="2347" y="67"/>
                      <a:pt x="2248" y="1"/>
                      <a:pt x="2141" y="1"/>
                    </a:cubicBezTo>
                    <a:close/>
                  </a:path>
                </a:pathLst>
              </a:custGeom>
              <a:solidFill>
                <a:srgbClr val="EAA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239;p67"/>
              <p:cNvSpPr/>
              <p:nvPr/>
            </p:nvSpPr>
            <p:spPr>
              <a:xfrm>
                <a:off x="3988817" y="1137724"/>
                <a:ext cx="211771" cy="29299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7283" extrusionOk="0">
                    <a:moveTo>
                      <a:pt x="4990" y="1"/>
                    </a:moveTo>
                    <a:cubicBezTo>
                      <a:pt x="4956" y="1"/>
                      <a:pt x="4920" y="7"/>
                      <a:pt x="4882" y="19"/>
                    </a:cubicBezTo>
                    <a:cubicBezTo>
                      <a:pt x="4501" y="91"/>
                      <a:pt x="4192" y="376"/>
                      <a:pt x="4025" y="734"/>
                    </a:cubicBezTo>
                    <a:cubicBezTo>
                      <a:pt x="3977" y="805"/>
                      <a:pt x="3930" y="876"/>
                      <a:pt x="3834" y="924"/>
                    </a:cubicBezTo>
                    <a:cubicBezTo>
                      <a:pt x="3739" y="996"/>
                      <a:pt x="0" y="4568"/>
                      <a:pt x="3930" y="7283"/>
                    </a:cubicBezTo>
                    <a:cubicBezTo>
                      <a:pt x="4263" y="7116"/>
                      <a:pt x="4620" y="7068"/>
                      <a:pt x="4978" y="7068"/>
                    </a:cubicBezTo>
                    <a:cubicBezTo>
                      <a:pt x="5049" y="7068"/>
                      <a:pt x="5144" y="7044"/>
                      <a:pt x="5168" y="6973"/>
                    </a:cubicBezTo>
                    <a:cubicBezTo>
                      <a:pt x="5239" y="6925"/>
                      <a:pt x="5263" y="6830"/>
                      <a:pt x="5263" y="6759"/>
                    </a:cubicBezTo>
                    <a:lnTo>
                      <a:pt x="5263" y="329"/>
                    </a:lnTo>
                    <a:cubicBezTo>
                      <a:pt x="5263" y="132"/>
                      <a:pt x="5150" y="1"/>
                      <a:pt x="49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240;p67"/>
              <p:cNvSpPr/>
              <p:nvPr/>
            </p:nvSpPr>
            <p:spPr>
              <a:xfrm>
                <a:off x="4005110" y="1173931"/>
                <a:ext cx="141811" cy="267328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6645" extrusionOk="0">
                    <a:moveTo>
                      <a:pt x="3453" y="0"/>
                    </a:moveTo>
                    <a:lnTo>
                      <a:pt x="3453" y="0"/>
                    </a:lnTo>
                    <a:cubicBezTo>
                      <a:pt x="3334" y="96"/>
                      <a:pt x="3191" y="143"/>
                      <a:pt x="3048" y="143"/>
                    </a:cubicBezTo>
                    <a:lnTo>
                      <a:pt x="3001" y="143"/>
                    </a:lnTo>
                    <a:cubicBezTo>
                      <a:pt x="2215" y="143"/>
                      <a:pt x="1572" y="810"/>
                      <a:pt x="1572" y="1572"/>
                    </a:cubicBezTo>
                    <a:cubicBezTo>
                      <a:pt x="1572" y="1667"/>
                      <a:pt x="1524" y="1739"/>
                      <a:pt x="1429" y="1739"/>
                    </a:cubicBezTo>
                    <a:cubicBezTo>
                      <a:pt x="619" y="1739"/>
                      <a:pt x="0" y="2382"/>
                      <a:pt x="0" y="3168"/>
                    </a:cubicBezTo>
                    <a:cubicBezTo>
                      <a:pt x="0" y="3715"/>
                      <a:pt x="334" y="4192"/>
                      <a:pt x="786" y="4430"/>
                    </a:cubicBezTo>
                    <a:cubicBezTo>
                      <a:pt x="1072" y="4596"/>
                      <a:pt x="1262" y="4882"/>
                      <a:pt x="1262" y="5216"/>
                    </a:cubicBezTo>
                    <a:lnTo>
                      <a:pt x="1262" y="5239"/>
                    </a:lnTo>
                    <a:cubicBezTo>
                      <a:pt x="1286" y="5978"/>
                      <a:pt x="1882" y="6621"/>
                      <a:pt x="2620" y="6644"/>
                    </a:cubicBezTo>
                    <a:cubicBezTo>
                      <a:pt x="2906" y="6644"/>
                      <a:pt x="3144" y="6573"/>
                      <a:pt x="3334" y="6454"/>
                    </a:cubicBezTo>
                    <a:lnTo>
                      <a:pt x="3525" y="6383"/>
                    </a:lnTo>
                    <a:cubicBezTo>
                      <a:pt x="2072" y="3882"/>
                      <a:pt x="2786" y="1429"/>
                      <a:pt x="34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241;p67"/>
              <p:cNvSpPr/>
              <p:nvPr/>
            </p:nvSpPr>
            <p:spPr>
              <a:xfrm>
                <a:off x="4104720" y="1287943"/>
                <a:ext cx="5274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001" extrusionOk="0">
                    <a:moveTo>
                      <a:pt x="668" y="0"/>
                    </a:moveTo>
                    <a:cubicBezTo>
                      <a:pt x="310" y="0"/>
                      <a:pt x="1" y="238"/>
                      <a:pt x="1" y="500"/>
                    </a:cubicBezTo>
                    <a:cubicBezTo>
                      <a:pt x="1" y="762"/>
                      <a:pt x="310" y="1000"/>
                      <a:pt x="668" y="1000"/>
                    </a:cubicBezTo>
                    <a:cubicBezTo>
                      <a:pt x="1025" y="1000"/>
                      <a:pt x="1311" y="762"/>
                      <a:pt x="1311" y="500"/>
                    </a:cubicBezTo>
                    <a:cubicBezTo>
                      <a:pt x="1311" y="238"/>
                      <a:pt x="1025" y="0"/>
                      <a:pt x="6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242;p67"/>
              <p:cNvSpPr/>
              <p:nvPr/>
            </p:nvSpPr>
            <p:spPr>
              <a:xfrm>
                <a:off x="4146881" y="1139414"/>
                <a:ext cx="110230" cy="41489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0313" extrusionOk="0">
                    <a:moveTo>
                      <a:pt x="1358" y="1"/>
                    </a:moveTo>
                    <a:cubicBezTo>
                      <a:pt x="1287" y="1"/>
                      <a:pt x="1191" y="49"/>
                      <a:pt x="1191" y="144"/>
                    </a:cubicBezTo>
                    <a:lnTo>
                      <a:pt x="572" y="7336"/>
                    </a:lnTo>
                    <a:cubicBezTo>
                      <a:pt x="572" y="8074"/>
                      <a:pt x="453" y="8765"/>
                      <a:pt x="144" y="9455"/>
                    </a:cubicBezTo>
                    <a:lnTo>
                      <a:pt x="144" y="9479"/>
                    </a:lnTo>
                    <a:cubicBezTo>
                      <a:pt x="1" y="9884"/>
                      <a:pt x="263" y="10313"/>
                      <a:pt x="715" y="10313"/>
                    </a:cubicBezTo>
                    <a:lnTo>
                      <a:pt x="2001" y="10313"/>
                    </a:lnTo>
                    <a:cubicBezTo>
                      <a:pt x="2430" y="10313"/>
                      <a:pt x="2739" y="9884"/>
                      <a:pt x="2549" y="9455"/>
                    </a:cubicBezTo>
                    <a:cubicBezTo>
                      <a:pt x="2287" y="8788"/>
                      <a:pt x="2144" y="8074"/>
                      <a:pt x="2144" y="7336"/>
                    </a:cubicBezTo>
                    <a:lnTo>
                      <a:pt x="1525" y="144"/>
                    </a:lnTo>
                    <a:cubicBezTo>
                      <a:pt x="1525" y="49"/>
                      <a:pt x="1430" y="1"/>
                      <a:pt x="13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243;p67"/>
              <p:cNvSpPr/>
              <p:nvPr/>
            </p:nvSpPr>
            <p:spPr>
              <a:xfrm>
                <a:off x="4007001" y="1128954"/>
                <a:ext cx="416823" cy="432070"/>
              </a:xfrm>
              <a:custGeom>
                <a:avLst/>
                <a:gdLst/>
                <a:ahLst/>
                <a:cxnLst/>
                <a:rect l="l" t="t" r="r" b="b"/>
                <a:pathLst>
                  <a:path w="10361" h="10740" extrusionOk="0">
                    <a:moveTo>
                      <a:pt x="6487" y="701"/>
                    </a:moveTo>
                    <a:cubicBezTo>
                      <a:pt x="6621" y="701"/>
                      <a:pt x="6691" y="915"/>
                      <a:pt x="6502" y="999"/>
                    </a:cubicBezTo>
                    <a:cubicBezTo>
                      <a:pt x="6431" y="1047"/>
                      <a:pt x="5788" y="1190"/>
                      <a:pt x="5264" y="1737"/>
                    </a:cubicBezTo>
                    <a:lnTo>
                      <a:pt x="5240" y="1356"/>
                    </a:lnTo>
                    <a:cubicBezTo>
                      <a:pt x="5716" y="856"/>
                      <a:pt x="6240" y="785"/>
                      <a:pt x="6431" y="713"/>
                    </a:cubicBezTo>
                    <a:cubicBezTo>
                      <a:pt x="6450" y="705"/>
                      <a:pt x="6469" y="701"/>
                      <a:pt x="6487" y="701"/>
                    </a:cubicBezTo>
                    <a:close/>
                    <a:moveTo>
                      <a:pt x="6478" y="3165"/>
                    </a:moveTo>
                    <a:cubicBezTo>
                      <a:pt x="6670" y="3165"/>
                      <a:pt x="6685" y="3453"/>
                      <a:pt x="6478" y="3476"/>
                    </a:cubicBezTo>
                    <a:cubicBezTo>
                      <a:pt x="6359" y="3500"/>
                      <a:pt x="5954" y="3500"/>
                      <a:pt x="5430" y="3738"/>
                    </a:cubicBezTo>
                    <a:lnTo>
                      <a:pt x="5407" y="3404"/>
                    </a:lnTo>
                    <a:cubicBezTo>
                      <a:pt x="5788" y="3214"/>
                      <a:pt x="6097" y="3214"/>
                      <a:pt x="6455" y="3166"/>
                    </a:cubicBezTo>
                    <a:cubicBezTo>
                      <a:pt x="6462" y="3165"/>
                      <a:pt x="6470" y="3165"/>
                      <a:pt x="6478" y="3165"/>
                    </a:cubicBezTo>
                    <a:close/>
                    <a:moveTo>
                      <a:pt x="8350" y="5728"/>
                    </a:moveTo>
                    <a:cubicBezTo>
                      <a:pt x="8519" y="5728"/>
                      <a:pt x="8576" y="5981"/>
                      <a:pt x="8383" y="6024"/>
                    </a:cubicBezTo>
                    <a:cubicBezTo>
                      <a:pt x="7455" y="6310"/>
                      <a:pt x="7740" y="6215"/>
                      <a:pt x="7050" y="6357"/>
                    </a:cubicBezTo>
                    <a:cubicBezTo>
                      <a:pt x="6949" y="6374"/>
                      <a:pt x="6861" y="6381"/>
                      <a:pt x="6781" y="6381"/>
                    </a:cubicBezTo>
                    <a:cubicBezTo>
                      <a:pt x="6515" y="6381"/>
                      <a:pt x="6332" y="6311"/>
                      <a:pt x="6055" y="6311"/>
                    </a:cubicBezTo>
                    <a:cubicBezTo>
                      <a:pt x="5939" y="6311"/>
                      <a:pt x="5807" y="6323"/>
                      <a:pt x="5645" y="6357"/>
                    </a:cubicBezTo>
                    <a:lnTo>
                      <a:pt x="5621" y="6072"/>
                    </a:lnTo>
                    <a:cubicBezTo>
                      <a:pt x="5721" y="6054"/>
                      <a:pt x="5807" y="6047"/>
                      <a:pt x="5886" y="6047"/>
                    </a:cubicBezTo>
                    <a:cubicBezTo>
                      <a:pt x="6145" y="6047"/>
                      <a:pt x="6323" y="6120"/>
                      <a:pt x="6609" y="6120"/>
                    </a:cubicBezTo>
                    <a:cubicBezTo>
                      <a:pt x="6696" y="6120"/>
                      <a:pt x="6794" y="6114"/>
                      <a:pt x="6907" y="6095"/>
                    </a:cubicBezTo>
                    <a:cubicBezTo>
                      <a:pt x="7645" y="5976"/>
                      <a:pt x="7407" y="6024"/>
                      <a:pt x="8288" y="5738"/>
                    </a:cubicBezTo>
                    <a:cubicBezTo>
                      <a:pt x="8310" y="5731"/>
                      <a:pt x="8331" y="5728"/>
                      <a:pt x="8350" y="5728"/>
                    </a:cubicBezTo>
                    <a:close/>
                    <a:moveTo>
                      <a:pt x="4928" y="0"/>
                    </a:moveTo>
                    <a:cubicBezTo>
                      <a:pt x="4871" y="0"/>
                      <a:pt x="4814" y="15"/>
                      <a:pt x="4764" y="47"/>
                    </a:cubicBezTo>
                    <a:cubicBezTo>
                      <a:pt x="4716" y="35"/>
                      <a:pt x="4668" y="29"/>
                      <a:pt x="4621" y="29"/>
                    </a:cubicBezTo>
                    <a:cubicBezTo>
                      <a:pt x="4573" y="29"/>
                      <a:pt x="4526" y="35"/>
                      <a:pt x="4478" y="47"/>
                    </a:cubicBezTo>
                    <a:cubicBezTo>
                      <a:pt x="4073" y="166"/>
                      <a:pt x="3740" y="428"/>
                      <a:pt x="3525" y="856"/>
                    </a:cubicBezTo>
                    <a:cubicBezTo>
                      <a:pt x="3454" y="1023"/>
                      <a:pt x="3263" y="1118"/>
                      <a:pt x="3097" y="1118"/>
                    </a:cubicBezTo>
                    <a:cubicBezTo>
                      <a:pt x="3082" y="1118"/>
                      <a:pt x="3067" y="1118"/>
                      <a:pt x="3053" y="1118"/>
                    </a:cubicBezTo>
                    <a:cubicBezTo>
                      <a:pt x="2168" y="1118"/>
                      <a:pt x="1453" y="1823"/>
                      <a:pt x="1453" y="2690"/>
                    </a:cubicBezTo>
                    <a:cubicBezTo>
                      <a:pt x="858" y="2690"/>
                      <a:pt x="310" y="3023"/>
                      <a:pt x="48" y="3571"/>
                    </a:cubicBezTo>
                    <a:cubicBezTo>
                      <a:pt x="25" y="3643"/>
                      <a:pt x="48" y="3738"/>
                      <a:pt x="120" y="3762"/>
                    </a:cubicBezTo>
                    <a:cubicBezTo>
                      <a:pt x="141" y="3776"/>
                      <a:pt x="164" y="3781"/>
                      <a:pt x="186" y="3781"/>
                    </a:cubicBezTo>
                    <a:cubicBezTo>
                      <a:pt x="241" y="3781"/>
                      <a:pt x="294" y="3748"/>
                      <a:pt x="310" y="3714"/>
                    </a:cubicBezTo>
                    <a:cubicBezTo>
                      <a:pt x="525" y="3262"/>
                      <a:pt x="977" y="3000"/>
                      <a:pt x="1453" y="3000"/>
                    </a:cubicBezTo>
                    <a:cubicBezTo>
                      <a:pt x="1620" y="3000"/>
                      <a:pt x="1787" y="2857"/>
                      <a:pt x="1787" y="2666"/>
                    </a:cubicBezTo>
                    <a:cubicBezTo>
                      <a:pt x="1787" y="1980"/>
                      <a:pt x="2337" y="1425"/>
                      <a:pt x="3014" y="1425"/>
                    </a:cubicBezTo>
                    <a:cubicBezTo>
                      <a:pt x="3041" y="1425"/>
                      <a:pt x="3069" y="1426"/>
                      <a:pt x="3097" y="1428"/>
                    </a:cubicBezTo>
                    <a:cubicBezTo>
                      <a:pt x="3382" y="1428"/>
                      <a:pt x="3692" y="1261"/>
                      <a:pt x="3835" y="999"/>
                    </a:cubicBezTo>
                    <a:cubicBezTo>
                      <a:pt x="4002" y="666"/>
                      <a:pt x="4287" y="475"/>
                      <a:pt x="4597" y="380"/>
                    </a:cubicBezTo>
                    <a:lnTo>
                      <a:pt x="4645" y="380"/>
                    </a:lnTo>
                    <a:cubicBezTo>
                      <a:pt x="4380" y="3316"/>
                      <a:pt x="4352" y="3595"/>
                      <a:pt x="4353" y="3595"/>
                    </a:cubicBezTo>
                    <a:cubicBezTo>
                      <a:pt x="4353" y="3595"/>
                      <a:pt x="4355" y="3580"/>
                      <a:pt x="4355" y="3580"/>
                    </a:cubicBezTo>
                    <a:lnTo>
                      <a:pt x="4355" y="3580"/>
                    </a:lnTo>
                    <a:cubicBezTo>
                      <a:pt x="4357" y="3580"/>
                      <a:pt x="4347" y="3734"/>
                      <a:pt x="4240" y="5024"/>
                    </a:cubicBezTo>
                    <a:cubicBezTo>
                      <a:pt x="4240" y="5119"/>
                      <a:pt x="4311" y="5167"/>
                      <a:pt x="4406" y="5191"/>
                    </a:cubicBezTo>
                    <a:cubicBezTo>
                      <a:pt x="4478" y="5191"/>
                      <a:pt x="4549" y="5143"/>
                      <a:pt x="4573" y="5048"/>
                    </a:cubicBezTo>
                    <a:cubicBezTo>
                      <a:pt x="4944" y="745"/>
                      <a:pt x="4958" y="340"/>
                      <a:pt x="4986" y="340"/>
                    </a:cubicBezTo>
                    <a:cubicBezTo>
                      <a:pt x="4990" y="340"/>
                      <a:pt x="4995" y="349"/>
                      <a:pt x="5001" y="355"/>
                    </a:cubicBezTo>
                    <a:lnTo>
                      <a:pt x="5001" y="355"/>
                    </a:lnTo>
                    <a:cubicBezTo>
                      <a:pt x="5001" y="389"/>
                      <a:pt x="5038" y="932"/>
                      <a:pt x="5621" y="7453"/>
                    </a:cubicBezTo>
                    <a:cubicBezTo>
                      <a:pt x="5621" y="8263"/>
                      <a:pt x="5764" y="9001"/>
                      <a:pt x="6073" y="9763"/>
                    </a:cubicBezTo>
                    <a:cubicBezTo>
                      <a:pt x="6193" y="10072"/>
                      <a:pt x="5978" y="10430"/>
                      <a:pt x="5621" y="10430"/>
                    </a:cubicBezTo>
                    <a:lnTo>
                      <a:pt x="4335" y="10430"/>
                    </a:lnTo>
                    <a:cubicBezTo>
                      <a:pt x="4002" y="10430"/>
                      <a:pt x="3811" y="10072"/>
                      <a:pt x="3930" y="9787"/>
                    </a:cubicBezTo>
                    <a:cubicBezTo>
                      <a:pt x="4216" y="9048"/>
                      <a:pt x="4359" y="8286"/>
                      <a:pt x="4359" y="7501"/>
                    </a:cubicBezTo>
                    <a:cubicBezTo>
                      <a:pt x="4406" y="7024"/>
                      <a:pt x="4478" y="6143"/>
                      <a:pt x="4526" y="5738"/>
                    </a:cubicBezTo>
                    <a:cubicBezTo>
                      <a:pt x="4526" y="5643"/>
                      <a:pt x="4454" y="5595"/>
                      <a:pt x="4359" y="5548"/>
                    </a:cubicBezTo>
                    <a:cubicBezTo>
                      <a:pt x="4287" y="5548"/>
                      <a:pt x="4216" y="5619"/>
                      <a:pt x="4192" y="5714"/>
                    </a:cubicBezTo>
                    <a:lnTo>
                      <a:pt x="4073" y="7191"/>
                    </a:lnTo>
                    <a:cubicBezTo>
                      <a:pt x="3835" y="7262"/>
                      <a:pt x="3597" y="7334"/>
                      <a:pt x="3382" y="7453"/>
                    </a:cubicBezTo>
                    <a:cubicBezTo>
                      <a:pt x="3191" y="7557"/>
                      <a:pt x="2992" y="7604"/>
                      <a:pt x="2797" y="7604"/>
                    </a:cubicBezTo>
                    <a:cubicBezTo>
                      <a:pt x="2143" y="7604"/>
                      <a:pt x="1549" y="7068"/>
                      <a:pt x="1549" y="6334"/>
                    </a:cubicBezTo>
                    <a:cubicBezTo>
                      <a:pt x="1549" y="5953"/>
                      <a:pt x="1334" y="5595"/>
                      <a:pt x="977" y="5405"/>
                    </a:cubicBezTo>
                    <a:cubicBezTo>
                      <a:pt x="549" y="5191"/>
                      <a:pt x="287" y="4762"/>
                      <a:pt x="287" y="4286"/>
                    </a:cubicBezTo>
                    <a:cubicBezTo>
                      <a:pt x="287" y="4190"/>
                      <a:pt x="239" y="4119"/>
                      <a:pt x="144" y="4119"/>
                    </a:cubicBezTo>
                    <a:cubicBezTo>
                      <a:pt x="48" y="4119"/>
                      <a:pt x="1" y="4190"/>
                      <a:pt x="1" y="4286"/>
                    </a:cubicBezTo>
                    <a:cubicBezTo>
                      <a:pt x="1" y="4881"/>
                      <a:pt x="310" y="5405"/>
                      <a:pt x="858" y="5667"/>
                    </a:cubicBezTo>
                    <a:cubicBezTo>
                      <a:pt x="1096" y="5786"/>
                      <a:pt x="1239" y="6024"/>
                      <a:pt x="1239" y="6310"/>
                    </a:cubicBezTo>
                    <a:cubicBezTo>
                      <a:pt x="1239" y="6738"/>
                      <a:pt x="1430" y="7096"/>
                      <a:pt x="1692" y="7405"/>
                    </a:cubicBezTo>
                    <a:cubicBezTo>
                      <a:pt x="1996" y="7724"/>
                      <a:pt x="2406" y="7875"/>
                      <a:pt x="2814" y="7875"/>
                    </a:cubicBezTo>
                    <a:cubicBezTo>
                      <a:pt x="3077" y="7875"/>
                      <a:pt x="3340" y="7812"/>
                      <a:pt x="3573" y="7691"/>
                    </a:cubicBezTo>
                    <a:cubicBezTo>
                      <a:pt x="3740" y="7620"/>
                      <a:pt x="3883" y="7548"/>
                      <a:pt x="4097" y="7501"/>
                    </a:cubicBezTo>
                    <a:lnTo>
                      <a:pt x="4097" y="7501"/>
                    </a:lnTo>
                    <a:cubicBezTo>
                      <a:pt x="4097" y="8239"/>
                      <a:pt x="3954" y="8929"/>
                      <a:pt x="3692" y="9644"/>
                    </a:cubicBezTo>
                    <a:cubicBezTo>
                      <a:pt x="3478" y="10144"/>
                      <a:pt x="3835" y="10739"/>
                      <a:pt x="4406" y="10739"/>
                    </a:cubicBezTo>
                    <a:lnTo>
                      <a:pt x="5669" y="10739"/>
                    </a:lnTo>
                    <a:cubicBezTo>
                      <a:pt x="6216" y="10739"/>
                      <a:pt x="6621" y="10168"/>
                      <a:pt x="6383" y="9596"/>
                    </a:cubicBezTo>
                    <a:cubicBezTo>
                      <a:pt x="6121" y="8929"/>
                      <a:pt x="5978" y="8215"/>
                      <a:pt x="5978" y="7453"/>
                    </a:cubicBezTo>
                    <a:cubicBezTo>
                      <a:pt x="5978" y="7453"/>
                      <a:pt x="5954" y="7191"/>
                      <a:pt x="5907" y="6619"/>
                    </a:cubicBezTo>
                    <a:cubicBezTo>
                      <a:pt x="6029" y="6593"/>
                      <a:pt x="6131" y="6583"/>
                      <a:pt x="6222" y="6583"/>
                    </a:cubicBezTo>
                    <a:cubicBezTo>
                      <a:pt x="6496" y="6583"/>
                      <a:pt x="6669" y="6674"/>
                      <a:pt x="6988" y="6674"/>
                    </a:cubicBezTo>
                    <a:cubicBezTo>
                      <a:pt x="7037" y="6674"/>
                      <a:pt x="7089" y="6672"/>
                      <a:pt x="7145" y="6667"/>
                    </a:cubicBezTo>
                    <a:lnTo>
                      <a:pt x="7312" y="6953"/>
                    </a:lnTo>
                    <a:cubicBezTo>
                      <a:pt x="7645" y="7501"/>
                      <a:pt x="8217" y="7810"/>
                      <a:pt x="8836" y="7810"/>
                    </a:cubicBezTo>
                    <a:lnTo>
                      <a:pt x="9193" y="7810"/>
                    </a:lnTo>
                    <a:cubicBezTo>
                      <a:pt x="9288" y="7810"/>
                      <a:pt x="9336" y="7762"/>
                      <a:pt x="9336" y="7667"/>
                    </a:cubicBezTo>
                    <a:cubicBezTo>
                      <a:pt x="9336" y="7572"/>
                      <a:pt x="9288" y="7524"/>
                      <a:pt x="9193" y="7524"/>
                    </a:cubicBezTo>
                    <a:lnTo>
                      <a:pt x="8836" y="7524"/>
                    </a:lnTo>
                    <a:cubicBezTo>
                      <a:pt x="7860" y="7501"/>
                      <a:pt x="7502" y="6667"/>
                      <a:pt x="7455" y="6596"/>
                    </a:cubicBezTo>
                    <a:cubicBezTo>
                      <a:pt x="7979" y="6500"/>
                      <a:pt x="7788" y="6548"/>
                      <a:pt x="8622" y="6310"/>
                    </a:cubicBezTo>
                    <a:lnTo>
                      <a:pt x="9098" y="6715"/>
                    </a:lnTo>
                    <a:cubicBezTo>
                      <a:pt x="9312" y="6858"/>
                      <a:pt x="9479" y="6858"/>
                      <a:pt x="9646" y="6929"/>
                    </a:cubicBezTo>
                    <a:cubicBezTo>
                      <a:pt x="9698" y="6938"/>
                      <a:pt x="9750" y="6943"/>
                      <a:pt x="9802" y="6943"/>
                    </a:cubicBezTo>
                    <a:cubicBezTo>
                      <a:pt x="10010" y="6943"/>
                      <a:pt x="10208" y="6867"/>
                      <a:pt x="10360" y="6715"/>
                    </a:cubicBezTo>
                    <a:cubicBezTo>
                      <a:pt x="10193" y="6667"/>
                      <a:pt x="10193" y="6572"/>
                      <a:pt x="10122" y="6500"/>
                    </a:cubicBezTo>
                    <a:cubicBezTo>
                      <a:pt x="10086" y="6476"/>
                      <a:pt x="10045" y="6465"/>
                      <a:pt x="10006" y="6465"/>
                    </a:cubicBezTo>
                    <a:cubicBezTo>
                      <a:pt x="9967" y="6465"/>
                      <a:pt x="9931" y="6476"/>
                      <a:pt x="9908" y="6500"/>
                    </a:cubicBezTo>
                    <a:cubicBezTo>
                      <a:pt x="9799" y="6609"/>
                      <a:pt x="9686" y="6638"/>
                      <a:pt x="9584" y="6638"/>
                    </a:cubicBezTo>
                    <a:cubicBezTo>
                      <a:pt x="9461" y="6638"/>
                      <a:pt x="9353" y="6596"/>
                      <a:pt x="9288" y="6596"/>
                    </a:cubicBezTo>
                    <a:cubicBezTo>
                      <a:pt x="9098" y="6572"/>
                      <a:pt x="9074" y="6476"/>
                      <a:pt x="8693" y="6191"/>
                    </a:cubicBezTo>
                    <a:cubicBezTo>
                      <a:pt x="8860" y="6000"/>
                      <a:pt x="8836" y="5714"/>
                      <a:pt x="8693" y="5524"/>
                    </a:cubicBezTo>
                    <a:cubicBezTo>
                      <a:pt x="8717" y="5500"/>
                      <a:pt x="8955" y="5143"/>
                      <a:pt x="9455" y="5024"/>
                    </a:cubicBezTo>
                    <a:cubicBezTo>
                      <a:pt x="9455" y="5024"/>
                      <a:pt x="9646" y="5000"/>
                      <a:pt x="9598" y="4809"/>
                    </a:cubicBezTo>
                    <a:cubicBezTo>
                      <a:pt x="9578" y="4731"/>
                      <a:pt x="9510" y="4684"/>
                      <a:pt x="9459" y="4684"/>
                    </a:cubicBezTo>
                    <a:cubicBezTo>
                      <a:pt x="9449" y="4684"/>
                      <a:pt x="9439" y="4686"/>
                      <a:pt x="9431" y="4690"/>
                    </a:cubicBezTo>
                    <a:cubicBezTo>
                      <a:pt x="8741" y="4833"/>
                      <a:pt x="8479" y="5286"/>
                      <a:pt x="8407" y="5381"/>
                    </a:cubicBezTo>
                    <a:cubicBezTo>
                      <a:pt x="8360" y="5381"/>
                      <a:pt x="8288" y="5381"/>
                      <a:pt x="8241" y="5405"/>
                    </a:cubicBezTo>
                    <a:cubicBezTo>
                      <a:pt x="7621" y="5619"/>
                      <a:pt x="7574" y="5619"/>
                      <a:pt x="7455" y="5643"/>
                    </a:cubicBezTo>
                    <a:lnTo>
                      <a:pt x="7550" y="5381"/>
                    </a:lnTo>
                    <a:cubicBezTo>
                      <a:pt x="7693" y="4952"/>
                      <a:pt x="7931" y="4833"/>
                      <a:pt x="8288" y="4428"/>
                    </a:cubicBezTo>
                    <a:cubicBezTo>
                      <a:pt x="8360" y="4357"/>
                      <a:pt x="8360" y="4286"/>
                      <a:pt x="8288" y="4214"/>
                    </a:cubicBezTo>
                    <a:cubicBezTo>
                      <a:pt x="8264" y="4190"/>
                      <a:pt x="8229" y="4178"/>
                      <a:pt x="8193" y="4178"/>
                    </a:cubicBezTo>
                    <a:cubicBezTo>
                      <a:pt x="8157" y="4178"/>
                      <a:pt x="8122" y="4190"/>
                      <a:pt x="8098" y="4214"/>
                    </a:cubicBezTo>
                    <a:lnTo>
                      <a:pt x="7645" y="4690"/>
                    </a:lnTo>
                    <a:cubicBezTo>
                      <a:pt x="7312" y="5048"/>
                      <a:pt x="7264" y="5381"/>
                      <a:pt x="7145" y="5714"/>
                    </a:cubicBezTo>
                    <a:lnTo>
                      <a:pt x="6931" y="5738"/>
                    </a:lnTo>
                    <a:cubicBezTo>
                      <a:pt x="6827" y="5758"/>
                      <a:pt x="6737" y="5766"/>
                      <a:pt x="6656" y="5766"/>
                    </a:cubicBezTo>
                    <a:cubicBezTo>
                      <a:pt x="6410" y="5766"/>
                      <a:pt x="6239" y="5698"/>
                      <a:pt x="5973" y="5698"/>
                    </a:cubicBezTo>
                    <a:cubicBezTo>
                      <a:pt x="5903" y="5698"/>
                      <a:pt x="5826" y="5703"/>
                      <a:pt x="5740" y="5714"/>
                    </a:cubicBezTo>
                    <a:cubicBezTo>
                      <a:pt x="5978" y="5262"/>
                      <a:pt x="6312" y="5167"/>
                      <a:pt x="6502" y="5024"/>
                    </a:cubicBezTo>
                    <a:cubicBezTo>
                      <a:pt x="6597" y="5000"/>
                      <a:pt x="6597" y="4881"/>
                      <a:pt x="6574" y="4809"/>
                    </a:cubicBezTo>
                    <a:cubicBezTo>
                      <a:pt x="6560" y="4754"/>
                      <a:pt x="6513" y="4731"/>
                      <a:pt x="6462" y="4731"/>
                    </a:cubicBezTo>
                    <a:cubicBezTo>
                      <a:pt x="6427" y="4731"/>
                      <a:pt x="6389" y="4742"/>
                      <a:pt x="6359" y="4762"/>
                    </a:cubicBezTo>
                    <a:cubicBezTo>
                      <a:pt x="6145" y="4905"/>
                      <a:pt x="5883" y="4952"/>
                      <a:pt x="5645" y="5286"/>
                    </a:cubicBezTo>
                    <a:lnTo>
                      <a:pt x="5550" y="4095"/>
                    </a:lnTo>
                    <a:cubicBezTo>
                      <a:pt x="5597" y="4071"/>
                      <a:pt x="5621" y="4071"/>
                      <a:pt x="5669" y="4047"/>
                    </a:cubicBezTo>
                    <a:cubicBezTo>
                      <a:pt x="5669" y="4047"/>
                      <a:pt x="5918" y="4513"/>
                      <a:pt x="6389" y="4513"/>
                    </a:cubicBezTo>
                    <a:cubicBezTo>
                      <a:pt x="6482" y="4513"/>
                      <a:pt x="6583" y="4495"/>
                      <a:pt x="6693" y="4452"/>
                    </a:cubicBezTo>
                    <a:lnTo>
                      <a:pt x="7812" y="3976"/>
                    </a:lnTo>
                    <a:cubicBezTo>
                      <a:pt x="7907" y="3952"/>
                      <a:pt x="7931" y="3857"/>
                      <a:pt x="7907" y="3762"/>
                    </a:cubicBezTo>
                    <a:cubicBezTo>
                      <a:pt x="7890" y="3710"/>
                      <a:pt x="7836" y="3671"/>
                      <a:pt x="7771" y="3671"/>
                    </a:cubicBezTo>
                    <a:cubicBezTo>
                      <a:pt x="7746" y="3671"/>
                      <a:pt x="7719" y="3677"/>
                      <a:pt x="7693" y="3690"/>
                    </a:cubicBezTo>
                    <a:lnTo>
                      <a:pt x="6574" y="4167"/>
                    </a:lnTo>
                    <a:cubicBezTo>
                      <a:pt x="6509" y="4195"/>
                      <a:pt x="6448" y="4207"/>
                      <a:pt x="6393" y="4207"/>
                    </a:cubicBezTo>
                    <a:cubicBezTo>
                      <a:pt x="6126" y="4207"/>
                      <a:pt x="5978" y="3928"/>
                      <a:pt x="5978" y="3928"/>
                    </a:cubicBezTo>
                    <a:cubicBezTo>
                      <a:pt x="6216" y="3833"/>
                      <a:pt x="6383" y="3833"/>
                      <a:pt x="6621" y="3809"/>
                    </a:cubicBezTo>
                    <a:cubicBezTo>
                      <a:pt x="6859" y="3762"/>
                      <a:pt x="7050" y="3571"/>
                      <a:pt x="7050" y="3285"/>
                    </a:cubicBezTo>
                    <a:lnTo>
                      <a:pt x="7288" y="3095"/>
                    </a:lnTo>
                    <a:cubicBezTo>
                      <a:pt x="7312" y="3059"/>
                      <a:pt x="7354" y="3041"/>
                      <a:pt x="7398" y="3041"/>
                    </a:cubicBezTo>
                    <a:cubicBezTo>
                      <a:pt x="7443" y="3041"/>
                      <a:pt x="7490" y="3059"/>
                      <a:pt x="7526" y="3095"/>
                    </a:cubicBezTo>
                    <a:cubicBezTo>
                      <a:pt x="7687" y="3216"/>
                      <a:pt x="7801" y="3260"/>
                      <a:pt x="7916" y="3260"/>
                    </a:cubicBezTo>
                    <a:cubicBezTo>
                      <a:pt x="8072" y="3260"/>
                      <a:pt x="8228" y="3177"/>
                      <a:pt x="8503" y="3095"/>
                    </a:cubicBezTo>
                    <a:cubicBezTo>
                      <a:pt x="8598" y="3047"/>
                      <a:pt x="8622" y="2976"/>
                      <a:pt x="8598" y="2881"/>
                    </a:cubicBezTo>
                    <a:cubicBezTo>
                      <a:pt x="8580" y="2808"/>
                      <a:pt x="8520" y="2777"/>
                      <a:pt x="8450" y="2777"/>
                    </a:cubicBezTo>
                    <a:cubicBezTo>
                      <a:pt x="8428" y="2777"/>
                      <a:pt x="8406" y="2780"/>
                      <a:pt x="8383" y="2785"/>
                    </a:cubicBezTo>
                    <a:lnTo>
                      <a:pt x="7979" y="2904"/>
                    </a:lnTo>
                    <a:cubicBezTo>
                      <a:pt x="7942" y="2920"/>
                      <a:pt x="7910" y="2927"/>
                      <a:pt x="7881" y="2927"/>
                    </a:cubicBezTo>
                    <a:cubicBezTo>
                      <a:pt x="7782" y="2927"/>
                      <a:pt x="7730" y="2846"/>
                      <a:pt x="7693" y="2809"/>
                    </a:cubicBezTo>
                    <a:cubicBezTo>
                      <a:pt x="7610" y="2738"/>
                      <a:pt x="7502" y="2702"/>
                      <a:pt x="7392" y="2702"/>
                    </a:cubicBezTo>
                    <a:cubicBezTo>
                      <a:pt x="7282" y="2702"/>
                      <a:pt x="7169" y="2738"/>
                      <a:pt x="7074" y="2809"/>
                    </a:cubicBezTo>
                    <a:lnTo>
                      <a:pt x="6907" y="2976"/>
                    </a:lnTo>
                    <a:cubicBezTo>
                      <a:pt x="6812" y="2881"/>
                      <a:pt x="6669" y="2809"/>
                      <a:pt x="6502" y="2809"/>
                    </a:cubicBezTo>
                    <a:cubicBezTo>
                      <a:pt x="6259" y="2852"/>
                      <a:pt x="6196" y="2861"/>
                      <a:pt x="6175" y="2861"/>
                    </a:cubicBezTo>
                    <a:cubicBezTo>
                      <a:pt x="6160" y="2861"/>
                      <a:pt x="6164" y="2857"/>
                      <a:pt x="6145" y="2857"/>
                    </a:cubicBezTo>
                    <a:lnTo>
                      <a:pt x="6312" y="2333"/>
                    </a:lnTo>
                    <a:cubicBezTo>
                      <a:pt x="6312" y="2285"/>
                      <a:pt x="6359" y="2261"/>
                      <a:pt x="6383" y="2214"/>
                    </a:cubicBezTo>
                    <a:cubicBezTo>
                      <a:pt x="6834" y="2096"/>
                      <a:pt x="6978" y="2011"/>
                      <a:pt x="7121" y="2011"/>
                    </a:cubicBezTo>
                    <a:cubicBezTo>
                      <a:pt x="7152" y="2011"/>
                      <a:pt x="7183" y="2015"/>
                      <a:pt x="7217" y="2023"/>
                    </a:cubicBezTo>
                    <a:lnTo>
                      <a:pt x="9193" y="2452"/>
                    </a:lnTo>
                    <a:cubicBezTo>
                      <a:pt x="9214" y="2462"/>
                      <a:pt x="9234" y="2467"/>
                      <a:pt x="9252" y="2467"/>
                    </a:cubicBezTo>
                    <a:cubicBezTo>
                      <a:pt x="9316" y="2467"/>
                      <a:pt x="9360" y="2407"/>
                      <a:pt x="9360" y="2333"/>
                    </a:cubicBezTo>
                    <a:cubicBezTo>
                      <a:pt x="9408" y="2261"/>
                      <a:pt x="9336" y="2166"/>
                      <a:pt x="9241" y="2166"/>
                    </a:cubicBezTo>
                    <a:lnTo>
                      <a:pt x="7288" y="1714"/>
                    </a:lnTo>
                    <a:cubicBezTo>
                      <a:pt x="7237" y="1706"/>
                      <a:pt x="7190" y="1703"/>
                      <a:pt x="7145" y="1703"/>
                    </a:cubicBezTo>
                    <a:cubicBezTo>
                      <a:pt x="6896" y="1703"/>
                      <a:pt x="6715" y="1807"/>
                      <a:pt x="6312" y="1928"/>
                    </a:cubicBezTo>
                    <a:cubicBezTo>
                      <a:pt x="6145" y="1976"/>
                      <a:pt x="6026" y="2095"/>
                      <a:pt x="6002" y="2261"/>
                    </a:cubicBezTo>
                    <a:lnTo>
                      <a:pt x="5835" y="2904"/>
                    </a:lnTo>
                    <a:cubicBezTo>
                      <a:pt x="5716" y="2928"/>
                      <a:pt x="5597" y="2976"/>
                      <a:pt x="5502" y="3023"/>
                    </a:cubicBezTo>
                    <a:lnTo>
                      <a:pt x="5407" y="2142"/>
                    </a:lnTo>
                    <a:cubicBezTo>
                      <a:pt x="5669" y="1737"/>
                      <a:pt x="6073" y="1452"/>
                      <a:pt x="6502" y="1309"/>
                    </a:cubicBezTo>
                    <a:cubicBezTo>
                      <a:pt x="6716" y="1237"/>
                      <a:pt x="6740" y="1214"/>
                      <a:pt x="6836" y="1190"/>
                    </a:cubicBezTo>
                    <a:cubicBezTo>
                      <a:pt x="7860" y="1380"/>
                      <a:pt x="7860" y="1380"/>
                      <a:pt x="7979" y="1380"/>
                    </a:cubicBezTo>
                    <a:cubicBezTo>
                      <a:pt x="8264" y="1380"/>
                      <a:pt x="8360" y="1309"/>
                      <a:pt x="9360" y="952"/>
                    </a:cubicBezTo>
                    <a:cubicBezTo>
                      <a:pt x="9455" y="904"/>
                      <a:pt x="9479" y="832"/>
                      <a:pt x="9455" y="737"/>
                    </a:cubicBezTo>
                    <a:cubicBezTo>
                      <a:pt x="9437" y="664"/>
                      <a:pt x="9377" y="633"/>
                      <a:pt x="9307" y="633"/>
                    </a:cubicBezTo>
                    <a:cubicBezTo>
                      <a:pt x="9286" y="633"/>
                      <a:pt x="9263" y="636"/>
                      <a:pt x="9241" y="642"/>
                    </a:cubicBezTo>
                    <a:lnTo>
                      <a:pt x="8217" y="1023"/>
                    </a:lnTo>
                    <a:cubicBezTo>
                      <a:pt x="8130" y="1058"/>
                      <a:pt x="8042" y="1080"/>
                      <a:pt x="7955" y="1080"/>
                    </a:cubicBezTo>
                    <a:cubicBezTo>
                      <a:pt x="7923" y="1080"/>
                      <a:pt x="7891" y="1077"/>
                      <a:pt x="7860" y="1071"/>
                    </a:cubicBezTo>
                    <a:lnTo>
                      <a:pt x="7026" y="880"/>
                    </a:lnTo>
                    <a:cubicBezTo>
                      <a:pt x="7050" y="785"/>
                      <a:pt x="7026" y="713"/>
                      <a:pt x="6978" y="618"/>
                    </a:cubicBezTo>
                    <a:lnTo>
                      <a:pt x="7455" y="380"/>
                    </a:lnTo>
                    <a:cubicBezTo>
                      <a:pt x="7587" y="314"/>
                      <a:pt x="7683" y="299"/>
                      <a:pt x="7892" y="299"/>
                    </a:cubicBezTo>
                    <a:cubicBezTo>
                      <a:pt x="8060" y="299"/>
                      <a:pt x="8301" y="309"/>
                      <a:pt x="8693" y="309"/>
                    </a:cubicBezTo>
                    <a:cubicBezTo>
                      <a:pt x="8765" y="309"/>
                      <a:pt x="8836" y="261"/>
                      <a:pt x="8836" y="166"/>
                    </a:cubicBezTo>
                    <a:cubicBezTo>
                      <a:pt x="8836" y="70"/>
                      <a:pt x="8765" y="23"/>
                      <a:pt x="8693" y="23"/>
                    </a:cubicBezTo>
                    <a:lnTo>
                      <a:pt x="7764" y="23"/>
                    </a:lnTo>
                    <a:cubicBezTo>
                      <a:pt x="7407" y="23"/>
                      <a:pt x="7217" y="190"/>
                      <a:pt x="6788" y="404"/>
                    </a:cubicBezTo>
                    <a:cubicBezTo>
                      <a:pt x="6718" y="376"/>
                      <a:pt x="6648" y="364"/>
                      <a:pt x="6579" y="364"/>
                    </a:cubicBezTo>
                    <a:cubicBezTo>
                      <a:pt x="6529" y="364"/>
                      <a:pt x="6480" y="370"/>
                      <a:pt x="6431" y="380"/>
                    </a:cubicBezTo>
                    <a:cubicBezTo>
                      <a:pt x="6097" y="499"/>
                      <a:pt x="5978" y="523"/>
                      <a:pt x="5764" y="618"/>
                    </a:cubicBezTo>
                    <a:lnTo>
                      <a:pt x="5835" y="190"/>
                    </a:lnTo>
                    <a:cubicBezTo>
                      <a:pt x="5835" y="118"/>
                      <a:pt x="5764" y="23"/>
                      <a:pt x="5716" y="23"/>
                    </a:cubicBezTo>
                    <a:cubicBezTo>
                      <a:pt x="5621" y="23"/>
                      <a:pt x="5526" y="70"/>
                      <a:pt x="5526" y="142"/>
                    </a:cubicBezTo>
                    <a:lnTo>
                      <a:pt x="5430" y="832"/>
                    </a:lnTo>
                    <a:cubicBezTo>
                      <a:pt x="5383" y="856"/>
                      <a:pt x="5359" y="880"/>
                      <a:pt x="5311" y="904"/>
                    </a:cubicBezTo>
                    <a:lnTo>
                      <a:pt x="5264" y="309"/>
                    </a:lnTo>
                    <a:cubicBezTo>
                      <a:pt x="5246" y="116"/>
                      <a:pt x="5087" y="0"/>
                      <a:pt x="4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244;p67"/>
              <p:cNvSpPr/>
              <p:nvPr/>
            </p:nvSpPr>
            <p:spPr>
              <a:xfrm>
                <a:off x="4131553" y="1277966"/>
                <a:ext cx="30695" cy="1577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392" extrusionOk="0">
                    <a:moveTo>
                      <a:pt x="575" y="1"/>
                    </a:moveTo>
                    <a:cubicBezTo>
                      <a:pt x="532" y="1"/>
                      <a:pt x="490" y="18"/>
                      <a:pt x="477" y="58"/>
                    </a:cubicBezTo>
                    <a:cubicBezTo>
                      <a:pt x="441" y="93"/>
                      <a:pt x="400" y="111"/>
                      <a:pt x="361" y="111"/>
                    </a:cubicBezTo>
                    <a:cubicBezTo>
                      <a:pt x="322" y="111"/>
                      <a:pt x="286" y="93"/>
                      <a:pt x="263" y="58"/>
                    </a:cubicBezTo>
                    <a:cubicBezTo>
                      <a:pt x="221" y="30"/>
                      <a:pt x="179" y="18"/>
                      <a:pt x="137" y="18"/>
                    </a:cubicBezTo>
                    <a:cubicBezTo>
                      <a:pt x="107" y="18"/>
                      <a:pt x="78" y="24"/>
                      <a:pt x="48" y="34"/>
                    </a:cubicBezTo>
                    <a:cubicBezTo>
                      <a:pt x="1" y="105"/>
                      <a:pt x="1" y="177"/>
                      <a:pt x="24" y="248"/>
                    </a:cubicBezTo>
                    <a:cubicBezTo>
                      <a:pt x="103" y="349"/>
                      <a:pt x="218" y="392"/>
                      <a:pt x="337" y="392"/>
                    </a:cubicBezTo>
                    <a:cubicBezTo>
                      <a:pt x="473" y="392"/>
                      <a:pt x="614" y="337"/>
                      <a:pt x="715" y="248"/>
                    </a:cubicBezTo>
                    <a:cubicBezTo>
                      <a:pt x="763" y="177"/>
                      <a:pt x="763" y="58"/>
                      <a:pt x="667" y="34"/>
                    </a:cubicBezTo>
                    <a:cubicBezTo>
                      <a:pt x="646" y="12"/>
                      <a:pt x="610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" name="Google Shape;3171;p67"/>
          <p:cNvGrpSpPr/>
          <p:nvPr/>
        </p:nvGrpSpPr>
        <p:grpSpPr>
          <a:xfrm>
            <a:off x="7524328" y="1851670"/>
            <a:ext cx="504057" cy="720080"/>
            <a:chOff x="755600" y="1546046"/>
            <a:chExt cx="381135" cy="368104"/>
          </a:xfrm>
        </p:grpSpPr>
        <p:sp>
          <p:nvSpPr>
            <p:cNvPr id="67" name="Google Shape;3172;p67"/>
            <p:cNvSpPr/>
            <p:nvPr/>
          </p:nvSpPr>
          <p:spPr>
            <a:xfrm>
              <a:off x="755600" y="1547600"/>
              <a:ext cx="368302" cy="366550"/>
            </a:xfrm>
            <a:custGeom>
              <a:avLst/>
              <a:gdLst/>
              <a:ahLst/>
              <a:cxnLst/>
              <a:rect l="l" t="t" r="r" b="b"/>
              <a:pathLst>
                <a:path w="10432" h="10337" extrusionOk="0">
                  <a:moveTo>
                    <a:pt x="2930" y="1"/>
                  </a:moveTo>
                  <a:cubicBezTo>
                    <a:pt x="2716" y="1"/>
                    <a:pt x="2573" y="96"/>
                    <a:pt x="2454" y="215"/>
                  </a:cubicBezTo>
                  <a:cubicBezTo>
                    <a:pt x="2358" y="120"/>
                    <a:pt x="2216" y="96"/>
                    <a:pt x="2073" y="96"/>
                  </a:cubicBezTo>
                  <a:cubicBezTo>
                    <a:pt x="1715" y="96"/>
                    <a:pt x="1430" y="358"/>
                    <a:pt x="1430" y="715"/>
                  </a:cubicBezTo>
                  <a:cubicBezTo>
                    <a:pt x="1430" y="834"/>
                    <a:pt x="1477" y="953"/>
                    <a:pt x="1525" y="1049"/>
                  </a:cubicBezTo>
                  <a:cubicBezTo>
                    <a:pt x="1406" y="1144"/>
                    <a:pt x="1287" y="1239"/>
                    <a:pt x="1192" y="1406"/>
                  </a:cubicBezTo>
                  <a:lnTo>
                    <a:pt x="1001" y="1787"/>
                  </a:lnTo>
                  <a:cubicBezTo>
                    <a:pt x="930" y="1906"/>
                    <a:pt x="810" y="2001"/>
                    <a:pt x="691" y="2049"/>
                  </a:cubicBezTo>
                  <a:lnTo>
                    <a:pt x="644" y="2144"/>
                  </a:lnTo>
                  <a:lnTo>
                    <a:pt x="644" y="2120"/>
                  </a:lnTo>
                  <a:cubicBezTo>
                    <a:pt x="596" y="2120"/>
                    <a:pt x="549" y="2144"/>
                    <a:pt x="525" y="2144"/>
                  </a:cubicBezTo>
                  <a:cubicBezTo>
                    <a:pt x="358" y="2215"/>
                    <a:pt x="239" y="2263"/>
                    <a:pt x="168" y="2382"/>
                  </a:cubicBezTo>
                  <a:cubicBezTo>
                    <a:pt x="72" y="2477"/>
                    <a:pt x="1" y="2620"/>
                    <a:pt x="1" y="2763"/>
                  </a:cubicBezTo>
                  <a:lnTo>
                    <a:pt x="1" y="2977"/>
                  </a:lnTo>
                  <a:cubicBezTo>
                    <a:pt x="1" y="2995"/>
                    <a:pt x="26" y="3001"/>
                    <a:pt x="65" y="3001"/>
                  </a:cubicBezTo>
                  <a:cubicBezTo>
                    <a:pt x="157" y="3001"/>
                    <a:pt x="326" y="2966"/>
                    <a:pt x="408" y="2966"/>
                  </a:cubicBezTo>
                  <a:cubicBezTo>
                    <a:pt x="432" y="2966"/>
                    <a:pt x="449" y="2969"/>
                    <a:pt x="453" y="2977"/>
                  </a:cubicBezTo>
                  <a:lnTo>
                    <a:pt x="96" y="3120"/>
                  </a:lnTo>
                  <a:cubicBezTo>
                    <a:pt x="120" y="3287"/>
                    <a:pt x="239" y="3406"/>
                    <a:pt x="406" y="3478"/>
                  </a:cubicBezTo>
                  <a:lnTo>
                    <a:pt x="834" y="3716"/>
                  </a:lnTo>
                  <a:cubicBezTo>
                    <a:pt x="1072" y="3882"/>
                    <a:pt x="1358" y="3930"/>
                    <a:pt x="1620" y="3930"/>
                  </a:cubicBezTo>
                  <a:lnTo>
                    <a:pt x="1787" y="3930"/>
                  </a:lnTo>
                  <a:cubicBezTo>
                    <a:pt x="2096" y="3930"/>
                    <a:pt x="2358" y="3835"/>
                    <a:pt x="2620" y="3692"/>
                  </a:cubicBezTo>
                  <a:lnTo>
                    <a:pt x="2692" y="3668"/>
                  </a:lnTo>
                  <a:cubicBezTo>
                    <a:pt x="2823" y="3584"/>
                    <a:pt x="2970" y="3543"/>
                    <a:pt x="3116" y="3543"/>
                  </a:cubicBezTo>
                  <a:cubicBezTo>
                    <a:pt x="3341" y="3543"/>
                    <a:pt x="3567" y="3638"/>
                    <a:pt x="3740" y="3811"/>
                  </a:cubicBezTo>
                  <a:cubicBezTo>
                    <a:pt x="4145" y="4287"/>
                    <a:pt x="4716" y="5145"/>
                    <a:pt x="4716" y="6383"/>
                  </a:cubicBezTo>
                  <a:cubicBezTo>
                    <a:pt x="4716" y="6669"/>
                    <a:pt x="4692" y="6978"/>
                    <a:pt x="4621" y="7288"/>
                  </a:cubicBezTo>
                  <a:cubicBezTo>
                    <a:pt x="4597" y="7431"/>
                    <a:pt x="4478" y="7597"/>
                    <a:pt x="4335" y="7621"/>
                  </a:cubicBezTo>
                  <a:cubicBezTo>
                    <a:pt x="4097" y="7669"/>
                    <a:pt x="3740" y="7859"/>
                    <a:pt x="3668" y="8264"/>
                  </a:cubicBezTo>
                  <a:lnTo>
                    <a:pt x="3097" y="8264"/>
                  </a:lnTo>
                  <a:cubicBezTo>
                    <a:pt x="2930" y="8264"/>
                    <a:pt x="2787" y="8502"/>
                    <a:pt x="2811" y="8741"/>
                  </a:cubicBezTo>
                  <a:lnTo>
                    <a:pt x="2859" y="9169"/>
                  </a:lnTo>
                  <a:cubicBezTo>
                    <a:pt x="2859" y="9217"/>
                    <a:pt x="2882" y="9288"/>
                    <a:pt x="2930" y="9312"/>
                  </a:cubicBezTo>
                  <a:cubicBezTo>
                    <a:pt x="2859" y="9336"/>
                    <a:pt x="2811" y="9336"/>
                    <a:pt x="2739" y="9336"/>
                  </a:cubicBezTo>
                  <a:cubicBezTo>
                    <a:pt x="2620" y="9336"/>
                    <a:pt x="2501" y="9312"/>
                    <a:pt x="2430" y="9217"/>
                  </a:cubicBezTo>
                  <a:cubicBezTo>
                    <a:pt x="2335" y="9145"/>
                    <a:pt x="2216" y="9098"/>
                    <a:pt x="2096" y="9098"/>
                  </a:cubicBezTo>
                  <a:cubicBezTo>
                    <a:pt x="1977" y="9098"/>
                    <a:pt x="1858" y="9145"/>
                    <a:pt x="1763" y="9217"/>
                  </a:cubicBezTo>
                  <a:cubicBezTo>
                    <a:pt x="1668" y="9312"/>
                    <a:pt x="1549" y="9336"/>
                    <a:pt x="1430" y="9336"/>
                  </a:cubicBezTo>
                  <a:cubicBezTo>
                    <a:pt x="1311" y="9336"/>
                    <a:pt x="1192" y="9312"/>
                    <a:pt x="1120" y="9217"/>
                  </a:cubicBezTo>
                  <a:cubicBezTo>
                    <a:pt x="1025" y="9145"/>
                    <a:pt x="906" y="9098"/>
                    <a:pt x="787" y="9098"/>
                  </a:cubicBezTo>
                  <a:cubicBezTo>
                    <a:pt x="668" y="9098"/>
                    <a:pt x="549" y="9145"/>
                    <a:pt x="453" y="9217"/>
                  </a:cubicBezTo>
                  <a:lnTo>
                    <a:pt x="120" y="9550"/>
                  </a:lnTo>
                  <a:cubicBezTo>
                    <a:pt x="72" y="9646"/>
                    <a:pt x="1" y="9765"/>
                    <a:pt x="1" y="9884"/>
                  </a:cubicBezTo>
                  <a:cubicBezTo>
                    <a:pt x="1" y="10027"/>
                    <a:pt x="48" y="10122"/>
                    <a:pt x="120" y="10217"/>
                  </a:cubicBezTo>
                  <a:cubicBezTo>
                    <a:pt x="215" y="10265"/>
                    <a:pt x="334" y="10336"/>
                    <a:pt x="453" y="10336"/>
                  </a:cubicBezTo>
                  <a:lnTo>
                    <a:pt x="9979" y="10336"/>
                  </a:lnTo>
                  <a:cubicBezTo>
                    <a:pt x="10217" y="10336"/>
                    <a:pt x="10432" y="10122"/>
                    <a:pt x="10432" y="9884"/>
                  </a:cubicBezTo>
                  <a:cubicBezTo>
                    <a:pt x="10432" y="9812"/>
                    <a:pt x="10408" y="9765"/>
                    <a:pt x="10360" y="9693"/>
                  </a:cubicBezTo>
                  <a:cubicBezTo>
                    <a:pt x="10360" y="9646"/>
                    <a:pt x="10312" y="9574"/>
                    <a:pt x="10289" y="9550"/>
                  </a:cubicBezTo>
                  <a:lnTo>
                    <a:pt x="9955" y="9217"/>
                  </a:lnTo>
                  <a:cubicBezTo>
                    <a:pt x="9881" y="9142"/>
                    <a:pt x="9779" y="9105"/>
                    <a:pt x="9672" y="9105"/>
                  </a:cubicBezTo>
                  <a:cubicBezTo>
                    <a:pt x="9607" y="9105"/>
                    <a:pt x="9541" y="9119"/>
                    <a:pt x="9479" y="9145"/>
                  </a:cubicBezTo>
                  <a:lnTo>
                    <a:pt x="9622" y="8693"/>
                  </a:lnTo>
                  <a:cubicBezTo>
                    <a:pt x="9622" y="8479"/>
                    <a:pt x="9503" y="8312"/>
                    <a:pt x="9336" y="8312"/>
                  </a:cubicBezTo>
                  <a:lnTo>
                    <a:pt x="7574" y="8312"/>
                  </a:lnTo>
                  <a:cubicBezTo>
                    <a:pt x="7717" y="8074"/>
                    <a:pt x="7931" y="7931"/>
                    <a:pt x="8217" y="7883"/>
                  </a:cubicBezTo>
                  <a:cubicBezTo>
                    <a:pt x="8574" y="7836"/>
                    <a:pt x="8884" y="7740"/>
                    <a:pt x="9122" y="7621"/>
                  </a:cubicBezTo>
                  <a:cubicBezTo>
                    <a:pt x="9908" y="7240"/>
                    <a:pt x="10432" y="6407"/>
                    <a:pt x="10432" y="5502"/>
                  </a:cubicBezTo>
                  <a:lnTo>
                    <a:pt x="10432" y="4430"/>
                  </a:lnTo>
                  <a:cubicBezTo>
                    <a:pt x="10432" y="3573"/>
                    <a:pt x="10003" y="2716"/>
                    <a:pt x="9336" y="2144"/>
                  </a:cubicBezTo>
                  <a:cubicBezTo>
                    <a:pt x="9026" y="1906"/>
                    <a:pt x="8669" y="1739"/>
                    <a:pt x="8312" y="1620"/>
                  </a:cubicBezTo>
                  <a:lnTo>
                    <a:pt x="6478" y="1072"/>
                  </a:lnTo>
                  <a:lnTo>
                    <a:pt x="6073" y="906"/>
                  </a:lnTo>
                  <a:cubicBezTo>
                    <a:pt x="6073" y="858"/>
                    <a:pt x="5883" y="810"/>
                    <a:pt x="5883" y="810"/>
                  </a:cubicBezTo>
                  <a:cubicBezTo>
                    <a:pt x="5669" y="748"/>
                    <a:pt x="5462" y="718"/>
                    <a:pt x="5258" y="718"/>
                  </a:cubicBezTo>
                  <a:cubicBezTo>
                    <a:pt x="5076" y="718"/>
                    <a:pt x="4896" y="742"/>
                    <a:pt x="4716" y="787"/>
                  </a:cubicBezTo>
                  <a:lnTo>
                    <a:pt x="4287" y="858"/>
                  </a:lnTo>
                  <a:cubicBezTo>
                    <a:pt x="4118" y="904"/>
                    <a:pt x="3949" y="930"/>
                    <a:pt x="3780" y="930"/>
                  </a:cubicBezTo>
                  <a:cubicBezTo>
                    <a:pt x="3687" y="930"/>
                    <a:pt x="3594" y="923"/>
                    <a:pt x="3502" y="906"/>
                  </a:cubicBezTo>
                  <a:cubicBezTo>
                    <a:pt x="3525" y="810"/>
                    <a:pt x="3549" y="715"/>
                    <a:pt x="3549" y="620"/>
                  </a:cubicBezTo>
                  <a:cubicBezTo>
                    <a:pt x="3549" y="263"/>
                    <a:pt x="3287" y="1"/>
                    <a:pt x="293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" name="Google Shape;3173;p67"/>
            <p:cNvGrpSpPr/>
            <p:nvPr/>
          </p:nvGrpSpPr>
          <p:grpSpPr>
            <a:xfrm>
              <a:off x="755668" y="1546046"/>
              <a:ext cx="381067" cy="366555"/>
              <a:chOff x="271565" y="1131207"/>
              <a:chExt cx="439473" cy="422737"/>
            </a:xfrm>
          </p:grpSpPr>
          <p:sp>
            <p:nvSpPr>
              <p:cNvPr id="69" name="Google Shape;3174;p67"/>
              <p:cNvSpPr/>
              <p:nvPr/>
            </p:nvSpPr>
            <p:spPr>
              <a:xfrm>
                <a:off x="335732" y="1140380"/>
                <a:ext cx="50810" cy="5081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263" extrusionOk="0">
                    <a:moveTo>
                      <a:pt x="644" y="1"/>
                    </a:moveTo>
                    <a:cubicBezTo>
                      <a:pt x="286" y="1"/>
                      <a:pt x="1" y="263"/>
                      <a:pt x="1" y="620"/>
                    </a:cubicBezTo>
                    <a:cubicBezTo>
                      <a:pt x="1" y="977"/>
                      <a:pt x="286" y="1263"/>
                      <a:pt x="644" y="1263"/>
                    </a:cubicBezTo>
                    <a:cubicBezTo>
                      <a:pt x="1001" y="1263"/>
                      <a:pt x="1263" y="977"/>
                      <a:pt x="1263" y="620"/>
                    </a:cubicBezTo>
                    <a:cubicBezTo>
                      <a:pt x="1263" y="310"/>
                      <a:pt x="1001" y="1"/>
                      <a:pt x="6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175;p67"/>
              <p:cNvSpPr/>
              <p:nvPr/>
            </p:nvSpPr>
            <p:spPr>
              <a:xfrm>
                <a:off x="391290" y="1173931"/>
                <a:ext cx="306633" cy="31713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7883" extrusionOk="0">
                    <a:moveTo>
                      <a:pt x="3121" y="0"/>
                    </a:moveTo>
                    <a:cubicBezTo>
                      <a:pt x="3121" y="0"/>
                      <a:pt x="1" y="4763"/>
                      <a:pt x="4430" y="7883"/>
                    </a:cubicBezTo>
                    <a:lnTo>
                      <a:pt x="4621" y="7883"/>
                    </a:lnTo>
                    <a:cubicBezTo>
                      <a:pt x="4621" y="7407"/>
                      <a:pt x="4931" y="7026"/>
                      <a:pt x="5407" y="6978"/>
                    </a:cubicBezTo>
                    <a:cubicBezTo>
                      <a:pt x="5764" y="6906"/>
                      <a:pt x="6074" y="6811"/>
                      <a:pt x="6312" y="6692"/>
                    </a:cubicBezTo>
                    <a:cubicBezTo>
                      <a:pt x="7121" y="6311"/>
                      <a:pt x="7622" y="5478"/>
                      <a:pt x="7622" y="4596"/>
                    </a:cubicBezTo>
                    <a:lnTo>
                      <a:pt x="7622" y="3525"/>
                    </a:lnTo>
                    <a:cubicBezTo>
                      <a:pt x="7622" y="2644"/>
                      <a:pt x="7193" y="1786"/>
                      <a:pt x="6526" y="1215"/>
                    </a:cubicBezTo>
                    <a:cubicBezTo>
                      <a:pt x="6216" y="977"/>
                      <a:pt x="5859" y="810"/>
                      <a:pt x="5502" y="691"/>
                    </a:cubicBezTo>
                    <a:lnTo>
                      <a:pt x="3668" y="143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176;p67"/>
              <p:cNvSpPr/>
              <p:nvPr/>
            </p:nvSpPr>
            <p:spPr>
              <a:xfrm>
                <a:off x="282105" y="1136558"/>
                <a:ext cx="287443" cy="354507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8812" extrusionOk="0">
                    <a:moveTo>
                      <a:pt x="2834" y="1"/>
                    </a:moveTo>
                    <a:cubicBezTo>
                      <a:pt x="2477" y="1"/>
                      <a:pt x="2215" y="286"/>
                      <a:pt x="2215" y="643"/>
                    </a:cubicBezTo>
                    <a:lnTo>
                      <a:pt x="2215" y="763"/>
                    </a:lnTo>
                    <a:cubicBezTo>
                      <a:pt x="1762" y="786"/>
                      <a:pt x="1334" y="1025"/>
                      <a:pt x="1096" y="1406"/>
                    </a:cubicBezTo>
                    <a:lnTo>
                      <a:pt x="905" y="1787"/>
                    </a:lnTo>
                    <a:cubicBezTo>
                      <a:pt x="834" y="1906"/>
                      <a:pt x="714" y="2001"/>
                      <a:pt x="595" y="2072"/>
                    </a:cubicBezTo>
                    <a:lnTo>
                      <a:pt x="0" y="3096"/>
                    </a:lnTo>
                    <a:cubicBezTo>
                      <a:pt x="24" y="3287"/>
                      <a:pt x="143" y="3406"/>
                      <a:pt x="310" y="3501"/>
                    </a:cubicBezTo>
                    <a:lnTo>
                      <a:pt x="738" y="3739"/>
                    </a:lnTo>
                    <a:cubicBezTo>
                      <a:pt x="976" y="3882"/>
                      <a:pt x="1262" y="3930"/>
                      <a:pt x="1524" y="3930"/>
                    </a:cubicBezTo>
                    <a:lnTo>
                      <a:pt x="1691" y="3930"/>
                    </a:lnTo>
                    <a:cubicBezTo>
                      <a:pt x="2000" y="3930"/>
                      <a:pt x="2262" y="3858"/>
                      <a:pt x="2524" y="3692"/>
                    </a:cubicBezTo>
                    <a:lnTo>
                      <a:pt x="2596" y="3668"/>
                    </a:lnTo>
                    <a:cubicBezTo>
                      <a:pt x="2727" y="3583"/>
                      <a:pt x="2874" y="3543"/>
                      <a:pt x="3020" y="3543"/>
                    </a:cubicBezTo>
                    <a:cubicBezTo>
                      <a:pt x="3245" y="3543"/>
                      <a:pt x="3471" y="3638"/>
                      <a:pt x="3644" y="3811"/>
                    </a:cubicBezTo>
                    <a:cubicBezTo>
                      <a:pt x="4049" y="4287"/>
                      <a:pt x="4620" y="5168"/>
                      <a:pt x="4620" y="6383"/>
                    </a:cubicBezTo>
                    <a:cubicBezTo>
                      <a:pt x="4620" y="6669"/>
                      <a:pt x="4596" y="6978"/>
                      <a:pt x="4525" y="7312"/>
                    </a:cubicBezTo>
                    <a:cubicBezTo>
                      <a:pt x="4501" y="7454"/>
                      <a:pt x="4382" y="7597"/>
                      <a:pt x="4239" y="7621"/>
                    </a:cubicBezTo>
                    <a:cubicBezTo>
                      <a:pt x="3929" y="7716"/>
                      <a:pt x="3477" y="7955"/>
                      <a:pt x="3548" y="8574"/>
                    </a:cubicBezTo>
                    <a:lnTo>
                      <a:pt x="7144" y="8812"/>
                    </a:lnTo>
                    <a:cubicBezTo>
                      <a:pt x="4382" y="6264"/>
                      <a:pt x="5311" y="2453"/>
                      <a:pt x="5930" y="834"/>
                    </a:cubicBezTo>
                    <a:lnTo>
                      <a:pt x="5787" y="810"/>
                    </a:lnTo>
                    <a:cubicBezTo>
                      <a:pt x="5573" y="747"/>
                      <a:pt x="5366" y="718"/>
                      <a:pt x="5162" y="718"/>
                    </a:cubicBezTo>
                    <a:cubicBezTo>
                      <a:pt x="4980" y="718"/>
                      <a:pt x="4800" y="741"/>
                      <a:pt x="4620" y="786"/>
                    </a:cubicBezTo>
                    <a:lnTo>
                      <a:pt x="4191" y="882"/>
                    </a:lnTo>
                    <a:cubicBezTo>
                      <a:pt x="4030" y="911"/>
                      <a:pt x="3868" y="931"/>
                      <a:pt x="3706" y="931"/>
                    </a:cubicBezTo>
                    <a:cubicBezTo>
                      <a:pt x="3606" y="931"/>
                      <a:pt x="3506" y="924"/>
                      <a:pt x="3406" y="905"/>
                    </a:cubicBezTo>
                    <a:cubicBezTo>
                      <a:pt x="3429" y="810"/>
                      <a:pt x="3453" y="715"/>
                      <a:pt x="3453" y="643"/>
                    </a:cubicBezTo>
                    <a:cubicBezTo>
                      <a:pt x="3453" y="286"/>
                      <a:pt x="3191" y="1"/>
                      <a:pt x="28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177;p67"/>
              <p:cNvSpPr/>
              <p:nvPr/>
            </p:nvSpPr>
            <p:spPr>
              <a:xfrm>
                <a:off x="343416" y="1216093"/>
                <a:ext cx="49845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3" extrusionOk="0">
                    <a:moveTo>
                      <a:pt x="619" y="0"/>
                    </a:moveTo>
                    <a:cubicBezTo>
                      <a:pt x="262" y="0"/>
                      <a:pt x="0" y="214"/>
                      <a:pt x="0" y="476"/>
                    </a:cubicBezTo>
                    <a:cubicBezTo>
                      <a:pt x="0" y="738"/>
                      <a:pt x="286" y="953"/>
                      <a:pt x="619" y="953"/>
                    </a:cubicBezTo>
                    <a:cubicBezTo>
                      <a:pt x="977" y="953"/>
                      <a:pt x="1239" y="738"/>
                      <a:pt x="1239" y="476"/>
                    </a:cubicBezTo>
                    <a:cubicBezTo>
                      <a:pt x="1239" y="214"/>
                      <a:pt x="977" y="0"/>
                      <a:pt x="6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178;p67"/>
              <p:cNvSpPr/>
              <p:nvPr/>
            </p:nvSpPr>
            <p:spPr>
              <a:xfrm>
                <a:off x="460284" y="1492955"/>
                <a:ext cx="237639" cy="59420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1477" extrusionOk="0">
                    <a:moveTo>
                      <a:pt x="1382" y="0"/>
                    </a:moveTo>
                    <a:cubicBezTo>
                      <a:pt x="1" y="929"/>
                      <a:pt x="1072" y="1477"/>
                      <a:pt x="1072" y="1477"/>
                    </a:cubicBezTo>
                    <a:lnTo>
                      <a:pt x="5454" y="1477"/>
                    </a:lnTo>
                    <a:cubicBezTo>
                      <a:pt x="5692" y="1477"/>
                      <a:pt x="5907" y="1263"/>
                      <a:pt x="5907" y="1024"/>
                    </a:cubicBezTo>
                    <a:cubicBezTo>
                      <a:pt x="5907" y="977"/>
                      <a:pt x="5883" y="905"/>
                      <a:pt x="5835" y="858"/>
                    </a:cubicBezTo>
                    <a:cubicBezTo>
                      <a:pt x="5835" y="786"/>
                      <a:pt x="5787" y="739"/>
                      <a:pt x="5764" y="715"/>
                    </a:cubicBezTo>
                    <a:lnTo>
                      <a:pt x="5430" y="381"/>
                    </a:lnTo>
                    <a:cubicBezTo>
                      <a:pt x="5335" y="286"/>
                      <a:pt x="5222" y="239"/>
                      <a:pt x="5112" y="239"/>
                    </a:cubicBezTo>
                    <a:cubicBezTo>
                      <a:pt x="5002" y="239"/>
                      <a:pt x="4894" y="286"/>
                      <a:pt x="4811" y="381"/>
                    </a:cubicBezTo>
                    <a:cubicBezTo>
                      <a:pt x="4740" y="429"/>
                      <a:pt x="4692" y="477"/>
                      <a:pt x="4621" y="477"/>
                    </a:cubicBezTo>
                    <a:cubicBezTo>
                      <a:pt x="4478" y="477"/>
                      <a:pt x="4287" y="358"/>
                      <a:pt x="4168" y="239"/>
                    </a:cubicBezTo>
                    <a:cubicBezTo>
                      <a:pt x="4168" y="239"/>
                      <a:pt x="2834" y="24"/>
                      <a:pt x="13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179;p67"/>
              <p:cNvSpPr/>
              <p:nvPr/>
            </p:nvSpPr>
            <p:spPr>
              <a:xfrm>
                <a:off x="278243" y="1492955"/>
                <a:ext cx="238604" cy="59420"/>
              </a:xfrm>
              <a:custGeom>
                <a:avLst/>
                <a:gdLst/>
                <a:ahLst/>
                <a:cxnLst/>
                <a:rect l="l" t="t" r="r" b="b"/>
                <a:pathLst>
                  <a:path w="5931" h="1477" extrusionOk="0">
                    <a:moveTo>
                      <a:pt x="5931" y="0"/>
                    </a:moveTo>
                    <a:lnTo>
                      <a:pt x="5931" y="0"/>
                    </a:lnTo>
                    <a:cubicBezTo>
                      <a:pt x="5121" y="24"/>
                      <a:pt x="3692" y="120"/>
                      <a:pt x="3073" y="381"/>
                    </a:cubicBezTo>
                    <a:cubicBezTo>
                      <a:pt x="2978" y="477"/>
                      <a:pt x="2859" y="501"/>
                      <a:pt x="2739" y="501"/>
                    </a:cubicBezTo>
                    <a:cubicBezTo>
                      <a:pt x="2620" y="501"/>
                      <a:pt x="2501" y="477"/>
                      <a:pt x="2406" y="381"/>
                    </a:cubicBezTo>
                    <a:cubicBezTo>
                      <a:pt x="2335" y="286"/>
                      <a:pt x="2216" y="262"/>
                      <a:pt x="2096" y="262"/>
                    </a:cubicBezTo>
                    <a:cubicBezTo>
                      <a:pt x="1977" y="262"/>
                      <a:pt x="1858" y="286"/>
                      <a:pt x="1763" y="381"/>
                    </a:cubicBezTo>
                    <a:cubicBezTo>
                      <a:pt x="1668" y="477"/>
                      <a:pt x="1549" y="501"/>
                      <a:pt x="1430" y="501"/>
                    </a:cubicBezTo>
                    <a:cubicBezTo>
                      <a:pt x="1311" y="501"/>
                      <a:pt x="1192" y="477"/>
                      <a:pt x="1096" y="381"/>
                    </a:cubicBezTo>
                    <a:cubicBezTo>
                      <a:pt x="1025" y="286"/>
                      <a:pt x="906" y="262"/>
                      <a:pt x="787" y="262"/>
                    </a:cubicBezTo>
                    <a:cubicBezTo>
                      <a:pt x="668" y="262"/>
                      <a:pt x="549" y="286"/>
                      <a:pt x="453" y="381"/>
                    </a:cubicBezTo>
                    <a:lnTo>
                      <a:pt x="120" y="715"/>
                    </a:lnTo>
                    <a:cubicBezTo>
                      <a:pt x="72" y="786"/>
                      <a:pt x="1" y="905"/>
                      <a:pt x="1" y="1024"/>
                    </a:cubicBezTo>
                    <a:cubicBezTo>
                      <a:pt x="1" y="1191"/>
                      <a:pt x="48" y="1263"/>
                      <a:pt x="120" y="1358"/>
                    </a:cubicBezTo>
                    <a:cubicBezTo>
                      <a:pt x="215" y="1429"/>
                      <a:pt x="334" y="1477"/>
                      <a:pt x="453" y="1477"/>
                    </a:cubicBezTo>
                    <a:lnTo>
                      <a:pt x="5597" y="1477"/>
                    </a:lnTo>
                    <a:cubicBezTo>
                      <a:pt x="5216" y="739"/>
                      <a:pt x="5812" y="72"/>
                      <a:pt x="5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180;p67"/>
              <p:cNvSpPr/>
              <p:nvPr/>
            </p:nvSpPr>
            <p:spPr>
              <a:xfrm>
                <a:off x="463181" y="1470909"/>
                <a:ext cx="202156" cy="80219"/>
              </a:xfrm>
              <a:custGeom>
                <a:avLst/>
                <a:gdLst/>
                <a:ahLst/>
                <a:cxnLst/>
                <a:rect l="l" t="t" r="r" b="b"/>
                <a:pathLst>
                  <a:path w="5025" h="1994" extrusionOk="0">
                    <a:moveTo>
                      <a:pt x="810" y="1"/>
                    </a:moveTo>
                    <a:cubicBezTo>
                      <a:pt x="810" y="1"/>
                      <a:pt x="0" y="596"/>
                      <a:pt x="857" y="1525"/>
                    </a:cubicBezTo>
                    <a:cubicBezTo>
                      <a:pt x="870" y="1528"/>
                      <a:pt x="883" y="1530"/>
                      <a:pt x="895" y="1530"/>
                    </a:cubicBezTo>
                    <a:cubicBezTo>
                      <a:pt x="977" y="1530"/>
                      <a:pt x="1051" y="1468"/>
                      <a:pt x="1072" y="1406"/>
                    </a:cubicBezTo>
                    <a:lnTo>
                      <a:pt x="1215" y="1049"/>
                    </a:lnTo>
                    <a:cubicBezTo>
                      <a:pt x="1259" y="959"/>
                      <a:pt x="1330" y="917"/>
                      <a:pt x="1398" y="917"/>
                    </a:cubicBezTo>
                    <a:cubicBezTo>
                      <a:pt x="1474" y="917"/>
                      <a:pt x="1546" y="971"/>
                      <a:pt x="1572" y="1072"/>
                    </a:cubicBezTo>
                    <a:lnTo>
                      <a:pt x="1881" y="1834"/>
                    </a:lnTo>
                    <a:cubicBezTo>
                      <a:pt x="1908" y="1939"/>
                      <a:pt x="1984" y="1994"/>
                      <a:pt x="2064" y="1994"/>
                    </a:cubicBezTo>
                    <a:cubicBezTo>
                      <a:pt x="2129" y="1994"/>
                      <a:pt x="2196" y="1957"/>
                      <a:pt x="2239" y="1882"/>
                    </a:cubicBezTo>
                    <a:lnTo>
                      <a:pt x="2667" y="1072"/>
                    </a:lnTo>
                    <a:cubicBezTo>
                      <a:pt x="2720" y="1007"/>
                      <a:pt x="2786" y="970"/>
                      <a:pt x="2852" y="970"/>
                    </a:cubicBezTo>
                    <a:cubicBezTo>
                      <a:pt x="2905" y="970"/>
                      <a:pt x="2958" y="995"/>
                      <a:pt x="3001" y="1049"/>
                    </a:cubicBezTo>
                    <a:lnTo>
                      <a:pt x="3144" y="1215"/>
                    </a:lnTo>
                    <a:cubicBezTo>
                      <a:pt x="3191" y="1275"/>
                      <a:pt x="3245" y="1305"/>
                      <a:pt x="3298" y="1305"/>
                    </a:cubicBezTo>
                    <a:cubicBezTo>
                      <a:pt x="3352" y="1305"/>
                      <a:pt x="3405" y="1275"/>
                      <a:pt x="3453" y="1215"/>
                    </a:cubicBezTo>
                    <a:lnTo>
                      <a:pt x="3715" y="882"/>
                    </a:lnTo>
                    <a:cubicBezTo>
                      <a:pt x="3750" y="829"/>
                      <a:pt x="3796" y="805"/>
                      <a:pt x="3842" y="805"/>
                    </a:cubicBezTo>
                    <a:cubicBezTo>
                      <a:pt x="3921" y="805"/>
                      <a:pt x="4004" y="872"/>
                      <a:pt x="4048" y="977"/>
                    </a:cubicBezTo>
                    <a:lnTo>
                      <a:pt x="4239" y="1620"/>
                    </a:lnTo>
                    <a:cubicBezTo>
                      <a:pt x="4275" y="1715"/>
                      <a:pt x="4358" y="1763"/>
                      <a:pt x="4441" y="1763"/>
                    </a:cubicBezTo>
                    <a:cubicBezTo>
                      <a:pt x="4525" y="1763"/>
                      <a:pt x="4608" y="1715"/>
                      <a:pt x="4644" y="1620"/>
                    </a:cubicBezTo>
                    <a:lnTo>
                      <a:pt x="5025" y="382"/>
                    </a:lnTo>
                    <a:cubicBezTo>
                      <a:pt x="5025" y="191"/>
                      <a:pt x="4906" y="1"/>
                      <a:pt x="47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181;p67"/>
              <p:cNvSpPr/>
              <p:nvPr/>
            </p:nvSpPr>
            <p:spPr>
              <a:xfrm>
                <a:off x="390364" y="1469944"/>
                <a:ext cx="107334" cy="80581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003" extrusionOk="0">
                    <a:moveTo>
                      <a:pt x="310" y="1"/>
                    </a:moveTo>
                    <a:cubicBezTo>
                      <a:pt x="143" y="1"/>
                      <a:pt x="0" y="239"/>
                      <a:pt x="24" y="477"/>
                    </a:cubicBezTo>
                    <a:lnTo>
                      <a:pt x="72" y="882"/>
                    </a:lnTo>
                    <a:cubicBezTo>
                      <a:pt x="72" y="977"/>
                      <a:pt x="119" y="1049"/>
                      <a:pt x="143" y="1073"/>
                    </a:cubicBezTo>
                    <a:lnTo>
                      <a:pt x="881" y="1930"/>
                    </a:lnTo>
                    <a:cubicBezTo>
                      <a:pt x="920" y="1978"/>
                      <a:pt x="970" y="2003"/>
                      <a:pt x="1020" y="2003"/>
                    </a:cubicBezTo>
                    <a:cubicBezTo>
                      <a:pt x="1095" y="2003"/>
                      <a:pt x="1172" y="1948"/>
                      <a:pt x="1215" y="1835"/>
                    </a:cubicBezTo>
                    <a:lnTo>
                      <a:pt x="1548" y="930"/>
                    </a:lnTo>
                    <a:cubicBezTo>
                      <a:pt x="1578" y="810"/>
                      <a:pt x="1645" y="756"/>
                      <a:pt x="1721" y="756"/>
                    </a:cubicBezTo>
                    <a:cubicBezTo>
                      <a:pt x="1766" y="756"/>
                      <a:pt x="1813" y="775"/>
                      <a:pt x="1858" y="811"/>
                    </a:cubicBezTo>
                    <a:lnTo>
                      <a:pt x="2572" y="1454"/>
                    </a:lnTo>
                    <a:cubicBezTo>
                      <a:pt x="2620" y="1477"/>
                      <a:pt x="2644" y="1525"/>
                      <a:pt x="2667" y="1525"/>
                    </a:cubicBezTo>
                    <a:cubicBezTo>
                      <a:pt x="2405" y="930"/>
                      <a:pt x="2477" y="358"/>
                      <a:pt x="26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182;p67"/>
              <p:cNvSpPr/>
              <p:nvPr/>
            </p:nvSpPr>
            <p:spPr>
              <a:xfrm>
                <a:off x="278243" y="1221805"/>
                <a:ext cx="30695" cy="4220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049" extrusionOk="0">
                    <a:moveTo>
                      <a:pt x="644" y="1"/>
                    </a:moveTo>
                    <a:cubicBezTo>
                      <a:pt x="596" y="1"/>
                      <a:pt x="549" y="25"/>
                      <a:pt x="525" y="25"/>
                    </a:cubicBezTo>
                    <a:cubicBezTo>
                      <a:pt x="358" y="96"/>
                      <a:pt x="239" y="144"/>
                      <a:pt x="168" y="263"/>
                    </a:cubicBezTo>
                    <a:cubicBezTo>
                      <a:pt x="72" y="358"/>
                      <a:pt x="1" y="501"/>
                      <a:pt x="1" y="668"/>
                    </a:cubicBezTo>
                    <a:lnTo>
                      <a:pt x="1" y="858"/>
                    </a:lnTo>
                    <a:cubicBezTo>
                      <a:pt x="1" y="930"/>
                      <a:pt x="1" y="977"/>
                      <a:pt x="48" y="1049"/>
                    </a:cubicBezTo>
                    <a:lnTo>
                      <a:pt x="358" y="906"/>
                    </a:lnTo>
                    <a:cubicBezTo>
                      <a:pt x="644" y="787"/>
                      <a:pt x="763" y="477"/>
                      <a:pt x="691" y="192"/>
                    </a:cubicBezTo>
                    <a:cubicBezTo>
                      <a:pt x="668" y="120"/>
                      <a:pt x="668" y="72"/>
                      <a:pt x="6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183;p67"/>
              <p:cNvSpPr/>
              <p:nvPr/>
            </p:nvSpPr>
            <p:spPr>
              <a:xfrm>
                <a:off x="348203" y="1200242"/>
                <a:ext cx="11546" cy="21604"/>
              </a:xfrm>
              <a:custGeom>
                <a:avLst/>
                <a:gdLst/>
                <a:ahLst/>
                <a:cxnLst/>
                <a:rect l="l" t="t" r="r" b="b"/>
                <a:pathLst>
                  <a:path w="287" h="537" extrusionOk="0">
                    <a:moveTo>
                      <a:pt x="96" y="0"/>
                    </a:moveTo>
                    <a:cubicBezTo>
                      <a:pt x="32" y="0"/>
                      <a:pt x="0" y="78"/>
                      <a:pt x="0" y="156"/>
                    </a:cubicBezTo>
                    <a:lnTo>
                      <a:pt x="0" y="394"/>
                    </a:lnTo>
                    <a:cubicBezTo>
                      <a:pt x="0" y="489"/>
                      <a:pt x="48" y="537"/>
                      <a:pt x="143" y="537"/>
                    </a:cubicBezTo>
                    <a:cubicBezTo>
                      <a:pt x="238" y="537"/>
                      <a:pt x="286" y="489"/>
                      <a:pt x="286" y="394"/>
                    </a:cubicBezTo>
                    <a:lnTo>
                      <a:pt x="286" y="156"/>
                    </a:lnTo>
                    <a:cubicBezTo>
                      <a:pt x="286" y="61"/>
                      <a:pt x="238" y="13"/>
                      <a:pt x="143" y="13"/>
                    </a:cubicBezTo>
                    <a:cubicBezTo>
                      <a:pt x="126" y="4"/>
                      <a:pt x="110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184;p67"/>
              <p:cNvSpPr/>
              <p:nvPr/>
            </p:nvSpPr>
            <p:spPr>
              <a:xfrm>
                <a:off x="271565" y="1131207"/>
                <a:ext cx="439473" cy="422737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10508" extrusionOk="0">
                    <a:moveTo>
                      <a:pt x="2242" y="401"/>
                    </a:moveTo>
                    <a:cubicBezTo>
                      <a:pt x="2288" y="401"/>
                      <a:pt x="2334" y="407"/>
                      <a:pt x="2382" y="419"/>
                    </a:cubicBezTo>
                    <a:cubicBezTo>
                      <a:pt x="2286" y="538"/>
                      <a:pt x="2262" y="681"/>
                      <a:pt x="2239" y="824"/>
                    </a:cubicBezTo>
                    <a:cubicBezTo>
                      <a:pt x="2072" y="848"/>
                      <a:pt x="1905" y="896"/>
                      <a:pt x="1786" y="967"/>
                    </a:cubicBezTo>
                    <a:cubicBezTo>
                      <a:pt x="1704" y="657"/>
                      <a:pt x="1944" y="401"/>
                      <a:pt x="2242" y="401"/>
                    </a:cubicBezTo>
                    <a:close/>
                    <a:moveTo>
                      <a:pt x="643" y="2467"/>
                    </a:moveTo>
                    <a:lnTo>
                      <a:pt x="643" y="2467"/>
                    </a:lnTo>
                    <a:cubicBezTo>
                      <a:pt x="834" y="3039"/>
                      <a:pt x="381" y="3086"/>
                      <a:pt x="334" y="3158"/>
                    </a:cubicBezTo>
                    <a:cubicBezTo>
                      <a:pt x="334" y="2848"/>
                      <a:pt x="357" y="2563"/>
                      <a:pt x="643" y="2467"/>
                    </a:cubicBezTo>
                    <a:close/>
                    <a:moveTo>
                      <a:pt x="4763" y="9373"/>
                    </a:moveTo>
                    <a:lnTo>
                      <a:pt x="5430" y="9993"/>
                    </a:lnTo>
                    <a:cubicBezTo>
                      <a:pt x="5507" y="10051"/>
                      <a:pt x="5596" y="10081"/>
                      <a:pt x="5681" y="10081"/>
                    </a:cubicBezTo>
                    <a:cubicBezTo>
                      <a:pt x="5805" y="10081"/>
                      <a:pt x="5921" y="10015"/>
                      <a:pt x="5978" y="9874"/>
                    </a:cubicBezTo>
                    <a:cubicBezTo>
                      <a:pt x="6097" y="9612"/>
                      <a:pt x="6120" y="9493"/>
                      <a:pt x="6192" y="9493"/>
                    </a:cubicBezTo>
                    <a:cubicBezTo>
                      <a:pt x="6216" y="9493"/>
                      <a:pt x="6216" y="9516"/>
                      <a:pt x="6549" y="10326"/>
                    </a:cubicBezTo>
                    <a:lnTo>
                      <a:pt x="4334" y="10326"/>
                    </a:lnTo>
                    <a:lnTo>
                      <a:pt x="4668" y="9397"/>
                    </a:lnTo>
                    <a:cubicBezTo>
                      <a:pt x="4692" y="9397"/>
                      <a:pt x="4739" y="9373"/>
                      <a:pt x="4763" y="9373"/>
                    </a:cubicBezTo>
                    <a:close/>
                    <a:moveTo>
                      <a:pt x="8595" y="9399"/>
                    </a:moveTo>
                    <a:cubicBezTo>
                      <a:pt x="8638" y="9399"/>
                      <a:pt x="8694" y="9627"/>
                      <a:pt x="8835" y="10112"/>
                    </a:cubicBezTo>
                    <a:cubicBezTo>
                      <a:pt x="8859" y="10207"/>
                      <a:pt x="8931" y="10302"/>
                      <a:pt x="8978" y="10326"/>
                    </a:cubicBezTo>
                    <a:lnTo>
                      <a:pt x="7168" y="10326"/>
                    </a:lnTo>
                    <a:cubicBezTo>
                      <a:pt x="7621" y="9516"/>
                      <a:pt x="7597" y="9588"/>
                      <a:pt x="7597" y="9540"/>
                    </a:cubicBezTo>
                    <a:lnTo>
                      <a:pt x="7597" y="9540"/>
                    </a:lnTo>
                    <a:cubicBezTo>
                      <a:pt x="7716" y="9635"/>
                      <a:pt x="7716" y="9659"/>
                      <a:pt x="7764" y="9755"/>
                    </a:cubicBezTo>
                    <a:cubicBezTo>
                      <a:pt x="7835" y="9838"/>
                      <a:pt x="7930" y="9880"/>
                      <a:pt x="8029" y="9880"/>
                    </a:cubicBezTo>
                    <a:cubicBezTo>
                      <a:pt x="8127" y="9880"/>
                      <a:pt x="8228" y="9838"/>
                      <a:pt x="8311" y="9755"/>
                    </a:cubicBezTo>
                    <a:lnTo>
                      <a:pt x="8573" y="9421"/>
                    </a:lnTo>
                    <a:cubicBezTo>
                      <a:pt x="8581" y="9407"/>
                      <a:pt x="8588" y="9399"/>
                      <a:pt x="8595" y="9399"/>
                    </a:cubicBezTo>
                    <a:close/>
                    <a:moveTo>
                      <a:pt x="9788" y="9373"/>
                    </a:moveTo>
                    <a:cubicBezTo>
                      <a:pt x="10026" y="9373"/>
                      <a:pt x="10383" y="9874"/>
                      <a:pt x="10407" y="9897"/>
                    </a:cubicBezTo>
                    <a:cubicBezTo>
                      <a:pt x="10478" y="10088"/>
                      <a:pt x="10359" y="10326"/>
                      <a:pt x="10145" y="10326"/>
                    </a:cubicBezTo>
                    <a:lnTo>
                      <a:pt x="9407" y="10326"/>
                    </a:lnTo>
                    <a:cubicBezTo>
                      <a:pt x="9454" y="10255"/>
                      <a:pt x="9526" y="10207"/>
                      <a:pt x="9550" y="10112"/>
                    </a:cubicBezTo>
                    <a:lnTo>
                      <a:pt x="9788" y="9373"/>
                    </a:lnTo>
                    <a:close/>
                    <a:moveTo>
                      <a:pt x="9502" y="8635"/>
                    </a:moveTo>
                    <a:cubicBezTo>
                      <a:pt x="9550" y="8635"/>
                      <a:pt x="9645" y="8707"/>
                      <a:pt x="9645" y="8873"/>
                    </a:cubicBezTo>
                    <a:lnTo>
                      <a:pt x="9264" y="10064"/>
                    </a:lnTo>
                    <a:cubicBezTo>
                      <a:pt x="9254" y="10083"/>
                      <a:pt x="9244" y="10092"/>
                      <a:pt x="9234" y="10092"/>
                    </a:cubicBezTo>
                    <a:cubicBezTo>
                      <a:pt x="9166" y="10092"/>
                      <a:pt x="9078" y="9724"/>
                      <a:pt x="8954" y="9373"/>
                    </a:cubicBezTo>
                    <a:cubicBezTo>
                      <a:pt x="8898" y="9191"/>
                      <a:pt x="8750" y="9099"/>
                      <a:pt x="8604" y="9099"/>
                    </a:cubicBezTo>
                    <a:cubicBezTo>
                      <a:pt x="8503" y="9099"/>
                      <a:pt x="8403" y="9143"/>
                      <a:pt x="8335" y="9231"/>
                    </a:cubicBezTo>
                    <a:cubicBezTo>
                      <a:pt x="8097" y="9516"/>
                      <a:pt x="8073" y="9588"/>
                      <a:pt x="8073" y="9588"/>
                    </a:cubicBezTo>
                    <a:cubicBezTo>
                      <a:pt x="8026" y="9588"/>
                      <a:pt x="8026" y="9516"/>
                      <a:pt x="7883" y="9373"/>
                    </a:cubicBezTo>
                    <a:cubicBezTo>
                      <a:pt x="7817" y="9275"/>
                      <a:pt x="7716" y="9227"/>
                      <a:pt x="7614" y="9227"/>
                    </a:cubicBezTo>
                    <a:cubicBezTo>
                      <a:pt x="7495" y="9227"/>
                      <a:pt x="7375" y="9293"/>
                      <a:pt x="7311" y="9421"/>
                    </a:cubicBezTo>
                    <a:cubicBezTo>
                      <a:pt x="6906" y="10183"/>
                      <a:pt x="6882" y="10255"/>
                      <a:pt x="6835" y="10255"/>
                    </a:cubicBezTo>
                    <a:cubicBezTo>
                      <a:pt x="6811" y="10255"/>
                      <a:pt x="6787" y="10112"/>
                      <a:pt x="6478" y="9421"/>
                    </a:cubicBezTo>
                    <a:cubicBezTo>
                      <a:pt x="6417" y="9263"/>
                      <a:pt x="6288" y="9186"/>
                      <a:pt x="6157" y="9186"/>
                    </a:cubicBezTo>
                    <a:cubicBezTo>
                      <a:pt x="6032" y="9186"/>
                      <a:pt x="5905" y="9257"/>
                      <a:pt x="5835" y="9397"/>
                    </a:cubicBezTo>
                    <a:cubicBezTo>
                      <a:pt x="5716" y="9659"/>
                      <a:pt x="5692" y="9778"/>
                      <a:pt x="5620" y="9778"/>
                    </a:cubicBezTo>
                    <a:cubicBezTo>
                      <a:pt x="5620" y="9778"/>
                      <a:pt x="5621" y="9779"/>
                      <a:pt x="5620" y="9779"/>
                    </a:cubicBezTo>
                    <a:cubicBezTo>
                      <a:pt x="5615" y="9779"/>
                      <a:pt x="5555" y="9742"/>
                      <a:pt x="4906" y="9135"/>
                    </a:cubicBezTo>
                    <a:cubicBezTo>
                      <a:pt x="4846" y="9067"/>
                      <a:pt x="4767" y="9035"/>
                      <a:pt x="4687" y="9035"/>
                    </a:cubicBezTo>
                    <a:cubicBezTo>
                      <a:pt x="4544" y="9035"/>
                      <a:pt x="4395" y="9134"/>
                      <a:pt x="4334" y="9302"/>
                    </a:cubicBezTo>
                    <a:cubicBezTo>
                      <a:pt x="4058" y="10131"/>
                      <a:pt x="4028" y="10334"/>
                      <a:pt x="3974" y="10334"/>
                    </a:cubicBezTo>
                    <a:cubicBezTo>
                      <a:pt x="3968" y="10334"/>
                      <a:pt x="3961" y="10331"/>
                      <a:pt x="3953" y="10326"/>
                    </a:cubicBezTo>
                    <a:lnTo>
                      <a:pt x="3215" y="9421"/>
                    </a:lnTo>
                    <a:cubicBezTo>
                      <a:pt x="3191" y="9397"/>
                      <a:pt x="3191" y="9397"/>
                      <a:pt x="3120" y="8921"/>
                    </a:cubicBezTo>
                    <a:cubicBezTo>
                      <a:pt x="3096" y="8778"/>
                      <a:pt x="3191" y="8635"/>
                      <a:pt x="3263" y="8635"/>
                    </a:cubicBezTo>
                    <a:close/>
                    <a:moveTo>
                      <a:pt x="3040" y="1"/>
                    </a:moveTo>
                    <a:cubicBezTo>
                      <a:pt x="2908" y="1"/>
                      <a:pt x="2772" y="35"/>
                      <a:pt x="2644" y="110"/>
                    </a:cubicBezTo>
                    <a:cubicBezTo>
                      <a:pt x="2519" y="38"/>
                      <a:pt x="2387" y="5"/>
                      <a:pt x="2258" y="5"/>
                    </a:cubicBezTo>
                    <a:cubicBezTo>
                      <a:pt x="1750" y="5"/>
                      <a:pt x="1291" y="511"/>
                      <a:pt x="1500" y="1062"/>
                    </a:cubicBezTo>
                    <a:cubicBezTo>
                      <a:pt x="1024" y="1443"/>
                      <a:pt x="1072" y="1943"/>
                      <a:pt x="643" y="2039"/>
                    </a:cubicBezTo>
                    <a:cubicBezTo>
                      <a:pt x="286" y="2134"/>
                      <a:pt x="24" y="2467"/>
                      <a:pt x="24" y="2825"/>
                    </a:cubicBezTo>
                    <a:lnTo>
                      <a:pt x="24" y="3015"/>
                    </a:lnTo>
                    <a:cubicBezTo>
                      <a:pt x="24" y="3325"/>
                      <a:pt x="167" y="3587"/>
                      <a:pt x="429" y="3706"/>
                    </a:cubicBezTo>
                    <a:cubicBezTo>
                      <a:pt x="738" y="3849"/>
                      <a:pt x="1096" y="4182"/>
                      <a:pt x="1739" y="4182"/>
                    </a:cubicBezTo>
                    <a:cubicBezTo>
                      <a:pt x="1767" y="4182"/>
                      <a:pt x="1832" y="4188"/>
                      <a:pt x="1923" y="4188"/>
                    </a:cubicBezTo>
                    <a:cubicBezTo>
                      <a:pt x="2136" y="4188"/>
                      <a:pt x="2491" y="4153"/>
                      <a:pt x="2858" y="3920"/>
                    </a:cubicBezTo>
                    <a:cubicBezTo>
                      <a:pt x="2858" y="3920"/>
                      <a:pt x="3062" y="3774"/>
                      <a:pt x="3314" y="3774"/>
                    </a:cubicBezTo>
                    <a:cubicBezTo>
                      <a:pt x="3457" y="3774"/>
                      <a:pt x="3616" y="3821"/>
                      <a:pt x="3763" y="3968"/>
                    </a:cubicBezTo>
                    <a:cubicBezTo>
                      <a:pt x="4596" y="4896"/>
                      <a:pt x="4882" y="6063"/>
                      <a:pt x="4644" y="7278"/>
                    </a:cubicBezTo>
                    <a:lnTo>
                      <a:pt x="4596" y="7468"/>
                    </a:lnTo>
                    <a:cubicBezTo>
                      <a:pt x="4287" y="7516"/>
                      <a:pt x="3834" y="7706"/>
                      <a:pt x="3691" y="8135"/>
                    </a:cubicBezTo>
                    <a:lnTo>
                      <a:pt x="3239" y="8135"/>
                    </a:lnTo>
                    <a:cubicBezTo>
                      <a:pt x="2929" y="8135"/>
                      <a:pt x="2739" y="8469"/>
                      <a:pt x="2763" y="8802"/>
                    </a:cubicBezTo>
                    <a:lnTo>
                      <a:pt x="2810" y="9183"/>
                    </a:lnTo>
                    <a:cubicBezTo>
                      <a:pt x="2763" y="9183"/>
                      <a:pt x="2667" y="9159"/>
                      <a:pt x="2644" y="9088"/>
                    </a:cubicBezTo>
                    <a:cubicBezTo>
                      <a:pt x="2524" y="8969"/>
                      <a:pt x="2370" y="8909"/>
                      <a:pt x="2215" y="8909"/>
                    </a:cubicBezTo>
                    <a:cubicBezTo>
                      <a:pt x="2060" y="8909"/>
                      <a:pt x="1905" y="8969"/>
                      <a:pt x="1786" y="9088"/>
                    </a:cubicBezTo>
                    <a:cubicBezTo>
                      <a:pt x="1727" y="9147"/>
                      <a:pt x="1649" y="9177"/>
                      <a:pt x="1572" y="9177"/>
                    </a:cubicBezTo>
                    <a:cubicBezTo>
                      <a:pt x="1494" y="9177"/>
                      <a:pt x="1417" y="9147"/>
                      <a:pt x="1358" y="9088"/>
                    </a:cubicBezTo>
                    <a:cubicBezTo>
                      <a:pt x="1220" y="8956"/>
                      <a:pt x="1085" y="8906"/>
                      <a:pt x="959" y="8906"/>
                    </a:cubicBezTo>
                    <a:cubicBezTo>
                      <a:pt x="559" y="8906"/>
                      <a:pt x="239" y="9409"/>
                      <a:pt x="167" y="9445"/>
                    </a:cubicBezTo>
                    <a:cubicBezTo>
                      <a:pt x="48" y="9564"/>
                      <a:pt x="0" y="9731"/>
                      <a:pt x="0" y="9897"/>
                    </a:cubicBezTo>
                    <a:cubicBezTo>
                      <a:pt x="0" y="10231"/>
                      <a:pt x="286" y="10493"/>
                      <a:pt x="619" y="10493"/>
                    </a:cubicBezTo>
                    <a:lnTo>
                      <a:pt x="1381" y="10493"/>
                    </a:lnTo>
                    <a:cubicBezTo>
                      <a:pt x="1477" y="10493"/>
                      <a:pt x="1548" y="10445"/>
                      <a:pt x="1548" y="10350"/>
                    </a:cubicBezTo>
                    <a:cubicBezTo>
                      <a:pt x="1548" y="10255"/>
                      <a:pt x="1477" y="10207"/>
                      <a:pt x="1381" y="10207"/>
                    </a:cubicBezTo>
                    <a:lnTo>
                      <a:pt x="595" y="10207"/>
                    </a:lnTo>
                    <a:cubicBezTo>
                      <a:pt x="310" y="10207"/>
                      <a:pt x="191" y="9874"/>
                      <a:pt x="381" y="9683"/>
                    </a:cubicBezTo>
                    <a:cubicBezTo>
                      <a:pt x="513" y="9589"/>
                      <a:pt x="719" y="9242"/>
                      <a:pt x="941" y="9242"/>
                    </a:cubicBezTo>
                    <a:cubicBezTo>
                      <a:pt x="1000" y="9242"/>
                      <a:pt x="1060" y="9266"/>
                      <a:pt x="1119" y="9326"/>
                    </a:cubicBezTo>
                    <a:cubicBezTo>
                      <a:pt x="1238" y="9445"/>
                      <a:pt x="1393" y="9504"/>
                      <a:pt x="1548" y="9504"/>
                    </a:cubicBezTo>
                    <a:cubicBezTo>
                      <a:pt x="1703" y="9504"/>
                      <a:pt x="1858" y="9445"/>
                      <a:pt x="1977" y="9326"/>
                    </a:cubicBezTo>
                    <a:cubicBezTo>
                      <a:pt x="2036" y="9266"/>
                      <a:pt x="2114" y="9237"/>
                      <a:pt x="2191" y="9237"/>
                    </a:cubicBezTo>
                    <a:cubicBezTo>
                      <a:pt x="2268" y="9237"/>
                      <a:pt x="2346" y="9266"/>
                      <a:pt x="2405" y="9326"/>
                    </a:cubicBezTo>
                    <a:cubicBezTo>
                      <a:pt x="2526" y="9466"/>
                      <a:pt x="2697" y="9522"/>
                      <a:pt x="2847" y="9522"/>
                    </a:cubicBezTo>
                    <a:cubicBezTo>
                      <a:pt x="2875" y="9522"/>
                      <a:pt x="2903" y="9520"/>
                      <a:pt x="2929" y="9516"/>
                    </a:cubicBezTo>
                    <a:lnTo>
                      <a:pt x="3501" y="10207"/>
                    </a:lnTo>
                    <a:lnTo>
                      <a:pt x="2024" y="10207"/>
                    </a:lnTo>
                    <a:cubicBezTo>
                      <a:pt x="1929" y="10207"/>
                      <a:pt x="1858" y="10255"/>
                      <a:pt x="1858" y="10350"/>
                    </a:cubicBezTo>
                    <a:cubicBezTo>
                      <a:pt x="1858" y="10445"/>
                      <a:pt x="1929" y="10493"/>
                      <a:pt x="2024" y="10493"/>
                    </a:cubicBezTo>
                    <a:lnTo>
                      <a:pt x="10145" y="10493"/>
                    </a:lnTo>
                    <a:cubicBezTo>
                      <a:pt x="10190" y="10503"/>
                      <a:pt x="10234" y="10507"/>
                      <a:pt x="10275" y="10507"/>
                    </a:cubicBezTo>
                    <a:cubicBezTo>
                      <a:pt x="10732" y="10507"/>
                      <a:pt x="10923" y="9937"/>
                      <a:pt x="10574" y="9588"/>
                    </a:cubicBezTo>
                    <a:cubicBezTo>
                      <a:pt x="10288" y="9302"/>
                      <a:pt x="10169" y="9112"/>
                      <a:pt x="9883" y="9040"/>
                    </a:cubicBezTo>
                    <a:cubicBezTo>
                      <a:pt x="9931" y="8826"/>
                      <a:pt x="9931" y="8826"/>
                      <a:pt x="9931" y="8802"/>
                    </a:cubicBezTo>
                    <a:cubicBezTo>
                      <a:pt x="9931" y="8492"/>
                      <a:pt x="9740" y="8230"/>
                      <a:pt x="9454" y="8230"/>
                    </a:cubicBezTo>
                    <a:lnTo>
                      <a:pt x="8121" y="8230"/>
                    </a:lnTo>
                    <a:cubicBezTo>
                      <a:pt x="8216" y="8183"/>
                      <a:pt x="8288" y="8135"/>
                      <a:pt x="8383" y="8135"/>
                    </a:cubicBezTo>
                    <a:cubicBezTo>
                      <a:pt x="9859" y="7968"/>
                      <a:pt x="10717" y="6825"/>
                      <a:pt x="10717" y="5611"/>
                    </a:cubicBezTo>
                    <a:lnTo>
                      <a:pt x="10717" y="4539"/>
                    </a:lnTo>
                    <a:cubicBezTo>
                      <a:pt x="10717" y="3110"/>
                      <a:pt x="9764" y="1943"/>
                      <a:pt x="8502" y="1562"/>
                    </a:cubicBezTo>
                    <a:lnTo>
                      <a:pt x="7787" y="1348"/>
                    </a:lnTo>
                    <a:cubicBezTo>
                      <a:pt x="7775" y="1345"/>
                      <a:pt x="7762" y="1343"/>
                      <a:pt x="7750" y="1343"/>
                    </a:cubicBezTo>
                    <a:cubicBezTo>
                      <a:pt x="7674" y="1343"/>
                      <a:pt x="7618" y="1405"/>
                      <a:pt x="7597" y="1467"/>
                    </a:cubicBezTo>
                    <a:cubicBezTo>
                      <a:pt x="7549" y="1562"/>
                      <a:pt x="7621" y="1658"/>
                      <a:pt x="7716" y="1658"/>
                    </a:cubicBezTo>
                    <a:lnTo>
                      <a:pt x="8430" y="1872"/>
                    </a:lnTo>
                    <a:cubicBezTo>
                      <a:pt x="9550" y="2182"/>
                      <a:pt x="10407" y="3253"/>
                      <a:pt x="10407" y="4515"/>
                    </a:cubicBezTo>
                    <a:lnTo>
                      <a:pt x="10407" y="5587"/>
                    </a:lnTo>
                    <a:cubicBezTo>
                      <a:pt x="10407" y="6635"/>
                      <a:pt x="9669" y="7635"/>
                      <a:pt x="8359" y="7778"/>
                    </a:cubicBezTo>
                    <a:cubicBezTo>
                      <a:pt x="8097" y="7826"/>
                      <a:pt x="7811" y="7968"/>
                      <a:pt x="7645" y="8183"/>
                    </a:cubicBezTo>
                    <a:lnTo>
                      <a:pt x="6192" y="8183"/>
                    </a:lnTo>
                    <a:cubicBezTo>
                      <a:pt x="6239" y="8064"/>
                      <a:pt x="6311" y="7968"/>
                      <a:pt x="6382" y="7873"/>
                    </a:cubicBezTo>
                    <a:cubicBezTo>
                      <a:pt x="6621" y="7587"/>
                      <a:pt x="6692" y="7183"/>
                      <a:pt x="6549" y="6825"/>
                    </a:cubicBezTo>
                    <a:cubicBezTo>
                      <a:pt x="6335" y="6301"/>
                      <a:pt x="6239" y="5611"/>
                      <a:pt x="6239" y="5611"/>
                    </a:cubicBezTo>
                    <a:cubicBezTo>
                      <a:pt x="6239" y="5516"/>
                      <a:pt x="6144" y="5468"/>
                      <a:pt x="6073" y="5468"/>
                    </a:cubicBezTo>
                    <a:cubicBezTo>
                      <a:pt x="5978" y="5468"/>
                      <a:pt x="5906" y="5563"/>
                      <a:pt x="5906" y="5635"/>
                    </a:cubicBezTo>
                    <a:cubicBezTo>
                      <a:pt x="5906" y="5682"/>
                      <a:pt x="6001" y="6397"/>
                      <a:pt x="6216" y="6944"/>
                    </a:cubicBezTo>
                    <a:cubicBezTo>
                      <a:pt x="6311" y="7206"/>
                      <a:pt x="6263" y="7492"/>
                      <a:pt x="6120" y="7706"/>
                    </a:cubicBezTo>
                    <a:cubicBezTo>
                      <a:pt x="6001" y="7849"/>
                      <a:pt x="5882" y="8016"/>
                      <a:pt x="5835" y="8207"/>
                    </a:cubicBezTo>
                    <a:lnTo>
                      <a:pt x="3977" y="8207"/>
                    </a:lnTo>
                    <a:cubicBezTo>
                      <a:pt x="4191" y="7849"/>
                      <a:pt x="4668" y="7826"/>
                      <a:pt x="4692" y="7826"/>
                    </a:cubicBezTo>
                    <a:cubicBezTo>
                      <a:pt x="4787" y="7826"/>
                      <a:pt x="4834" y="7754"/>
                      <a:pt x="4834" y="7659"/>
                    </a:cubicBezTo>
                    <a:cubicBezTo>
                      <a:pt x="4834" y="7397"/>
                      <a:pt x="5477" y="5468"/>
                      <a:pt x="3953" y="3801"/>
                    </a:cubicBezTo>
                    <a:cubicBezTo>
                      <a:pt x="3726" y="3564"/>
                      <a:pt x="3481" y="3491"/>
                      <a:pt x="3265" y="3491"/>
                    </a:cubicBezTo>
                    <a:cubicBezTo>
                      <a:pt x="2916" y="3491"/>
                      <a:pt x="2644" y="3682"/>
                      <a:pt x="2644" y="3682"/>
                    </a:cubicBezTo>
                    <a:cubicBezTo>
                      <a:pt x="2312" y="3874"/>
                      <a:pt x="2005" y="3900"/>
                      <a:pt x="1828" y="3900"/>
                    </a:cubicBezTo>
                    <a:cubicBezTo>
                      <a:pt x="1764" y="3900"/>
                      <a:pt x="1716" y="3896"/>
                      <a:pt x="1691" y="3896"/>
                    </a:cubicBezTo>
                    <a:cubicBezTo>
                      <a:pt x="1143" y="3896"/>
                      <a:pt x="857" y="3610"/>
                      <a:pt x="524" y="3444"/>
                    </a:cubicBezTo>
                    <a:cubicBezTo>
                      <a:pt x="476" y="3420"/>
                      <a:pt x="429" y="3372"/>
                      <a:pt x="405" y="3325"/>
                    </a:cubicBezTo>
                    <a:cubicBezTo>
                      <a:pt x="476" y="3253"/>
                      <a:pt x="1143" y="3110"/>
                      <a:pt x="905" y="2253"/>
                    </a:cubicBezTo>
                    <a:cubicBezTo>
                      <a:pt x="1381" y="1920"/>
                      <a:pt x="1453" y="1062"/>
                      <a:pt x="2382" y="1038"/>
                    </a:cubicBezTo>
                    <a:cubicBezTo>
                      <a:pt x="2453" y="1038"/>
                      <a:pt x="2548" y="943"/>
                      <a:pt x="2524" y="848"/>
                    </a:cubicBezTo>
                    <a:cubicBezTo>
                      <a:pt x="2460" y="475"/>
                      <a:pt x="2702" y="312"/>
                      <a:pt x="2957" y="312"/>
                    </a:cubicBezTo>
                    <a:cubicBezTo>
                      <a:pt x="3270" y="312"/>
                      <a:pt x="3603" y="559"/>
                      <a:pt x="3406" y="967"/>
                    </a:cubicBezTo>
                    <a:cubicBezTo>
                      <a:pt x="3358" y="1062"/>
                      <a:pt x="3406" y="1181"/>
                      <a:pt x="3525" y="1181"/>
                    </a:cubicBezTo>
                    <a:cubicBezTo>
                      <a:pt x="3652" y="1203"/>
                      <a:pt x="3768" y="1211"/>
                      <a:pt x="3877" y="1211"/>
                    </a:cubicBezTo>
                    <a:cubicBezTo>
                      <a:pt x="4444" y="1211"/>
                      <a:pt x="4801" y="972"/>
                      <a:pt x="5319" y="972"/>
                    </a:cubicBezTo>
                    <a:cubicBezTo>
                      <a:pt x="5486" y="972"/>
                      <a:pt x="5670" y="996"/>
                      <a:pt x="5882" y="1062"/>
                    </a:cubicBezTo>
                    <a:cubicBezTo>
                      <a:pt x="6692" y="1300"/>
                      <a:pt x="6454" y="1229"/>
                      <a:pt x="7049" y="1419"/>
                    </a:cubicBezTo>
                    <a:cubicBezTo>
                      <a:pt x="7066" y="1424"/>
                      <a:pt x="7081" y="1426"/>
                      <a:pt x="7096" y="1426"/>
                    </a:cubicBezTo>
                    <a:cubicBezTo>
                      <a:pt x="7168" y="1426"/>
                      <a:pt x="7224" y="1379"/>
                      <a:pt x="7264" y="1300"/>
                    </a:cubicBezTo>
                    <a:cubicBezTo>
                      <a:pt x="7287" y="1205"/>
                      <a:pt x="7216" y="1110"/>
                      <a:pt x="7144" y="1110"/>
                    </a:cubicBezTo>
                    <a:cubicBezTo>
                      <a:pt x="6549" y="943"/>
                      <a:pt x="6811" y="1038"/>
                      <a:pt x="6001" y="800"/>
                    </a:cubicBezTo>
                    <a:cubicBezTo>
                      <a:pt x="5741" y="723"/>
                      <a:pt x="5520" y="695"/>
                      <a:pt x="5325" y="695"/>
                    </a:cubicBezTo>
                    <a:cubicBezTo>
                      <a:pt x="4770" y="695"/>
                      <a:pt x="4413" y="923"/>
                      <a:pt x="3915" y="923"/>
                    </a:cubicBezTo>
                    <a:cubicBezTo>
                      <a:pt x="3881" y="923"/>
                      <a:pt x="3846" y="922"/>
                      <a:pt x="3810" y="919"/>
                    </a:cubicBezTo>
                    <a:cubicBezTo>
                      <a:pt x="3903" y="403"/>
                      <a:pt x="3495" y="1"/>
                      <a:pt x="30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3246;p67"/>
          <p:cNvGrpSpPr/>
          <p:nvPr/>
        </p:nvGrpSpPr>
        <p:grpSpPr>
          <a:xfrm>
            <a:off x="755576" y="3435846"/>
            <a:ext cx="720080" cy="567062"/>
            <a:chOff x="8613620" y="1790507"/>
            <a:chExt cx="504210" cy="487886"/>
          </a:xfrm>
        </p:grpSpPr>
        <p:sp>
          <p:nvSpPr>
            <p:cNvPr id="81" name="Google Shape;3247;p67"/>
            <p:cNvSpPr/>
            <p:nvPr/>
          </p:nvSpPr>
          <p:spPr>
            <a:xfrm>
              <a:off x="8613620" y="1790507"/>
              <a:ext cx="504210" cy="487886"/>
            </a:xfrm>
            <a:custGeom>
              <a:avLst/>
              <a:gdLst/>
              <a:ahLst/>
              <a:cxnLst/>
              <a:rect l="l" t="t" r="r" b="b"/>
              <a:pathLst>
                <a:path w="11027" h="10670" extrusionOk="0">
                  <a:moveTo>
                    <a:pt x="6621" y="4501"/>
                  </a:moveTo>
                  <a:cubicBezTo>
                    <a:pt x="6763" y="4549"/>
                    <a:pt x="6930" y="4644"/>
                    <a:pt x="6978" y="4811"/>
                  </a:cubicBezTo>
                  <a:cubicBezTo>
                    <a:pt x="7049" y="4954"/>
                    <a:pt x="7073" y="5120"/>
                    <a:pt x="7097" y="5311"/>
                  </a:cubicBezTo>
                  <a:lnTo>
                    <a:pt x="6621" y="5311"/>
                  </a:lnTo>
                  <a:cubicBezTo>
                    <a:pt x="6597" y="5192"/>
                    <a:pt x="6525" y="5073"/>
                    <a:pt x="6406" y="4977"/>
                  </a:cubicBezTo>
                  <a:cubicBezTo>
                    <a:pt x="6525" y="4858"/>
                    <a:pt x="6621" y="4716"/>
                    <a:pt x="6621" y="4501"/>
                  </a:cubicBezTo>
                  <a:close/>
                  <a:moveTo>
                    <a:pt x="3656" y="0"/>
                  </a:moveTo>
                  <a:cubicBezTo>
                    <a:pt x="3477" y="0"/>
                    <a:pt x="3298" y="48"/>
                    <a:pt x="3144" y="143"/>
                  </a:cubicBezTo>
                  <a:cubicBezTo>
                    <a:pt x="3096" y="167"/>
                    <a:pt x="3042" y="179"/>
                    <a:pt x="2986" y="179"/>
                  </a:cubicBezTo>
                  <a:cubicBezTo>
                    <a:pt x="2929" y="179"/>
                    <a:pt x="2870" y="167"/>
                    <a:pt x="2810" y="143"/>
                  </a:cubicBezTo>
                  <a:cubicBezTo>
                    <a:pt x="2651" y="56"/>
                    <a:pt x="2472" y="13"/>
                    <a:pt x="2293" y="13"/>
                  </a:cubicBezTo>
                  <a:cubicBezTo>
                    <a:pt x="1934" y="13"/>
                    <a:pt x="1580" y="183"/>
                    <a:pt x="1405" y="500"/>
                  </a:cubicBezTo>
                  <a:cubicBezTo>
                    <a:pt x="1358" y="619"/>
                    <a:pt x="1262" y="667"/>
                    <a:pt x="1143" y="739"/>
                  </a:cubicBezTo>
                  <a:cubicBezTo>
                    <a:pt x="596" y="1000"/>
                    <a:pt x="453" y="1667"/>
                    <a:pt x="810" y="2144"/>
                  </a:cubicBezTo>
                  <a:cubicBezTo>
                    <a:pt x="929" y="2286"/>
                    <a:pt x="953" y="2429"/>
                    <a:pt x="953" y="2620"/>
                  </a:cubicBezTo>
                  <a:cubicBezTo>
                    <a:pt x="929" y="3096"/>
                    <a:pt x="1262" y="3477"/>
                    <a:pt x="1715" y="3596"/>
                  </a:cubicBezTo>
                  <a:cubicBezTo>
                    <a:pt x="1977" y="3644"/>
                    <a:pt x="2143" y="3763"/>
                    <a:pt x="2310" y="3930"/>
                  </a:cubicBezTo>
                  <a:lnTo>
                    <a:pt x="2191" y="3930"/>
                  </a:lnTo>
                  <a:cubicBezTo>
                    <a:pt x="1620" y="3930"/>
                    <a:pt x="1310" y="4644"/>
                    <a:pt x="1762" y="5025"/>
                  </a:cubicBezTo>
                  <a:cubicBezTo>
                    <a:pt x="1405" y="5358"/>
                    <a:pt x="1524" y="5906"/>
                    <a:pt x="1953" y="6073"/>
                  </a:cubicBezTo>
                  <a:cubicBezTo>
                    <a:pt x="1548" y="8264"/>
                    <a:pt x="453" y="9526"/>
                    <a:pt x="214" y="9931"/>
                  </a:cubicBezTo>
                  <a:cubicBezTo>
                    <a:pt x="0" y="10240"/>
                    <a:pt x="262" y="10669"/>
                    <a:pt x="596" y="10669"/>
                  </a:cubicBezTo>
                  <a:lnTo>
                    <a:pt x="2191" y="10669"/>
                  </a:lnTo>
                  <a:cubicBezTo>
                    <a:pt x="2263" y="10669"/>
                    <a:pt x="2334" y="10621"/>
                    <a:pt x="2334" y="10526"/>
                  </a:cubicBezTo>
                  <a:lnTo>
                    <a:pt x="2691" y="10526"/>
                  </a:lnTo>
                  <a:cubicBezTo>
                    <a:pt x="2691" y="10621"/>
                    <a:pt x="2739" y="10669"/>
                    <a:pt x="2834" y="10669"/>
                  </a:cubicBezTo>
                  <a:lnTo>
                    <a:pt x="10407" y="10669"/>
                  </a:lnTo>
                  <a:cubicBezTo>
                    <a:pt x="10788" y="10645"/>
                    <a:pt x="11026" y="10264"/>
                    <a:pt x="10860" y="9955"/>
                  </a:cubicBezTo>
                  <a:cubicBezTo>
                    <a:pt x="10264" y="8931"/>
                    <a:pt x="9883" y="7764"/>
                    <a:pt x="9836" y="6549"/>
                  </a:cubicBezTo>
                  <a:cubicBezTo>
                    <a:pt x="10502" y="6311"/>
                    <a:pt x="10336" y="5311"/>
                    <a:pt x="9621" y="5311"/>
                  </a:cubicBezTo>
                  <a:lnTo>
                    <a:pt x="9193" y="5311"/>
                  </a:lnTo>
                  <a:cubicBezTo>
                    <a:pt x="9288" y="5073"/>
                    <a:pt x="9502" y="4858"/>
                    <a:pt x="9812" y="4787"/>
                  </a:cubicBezTo>
                  <a:cubicBezTo>
                    <a:pt x="10645" y="4454"/>
                    <a:pt x="10669" y="3239"/>
                    <a:pt x="9693" y="3001"/>
                  </a:cubicBezTo>
                  <a:cubicBezTo>
                    <a:pt x="9502" y="2929"/>
                    <a:pt x="9478" y="2810"/>
                    <a:pt x="9383" y="2739"/>
                  </a:cubicBezTo>
                  <a:cubicBezTo>
                    <a:pt x="9359" y="2667"/>
                    <a:pt x="9359" y="2620"/>
                    <a:pt x="9383" y="2572"/>
                  </a:cubicBezTo>
                  <a:cubicBezTo>
                    <a:pt x="9836" y="2024"/>
                    <a:pt x="9478" y="1120"/>
                    <a:pt x="8645" y="1096"/>
                  </a:cubicBezTo>
                  <a:cubicBezTo>
                    <a:pt x="8621" y="1096"/>
                    <a:pt x="8597" y="1048"/>
                    <a:pt x="8597" y="1048"/>
                  </a:cubicBezTo>
                  <a:cubicBezTo>
                    <a:pt x="8550" y="643"/>
                    <a:pt x="8216" y="310"/>
                    <a:pt x="7573" y="310"/>
                  </a:cubicBezTo>
                  <a:cubicBezTo>
                    <a:pt x="7406" y="310"/>
                    <a:pt x="7216" y="381"/>
                    <a:pt x="7073" y="453"/>
                  </a:cubicBezTo>
                  <a:cubicBezTo>
                    <a:pt x="7025" y="488"/>
                    <a:pt x="6972" y="506"/>
                    <a:pt x="6915" y="506"/>
                  </a:cubicBezTo>
                  <a:cubicBezTo>
                    <a:pt x="6859" y="506"/>
                    <a:pt x="6799" y="488"/>
                    <a:pt x="6740" y="453"/>
                  </a:cubicBezTo>
                  <a:cubicBezTo>
                    <a:pt x="6569" y="384"/>
                    <a:pt x="6386" y="328"/>
                    <a:pt x="6209" y="328"/>
                  </a:cubicBezTo>
                  <a:cubicBezTo>
                    <a:pt x="6138" y="328"/>
                    <a:pt x="6069" y="337"/>
                    <a:pt x="6001" y="357"/>
                  </a:cubicBezTo>
                  <a:cubicBezTo>
                    <a:pt x="5978" y="363"/>
                    <a:pt x="5954" y="366"/>
                    <a:pt x="5930" y="366"/>
                  </a:cubicBezTo>
                  <a:cubicBezTo>
                    <a:pt x="5859" y="366"/>
                    <a:pt x="5787" y="340"/>
                    <a:pt x="5716" y="286"/>
                  </a:cubicBezTo>
                  <a:cubicBezTo>
                    <a:pt x="5528" y="113"/>
                    <a:pt x="5271" y="19"/>
                    <a:pt x="5007" y="19"/>
                  </a:cubicBezTo>
                  <a:cubicBezTo>
                    <a:pt x="4835" y="19"/>
                    <a:pt x="4661" y="59"/>
                    <a:pt x="4501" y="143"/>
                  </a:cubicBezTo>
                  <a:cubicBezTo>
                    <a:pt x="4465" y="167"/>
                    <a:pt x="4412" y="179"/>
                    <a:pt x="4352" y="179"/>
                  </a:cubicBezTo>
                  <a:cubicBezTo>
                    <a:pt x="4293" y="179"/>
                    <a:pt x="4227" y="167"/>
                    <a:pt x="4168" y="143"/>
                  </a:cubicBezTo>
                  <a:cubicBezTo>
                    <a:pt x="4013" y="48"/>
                    <a:pt x="3834" y="0"/>
                    <a:pt x="3656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3248;p67"/>
            <p:cNvGrpSpPr/>
            <p:nvPr/>
          </p:nvGrpSpPr>
          <p:grpSpPr>
            <a:xfrm>
              <a:off x="8647854" y="1815399"/>
              <a:ext cx="443616" cy="429656"/>
              <a:chOff x="8647854" y="1815399"/>
              <a:chExt cx="443616" cy="429656"/>
            </a:xfrm>
          </p:grpSpPr>
          <p:sp>
            <p:nvSpPr>
              <p:cNvPr id="83" name="Google Shape;3249;p67"/>
              <p:cNvSpPr/>
              <p:nvPr/>
            </p:nvSpPr>
            <p:spPr>
              <a:xfrm>
                <a:off x="8702446" y="1819663"/>
                <a:ext cx="358369" cy="273081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6788" extrusionOk="0">
                    <a:moveTo>
                      <a:pt x="3692" y="0"/>
                    </a:moveTo>
                    <a:cubicBezTo>
                      <a:pt x="3501" y="0"/>
                      <a:pt x="3358" y="48"/>
                      <a:pt x="3239" y="119"/>
                    </a:cubicBezTo>
                    <a:cubicBezTo>
                      <a:pt x="3192" y="143"/>
                      <a:pt x="3144" y="167"/>
                      <a:pt x="3096" y="167"/>
                    </a:cubicBezTo>
                    <a:cubicBezTo>
                      <a:pt x="3096" y="167"/>
                      <a:pt x="1" y="2667"/>
                      <a:pt x="3978" y="4596"/>
                    </a:cubicBezTo>
                    <a:lnTo>
                      <a:pt x="4978" y="4239"/>
                    </a:lnTo>
                    <a:lnTo>
                      <a:pt x="5216" y="4239"/>
                    </a:lnTo>
                    <a:cubicBezTo>
                      <a:pt x="5454" y="4239"/>
                      <a:pt x="5692" y="4406"/>
                      <a:pt x="5764" y="4644"/>
                    </a:cubicBezTo>
                    <a:cubicBezTo>
                      <a:pt x="6073" y="5430"/>
                      <a:pt x="5859" y="6787"/>
                      <a:pt x="5859" y="6787"/>
                    </a:cubicBezTo>
                    <a:lnTo>
                      <a:pt x="7550" y="6787"/>
                    </a:lnTo>
                    <a:cubicBezTo>
                      <a:pt x="7407" y="6097"/>
                      <a:pt x="7526" y="5573"/>
                      <a:pt x="7669" y="5168"/>
                    </a:cubicBezTo>
                    <a:cubicBezTo>
                      <a:pt x="7788" y="4834"/>
                      <a:pt x="8050" y="4596"/>
                      <a:pt x="8383" y="4477"/>
                    </a:cubicBezTo>
                    <a:cubicBezTo>
                      <a:pt x="8693" y="4382"/>
                      <a:pt x="8907" y="4096"/>
                      <a:pt x="8907" y="3787"/>
                    </a:cubicBezTo>
                    <a:cubicBezTo>
                      <a:pt x="8907" y="3263"/>
                      <a:pt x="8550" y="3096"/>
                      <a:pt x="8336" y="3001"/>
                    </a:cubicBezTo>
                    <a:cubicBezTo>
                      <a:pt x="8193" y="2977"/>
                      <a:pt x="8074" y="2882"/>
                      <a:pt x="8002" y="2763"/>
                    </a:cubicBezTo>
                    <a:cubicBezTo>
                      <a:pt x="7978" y="2739"/>
                      <a:pt x="7978" y="2691"/>
                      <a:pt x="7955" y="2667"/>
                    </a:cubicBezTo>
                    <a:cubicBezTo>
                      <a:pt x="7883" y="2572"/>
                      <a:pt x="7859" y="2429"/>
                      <a:pt x="7955" y="2334"/>
                    </a:cubicBezTo>
                    <a:cubicBezTo>
                      <a:pt x="8074" y="2167"/>
                      <a:pt x="8121" y="1905"/>
                      <a:pt x="8074" y="1667"/>
                    </a:cubicBezTo>
                    <a:cubicBezTo>
                      <a:pt x="7978" y="1334"/>
                      <a:pt x="7645" y="1119"/>
                      <a:pt x="7288" y="1096"/>
                    </a:cubicBezTo>
                    <a:cubicBezTo>
                      <a:pt x="7240" y="1096"/>
                      <a:pt x="7169" y="1072"/>
                      <a:pt x="7145" y="1024"/>
                    </a:cubicBezTo>
                    <a:cubicBezTo>
                      <a:pt x="7121" y="1000"/>
                      <a:pt x="7073" y="977"/>
                      <a:pt x="7073" y="905"/>
                    </a:cubicBezTo>
                    <a:cubicBezTo>
                      <a:pt x="7050" y="667"/>
                      <a:pt x="6907" y="310"/>
                      <a:pt x="6216" y="310"/>
                    </a:cubicBezTo>
                    <a:cubicBezTo>
                      <a:pt x="6049" y="310"/>
                      <a:pt x="5883" y="381"/>
                      <a:pt x="5764" y="429"/>
                    </a:cubicBezTo>
                    <a:cubicBezTo>
                      <a:pt x="5692" y="476"/>
                      <a:pt x="5615" y="500"/>
                      <a:pt x="5534" y="500"/>
                    </a:cubicBezTo>
                    <a:cubicBezTo>
                      <a:pt x="5454" y="500"/>
                      <a:pt x="5371" y="476"/>
                      <a:pt x="5287" y="429"/>
                    </a:cubicBezTo>
                    <a:cubicBezTo>
                      <a:pt x="5145" y="357"/>
                      <a:pt x="5002" y="310"/>
                      <a:pt x="4859" y="310"/>
                    </a:cubicBezTo>
                    <a:cubicBezTo>
                      <a:pt x="4787" y="310"/>
                      <a:pt x="4740" y="357"/>
                      <a:pt x="4668" y="357"/>
                    </a:cubicBezTo>
                    <a:cubicBezTo>
                      <a:pt x="4648" y="361"/>
                      <a:pt x="4626" y="363"/>
                      <a:pt x="4603" y="363"/>
                    </a:cubicBezTo>
                    <a:cubicBezTo>
                      <a:pt x="4494" y="363"/>
                      <a:pt x="4366" y="317"/>
                      <a:pt x="4287" y="238"/>
                    </a:cubicBezTo>
                    <a:cubicBezTo>
                      <a:pt x="4144" y="95"/>
                      <a:pt x="3930" y="0"/>
                      <a:pt x="3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250;p67"/>
              <p:cNvSpPr/>
              <p:nvPr/>
            </p:nvSpPr>
            <p:spPr>
              <a:xfrm>
                <a:off x="8680400" y="1819663"/>
                <a:ext cx="182081" cy="215593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5359" extrusionOk="0">
                    <a:moveTo>
                      <a:pt x="1525" y="0"/>
                    </a:moveTo>
                    <a:cubicBezTo>
                      <a:pt x="1192" y="0"/>
                      <a:pt x="930" y="167"/>
                      <a:pt x="787" y="405"/>
                    </a:cubicBezTo>
                    <a:cubicBezTo>
                      <a:pt x="715" y="524"/>
                      <a:pt x="596" y="643"/>
                      <a:pt x="453" y="715"/>
                    </a:cubicBezTo>
                    <a:cubicBezTo>
                      <a:pt x="191" y="834"/>
                      <a:pt x="1" y="1096"/>
                      <a:pt x="1" y="1405"/>
                    </a:cubicBezTo>
                    <a:cubicBezTo>
                      <a:pt x="1" y="1572"/>
                      <a:pt x="72" y="1762"/>
                      <a:pt x="144" y="1881"/>
                    </a:cubicBezTo>
                    <a:cubicBezTo>
                      <a:pt x="263" y="2024"/>
                      <a:pt x="358" y="2239"/>
                      <a:pt x="334" y="2429"/>
                    </a:cubicBezTo>
                    <a:lnTo>
                      <a:pt x="334" y="2501"/>
                    </a:lnTo>
                    <a:cubicBezTo>
                      <a:pt x="334" y="2882"/>
                      <a:pt x="644" y="3191"/>
                      <a:pt x="1001" y="3263"/>
                    </a:cubicBezTo>
                    <a:cubicBezTo>
                      <a:pt x="1192" y="3334"/>
                      <a:pt x="1406" y="3429"/>
                      <a:pt x="1549" y="3572"/>
                    </a:cubicBezTo>
                    <a:cubicBezTo>
                      <a:pt x="1858" y="3858"/>
                      <a:pt x="2263" y="4430"/>
                      <a:pt x="2358" y="5358"/>
                    </a:cubicBezTo>
                    <a:lnTo>
                      <a:pt x="4526" y="4620"/>
                    </a:lnTo>
                    <a:cubicBezTo>
                      <a:pt x="3049" y="3001"/>
                      <a:pt x="3311" y="1191"/>
                      <a:pt x="3668" y="167"/>
                    </a:cubicBezTo>
                    <a:lnTo>
                      <a:pt x="3668" y="167"/>
                    </a:lnTo>
                    <a:cubicBezTo>
                      <a:pt x="3633" y="181"/>
                      <a:pt x="3599" y="187"/>
                      <a:pt x="3564" y="187"/>
                    </a:cubicBezTo>
                    <a:cubicBezTo>
                      <a:pt x="3481" y="187"/>
                      <a:pt x="3402" y="153"/>
                      <a:pt x="3335" y="119"/>
                    </a:cubicBezTo>
                    <a:cubicBezTo>
                      <a:pt x="3192" y="24"/>
                      <a:pt x="3049" y="0"/>
                      <a:pt x="2906" y="0"/>
                    </a:cubicBezTo>
                    <a:cubicBezTo>
                      <a:pt x="2716" y="0"/>
                      <a:pt x="2573" y="48"/>
                      <a:pt x="2454" y="119"/>
                    </a:cubicBezTo>
                    <a:cubicBezTo>
                      <a:pt x="2382" y="167"/>
                      <a:pt x="2299" y="191"/>
                      <a:pt x="2216" y="191"/>
                    </a:cubicBezTo>
                    <a:cubicBezTo>
                      <a:pt x="2132" y="191"/>
                      <a:pt x="2049" y="167"/>
                      <a:pt x="1977" y="119"/>
                    </a:cubicBezTo>
                    <a:cubicBezTo>
                      <a:pt x="1835" y="24"/>
                      <a:pt x="1668" y="0"/>
                      <a:pt x="15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251;p67"/>
              <p:cNvSpPr/>
              <p:nvPr/>
            </p:nvSpPr>
            <p:spPr>
              <a:xfrm>
                <a:off x="8830820" y="2054365"/>
                <a:ext cx="253932" cy="184012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4574" extrusionOk="0">
                    <a:moveTo>
                      <a:pt x="1144" y="1"/>
                    </a:moveTo>
                    <a:lnTo>
                      <a:pt x="1144" y="72"/>
                    </a:lnTo>
                    <a:cubicBezTo>
                      <a:pt x="1144" y="1477"/>
                      <a:pt x="787" y="2882"/>
                      <a:pt x="120" y="4097"/>
                    </a:cubicBezTo>
                    <a:cubicBezTo>
                      <a:pt x="1" y="4311"/>
                      <a:pt x="144" y="4573"/>
                      <a:pt x="382" y="4573"/>
                    </a:cubicBezTo>
                    <a:lnTo>
                      <a:pt x="5907" y="4573"/>
                    </a:lnTo>
                    <a:cubicBezTo>
                      <a:pt x="6145" y="4573"/>
                      <a:pt x="6312" y="4311"/>
                      <a:pt x="6192" y="4097"/>
                    </a:cubicBezTo>
                    <a:cubicBezTo>
                      <a:pt x="5502" y="2882"/>
                      <a:pt x="5145" y="1477"/>
                      <a:pt x="5145" y="72"/>
                    </a:cubicBezTo>
                    <a:lnTo>
                      <a:pt x="51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252;p67"/>
              <p:cNvSpPr/>
              <p:nvPr/>
            </p:nvSpPr>
            <p:spPr>
              <a:xfrm>
                <a:off x="8828929" y="2054365"/>
                <a:ext cx="166713" cy="184012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4574" extrusionOk="0">
                    <a:moveTo>
                      <a:pt x="1167" y="1"/>
                    </a:moveTo>
                    <a:lnTo>
                      <a:pt x="1167" y="72"/>
                    </a:lnTo>
                    <a:cubicBezTo>
                      <a:pt x="1167" y="1477"/>
                      <a:pt x="810" y="2882"/>
                      <a:pt x="119" y="4097"/>
                    </a:cubicBezTo>
                    <a:cubicBezTo>
                      <a:pt x="0" y="4311"/>
                      <a:pt x="167" y="4573"/>
                      <a:pt x="405" y="4573"/>
                    </a:cubicBezTo>
                    <a:lnTo>
                      <a:pt x="4049" y="4573"/>
                    </a:lnTo>
                    <a:cubicBezTo>
                      <a:pt x="4144" y="4287"/>
                      <a:pt x="4120" y="3978"/>
                      <a:pt x="3929" y="3716"/>
                    </a:cubicBezTo>
                    <a:lnTo>
                      <a:pt x="3453" y="3001"/>
                    </a:lnTo>
                    <a:cubicBezTo>
                      <a:pt x="2834" y="2073"/>
                      <a:pt x="2453" y="1072"/>
                      <a:pt x="2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253;p67"/>
              <p:cNvSpPr/>
              <p:nvPr/>
            </p:nvSpPr>
            <p:spPr>
              <a:xfrm>
                <a:off x="8870124" y="2035216"/>
                <a:ext cx="183972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953" extrusionOk="0">
                    <a:moveTo>
                      <a:pt x="476" y="0"/>
                    </a:moveTo>
                    <a:cubicBezTo>
                      <a:pt x="357" y="0"/>
                      <a:pt x="238" y="48"/>
                      <a:pt x="143" y="143"/>
                    </a:cubicBezTo>
                    <a:cubicBezTo>
                      <a:pt x="48" y="239"/>
                      <a:pt x="0" y="358"/>
                      <a:pt x="0" y="477"/>
                    </a:cubicBezTo>
                    <a:cubicBezTo>
                      <a:pt x="0" y="739"/>
                      <a:pt x="191" y="953"/>
                      <a:pt x="476" y="953"/>
                    </a:cubicBezTo>
                    <a:lnTo>
                      <a:pt x="4096" y="953"/>
                    </a:lnTo>
                    <a:cubicBezTo>
                      <a:pt x="4215" y="953"/>
                      <a:pt x="4334" y="882"/>
                      <a:pt x="4430" y="810"/>
                    </a:cubicBezTo>
                    <a:cubicBezTo>
                      <a:pt x="4525" y="715"/>
                      <a:pt x="4572" y="596"/>
                      <a:pt x="4572" y="477"/>
                    </a:cubicBezTo>
                    <a:cubicBezTo>
                      <a:pt x="4572" y="215"/>
                      <a:pt x="4382" y="0"/>
                      <a:pt x="4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254;p67"/>
              <p:cNvSpPr/>
              <p:nvPr/>
            </p:nvSpPr>
            <p:spPr>
              <a:xfrm>
                <a:off x="8871050" y="2035216"/>
                <a:ext cx="53707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3" extrusionOk="0">
                    <a:moveTo>
                      <a:pt x="477" y="0"/>
                    </a:moveTo>
                    <a:cubicBezTo>
                      <a:pt x="358" y="0"/>
                      <a:pt x="239" y="48"/>
                      <a:pt x="144" y="143"/>
                    </a:cubicBezTo>
                    <a:cubicBezTo>
                      <a:pt x="72" y="239"/>
                      <a:pt x="1" y="358"/>
                      <a:pt x="1" y="477"/>
                    </a:cubicBezTo>
                    <a:cubicBezTo>
                      <a:pt x="1" y="739"/>
                      <a:pt x="215" y="953"/>
                      <a:pt x="477" y="953"/>
                    </a:cubicBezTo>
                    <a:lnTo>
                      <a:pt x="1335" y="953"/>
                    </a:lnTo>
                    <a:cubicBezTo>
                      <a:pt x="1263" y="643"/>
                      <a:pt x="1192" y="334"/>
                      <a:pt x="1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255;p67"/>
              <p:cNvSpPr/>
              <p:nvPr/>
            </p:nvSpPr>
            <p:spPr>
              <a:xfrm>
                <a:off x="8682331" y="2003595"/>
                <a:ext cx="290340" cy="234782"/>
              </a:xfrm>
              <a:custGeom>
                <a:avLst/>
                <a:gdLst/>
                <a:ahLst/>
                <a:cxnLst/>
                <a:rect l="l" t="t" r="r" b="b"/>
                <a:pathLst>
                  <a:path w="7217" h="5836" extrusionOk="0">
                    <a:moveTo>
                      <a:pt x="2382" y="1"/>
                    </a:moveTo>
                    <a:cubicBezTo>
                      <a:pt x="0" y="4882"/>
                      <a:pt x="3501" y="5835"/>
                      <a:pt x="3501" y="5835"/>
                    </a:cubicBezTo>
                    <a:lnTo>
                      <a:pt x="6811" y="5835"/>
                    </a:lnTo>
                    <a:cubicBezTo>
                      <a:pt x="7073" y="5835"/>
                      <a:pt x="7216" y="5549"/>
                      <a:pt x="7073" y="5335"/>
                    </a:cubicBezTo>
                    <a:lnTo>
                      <a:pt x="6597" y="4620"/>
                    </a:lnTo>
                    <a:cubicBezTo>
                      <a:pt x="6145" y="3930"/>
                      <a:pt x="5787" y="3192"/>
                      <a:pt x="5549" y="2430"/>
                    </a:cubicBezTo>
                    <a:cubicBezTo>
                      <a:pt x="5311" y="1644"/>
                      <a:pt x="5192" y="834"/>
                      <a:pt x="51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256;p67"/>
              <p:cNvSpPr/>
              <p:nvPr/>
            </p:nvSpPr>
            <p:spPr>
              <a:xfrm>
                <a:off x="8659319" y="2005526"/>
                <a:ext cx="164822" cy="232851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5788" extrusionOk="0">
                    <a:moveTo>
                      <a:pt x="2001" y="0"/>
                    </a:moveTo>
                    <a:cubicBezTo>
                      <a:pt x="2001" y="1620"/>
                      <a:pt x="1525" y="3239"/>
                      <a:pt x="596" y="4596"/>
                    </a:cubicBezTo>
                    <a:lnTo>
                      <a:pt x="120" y="5311"/>
                    </a:lnTo>
                    <a:cubicBezTo>
                      <a:pt x="1" y="5525"/>
                      <a:pt x="144" y="5787"/>
                      <a:pt x="382" y="5787"/>
                    </a:cubicBezTo>
                    <a:lnTo>
                      <a:pt x="4097" y="5787"/>
                    </a:lnTo>
                    <a:cubicBezTo>
                      <a:pt x="2597" y="3620"/>
                      <a:pt x="2716" y="1262"/>
                      <a:pt x="29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257;p67"/>
              <p:cNvSpPr/>
              <p:nvPr/>
            </p:nvSpPr>
            <p:spPr>
              <a:xfrm>
                <a:off x="8781015" y="2082164"/>
                <a:ext cx="73822" cy="44454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105" extrusionOk="0">
                    <a:moveTo>
                      <a:pt x="929" y="0"/>
                    </a:moveTo>
                    <a:cubicBezTo>
                      <a:pt x="691" y="0"/>
                      <a:pt x="477" y="24"/>
                      <a:pt x="239" y="119"/>
                    </a:cubicBezTo>
                    <a:cubicBezTo>
                      <a:pt x="72" y="143"/>
                      <a:pt x="0" y="238"/>
                      <a:pt x="0" y="357"/>
                    </a:cubicBezTo>
                    <a:cubicBezTo>
                      <a:pt x="0" y="381"/>
                      <a:pt x="0" y="405"/>
                      <a:pt x="48" y="477"/>
                    </a:cubicBezTo>
                    <a:lnTo>
                      <a:pt x="310" y="1024"/>
                    </a:lnTo>
                    <a:cubicBezTo>
                      <a:pt x="328" y="1078"/>
                      <a:pt x="372" y="1105"/>
                      <a:pt x="414" y="1105"/>
                    </a:cubicBezTo>
                    <a:cubicBezTo>
                      <a:pt x="428" y="1105"/>
                      <a:pt x="441" y="1102"/>
                      <a:pt x="453" y="1096"/>
                    </a:cubicBezTo>
                    <a:cubicBezTo>
                      <a:pt x="572" y="1024"/>
                      <a:pt x="715" y="1000"/>
                      <a:pt x="905" y="1000"/>
                    </a:cubicBezTo>
                    <a:cubicBezTo>
                      <a:pt x="1048" y="1000"/>
                      <a:pt x="1191" y="1024"/>
                      <a:pt x="1358" y="1096"/>
                    </a:cubicBezTo>
                    <a:cubicBezTo>
                      <a:pt x="1370" y="1102"/>
                      <a:pt x="1383" y="1105"/>
                      <a:pt x="1397" y="1105"/>
                    </a:cubicBezTo>
                    <a:cubicBezTo>
                      <a:pt x="1438" y="1105"/>
                      <a:pt x="1483" y="1078"/>
                      <a:pt x="1501" y="1024"/>
                    </a:cubicBezTo>
                    <a:lnTo>
                      <a:pt x="1763" y="477"/>
                    </a:lnTo>
                    <a:cubicBezTo>
                      <a:pt x="1834" y="310"/>
                      <a:pt x="1763" y="167"/>
                      <a:pt x="1620" y="119"/>
                    </a:cubicBezTo>
                    <a:cubicBezTo>
                      <a:pt x="1405" y="48"/>
                      <a:pt x="1167" y="0"/>
                      <a:pt x="9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258;p67"/>
              <p:cNvSpPr/>
              <p:nvPr/>
            </p:nvSpPr>
            <p:spPr>
              <a:xfrm>
                <a:off x="8840394" y="2146894"/>
                <a:ext cx="53707" cy="683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99" extrusionOk="0">
                    <a:moveTo>
                      <a:pt x="1082" y="0"/>
                    </a:moveTo>
                    <a:cubicBezTo>
                      <a:pt x="1067" y="0"/>
                      <a:pt x="1049" y="3"/>
                      <a:pt x="1025" y="11"/>
                    </a:cubicBezTo>
                    <a:lnTo>
                      <a:pt x="406" y="82"/>
                    </a:lnTo>
                    <a:cubicBezTo>
                      <a:pt x="334" y="82"/>
                      <a:pt x="310" y="130"/>
                      <a:pt x="310" y="201"/>
                    </a:cubicBezTo>
                    <a:cubicBezTo>
                      <a:pt x="310" y="344"/>
                      <a:pt x="310" y="487"/>
                      <a:pt x="263" y="630"/>
                    </a:cubicBezTo>
                    <a:cubicBezTo>
                      <a:pt x="191" y="797"/>
                      <a:pt x="144" y="916"/>
                      <a:pt x="25" y="1035"/>
                    </a:cubicBezTo>
                    <a:cubicBezTo>
                      <a:pt x="1" y="1058"/>
                      <a:pt x="1" y="1154"/>
                      <a:pt x="25" y="1178"/>
                    </a:cubicBezTo>
                    <a:lnTo>
                      <a:pt x="477" y="1630"/>
                    </a:lnTo>
                    <a:cubicBezTo>
                      <a:pt x="525" y="1678"/>
                      <a:pt x="577" y="1699"/>
                      <a:pt x="630" y="1699"/>
                    </a:cubicBezTo>
                    <a:cubicBezTo>
                      <a:pt x="708" y="1699"/>
                      <a:pt x="787" y="1653"/>
                      <a:pt x="858" y="1582"/>
                    </a:cubicBezTo>
                    <a:cubicBezTo>
                      <a:pt x="1001" y="1416"/>
                      <a:pt x="1120" y="1201"/>
                      <a:pt x="1192" y="987"/>
                    </a:cubicBezTo>
                    <a:cubicBezTo>
                      <a:pt x="1263" y="797"/>
                      <a:pt x="1311" y="558"/>
                      <a:pt x="1311" y="320"/>
                    </a:cubicBezTo>
                    <a:cubicBezTo>
                      <a:pt x="1334" y="154"/>
                      <a:pt x="1239" y="58"/>
                      <a:pt x="1144" y="11"/>
                    </a:cubicBezTo>
                    <a:cubicBezTo>
                      <a:pt x="1128" y="11"/>
                      <a:pt x="1112" y="0"/>
                      <a:pt x="10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259;p67"/>
              <p:cNvSpPr/>
              <p:nvPr/>
            </p:nvSpPr>
            <p:spPr>
              <a:xfrm>
                <a:off x="8736923" y="2146894"/>
                <a:ext cx="53707" cy="683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99" extrusionOk="0">
                    <a:moveTo>
                      <a:pt x="253" y="0"/>
                    </a:moveTo>
                    <a:cubicBezTo>
                      <a:pt x="223" y="0"/>
                      <a:pt x="207" y="11"/>
                      <a:pt x="191" y="11"/>
                    </a:cubicBezTo>
                    <a:cubicBezTo>
                      <a:pt x="72" y="58"/>
                      <a:pt x="1" y="154"/>
                      <a:pt x="25" y="320"/>
                    </a:cubicBezTo>
                    <a:cubicBezTo>
                      <a:pt x="25" y="558"/>
                      <a:pt x="72" y="797"/>
                      <a:pt x="144" y="987"/>
                    </a:cubicBezTo>
                    <a:cubicBezTo>
                      <a:pt x="215" y="1201"/>
                      <a:pt x="334" y="1416"/>
                      <a:pt x="477" y="1582"/>
                    </a:cubicBezTo>
                    <a:cubicBezTo>
                      <a:pt x="548" y="1653"/>
                      <a:pt x="628" y="1699"/>
                      <a:pt x="705" y="1699"/>
                    </a:cubicBezTo>
                    <a:cubicBezTo>
                      <a:pt x="758" y="1699"/>
                      <a:pt x="810" y="1678"/>
                      <a:pt x="858" y="1630"/>
                    </a:cubicBezTo>
                    <a:lnTo>
                      <a:pt x="1311" y="1178"/>
                    </a:lnTo>
                    <a:cubicBezTo>
                      <a:pt x="1335" y="1154"/>
                      <a:pt x="1335" y="1058"/>
                      <a:pt x="1311" y="1035"/>
                    </a:cubicBezTo>
                    <a:cubicBezTo>
                      <a:pt x="1192" y="916"/>
                      <a:pt x="1144" y="797"/>
                      <a:pt x="1073" y="630"/>
                    </a:cubicBezTo>
                    <a:cubicBezTo>
                      <a:pt x="1025" y="487"/>
                      <a:pt x="1025" y="344"/>
                      <a:pt x="1025" y="201"/>
                    </a:cubicBezTo>
                    <a:cubicBezTo>
                      <a:pt x="1025" y="130"/>
                      <a:pt x="977" y="82"/>
                      <a:pt x="930" y="82"/>
                    </a:cubicBezTo>
                    <a:lnTo>
                      <a:pt x="310" y="11"/>
                    </a:lnTo>
                    <a:cubicBezTo>
                      <a:pt x="287" y="3"/>
                      <a:pt x="268" y="0"/>
                      <a:pt x="2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260;p67"/>
              <p:cNvSpPr/>
              <p:nvPr/>
            </p:nvSpPr>
            <p:spPr>
              <a:xfrm>
                <a:off x="8802095" y="2145245"/>
                <a:ext cx="26874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27" extrusionOk="0">
                    <a:moveTo>
                      <a:pt x="333" y="1"/>
                    </a:moveTo>
                    <a:cubicBezTo>
                      <a:pt x="167" y="1"/>
                      <a:pt x="46" y="114"/>
                      <a:pt x="24" y="266"/>
                    </a:cubicBezTo>
                    <a:cubicBezTo>
                      <a:pt x="0" y="433"/>
                      <a:pt x="96" y="599"/>
                      <a:pt x="286" y="623"/>
                    </a:cubicBezTo>
                    <a:cubicBezTo>
                      <a:pt x="302" y="625"/>
                      <a:pt x="318" y="626"/>
                      <a:pt x="334" y="626"/>
                    </a:cubicBezTo>
                    <a:cubicBezTo>
                      <a:pt x="500" y="626"/>
                      <a:pt x="621" y="514"/>
                      <a:pt x="643" y="361"/>
                    </a:cubicBezTo>
                    <a:cubicBezTo>
                      <a:pt x="667" y="171"/>
                      <a:pt x="548" y="28"/>
                      <a:pt x="381" y="4"/>
                    </a:cubicBezTo>
                    <a:cubicBezTo>
                      <a:pt x="365" y="2"/>
                      <a:pt x="349" y="1"/>
                      <a:pt x="333" y="1"/>
                    </a:cubicBezTo>
                    <a:close/>
                  </a:path>
                </a:pathLst>
              </a:custGeom>
              <a:solidFill>
                <a:srgbClr val="FCE3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261;p67"/>
              <p:cNvSpPr/>
              <p:nvPr/>
            </p:nvSpPr>
            <p:spPr>
              <a:xfrm>
                <a:off x="8733101" y="1978692"/>
                <a:ext cx="175363" cy="5274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311" extrusionOk="0">
                    <a:moveTo>
                      <a:pt x="929" y="0"/>
                    </a:moveTo>
                    <a:cubicBezTo>
                      <a:pt x="929" y="0"/>
                      <a:pt x="1" y="572"/>
                      <a:pt x="1072" y="1120"/>
                    </a:cubicBezTo>
                    <a:lnTo>
                      <a:pt x="1144" y="1120"/>
                    </a:lnTo>
                    <a:lnTo>
                      <a:pt x="2120" y="1310"/>
                    </a:lnTo>
                    <a:lnTo>
                      <a:pt x="3882" y="953"/>
                    </a:lnTo>
                    <a:cubicBezTo>
                      <a:pt x="4144" y="953"/>
                      <a:pt x="4359" y="739"/>
                      <a:pt x="4359" y="477"/>
                    </a:cubicBezTo>
                    <a:cubicBezTo>
                      <a:pt x="4359" y="334"/>
                      <a:pt x="4287" y="215"/>
                      <a:pt x="4216" y="143"/>
                    </a:cubicBezTo>
                    <a:cubicBezTo>
                      <a:pt x="4121" y="48"/>
                      <a:pt x="4001" y="0"/>
                      <a:pt x="3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262;p67"/>
              <p:cNvSpPr/>
              <p:nvPr/>
            </p:nvSpPr>
            <p:spPr>
              <a:xfrm>
                <a:off x="8717773" y="1977727"/>
                <a:ext cx="60385" cy="45058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120" extrusionOk="0">
                    <a:moveTo>
                      <a:pt x="477" y="1"/>
                    </a:moveTo>
                    <a:cubicBezTo>
                      <a:pt x="215" y="1"/>
                      <a:pt x="1" y="191"/>
                      <a:pt x="1" y="477"/>
                    </a:cubicBezTo>
                    <a:cubicBezTo>
                      <a:pt x="1" y="596"/>
                      <a:pt x="72" y="715"/>
                      <a:pt x="143" y="786"/>
                    </a:cubicBezTo>
                    <a:cubicBezTo>
                      <a:pt x="239" y="882"/>
                      <a:pt x="358" y="953"/>
                      <a:pt x="477" y="953"/>
                    </a:cubicBezTo>
                    <a:lnTo>
                      <a:pt x="1406" y="1120"/>
                    </a:lnTo>
                    <a:lnTo>
                      <a:pt x="1501" y="1120"/>
                    </a:lnTo>
                    <a:cubicBezTo>
                      <a:pt x="1144" y="763"/>
                      <a:pt x="1215" y="286"/>
                      <a:pt x="13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263;p67"/>
              <p:cNvSpPr/>
              <p:nvPr/>
            </p:nvSpPr>
            <p:spPr>
              <a:xfrm>
                <a:off x="8779084" y="1900123"/>
                <a:ext cx="49885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001" extrusionOk="0">
                    <a:moveTo>
                      <a:pt x="620" y="1"/>
                    </a:moveTo>
                    <a:cubicBezTo>
                      <a:pt x="263" y="1"/>
                      <a:pt x="1" y="239"/>
                      <a:pt x="1" y="501"/>
                    </a:cubicBezTo>
                    <a:cubicBezTo>
                      <a:pt x="1" y="786"/>
                      <a:pt x="263" y="1001"/>
                      <a:pt x="620" y="1001"/>
                    </a:cubicBezTo>
                    <a:cubicBezTo>
                      <a:pt x="977" y="1001"/>
                      <a:pt x="1239" y="763"/>
                      <a:pt x="1239" y="501"/>
                    </a:cubicBezTo>
                    <a:cubicBezTo>
                      <a:pt x="1239" y="191"/>
                      <a:pt x="977" y="1"/>
                      <a:pt x="6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264;p67"/>
              <p:cNvSpPr/>
              <p:nvPr/>
            </p:nvSpPr>
            <p:spPr>
              <a:xfrm>
                <a:off x="8915142" y="1900123"/>
                <a:ext cx="50810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001" extrusionOk="0">
                    <a:moveTo>
                      <a:pt x="643" y="1"/>
                    </a:moveTo>
                    <a:cubicBezTo>
                      <a:pt x="262" y="1"/>
                      <a:pt x="0" y="239"/>
                      <a:pt x="0" y="501"/>
                    </a:cubicBezTo>
                    <a:cubicBezTo>
                      <a:pt x="0" y="786"/>
                      <a:pt x="262" y="1001"/>
                      <a:pt x="643" y="1001"/>
                    </a:cubicBezTo>
                    <a:cubicBezTo>
                      <a:pt x="1001" y="1001"/>
                      <a:pt x="1263" y="763"/>
                      <a:pt x="1263" y="501"/>
                    </a:cubicBezTo>
                    <a:cubicBezTo>
                      <a:pt x="1263" y="191"/>
                      <a:pt x="953" y="1"/>
                      <a:pt x="6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265;p67"/>
              <p:cNvSpPr/>
              <p:nvPr/>
            </p:nvSpPr>
            <p:spPr>
              <a:xfrm>
                <a:off x="8737888" y="2016066"/>
                <a:ext cx="170575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953" extrusionOk="0">
                    <a:moveTo>
                      <a:pt x="834" y="0"/>
                    </a:moveTo>
                    <a:cubicBezTo>
                      <a:pt x="834" y="0"/>
                      <a:pt x="1" y="476"/>
                      <a:pt x="834" y="953"/>
                    </a:cubicBezTo>
                    <a:lnTo>
                      <a:pt x="3763" y="953"/>
                    </a:lnTo>
                    <a:cubicBezTo>
                      <a:pt x="3882" y="953"/>
                      <a:pt x="4002" y="881"/>
                      <a:pt x="4097" y="810"/>
                    </a:cubicBezTo>
                    <a:cubicBezTo>
                      <a:pt x="4168" y="715"/>
                      <a:pt x="4240" y="595"/>
                      <a:pt x="4240" y="476"/>
                    </a:cubicBezTo>
                    <a:cubicBezTo>
                      <a:pt x="4240" y="238"/>
                      <a:pt x="4025" y="0"/>
                      <a:pt x="37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266;p67"/>
              <p:cNvSpPr/>
              <p:nvPr/>
            </p:nvSpPr>
            <p:spPr>
              <a:xfrm>
                <a:off x="8718739" y="2016066"/>
                <a:ext cx="55598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953" extrusionOk="0">
                    <a:moveTo>
                      <a:pt x="477" y="0"/>
                    </a:moveTo>
                    <a:cubicBezTo>
                      <a:pt x="358" y="0"/>
                      <a:pt x="239" y="48"/>
                      <a:pt x="167" y="143"/>
                    </a:cubicBezTo>
                    <a:cubicBezTo>
                      <a:pt x="72" y="238"/>
                      <a:pt x="0" y="357"/>
                      <a:pt x="0" y="476"/>
                    </a:cubicBezTo>
                    <a:cubicBezTo>
                      <a:pt x="0" y="738"/>
                      <a:pt x="215" y="953"/>
                      <a:pt x="477" y="953"/>
                    </a:cubicBezTo>
                    <a:lnTo>
                      <a:pt x="1358" y="953"/>
                    </a:lnTo>
                    <a:cubicBezTo>
                      <a:pt x="1120" y="524"/>
                      <a:pt x="1239" y="214"/>
                      <a:pt x="13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267;p67"/>
              <p:cNvSpPr/>
              <p:nvPr/>
            </p:nvSpPr>
            <p:spPr>
              <a:xfrm>
                <a:off x="8647854" y="1815399"/>
                <a:ext cx="443616" cy="429656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0680" extrusionOk="0">
                    <a:moveTo>
                      <a:pt x="6025" y="4202"/>
                    </a:moveTo>
                    <a:cubicBezTo>
                      <a:pt x="6216" y="4202"/>
                      <a:pt x="6359" y="4345"/>
                      <a:pt x="6359" y="4536"/>
                    </a:cubicBezTo>
                    <a:cubicBezTo>
                      <a:pt x="6359" y="4726"/>
                      <a:pt x="6216" y="4869"/>
                      <a:pt x="6025" y="4869"/>
                    </a:cubicBezTo>
                    <a:lnTo>
                      <a:pt x="2239" y="4869"/>
                    </a:lnTo>
                    <a:cubicBezTo>
                      <a:pt x="2072" y="4821"/>
                      <a:pt x="1929" y="4679"/>
                      <a:pt x="1929" y="4536"/>
                    </a:cubicBezTo>
                    <a:cubicBezTo>
                      <a:pt x="1929" y="4345"/>
                      <a:pt x="2072" y="4202"/>
                      <a:pt x="2239" y="4202"/>
                    </a:cubicBezTo>
                    <a:close/>
                    <a:moveTo>
                      <a:pt x="6621" y="4512"/>
                    </a:moveTo>
                    <a:cubicBezTo>
                      <a:pt x="6763" y="4536"/>
                      <a:pt x="6930" y="4631"/>
                      <a:pt x="6978" y="4798"/>
                    </a:cubicBezTo>
                    <a:cubicBezTo>
                      <a:pt x="7049" y="4940"/>
                      <a:pt x="7073" y="5107"/>
                      <a:pt x="7097" y="5298"/>
                    </a:cubicBezTo>
                    <a:lnTo>
                      <a:pt x="6621" y="5298"/>
                    </a:lnTo>
                    <a:lnTo>
                      <a:pt x="6621" y="5321"/>
                    </a:lnTo>
                    <a:cubicBezTo>
                      <a:pt x="6597" y="5202"/>
                      <a:pt x="6525" y="5083"/>
                      <a:pt x="6406" y="4988"/>
                    </a:cubicBezTo>
                    <a:cubicBezTo>
                      <a:pt x="6525" y="4869"/>
                      <a:pt x="6621" y="4726"/>
                      <a:pt x="6621" y="4512"/>
                    </a:cubicBezTo>
                    <a:close/>
                    <a:moveTo>
                      <a:pt x="5021" y="302"/>
                    </a:moveTo>
                    <a:cubicBezTo>
                      <a:pt x="5198" y="302"/>
                      <a:pt x="5366" y="362"/>
                      <a:pt x="5477" y="487"/>
                    </a:cubicBezTo>
                    <a:cubicBezTo>
                      <a:pt x="5616" y="586"/>
                      <a:pt x="5755" y="636"/>
                      <a:pt x="5922" y="636"/>
                    </a:cubicBezTo>
                    <a:cubicBezTo>
                      <a:pt x="5955" y="636"/>
                      <a:pt x="5989" y="634"/>
                      <a:pt x="6025" y="630"/>
                    </a:cubicBezTo>
                    <a:cubicBezTo>
                      <a:pt x="6065" y="624"/>
                      <a:pt x="6105" y="621"/>
                      <a:pt x="6146" y="621"/>
                    </a:cubicBezTo>
                    <a:cubicBezTo>
                      <a:pt x="6279" y="621"/>
                      <a:pt x="6416" y="653"/>
                      <a:pt x="6525" y="725"/>
                    </a:cubicBezTo>
                    <a:cubicBezTo>
                      <a:pt x="6621" y="785"/>
                      <a:pt x="6734" y="815"/>
                      <a:pt x="6844" y="815"/>
                    </a:cubicBezTo>
                    <a:cubicBezTo>
                      <a:pt x="6954" y="815"/>
                      <a:pt x="7061" y="785"/>
                      <a:pt x="7144" y="725"/>
                    </a:cubicBezTo>
                    <a:cubicBezTo>
                      <a:pt x="7264" y="654"/>
                      <a:pt x="7383" y="630"/>
                      <a:pt x="7502" y="630"/>
                    </a:cubicBezTo>
                    <a:cubicBezTo>
                      <a:pt x="7930" y="630"/>
                      <a:pt x="8169" y="773"/>
                      <a:pt x="8192" y="1083"/>
                    </a:cubicBezTo>
                    <a:cubicBezTo>
                      <a:pt x="8216" y="1249"/>
                      <a:pt x="8383" y="1416"/>
                      <a:pt x="8550" y="1416"/>
                    </a:cubicBezTo>
                    <a:cubicBezTo>
                      <a:pt x="8859" y="1416"/>
                      <a:pt x="9121" y="1606"/>
                      <a:pt x="9193" y="1892"/>
                    </a:cubicBezTo>
                    <a:cubicBezTo>
                      <a:pt x="9240" y="2059"/>
                      <a:pt x="9193" y="2273"/>
                      <a:pt x="9073" y="2416"/>
                    </a:cubicBezTo>
                    <a:cubicBezTo>
                      <a:pt x="8954" y="2583"/>
                      <a:pt x="8954" y="2773"/>
                      <a:pt x="9073" y="2964"/>
                    </a:cubicBezTo>
                    <a:cubicBezTo>
                      <a:pt x="9121" y="3059"/>
                      <a:pt x="9216" y="3250"/>
                      <a:pt x="9550" y="3345"/>
                    </a:cubicBezTo>
                    <a:cubicBezTo>
                      <a:pt x="10217" y="3535"/>
                      <a:pt x="10169" y="4297"/>
                      <a:pt x="9621" y="4536"/>
                    </a:cubicBezTo>
                    <a:cubicBezTo>
                      <a:pt x="9240" y="4679"/>
                      <a:pt x="8954" y="4964"/>
                      <a:pt x="8788" y="5369"/>
                    </a:cubicBezTo>
                    <a:lnTo>
                      <a:pt x="7406" y="5369"/>
                    </a:lnTo>
                    <a:cubicBezTo>
                      <a:pt x="7359" y="5131"/>
                      <a:pt x="7335" y="4917"/>
                      <a:pt x="7287" y="4774"/>
                    </a:cubicBezTo>
                    <a:cubicBezTo>
                      <a:pt x="7168" y="4488"/>
                      <a:pt x="6859" y="4274"/>
                      <a:pt x="6525" y="4274"/>
                    </a:cubicBezTo>
                    <a:cubicBezTo>
                      <a:pt x="6406" y="4083"/>
                      <a:pt x="6240" y="3940"/>
                      <a:pt x="6001" y="3940"/>
                    </a:cubicBezTo>
                    <a:lnTo>
                      <a:pt x="2763" y="3940"/>
                    </a:lnTo>
                    <a:cubicBezTo>
                      <a:pt x="2667" y="3797"/>
                      <a:pt x="2572" y="3678"/>
                      <a:pt x="2477" y="3583"/>
                    </a:cubicBezTo>
                    <a:cubicBezTo>
                      <a:pt x="2310" y="3440"/>
                      <a:pt x="2096" y="3321"/>
                      <a:pt x="1834" y="3250"/>
                    </a:cubicBezTo>
                    <a:cubicBezTo>
                      <a:pt x="1500" y="3202"/>
                      <a:pt x="1286" y="2892"/>
                      <a:pt x="1334" y="2607"/>
                    </a:cubicBezTo>
                    <a:cubicBezTo>
                      <a:pt x="1358" y="2369"/>
                      <a:pt x="1262" y="2107"/>
                      <a:pt x="1119" y="1916"/>
                    </a:cubicBezTo>
                    <a:cubicBezTo>
                      <a:pt x="881" y="1606"/>
                      <a:pt x="953" y="1178"/>
                      <a:pt x="1358" y="987"/>
                    </a:cubicBezTo>
                    <a:cubicBezTo>
                      <a:pt x="1524" y="892"/>
                      <a:pt x="1643" y="773"/>
                      <a:pt x="1739" y="630"/>
                    </a:cubicBezTo>
                    <a:cubicBezTo>
                      <a:pt x="1848" y="411"/>
                      <a:pt x="2080" y="305"/>
                      <a:pt x="2321" y="305"/>
                    </a:cubicBezTo>
                    <a:cubicBezTo>
                      <a:pt x="2448" y="305"/>
                      <a:pt x="2576" y="335"/>
                      <a:pt x="2691" y="392"/>
                    </a:cubicBezTo>
                    <a:cubicBezTo>
                      <a:pt x="2775" y="451"/>
                      <a:pt x="2888" y="481"/>
                      <a:pt x="3001" y="481"/>
                    </a:cubicBezTo>
                    <a:cubicBezTo>
                      <a:pt x="3114" y="481"/>
                      <a:pt x="3227" y="451"/>
                      <a:pt x="3310" y="392"/>
                    </a:cubicBezTo>
                    <a:cubicBezTo>
                      <a:pt x="3418" y="332"/>
                      <a:pt x="3549" y="303"/>
                      <a:pt x="3677" y="303"/>
                    </a:cubicBezTo>
                    <a:cubicBezTo>
                      <a:pt x="3805" y="303"/>
                      <a:pt x="3930" y="332"/>
                      <a:pt x="4025" y="392"/>
                    </a:cubicBezTo>
                    <a:cubicBezTo>
                      <a:pt x="4120" y="451"/>
                      <a:pt x="4233" y="481"/>
                      <a:pt x="4343" y="481"/>
                    </a:cubicBezTo>
                    <a:cubicBezTo>
                      <a:pt x="4453" y="481"/>
                      <a:pt x="4561" y="451"/>
                      <a:pt x="4644" y="392"/>
                    </a:cubicBezTo>
                    <a:cubicBezTo>
                      <a:pt x="4763" y="332"/>
                      <a:pt x="4894" y="302"/>
                      <a:pt x="5021" y="302"/>
                    </a:cubicBezTo>
                    <a:close/>
                    <a:moveTo>
                      <a:pt x="6025" y="5155"/>
                    </a:moveTo>
                    <a:cubicBezTo>
                      <a:pt x="6216" y="5155"/>
                      <a:pt x="6359" y="5321"/>
                      <a:pt x="6359" y="5488"/>
                    </a:cubicBezTo>
                    <a:cubicBezTo>
                      <a:pt x="6359" y="5679"/>
                      <a:pt x="6216" y="5822"/>
                      <a:pt x="6025" y="5822"/>
                    </a:cubicBezTo>
                    <a:lnTo>
                      <a:pt x="2239" y="5822"/>
                    </a:lnTo>
                    <a:cubicBezTo>
                      <a:pt x="2072" y="5822"/>
                      <a:pt x="1929" y="5679"/>
                      <a:pt x="1929" y="5488"/>
                    </a:cubicBezTo>
                    <a:cubicBezTo>
                      <a:pt x="1929" y="5274"/>
                      <a:pt x="2072" y="5155"/>
                      <a:pt x="2239" y="5155"/>
                    </a:cubicBezTo>
                    <a:close/>
                    <a:moveTo>
                      <a:pt x="9621" y="5631"/>
                    </a:moveTo>
                    <a:cubicBezTo>
                      <a:pt x="10050" y="5631"/>
                      <a:pt x="10050" y="6274"/>
                      <a:pt x="9621" y="6274"/>
                    </a:cubicBezTo>
                    <a:lnTo>
                      <a:pt x="8192" y="6274"/>
                    </a:lnTo>
                    <a:cubicBezTo>
                      <a:pt x="8121" y="6274"/>
                      <a:pt x="8049" y="6322"/>
                      <a:pt x="8049" y="6417"/>
                    </a:cubicBezTo>
                    <a:cubicBezTo>
                      <a:pt x="8049" y="6512"/>
                      <a:pt x="8121" y="6560"/>
                      <a:pt x="8192" y="6560"/>
                    </a:cubicBezTo>
                    <a:lnTo>
                      <a:pt x="9502" y="6560"/>
                    </a:lnTo>
                    <a:cubicBezTo>
                      <a:pt x="9597" y="7798"/>
                      <a:pt x="9955" y="9037"/>
                      <a:pt x="10550" y="10108"/>
                    </a:cubicBezTo>
                    <a:cubicBezTo>
                      <a:pt x="10645" y="10227"/>
                      <a:pt x="10550" y="10346"/>
                      <a:pt x="10431" y="10346"/>
                    </a:cubicBezTo>
                    <a:lnTo>
                      <a:pt x="8121" y="10346"/>
                    </a:lnTo>
                    <a:cubicBezTo>
                      <a:pt x="8169" y="10180"/>
                      <a:pt x="8145" y="10037"/>
                      <a:pt x="8049" y="9918"/>
                    </a:cubicBezTo>
                    <a:cubicBezTo>
                      <a:pt x="7787" y="9441"/>
                      <a:pt x="6859" y="8441"/>
                      <a:pt x="6406" y="6560"/>
                    </a:cubicBezTo>
                    <a:lnTo>
                      <a:pt x="7573" y="6560"/>
                    </a:lnTo>
                    <a:cubicBezTo>
                      <a:pt x="7668" y="6560"/>
                      <a:pt x="7716" y="6512"/>
                      <a:pt x="7716" y="6417"/>
                    </a:cubicBezTo>
                    <a:cubicBezTo>
                      <a:pt x="7716" y="6322"/>
                      <a:pt x="7668" y="6274"/>
                      <a:pt x="7573" y="6274"/>
                    </a:cubicBezTo>
                    <a:lnTo>
                      <a:pt x="6359" y="6274"/>
                    </a:lnTo>
                    <a:cubicBezTo>
                      <a:pt x="6311" y="6179"/>
                      <a:pt x="6311" y="6107"/>
                      <a:pt x="6311" y="6012"/>
                    </a:cubicBezTo>
                    <a:cubicBezTo>
                      <a:pt x="6478" y="5941"/>
                      <a:pt x="6597" y="5822"/>
                      <a:pt x="6621" y="5631"/>
                    </a:cubicBezTo>
                    <a:close/>
                    <a:moveTo>
                      <a:pt x="2293" y="0"/>
                    </a:moveTo>
                    <a:cubicBezTo>
                      <a:pt x="1934" y="0"/>
                      <a:pt x="1580" y="170"/>
                      <a:pt x="1405" y="487"/>
                    </a:cubicBezTo>
                    <a:cubicBezTo>
                      <a:pt x="1358" y="606"/>
                      <a:pt x="1262" y="678"/>
                      <a:pt x="1143" y="725"/>
                    </a:cubicBezTo>
                    <a:cubicBezTo>
                      <a:pt x="596" y="987"/>
                      <a:pt x="453" y="1654"/>
                      <a:pt x="810" y="2130"/>
                    </a:cubicBezTo>
                    <a:cubicBezTo>
                      <a:pt x="929" y="2273"/>
                      <a:pt x="953" y="2416"/>
                      <a:pt x="953" y="2607"/>
                    </a:cubicBezTo>
                    <a:cubicBezTo>
                      <a:pt x="929" y="3083"/>
                      <a:pt x="1262" y="3464"/>
                      <a:pt x="1715" y="3583"/>
                    </a:cubicBezTo>
                    <a:cubicBezTo>
                      <a:pt x="1977" y="3654"/>
                      <a:pt x="2143" y="3774"/>
                      <a:pt x="2310" y="3916"/>
                    </a:cubicBezTo>
                    <a:lnTo>
                      <a:pt x="2191" y="3916"/>
                    </a:lnTo>
                    <a:cubicBezTo>
                      <a:pt x="1620" y="3916"/>
                      <a:pt x="1310" y="4631"/>
                      <a:pt x="1762" y="5012"/>
                    </a:cubicBezTo>
                    <a:cubicBezTo>
                      <a:pt x="1405" y="5345"/>
                      <a:pt x="1524" y="5917"/>
                      <a:pt x="1953" y="6060"/>
                    </a:cubicBezTo>
                    <a:cubicBezTo>
                      <a:pt x="1548" y="8251"/>
                      <a:pt x="453" y="9513"/>
                      <a:pt x="214" y="9918"/>
                    </a:cubicBezTo>
                    <a:cubicBezTo>
                      <a:pt x="0" y="10227"/>
                      <a:pt x="262" y="10680"/>
                      <a:pt x="596" y="10680"/>
                    </a:cubicBezTo>
                    <a:lnTo>
                      <a:pt x="2191" y="10680"/>
                    </a:lnTo>
                    <a:cubicBezTo>
                      <a:pt x="2263" y="10680"/>
                      <a:pt x="2334" y="10608"/>
                      <a:pt x="2334" y="10513"/>
                    </a:cubicBezTo>
                    <a:cubicBezTo>
                      <a:pt x="2334" y="10442"/>
                      <a:pt x="2263" y="10370"/>
                      <a:pt x="2191" y="10370"/>
                    </a:cubicBezTo>
                    <a:lnTo>
                      <a:pt x="596" y="10370"/>
                    </a:lnTo>
                    <a:cubicBezTo>
                      <a:pt x="476" y="10370"/>
                      <a:pt x="405" y="10227"/>
                      <a:pt x="476" y="10132"/>
                    </a:cubicBezTo>
                    <a:cubicBezTo>
                      <a:pt x="715" y="9727"/>
                      <a:pt x="1881" y="8417"/>
                      <a:pt x="2263" y="6155"/>
                    </a:cubicBezTo>
                    <a:lnTo>
                      <a:pt x="5954" y="6155"/>
                    </a:lnTo>
                    <a:cubicBezTo>
                      <a:pt x="6359" y="8441"/>
                      <a:pt x="7502" y="9727"/>
                      <a:pt x="7740" y="10132"/>
                    </a:cubicBezTo>
                    <a:cubicBezTo>
                      <a:pt x="7811" y="10251"/>
                      <a:pt x="7740" y="10370"/>
                      <a:pt x="7621" y="10370"/>
                    </a:cubicBezTo>
                    <a:lnTo>
                      <a:pt x="2834" y="10370"/>
                    </a:lnTo>
                    <a:cubicBezTo>
                      <a:pt x="2739" y="10370"/>
                      <a:pt x="2691" y="10442"/>
                      <a:pt x="2691" y="10513"/>
                    </a:cubicBezTo>
                    <a:cubicBezTo>
                      <a:pt x="2691" y="10608"/>
                      <a:pt x="2739" y="10680"/>
                      <a:pt x="2834" y="10680"/>
                    </a:cubicBezTo>
                    <a:lnTo>
                      <a:pt x="10407" y="10680"/>
                    </a:lnTo>
                    <a:cubicBezTo>
                      <a:pt x="10788" y="10632"/>
                      <a:pt x="11026" y="10251"/>
                      <a:pt x="10860" y="9965"/>
                    </a:cubicBezTo>
                    <a:cubicBezTo>
                      <a:pt x="10264" y="8917"/>
                      <a:pt x="9883" y="7751"/>
                      <a:pt x="9836" y="6536"/>
                    </a:cubicBezTo>
                    <a:cubicBezTo>
                      <a:pt x="10502" y="6298"/>
                      <a:pt x="10336" y="5321"/>
                      <a:pt x="9621" y="5321"/>
                    </a:cubicBezTo>
                    <a:lnTo>
                      <a:pt x="9193" y="5321"/>
                    </a:lnTo>
                    <a:cubicBezTo>
                      <a:pt x="9288" y="5083"/>
                      <a:pt x="9502" y="4869"/>
                      <a:pt x="9812" y="4774"/>
                    </a:cubicBezTo>
                    <a:cubicBezTo>
                      <a:pt x="10645" y="4440"/>
                      <a:pt x="10669" y="3226"/>
                      <a:pt x="9693" y="2988"/>
                    </a:cubicBezTo>
                    <a:cubicBezTo>
                      <a:pt x="9502" y="2940"/>
                      <a:pt x="9478" y="2797"/>
                      <a:pt x="9383" y="2726"/>
                    </a:cubicBezTo>
                    <a:cubicBezTo>
                      <a:pt x="9359" y="2654"/>
                      <a:pt x="9359" y="2607"/>
                      <a:pt x="9383" y="2583"/>
                    </a:cubicBezTo>
                    <a:cubicBezTo>
                      <a:pt x="9836" y="2011"/>
                      <a:pt x="9478" y="1106"/>
                      <a:pt x="8645" y="1083"/>
                    </a:cubicBezTo>
                    <a:cubicBezTo>
                      <a:pt x="8621" y="1083"/>
                      <a:pt x="8597" y="1059"/>
                      <a:pt x="8597" y="1059"/>
                    </a:cubicBezTo>
                    <a:cubicBezTo>
                      <a:pt x="8550" y="630"/>
                      <a:pt x="8216" y="320"/>
                      <a:pt x="7573" y="320"/>
                    </a:cubicBezTo>
                    <a:cubicBezTo>
                      <a:pt x="7406" y="320"/>
                      <a:pt x="7216" y="368"/>
                      <a:pt x="7073" y="463"/>
                    </a:cubicBezTo>
                    <a:cubicBezTo>
                      <a:pt x="7025" y="487"/>
                      <a:pt x="6972" y="499"/>
                      <a:pt x="6915" y="499"/>
                    </a:cubicBezTo>
                    <a:cubicBezTo>
                      <a:pt x="6859" y="499"/>
                      <a:pt x="6799" y="487"/>
                      <a:pt x="6740" y="463"/>
                    </a:cubicBezTo>
                    <a:cubicBezTo>
                      <a:pt x="6567" y="377"/>
                      <a:pt x="6382" y="316"/>
                      <a:pt x="6202" y="316"/>
                    </a:cubicBezTo>
                    <a:cubicBezTo>
                      <a:pt x="6134" y="316"/>
                      <a:pt x="6067" y="325"/>
                      <a:pt x="6001" y="344"/>
                    </a:cubicBezTo>
                    <a:cubicBezTo>
                      <a:pt x="5978" y="350"/>
                      <a:pt x="5954" y="353"/>
                      <a:pt x="5930" y="353"/>
                    </a:cubicBezTo>
                    <a:cubicBezTo>
                      <a:pt x="5859" y="353"/>
                      <a:pt x="5787" y="326"/>
                      <a:pt x="5716" y="273"/>
                    </a:cubicBezTo>
                    <a:cubicBezTo>
                      <a:pt x="5528" y="100"/>
                      <a:pt x="5271" y="5"/>
                      <a:pt x="5007" y="5"/>
                    </a:cubicBezTo>
                    <a:cubicBezTo>
                      <a:pt x="4835" y="5"/>
                      <a:pt x="4661" y="45"/>
                      <a:pt x="4501" y="130"/>
                    </a:cubicBezTo>
                    <a:cubicBezTo>
                      <a:pt x="4465" y="166"/>
                      <a:pt x="4412" y="184"/>
                      <a:pt x="4352" y="184"/>
                    </a:cubicBezTo>
                    <a:cubicBezTo>
                      <a:pt x="4293" y="184"/>
                      <a:pt x="4227" y="166"/>
                      <a:pt x="4168" y="130"/>
                    </a:cubicBezTo>
                    <a:cubicBezTo>
                      <a:pt x="4013" y="47"/>
                      <a:pt x="3834" y="5"/>
                      <a:pt x="3656" y="5"/>
                    </a:cubicBezTo>
                    <a:cubicBezTo>
                      <a:pt x="3477" y="5"/>
                      <a:pt x="3298" y="47"/>
                      <a:pt x="3144" y="130"/>
                    </a:cubicBezTo>
                    <a:cubicBezTo>
                      <a:pt x="3096" y="166"/>
                      <a:pt x="3042" y="184"/>
                      <a:pt x="2986" y="184"/>
                    </a:cubicBezTo>
                    <a:cubicBezTo>
                      <a:pt x="2929" y="184"/>
                      <a:pt x="2870" y="166"/>
                      <a:pt x="2810" y="130"/>
                    </a:cubicBezTo>
                    <a:cubicBezTo>
                      <a:pt x="2651" y="43"/>
                      <a:pt x="2472" y="0"/>
                      <a:pt x="2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268;p67"/>
              <p:cNvSpPr/>
              <p:nvPr/>
            </p:nvSpPr>
            <p:spPr>
              <a:xfrm>
                <a:off x="8771440" y="2075928"/>
                <a:ext cx="86253" cy="55879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389" extrusionOk="0">
                    <a:moveTo>
                      <a:pt x="1093" y="310"/>
                    </a:moveTo>
                    <a:cubicBezTo>
                      <a:pt x="1304" y="310"/>
                      <a:pt x="1512" y="346"/>
                      <a:pt x="1715" y="417"/>
                    </a:cubicBezTo>
                    <a:cubicBezTo>
                      <a:pt x="1762" y="417"/>
                      <a:pt x="1786" y="465"/>
                      <a:pt x="1762" y="536"/>
                    </a:cubicBezTo>
                    <a:lnTo>
                      <a:pt x="1524" y="1060"/>
                    </a:lnTo>
                    <a:cubicBezTo>
                      <a:pt x="1393" y="1001"/>
                      <a:pt x="1245" y="971"/>
                      <a:pt x="1093" y="971"/>
                    </a:cubicBezTo>
                    <a:cubicBezTo>
                      <a:pt x="941" y="971"/>
                      <a:pt x="786" y="1001"/>
                      <a:pt x="643" y="1060"/>
                    </a:cubicBezTo>
                    <a:lnTo>
                      <a:pt x="405" y="536"/>
                    </a:lnTo>
                    <a:cubicBezTo>
                      <a:pt x="357" y="465"/>
                      <a:pt x="405" y="417"/>
                      <a:pt x="453" y="417"/>
                    </a:cubicBezTo>
                    <a:cubicBezTo>
                      <a:pt x="667" y="346"/>
                      <a:pt x="881" y="310"/>
                      <a:pt x="1093" y="310"/>
                    </a:cubicBezTo>
                    <a:close/>
                    <a:moveTo>
                      <a:pt x="1096" y="0"/>
                    </a:moveTo>
                    <a:cubicBezTo>
                      <a:pt x="846" y="0"/>
                      <a:pt x="596" y="36"/>
                      <a:pt x="357" y="108"/>
                    </a:cubicBezTo>
                    <a:cubicBezTo>
                      <a:pt x="119" y="203"/>
                      <a:pt x="0" y="441"/>
                      <a:pt x="119" y="679"/>
                    </a:cubicBezTo>
                    <a:lnTo>
                      <a:pt x="405" y="1251"/>
                    </a:lnTo>
                    <a:cubicBezTo>
                      <a:pt x="440" y="1339"/>
                      <a:pt x="528" y="1388"/>
                      <a:pt x="620" y="1388"/>
                    </a:cubicBezTo>
                    <a:cubicBezTo>
                      <a:pt x="652" y="1388"/>
                      <a:pt x="684" y="1382"/>
                      <a:pt x="715" y="1370"/>
                    </a:cubicBezTo>
                    <a:cubicBezTo>
                      <a:pt x="834" y="1322"/>
                      <a:pt x="965" y="1298"/>
                      <a:pt x="1096" y="1298"/>
                    </a:cubicBezTo>
                    <a:cubicBezTo>
                      <a:pt x="1227" y="1298"/>
                      <a:pt x="1358" y="1322"/>
                      <a:pt x="1477" y="1370"/>
                    </a:cubicBezTo>
                    <a:cubicBezTo>
                      <a:pt x="1507" y="1382"/>
                      <a:pt x="1540" y="1388"/>
                      <a:pt x="1572" y="1388"/>
                    </a:cubicBezTo>
                    <a:cubicBezTo>
                      <a:pt x="1663" y="1388"/>
                      <a:pt x="1751" y="1339"/>
                      <a:pt x="1786" y="1251"/>
                    </a:cubicBezTo>
                    <a:lnTo>
                      <a:pt x="2072" y="679"/>
                    </a:lnTo>
                    <a:cubicBezTo>
                      <a:pt x="2144" y="441"/>
                      <a:pt x="2072" y="179"/>
                      <a:pt x="1834" y="108"/>
                    </a:cubicBezTo>
                    <a:cubicBezTo>
                      <a:pt x="1596" y="36"/>
                      <a:pt x="1346" y="0"/>
                      <a:pt x="1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269;p67"/>
              <p:cNvSpPr/>
              <p:nvPr/>
            </p:nvSpPr>
            <p:spPr>
              <a:xfrm>
                <a:off x="8832751" y="2140296"/>
                <a:ext cx="67104" cy="78127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942" extrusionOk="0">
                    <a:moveTo>
                      <a:pt x="1263" y="318"/>
                    </a:moveTo>
                    <a:cubicBezTo>
                      <a:pt x="1310" y="318"/>
                      <a:pt x="1334" y="365"/>
                      <a:pt x="1334" y="413"/>
                    </a:cubicBezTo>
                    <a:cubicBezTo>
                      <a:pt x="1334" y="865"/>
                      <a:pt x="1167" y="1246"/>
                      <a:pt x="929" y="1604"/>
                    </a:cubicBezTo>
                    <a:cubicBezTo>
                      <a:pt x="916" y="1630"/>
                      <a:pt x="889" y="1649"/>
                      <a:pt x="859" y="1649"/>
                    </a:cubicBezTo>
                    <a:cubicBezTo>
                      <a:pt x="834" y="1649"/>
                      <a:pt x="808" y="1636"/>
                      <a:pt x="786" y="1604"/>
                    </a:cubicBezTo>
                    <a:lnTo>
                      <a:pt x="358" y="1222"/>
                    </a:lnTo>
                    <a:cubicBezTo>
                      <a:pt x="572" y="984"/>
                      <a:pt x="691" y="699"/>
                      <a:pt x="691" y="365"/>
                    </a:cubicBezTo>
                    <a:lnTo>
                      <a:pt x="1263" y="318"/>
                    </a:lnTo>
                    <a:close/>
                    <a:moveTo>
                      <a:pt x="1272" y="1"/>
                    </a:moveTo>
                    <a:cubicBezTo>
                      <a:pt x="1165" y="1"/>
                      <a:pt x="1002" y="39"/>
                      <a:pt x="596" y="56"/>
                    </a:cubicBezTo>
                    <a:cubicBezTo>
                      <a:pt x="453" y="56"/>
                      <a:pt x="358" y="175"/>
                      <a:pt x="358" y="318"/>
                    </a:cubicBezTo>
                    <a:cubicBezTo>
                      <a:pt x="358" y="603"/>
                      <a:pt x="262" y="841"/>
                      <a:pt x="96" y="1008"/>
                    </a:cubicBezTo>
                    <a:cubicBezTo>
                      <a:pt x="0" y="1127"/>
                      <a:pt x="0" y="1270"/>
                      <a:pt x="96" y="1365"/>
                    </a:cubicBezTo>
                    <a:lnTo>
                      <a:pt x="572" y="1818"/>
                    </a:lnTo>
                    <a:cubicBezTo>
                      <a:pt x="647" y="1904"/>
                      <a:pt x="746" y="1941"/>
                      <a:pt x="846" y="1941"/>
                    </a:cubicBezTo>
                    <a:cubicBezTo>
                      <a:pt x="967" y="1941"/>
                      <a:pt x="1089" y="1886"/>
                      <a:pt x="1167" y="1794"/>
                    </a:cubicBezTo>
                    <a:cubicBezTo>
                      <a:pt x="1453" y="1389"/>
                      <a:pt x="1644" y="913"/>
                      <a:pt x="1667" y="413"/>
                    </a:cubicBezTo>
                    <a:cubicBezTo>
                      <a:pt x="1667" y="127"/>
                      <a:pt x="1405" y="32"/>
                      <a:pt x="1405" y="32"/>
                    </a:cubicBezTo>
                    <a:cubicBezTo>
                      <a:pt x="1360" y="9"/>
                      <a:pt x="1322" y="1"/>
                      <a:pt x="1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270;p67"/>
              <p:cNvSpPr/>
              <p:nvPr/>
            </p:nvSpPr>
            <p:spPr>
              <a:xfrm>
                <a:off x="8730245" y="2140739"/>
                <a:ext cx="68069" cy="78328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947" extrusionOk="0">
                    <a:moveTo>
                      <a:pt x="429" y="307"/>
                    </a:moveTo>
                    <a:lnTo>
                      <a:pt x="1000" y="354"/>
                    </a:lnTo>
                    <a:cubicBezTo>
                      <a:pt x="1000" y="640"/>
                      <a:pt x="1096" y="950"/>
                      <a:pt x="1286" y="1188"/>
                    </a:cubicBezTo>
                    <a:lnTo>
                      <a:pt x="881" y="1569"/>
                    </a:lnTo>
                    <a:cubicBezTo>
                      <a:pt x="868" y="1608"/>
                      <a:pt x="841" y="1626"/>
                      <a:pt x="815" y="1626"/>
                    </a:cubicBezTo>
                    <a:cubicBezTo>
                      <a:pt x="793" y="1626"/>
                      <a:pt x="773" y="1614"/>
                      <a:pt x="762" y="1593"/>
                    </a:cubicBezTo>
                    <a:cubicBezTo>
                      <a:pt x="500" y="1259"/>
                      <a:pt x="357" y="854"/>
                      <a:pt x="357" y="402"/>
                    </a:cubicBezTo>
                    <a:cubicBezTo>
                      <a:pt x="357" y="354"/>
                      <a:pt x="405" y="307"/>
                      <a:pt x="429" y="307"/>
                    </a:cubicBezTo>
                    <a:close/>
                    <a:moveTo>
                      <a:pt x="392" y="0"/>
                    </a:moveTo>
                    <a:cubicBezTo>
                      <a:pt x="344" y="0"/>
                      <a:pt x="306" y="6"/>
                      <a:pt x="262" y="21"/>
                    </a:cubicBezTo>
                    <a:cubicBezTo>
                      <a:pt x="72" y="68"/>
                      <a:pt x="0" y="235"/>
                      <a:pt x="0" y="402"/>
                    </a:cubicBezTo>
                    <a:cubicBezTo>
                      <a:pt x="0" y="902"/>
                      <a:pt x="167" y="1402"/>
                      <a:pt x="500" y="1783"/>
                    </a:cubicBezTo>
                    <a:cubicBezTo>
                      <a:pt x="586" y="1893"/>
                      <a:pt x="703" y="1947"/>
                      <a:pt x="820" y="1947"/>
                    </a:cubicBezTo>
                    <a:cubicBezTo>
                      <a:pt x="930" y="1947"/>
                      <a:pt x="1039" y="1899"/>
                      <a:pt x="1119" y="1807"/>
                    </a:cubicBezTo>
                    <a:lnTo>
                      <a:pt x="1572" y="1354"/>
                    </a:lnTo>
                    <a:cubicBezTo>
                      <a:pt x="1667" y="1259"/>
                      <a:pt x="1691" y="1092"/>
                      <a:pt x="1572" y="997"/>
                    </a:cubicBezTo>
                    <a:cubicBezTo>
                      <a:pt x="1381" y="830"/>
                      <a:pt x="1310" y="569"/>
                      <a:pt x="1310" y="307"/>
                    </a:cubicBezTo>
                    <a:cubicBezTo>
                      <a:pt x="1310" y="164"/>
                      <a:pt x="1215" y="45"/>
                      <a:pt x="1072" y="45"/>
                    </a:cubicBezTo>
                    <a:cubicBezTo>
                      <a:pt x="661" y="28"/>
                      <a:pt x="500" y="0"/>
                      <a:pt x="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271;p67"/>
              <p:cNvSpPr/>
              <p:nvPr/>
            </p:nvSpPr>
            <p:spPr>
              <a:xfrm>
                <a:off x="8795377" y="2139653"/>
                <a:ext cx="38379" cy="3833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53" extrusionOk="0">
                    <a:moveTo>
                      <a:pt x="477" y="310"/>
                    </a:moveTo>
                    <a:cubicBezTo>
                      <a:pt x="572" y="310"/>
                      <a:pt x="644" y="381"/>
                      <a:pt x="644" y="476"/>
                    </a:cubicBezTo>
                    <a:cubicBezTo>
                      <a:pt x="667" y="524"/>
                      <a:pt x="572" y="619"/>
                      <a:pt x="477" y="619"/>
                    </a:cubicBezTo>
                    <a:cubicBezTo>
                      <a:pt x="405" y="619"/>
                      <a:pt x="334" y="548"/>
                      <a:pt x="334" y="476"/>
                    </a:cubicBezTo>
                    <a:cubicBezTo>
                      <a:pt x="334" y="381"/>
                      <a:pt x="405" y="310"/>
                      <a:pt x="477" y="310"/>
                    </a:cubicBezTo>
                    <a:close/>
                    <a:moveTo>
                      <a:pt x="477" y="0"/>
                    </a:moveTo>
                    <a:cubicBezTo>
                      <a:pt x="215" y="0"/>
                      <a:pt x="1" y="191"/>
                      <a:pt x="1" y="476"/>
                    </a:cubicBezTo>
                    <a:cubicBezTo>
                      <a:pt x="1" y="738"/>
                      <a:pt x="215" y="953"/>
                      <a:pt x="477" y="953"/>
                    </a:cubicBezTo>
                    <a:cubicBezTo>
                      <a:pt x="763" y="953"/>
                      <a:pt x="953" y="738"/>
                      <a:pt x="953" y="476"/>
                    </a:cubicBezTo>
                    <a:cubicBezTo>
                      <a:pt x="953" y="191"/>
                      <a:pt x="763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272;p67"/>
              <p:cNvSpPr/>
              <p:nvPr/>
            </p:nvSpPr>
            <p:spPr>
              <a:xfrm>
                <a:off x="8803986" y="1868261"/>
                <a:ext cx="32627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811" h="403" extrusionOk="0">
                    <a:moveTo>
                      <a:pt x="167" y="1"/>
                    </a:moveTo>
                    <a:cubicBezTo>
                      <a:pt x="90" y="1"/>
                      <a:pt x="25" y="47"/>
                      <a:pt x="25" y="126"/>
                    </a:cubicBezTo>
                    <a:cubicBezTo>
                      <a:pt x="1" y="221"/>
                      <a:pt x="72" y="292"/>
                      <a:pt x="144" y="292"/>
                    </a:cubicBezTo>
                    <a:lnTo>
                      <a:pt x="596" y="388"/>
                    </a:lnTo>
                    <a:cubicBezTo>
                      <a:pt x="617" y="398"/>
                      <a:pt x="638" y="403"/>
                      <a:pt x="658" y="403"/>
                    </a:cubicBezTo>
                    <a:cubicBezTo>
                      <a:pt x="729" y="403"/>
                      <a:pt x="787" y="343"/>
                      <a:pt x="787" y="269"/>
                    </a:cubicBezTo>
                    <a:cubicBezTo>
                      <a:pt x="811" y="197"/>
                      <a:pt x="739" y="102"/>
                      <a:pt x="668" y="102"/>
                    </a:cubicBezTo>
                    <a:lnTo>
                      <a:pt x="215" y="7"/>
                    </a:lnTo>
                    <a:cubicBezTo>
                      <a:pt x="199" y="3"/>
                      <a:pt x="183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273;p67"/>
              <p:cNvSpPr/>
              <p:nvPr/>
            </p:nvSpPr>
            <p:spPr>
              <a:xfrm>
                <a:off x="8908423" y="1868261"/>
                <a:ext cx="32627" cy="15609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88" extrusionOk="0">
                    <a:moveTo>
                      <a:pt x="641" y="1"/>
                    </a:moveTo>
                    <a:cubicBezTo>
                      <a:pt x="627" y="1"/>
                      <a:pt x="612" y="3"/>
                      <a:pt x="596" y="7"/>
                    </a:cubicBezTo>
                    <a:lnTo>
                      <a:pt x="144" y="102"/>
                    </a:lnTo>
                    <a:cubicBezTo>
                      <a:pt x="48" y="126"/>
                      <a:pt x="1" y="197"/>
                      <a:pt x="25" y="269"/>
                    </a:cubicBezTo>
                    <a:cubicBezTo>
                      <a:pt x="48" y="340"/>
                      <a:pt x="120" y="388"/>
                      <a:pt x="167" y="388"/>
                    </a:cubicBezTo>
                    <a:cubicBezTo>
                      <a:pt x="215" y="388"/>
                      <a:pt x="167" y="388"/>
                      <a:pt x="644" y="292"/>
                    </a:cubicBezTo>
                    <a:cubicBezTo>
                      <a:pt x="739" y="269"/>
                      <a:pt x="810" y="221"/>
                      <a:pt x="763" y="126"/>
                    </a:cubicBezTo>
                    <a:cubicBezTo>
                      <a:pt x="743" y="47"/>
                      <a:pt x="707" y="1"/>
                      <a:pt x="6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274;p67"/>
              <p:cNvSpPr/>
              <p:nvPr/>
            </p:nvSpPr>
            <p:spPr>
              <a:xfrm>
                <a:off x="8843291" y="1896301"/>
                <a:ext cx="60385" cy="23977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596" extrusionOk="0">
                    <a:moveTo>
                      <a:pt x="167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381"/>
                      <a:pt x="215" y="596"/>
                      <a:pt x="453" y="596"/>
                    </a:cubicBezTo>
                    <a:cubicBezTo>
                      <a:pt x="572" y="596"/>
                      <a:pt x="667" y="548"/>
                      <a:pt x="762" y="477"/>
                    </a:cubicBezTo>
                    <a:cubicBezTo>
                      <a:pt x="834" y="524"/>
                      <a:pt x="929" y="596"/>
                      <a:pt x="1048" y="596"/>
                    </a:cubicBezTo>
                    <a:cubicBezTo>
                      <a:pt x="1286" y="596"/>
                      <a:pt x="1501" y="405"/>
                      <a:pt x="1501" y="143"/>
                    </a:cubicBezTo>
                    <a:cubicBezTo>
                      <a:pt x="1501" y="48"/>
                      <a:pt x="1429" y="0"/>
                      <a:pt x="1358" y="0"/>
                    </a:cubicBezTo>
                    <a:cubicBezTo>
                      <a:pt x="1262" y="0"/>
                      <a:pt x="1191" y="48"/>
                      <a:pt x="1191" y="143"/>
                    </a:cubicBezTo>
                    <a:cubicBezTo>
                      <a:pt x="1191" y="238"/>
                      <a:pt x="1143" y="286"/>
                      <a:pt x="1048" y="286"/>
                    </a:cubicBezTo>
                    <a:cubicBezTo>
                      <a:pt x="953" y="286"/>
                      <a:pt x="905" y="238"/>
                      <a:pt x="905" y="143"/>
                    </a:cubicBezTo>
                    <a:cubicBezTo>
                      <a:pt x="905" y="48"/>
                      <a:pt x="834" y="0"/>
                      <a:pt x="762" y="0"/>
                    </a:cubicBezTo>
                    <a:cubicBezTo>
                      <a:pt x="667" y="0"/>
                      <a:pt x="596" y="48"/>
                      <a:pt x="596" y="143"/>
                    </a:cubicBezTo>
                    <a:cubicBezTo>
                      <a:pt x="596" y="238"/>
                      <a:pt x="548" y="286"/>
                      <a:pt x="453" y="286"/>
                    </a:cubicBezTo>
                    <a:cubicBezTo>
                      <a:pt x="358" y="286"/>
                      <a:pt x="310" y="238"/>
                      <a:pt x="310" y="143"/>
                    </a:cubicBezTo>
                    <a:cubicBezTo>
                      <a:pt x="310" y="48"/>
                      <a:pt x="238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275;p67"/>
              <p:cNvSpPr/>
              <p:nvPr/>
            </p:nvSpPr>
            <p:spPr>
              <a:xfrm>
                <a:off x="8813601" y="1883830"/>
                <a:ext cx="12471" cy="22086"/>
              </a:xfrm>
              <a:custGeom>
                <a:avLst/>
                <a:gdLst/>
                <a:ahLst/>
                <a:cxnLst/>
                <a:rect l="l" t="t" r="r" b="b"/>
                <a:pathLst>
                  <a:path w="310" h="549" extrusionOk="0">
                    <a:moveTo>
                      <a:pt x="143" y="1"/>
                    </a:moveTo>
                    <a:cubicBezTo>
                      <a:pt x="71" y="1"/>
                      <a:pt x="0" y="72"/>
                      <a:pt x="0" y="144"/>
                    </a:cubicBezTo>
                    <a:lnTo>
                      <a:pt x="0" y="406"/>
                    </a:lnTo>
                    <a:cubicBezTo>
                      <a:pt x="0" y="477"/>
                      <a:pt x="71" y="548"/>
                      <a:pt x="143" y="548"/>
                    </a:cubicBezTo>
                    <a:cubicBezTo>
                      <a:pt x="238" y="548"/>
                      <a:pt x="310" y="477"/>
                      <a:pt x="310" y="406"/>
                    </a:cubicBezTo>
                    <a:lnTo>
                      <a:pt x="310" y="144"/>
                    </a:lnTo>
                    <a:cubicBezTo>
                      <a:pt x="310" y="72"/>
                      <a:pt x="238" y="1"/>
                      <a:pt x="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276;p67"/>
              <p:cNvSpPr/>
              <p:nvPr/>
            </p:nvSpPr>
            <p:spPr>
              <a:xfrm>
                <a:off x="8919929" y="1883830"/>
                <a:ext cx="12512" cy="2208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49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44"/>
                    </a:cubicBezTo>
                    <a:lnTo>
                      <a:pt x="0" y="406"/>
                    </a:lnTo>
                    <a:cubicBezTo>
                      <a:pt x="0" y="477"/>
                      <a:pt x="72" y="548"/>
                      <a:pt x="167" y="548"/>
                    </a:cubicBezTo>
                    <a:cubicBezTo>
                      <a:pt x="239" y="548"/>
                      <a:pt x="310" y="477"/>
                      <a:pt x="310" y="406"/>
                    </a:cubicBezTo>
                    <a:lnTo>
                      <a:pt x="310" y="144"/>
                    </a:lnTo>
                    <a:cubicBezTo>
                      <a:pt x="310" y="72"/>
                      <a:pt x="215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" name="Google Shape;3848;p67"/>
          <p:cNvGrpSpPr/>
          <p:nvPr/>
        </p:nvGrpSpPr>
        <p:grpSpPr>
          <a:xfrm>
            <a:off x="5508104" y="267494"/>
            <a:ext cx="648072" cy="640973"/>
            <a:chOff x="2102392" y="2468487"/>
            <a:chExt cx="504748" cy="490081"/>
          </a:xfrm>
        </p:grpSpPr>
        <p:sp>
          <p:nvSpPr>
            <p:cNvPr id="112" name="Google Shape;3849;p67"/>
            <p:cNvSpPr/>
            <p:nvPr/>
          </p:nvSpPr>
          <p:spPr>
            <a:xfrm>
              <a:off x="2108372" y="2468487"/>
              <a:ext cx="498768" cy="490081"/>
            </a:xfrm>
            <a:custGeom>
              <a:avLst/>
              <a:gdLst/>
              <a:ahLst/>
              <a:cxnLst/>
              <a:rect l="l" t="t" r="r" b="b"/>
              <a:pathLst>
                <a:path w="10908" h="10718" extrusionOk="0">
                  <a:moveTo>
                    <a:pt x="7410" y="0"/>
                  </a:moveTo>
                  <a:cubicBezTo>
                    <a:pt x="6693" y="0"/>
                    <a:pt x="6120" y="563"/>
                    <a:pt x="6050" y="1263"/>
                  </a:cubicBezTo>
                  <a:cubicBezTo>
                    <a:pt x="6026" y="1144"/>
                    <a:pt x="6002" y="977"/>
                    <a:pt x="6002" y="835"/>
                  </a:cubicBezTo>
                  <a:cubicBezTo>
                    <a:pt x="6020" y="655"/>
                    <a:pt x="5862" y="530"/>
                    <a:pt x="5702" y="530"/>
                  </a:cubicBezTo>
                  <a:cubicBezTo>
                    <a:pt x="5649" y="530"/>
                    <a:pt x="5596" y="543"/>
                    <a:pt x="5549" y="573"/>
                  </a:cubicBezTo>
                  <a:cubicBezTo>
                    <a:pt x="5287" y="739"/>
                    <a:pt x="5097" y="977"/>
                    <a:pt x="4978" y="1287"/>
                  </a:cubicBezTo>
                  <a:cubicBezTo>
                    <a:pt x="4954" y="1263"/>
                    <a:pt x="4954" y="1216"/>
                    <a:pt x="4954" y="1192"/>
                  </a:cubicBezTo>
                  <a:cubicBezTo>
                    <a:pt x="4718" y="615"/>
                    <a:pt x="4215" y="296"/>
                    <a:pt x="3697" y="296"/>
                  </a:cubicBezTo>
                  <a:cubicBezTo>
                    <a:pt x="3380" y="296"/>
                    <a:pt x="3058" y="415"/>
                    <a:pt x="2787" y="668"/>
                  </a:cubicBezTo>
                  <a:lnTo>
                    <a:pt x="2739" y="668"/>
                  </a:lnTo>
                  <a:cubicBezTo>
                    <a:pt x="2692" y="620"/>
                    <a:pt x="2644" y="573"/>
                    <a:pt x="2573" y="549"/>
                  </a:cubicBezTo>
                  <a:cubicBezTo>
                    <a:pt x="2531" y="530"/>
                    <a:pt x="2487" y="522"/>
                    <a:pt x="2444" y="522"/>
                  </a:cubicBezTo>
                  <a:cubicBezTo>
                    <a:pt x="2269" y="522"/>
                    <a:pt x="2115" y="667"/>
                    <a:pt x="2192" y="858"/>
                  </a:cubicBezTo>
                  <a:cubicBezTo>
                    <a:pt x="2215" y="930"/>
                    <a:pt x="2215" y="977"/>
                    <a:pt x="2215" y="1073"/>
                  </a:cubicBezTo>
                  <a:cubicBezTo>
                    <a:pt x="2192" y="1097"/>
                    <a:pt x="2192" y="1144"/>
                    <a:pt x="2144" y="1168"/>
                  </a:cubicBezTo>
                  <a:cubicBezTo>
                    <a:pt x="1942" y="644"/>
                    <a:pt x="1450" y="273"/>
                    <a:pt x="899" y="273"/>
                  </a:cubicBezTo>
                  <a:cubicBezTo>
                    <a:pt x="800" y="273"/>
                    <a:pt x="698" y="285"/>
                    <a:pt x="596" y="311"/>
                  </a:cubicBezTo>
                  <a:cubicBezTo>
                    <a:pt x="358" y="358"/>
                    <a:pt x="310" y="668"/>
                    <a:pt x="525" y="787"/>
                  </a:cubicBezTo>
                  <a:cubicBezTo>
                    <a:pt x="596" y="835"/>
                    <a:pt x="644" y="954"/>
                    <a:pt x="548" y="1049"/>
                  </a:cubicBezTo>
                  <a:cubicBezTo>
                    <a:pt x="1" y="1763"/>
                    <a:pt x="144" y="2811"/>
                    <a:pt x="858" y="3359"/>
                  </a:cubicBezTo>
                  <a:cubicBezTo>
                    <a:pt x="453" y="3668"/>
                    <a:pt x="191" y="4145"/>
                    <a:pt x="191" y="4669"/>
                  </a:cubicBezTo>
                  <a:cubicBezTo>
                    <a:pt x="191" y="4764"/>
                    <a:pt x="263" y="4835"/>
                    <a:pt x="334" y="4835"/>
                  </a:cubicBezTo>
                  <a:lnTo>
                    <a:pt x="382" y="4835"/>
                  </a:lnTo>
                  <a:cubicBezTo>
                    <a:pt x="382" y="4978"/>
                    <a:pt x="405" y="5097"/>
                    <a:pt x="429" y="5216"/>
                  </a:cubicBezTo>
                  <a:lnTo>
                    <a:pt x="382" y="5216"/>
                  </a:lnTo>
                  <a:cubicBezTo>
                    <a:pt x="286" y="5240"/>
                    <a:pt x="263" y="5336"/>
                    <a:pt x="286" y="5431"/>
                  </a:cubicBezTo>
                  <a:cubicBezTo>
                    <a:pt x="334" y="5597"/>
                    <a:pt x="453" y="5740"/>
                    <a:pt x="572" y="5859"/>
                  </a:cubicBezTo>
                  <a:cubicBezTo>
                    <a:pt x="739" y="6026"/>
                    <a:pt x="763" y="6264"/>
                    <a:pt x="739" y="6455"/>
                  </a:cubicBezTo>
                  <a:cubicBezTo>
                    <a:pt x="539" y="7457"/>
                    <a:pt x="1316" y="8340"/>
                    <a:pt x="2262" y="8340"/>
                  </a:cubicBezTo>
                  <a:cubicBezTo>
                    <a:pt x="2441" y="8340"/>
                    <a:pt x="2626" y="8309"/>
                    <a:pt x="2811" y="8241"/>
                  </a:cubicBezTo>
                  <a:lnTo>
                    <a:pt x="2811" y="8908"/>
                  </a:lnTo>
                  <a:lnTo>
                    <a:pt x="2430" y="8693"/>
                  </a:lnTo>
                  <a:cubicBezTo>
                    <a:pt x="2371" y="8664"/>
                    <a:pt x="2313" y="8651"/>
                    <a:pt x="2257" y="8651"/>
                  </a:cubicBezTo>
                  <a:cubicBezTo>
                    <a:pt x="2129" y="8651"/>
                    <a:pt x="2012" y="8720"/>
                    <a:pt x="1930" y="8836"/>
                  </a:cubicBezTo>
                  <a:lnTo>
                    <a:pt x="1811" y="9027"/>
                  </a:lnTo>
                  <a:cubicBezTo>
                    <a:pt x="1715" y="9193"/>
                    <a:pt x="1763" y="9408"/>
                    <a:pt x="1953" y="9527"/>
                  </a:cubicBezTo>
                  <a:lnTo>
                    <a:pt x="2811" y="10027"/>
                  </a:lnTo>
                  <a:lnTo>
                    <a:pt x="2811" y="10241"/>
                  </a:lnTo>
                  <a:cubicBezTo>
                    <a:pt x="2811" y="10503"/>
                    <a:pt x="3025" y="10718"/>
                    <a:pt x="3287" y="10718"/>
                  </a:cubicBezTo>
                  <a:lnTo>
                    <a:pt x="3906" y="10718"/>
                  </a:lnTo>
                  <a:cubicBezTo>
                    <a:pt x="4192" y="10718"/>
                    <a:pt x="4383" y="10503"/>
                    <a:pt x="4383" y="10241"/>
                  </a:cubicBezTo>
                  <a:lnTo>
                    <a:pt x="4383" y="8217"/>
                  </a:lnTo>
                  <a:cubicBezTo>
                    <a:pt x="4597" y="8312"/>
                    <a:pt x="4811" y="8336"/>
                    <a:pt x="5049" y="8336"/>
                  </a:cubicBezTo>
                  <a:cubicBezTo>
                    <a:pt x="5318" y="8740"/>
                    <a:pt x="5773" y="8972"/>
                    <a:pt x="6252" y="8972"/>
                  </a:cubicBezTo>
                  <a:cubicBezTo>
                    <a:pt x="6366" y="8972"/>
                    <a:pt x="6482" y="8959"/>
                    <a:pt x="6597" y="8931"/>
                  </a:cubicBezTo>
                  <a:lnTo>
                    <a:pt x="6597" y="10241"/>
                  </a:lnTo>
                  <a:cubicBezTo>
                    <a:pt x="6597" y="10503"/>
                    <a:pt x="6812" y="10718"/>
                    <a:pt x="7074" y="10718"/>
                  </a:cubicBezTo>
                  <a:lnTo>
                    <a:pt x="7693" y="10718"/>
                  </a:lnTo>
                  <a:cubicBezTo>
                    <a:pt x="7955" y="10718"/>
                    <a:pt x="8169" y="10503"/>
                    <a:pt x="8169" y="10241"/>
                  </a:cubicBezTo>
                  <a:lnTo>
                    <a:pt x="8169" y="8908"/>
                  </a:lnTo>
                  <a:cubicBezTo>
                    <a:pt x="8313" y="8953"/>
                    <a:pt x="8456" y="8974"/>
                    <a:pt x="8595" y="8974"/>
                  </a:cubicBezTo>
                  <a:cubicBezTo>
                    <a:pt x="9332" y="8974"/>
                    <a:pt x="9955" y="8375"/>
                    <a:pt x="9955" y="7574"/>
                  </a:cubicBezTo>
                  <a:cubicBezTo>
                    <a:pt x="9955" y="7288"/>
                    <a:pt x="9907" y="7241"/>
                    <a:pt x="9931" y="7050"/>
                  </a:cubicBezTo>
                  <a:cubicBezTo>
                    <a:pt x="10336" y="6860"/>
                    <a:pt x="10646" y="6455"/>
                    <a:pt x="10789" y="6026"/>
                  </a:cubicBezTo>
                  <a:cubicBezTo>
                    <a:pt x="10860" y="5931"/>
                    <a:pt x="10789" y="5836"/>
                    <a:pt x="10741" y="5812"/>
                  </a:cubicBezTo>
                  <a:lnTo>
                    <a:pt x="10693" y="5812"/>
                  </a:lnTo>
                  <a:cubicBezTo>
                    <a:pt x="10741" y="5693"/>
                    <a:pt x="10741" y="5574"/>
                    <a:pt x="10693" y="5455"/>
                  </a:cubicBezTo>
                  <a:lnTo>
                    <a:pt x="10741" y="5455"/>
                  </a:lnTo>
                  <a:cubicBezTo>
                    <a:pt x="10860" y="5455"/>
                    <a:pt x="10908" y="5359"/>
                    <a:pt x="10884" y="5264"/>
                  </a:cubicBezTo>
                  <a:cubicBezTo>
                    <a:pt x="10812" y="4883"/>
                    <a:pt x="10622" y="4550"/>
                    <a:pt x="10384" y="4311"/>
                  </a:cubicBezTo>
                  <a:cubicBezTo>
                    <a:pt x="10289" y="4264"/>
                    <a:pt x="10289" y="4145"/>
                    <a:pt x="10384" y="4050"/>
                  </a:cubicBezTo>
                  <a:cubicBezTo>
                    <a:pt x="10527" y="3883"/>
                    <a:pt x="10431" y="3597"/>
                    <a:pt x="10193" y="3597"/>
                  </a:cubicBezTo>
                  <a:cubicBezTo>
                    <a:pt x="9979" y="3597"/>
                    <a:pt x="9812" y="3645"/>
                    <a:pt x="9622" y="3716"/>
                  </a:cubicBezTo>
                  <a:cubicBezTo>
                    <a:pt x="9503" y="3478"/>
                    <a:pt x="9336" y="3335"/>
                    <a:pt x="9122" y="3240"/>
                  </a:cubicBezTo>
                  <a:cubicBezTo>
                    <a:pt x="8550" y="2978"/>
                    <a:pt x="8669" y="2525"/>
                    <a:pt x="8169" y="2144"/>
                  </a:cubicBezTo>
                  <a:cubicBezTo>
                    <a:pt x="8240" y="1644"/>
                    <a:pt x="8050" y="1097"/>
                    <a:pt x="7645" y="716"/>
                  </a:cubicBezTo>
                  <a:cubicBezTo>
                    <a:pt x="7550" y="668"/>
                    <a:pt x="7550" y="525"/>
                    <a:pt x="7645" y="454"/>
                  </a:cubicBezTo>
                  <a:cubicBezTo>
                    <a:pt x="7788" y="263"/>
                    <a:pt x="7693" y="1"/>
                    <a:pt x="7455" y="1"/>
                  </a:cubicBezTo>
                  <a:cubicBezTo>
                    <a:pt x="7440" y="1"/>
                    <a:pt x="7425" y="0"/>
                    <a:pt x="7410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3850;p67"/>
            <p:cNvGrpSpPr/>
            <p:nvPr/>
          </p:nvGrpSpPr>
          <p:grpSpPr>
            <a:xfrm>
              <a:off x="2102392" y="2496975"/>
              <a:ext cx="469484" cy="431185"/>
              <a:chOff x="2102392" y="2496975"/>
              <a:chExt cx="469484" cy="431185"/>
            </a:xfrm>
          </p:grpSpPr>
          <p:sp>
            <p:nvSpPr>
              <p:cNvPr id="114" name="Google Shape;3851;p67"/>
              <p:cNvSpPr/>
              <p:nvPr/>
            </p:nvSpPr>
            <p:spPr>
              <a:xfrm>
                <a:off x="2347634" y="2500838"/>
                <a:ext cx="104477" cy="84282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2095" extrusionOk="0">
                    <a:moveTo>
                      <a:pt x="2049" y="0"/>
                    </a:moveTo>
                    <a:cubicBezTo>
                      <a:pt x="1763" y="0"/>
                      <a:pt x="1501" y="95"/>
                      <a:pt x="1263" y="286"/>
                    </a:cubicBezTo>
                    <a:cubicBezTo>
                      <a:pt x="1144" y="381"/>
                      <a:pt x="1049" y="500"/>
                      <a:pt x="977" y="619"/>
                    </a:cubicBezTo>
                    <a:cubicBezTo>
                      <a:pt x="906" y="834"/>
                      <a:pt x="835" y="1048"/>
                      <a:pt x="835" y="1239"/>
                    </a:cubicBezTo>
                    <a:cubicBezTo>
                      <a:pt x="835" y="1336"/>
                      <a:pt x="778" y="1384"/>
                      <a:pt x="716" y="1384"/>
                    </a:cubicBezTo>
                    <a:cubicBezTo>
                      <a:pt x="673" y="1384"/>
                      <a:pt x="626" y="1360"/>
                      <a:pt x="596" y="1310"/>
                    </a:cubicBezTo>
                    <a:cubicBezTo>
                      <a:pt x="501" y="1119"/>
                      <a:pt x="454" y="929"/>
                      <a:pt x="477" y="715"/>
                    </a:cubicBezTo>
                    <a:cubicBezTo>
                      <a:pt x="477" y="626"/>
                      <a:pt x="412" y="577"/>
                      <a:pt x="339" y="577"/>
                    </a:cubicBezTo>
                    <a:cubicBezTo>
                      <a:pt x="314" y="577"/>
                      <a:pt x="288" y="583"/>
                      <a:pt x="263" y="596"/>
                    </a:cubicBezTo>
                    <a:lnTo>
                      <a:pt x="1" y="857"/>
                    </a:lnTo>
                    <a:lnTo>
                      <a:pt x="25" y="881"/>
                    </a:lnTo>
                    <a:cubicBezTo>
                      <a:pt x="25" y="881"/>
                      <a:pt x="0" y="2095"/>
                      <a:pt x="954" y="2095"/>
                    </a:cubicBezTo>
                    <a:cubicBezTo>
                      <a:pt x="1329" y="2095"/>
                      <a:pt x="1857" y="1906"/>
                      <a:pt x="2597" y="1381"/>
                    </a:cubicBezTo>
                    <a:cubicBezTo>
                      <a:pt x="2549" y="1167"/>
                      <a:pt x="2406" y="953"/>
                      <a:pt x="2240" y="738"/>
                    </a:cubicBezTo>
                    <a:lnTo>
                      <a:pt x="2144" y="643"/>
                    </a:lnTo>
                    <a:cubicBezTo>
                      <a:pt x="2049" y="572"/>
                      <a:pt x="2025" y="405"/>
                      <a:pt x="2049" y="286"/>
                    </a:cubicBezTo>
                    <a:cubicBezTo>
                      <a:pt x="2049" y="262"/>
                      <a:pt x="2097" y="262"/>
                      <a:pt x="2097" y="238"/>
                    </a:cubicBezTo>
                    <a:cubicBezTo>
                      <a:pt x="2121" y="238"/>
                      <a:pt x="2121" y="214"/>
                      <a:pt x="2144" y="167"/>
                    </a:cubicBezTo>
                    <a:cubicBezTo>
                      <a:pt x="2216" y="119"/>
                      <a:pt x="2144" y="0"/>
                      <a:pt x="2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852;p67"/>
              <p:cNvSpPr/>
              <p:nvPr/>
            </p:nvSpPr>
            <p:spPr>
              <a:xfrm>
                <a:off x="2323698" y="2535315"/>
                <a:ext cx="132276" cy="10065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02" extrusionOk="0">
                    <a:moveTo>
                      <a:pt x="572" y="0"/>
                    </a:moveTo>
                    <a:cubicBezTo>
                      <a:pt x="525" y="96"/>
                      <a:pt x="477" y="167"/>
                      <a:pt x="429" y="239"/>
                    </a:cubicBezTo>
                    <a:cubicBezTo>
                      <a:pt x="1" y="953"/>
                      <a:pt x="287" y="1882"/>
                      <a:pt x="1001" y="2310"/>
                    </a:cubicBezTo>
                    <a:cubicBezTo>
                      <a:pt x="1230" y="2440"/>
                      <a:pt x="1478" y="2501"/>
                      <a:pt x="1724" y="2501"/>
                    </a:cubicBezTo>
                    <a:cubicBezTo>
                      <a:pt x="2246" y="2501"/>
                      <a:pt x="2758" y="2225"/>
                      <a:pt x="3049" y="1739"/>
                    </a:cubicBezTo>
                    <a:cubicBezTo>
                      <a:pt x="3097" y="1644"/>
                      <a:pt x="3120" y="1596"/>
                      <a:pt x="3168" y="1501"/>
                    </a:cubicBezTo>
                    <a:cubicBezTo>
                      <a:pt x="3263" y="1215"/>
                      <a:pt x="3287" y="1001"/>
                      <a:pt x="3216" y="715"/>
                    </a:cubicBezTo>
                    <a:cubicBezTo>
                      <a:pt x="3192" y="667"/>
                      <a:pt x="3192" y="572"/>
                      <a:pt x="3168" y="524"/>
                    </a:cubicBezTo>
                    <a:cubicBezTo>
                      <a:pt x="3025" y="453"/>
                      <a:pt x="2858" y="429"/>
                      <a:pt x="2692" y="429"/>
                    </a:cubicBezTo>
                    <a:cubicBezTo>
                      <a:pt x="2263" y="429"/>
                      <a:pt x="1858" y="572"/>
                      <a:pt x="1549" y="882"/>
                    </a:cubicBezTo>
                    <a:cubicBezTo>
                      <a:pt x="1406" y="691"/>
                      <a:pt x="1191" y="548"/>
                      <a:pt x="953" y="429"/>
                    </a:cubicBezTo>
                    <a:cubicBezTo>
                      <a:pt x="810" y="358"/>
                      <a:pt x="691" y="215"/>
                      <a:pt x="596" y="48"/>
                    </a:cubicBezTo>
                    <a:cubicBezTo>
                      <a:pt x="572" y="48"/>
                      <a:pt x="572" y="0"/>
                      <a:pt x="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853;p67"/>
              <p:cNvSpPr/>
              <p:nvPr/>
            </p:nvSpPr>
            <p:spPr>
              <a:xfrm>
                <a:off x="2210651" y="2850718"/>
                <a:ext cx="81466" cy="57127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420" extrusionOk="0">
                    <a:moveTo>
                      <a:pt x="369" y="1"/>
                    </a:moveTo>
                    <a:cubicBezTo>
                      <a:pt x="288" y="1"/>
                      <a:pt x="202" y="45"/>
                      <a:pt x="167" y="114"/>
                    </a:cubicBezTo>
                    <a:lnTo>
                      <a:pt x="48" y="305"/>
                    </a:lnTo>
                    <a:cubicBezTo>
                      <a:pt x="1" y="424"/>
                      <a:pt x="48" y="543"/>
                      <a:pt x="144" y="591"/>
                    </a:cubicBezTo>
                    <a:lnTo>
                      <a:pt x="1549" y="1400"/>
                    </a:lnTo>
                    <a:cubicBezTo>
                      <a:pt x="1574" y="1413"/>
                      <a:pt x="1603" y="1419"/>
                      <a:pt x="1633" y="1419"/>
                    </a:cubicBezTo>
                    <a:cubicBezTo>
                      <a:pt x="1714" y="1419"/>
                      <a:pt x="1799" y="1375"/>
                      <a:pt x="1834" y="1305"/>
                    </a:cubicBezTo>
                    <a:lnTo>
                      <a:pt x="1953" y="1138"/>
                    </a:lnTo>
                    <a:cubicBezTo>
                      <a:pt x="2025" y="1043"/>
                      <a:pt x="1977" y="900"/>
                      <a:pt x="1858" y="829"/>
                    </a:cubicBezTo>
                    <a:lnTo>
                      <a:pt x="453" y="19"/>
                    </a:lnTo>
                    <a:cubicBezTo>
                      <a:pt x="428" y="6"/>
                      <a:pt x="399" y="1"/>
                      <a:pt x="3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854;p67"/>
              <p:cNvSpPr/>
              <p:nvPr/>
            </p:nvSpPr>
            <p:spPr>
              <a:xfrm>
                <a:off x="2406089" y="2774844"/>
                <a:ext cx="51776" cy="14659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644" extrusionOk="0">
                    <a:moveTo>
                      <a:pt x="1" y="0"/>
                    </a:moveTo>
                    <a:lnTo>
                      <a:pt x="1" y="3310"/>
                    </a:lnTo>
                    <a:cubicBezTo>
                      <a:pt x="1" y="3501"/>
                      <a:pt x="167" y="3644"/>
                      <a:pt x="334" y="3644"/>
                    </a:cubicBezTo>
                    <a:lnTo>
                      <a:pt x="953" y="3644"/>
                    </a:lnTo>
                    <a:cubicBezTo>
                      <a:pt x="1144" y="3644"/>
                      <a:pt x="1287" y="3501"/>
                      <a:pt x="1263" y="3310"/>
                    </a:cubicBezTo>
                    <a:lnTo>
                      <a:pt x="12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855;p67"/>
              <p:cNvSpPr/>
              <p:nvPr/>
            </p:nvSpPr>
            <p:spPr>
              <a:xfrm>
                <a:off x="2335203" y="2578441"/>
                <a:ext cx="213702" cy="272116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6764" extrusionOk="0">
                    <a:moveTo>
                      <a:pt x="2430" y="0"/>
                    </a:moveTo>
                    <a:cubicBezTo>
                      <a:pt x="2096" y="0"/>
                      <a:pt x="1834" y="143"/>
                      <a:pt x="1620" y="381"/>
                    </a:cubicBezTo>
                    <a:cubicBezTo>
                      <a:pt x="1596" y="453"/>
                      <a:pt x="1" y="4287"/>
                      <a:pt x="715" y="6644"/>
                    </a:cubicBezTo>
                    <a:cubicBezTo>
                      <a:pt x="882" y="6740"/>
                      <a:pt x="1072" y="6763"/>
                      <a:pt x="1263" y="6763"/>
                    </a:cubicBezTo>
                    <a:cubicBezTo>
                      <a:pt x="1620" y="6763"/>
                      <a:pt x="1929" y="6621"/>
                      <a:pt x="2168" y="6406"/>
                    </a:cubicBezTo>
                    <a:cubicBezTo>
                      <a:pt x="2251" y="6311"/>
                      <a:pt x="2364" y="6263"/>
                      <a:pt x="2477" y="6263"/>
                    </a:cubicBezTo>
                    <a:cubicBezTo>
                      <a:pt x="2590" y="6263"/>
                      <a:pt x="2703" y="6311"/>
                      <a:pt x="2787" y="6406"/>
                    </a:cubicBezTo>
                    <a:cubicBezTo>
                      <a:pt x="3001" y="6621"/>
                      <a:pt x="3287" y="6763"/>
                      <a:pt x="3644" y="6763"/>
                    </a:cubicBezTo>
                    <a:cubicBezTo>
                      <a:pt x="4311" y="6763"/>
                      <a:pt x="4882" y="6192"/>
                      <a:pt x="4882" y="5501"/>
                    </a:cubicBezTo>
                    <a:cubicBezTo>
                      <a:pt x="4882" y="5430"/>
                      <a:pt x="4882" y="5335"/>
                      <a:pt x="4835" y="5263"/>
                    </a:cubicBezTo>
                    <a:cubicBezTo>
                      <a:pt x="4787" y="5025"/>
                      <a:pt x="4835" y="4787"/>
                      <a:pt x="5025" y="4620"/>
                    </a:cubicBezTo>
                    <a:cubicBezTo>
                      <a:pt x="5192" y="4406"/>
                      <a:pt x="5311" y="4096"/>
                      <a:pt x="5311" y="3739"/>
                    </a:cubicBezTo>
                    <a:cubicBezTo>
                      <a:pt x="5311" y="3287"/>
                      <a:pt x="5121" y="2905"/>
                      <a:pt x="4811" y="2644"/>
                    </a:cubicBezTo>
                    <a:cubicBezTo>
                      <a:pt x="4692" y="2572"/>
                      <a:pt x="4597" y="2405"/>
                      <a:pt x="4597" y="2262"/>
                    </a:cubicBezTo>
                    <a:cubicBezTo>
                      <a:pt x="4573" y="1977"/>
                      <a:pt x="4454" y="1524"/>
                      <a:pt x="4001" y="1334"/>
                    </a:cubicBezTo>
                    <a:cubicBezTo>
                      <a:pt x="3739" y="1215"/>
                      <a:pt x="3525" y="1024"/>
                      <a:pt x="3406" y="715"/>
                    </a:cubicBezTo>
                    <a:cubicBezTo>
                      <a:pt x="3239" y="310"/>
                      <a:pt x="2882" y="0"/>
                      <a:pt x="24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856;p67"/>
              <p:cNvSpPr/>
              <p:nvPr/>
            </p:nvSpPr>
            <p:spPr>
              <a:xfrm>
                <a:off x="2316054" y="2592803"/>
                <a:ext cx="121696" cy="253932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312" extrusionOk="0">
                    <a:moveTo>
                      <a:pt x="2072" y="0"/>
                    </a:moveTo>
                    <a:cubicBezTo>
                      <a:pt x="2024" y="96"/>
                      <a:pt x="1953" y="215"/>
                      <a:pt x="1905" y="334"/>
                    </a:cubicBezTo>
                    <a:cubicBezTo>
                      <a:pt x="1810" y="596"/>
                      <a:pt x="1572" y="834"/>
                      <a:pt x="1334" y="953"/>
                    </a:cubicBezTo>
                    <a:cubicBezTo>
                      <a:pt x="905" y="1167"/>
                      <a:pt x="786" y="1620"/>
                      <a:pt x="738" y="1905"/>
                    </a:cubicBezTo>
                    <a:cubicBezTo>
                      <a:pt x="715" y="2096"/>
                      <a:pt x="619" y="2215"/>
                      <a:pt x="500" y="2287"/>
                    </a:cubicBezTo>
                    <a:cubicBezTo>
                      <a:pt x="191" y="2525"/>
                      <a:pt x="0" y="2930"/>
                      <a:pt x="0" y="3358"/>
                    </a:cubicBezTo>
                    <a:cubicBezTo>
                      <a:pt x="0" y="3763"/>
                      <a:pt x="143" y="4049"/>
                      <a:pt x="357" y="4287"/>
                    </a:cubicBezTo>
                    <a:cubicBezTo>
                      <a:pt x="500" y="4477"/>
                      <a:pt x="548" y="4716"/>
                      <a:pt x="500" y="4954"/>
                    </a:cubicBezTo>
                    <a:cubicBezTo>
                      <a:pt x="477" y="5001"/>
                      <a:pt x="477" y="5097"/>
                      <a:pt x="477" y="5192"/>
                    </a:cubicBezTo>
                    <a:cubicBezTo>
                      <a:pt x="477" y="5692"/>
                      <a:pt x="762" y="6121"/>
                      <a:pt x="1191" y="6311"/>
                    </a:cubicBezTo>
                    <a:cubicBezTo>
                      <a:pt x="1953" y="6025"/>
                      <a:pt x="2501" y="5263"/>
                      <a:pt x="2501" y="4382"/>
                    </a:cubicBezTo>
                    <a:cubicBezTo>
                      <a:pt x="2501" y="4239"/>
                      <a:pt x="2501" y="4073"/>
                      <a:pt x="2453" y="3977"/>
                    </a:cubicBezTo>
                    <a:cubicBezTo>
                      <a:pt x="2429" y="3882"/>
                      <a:pt x="2453" y="3811"/>
                      <a:pt x="2453" y="3763"/>
                    </a:cubicBezTo>
                    <a:cubicBezTo>
                      <a:pt x="2810" y="3358"/>
                      <a:pt x="3025" y="2858"/>
                      <a:pt x="3025" y="2287"/>
                    </a:cubicBezTo>
                    <a:cubicBezTo>
                      <a:pt x="3025" y="1620"/>
                      <a:pt x="2739" y="977"/>
                      <a:pt x="2191" y="596"/>
                    </a:cubicBezTo>
                    <a:lnTo>
                      <a:pt x="2191" y="572"/>
                    </a:lnTo>
                    <a:cubicBezTo>
                      <a:pt x="2167" y="358"/>
                      <a:pt x="2144" y="191"/>
                      <a:pt x="2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857;p67"/>
              <p:cNvSpPr/>
              <p:nvPr/>
            </p:nvSpPr>
            <p:spPr>
              <a:xfrm>
                <a:off x="2254743" y="2774844"/>
                <a:ext cx="51776" cy="14659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644" extrusionOk="0">
                    <a:moveTo>
                      <a:pt x="0" y="0"/>
                    </a:moveTo>
                    <a:lnTo>
                      <a:pt x="0" y="3310"/>
                    </a:lnTo>
                    <a:cubicBezTo>
                      <a:pt x="0" y="3501"/>
                      <a:pt x="143" y="3644"/>
                      <a:pt x="310" y="3644"/>
                    </a:cubicBezTo>
                    <a:lnTo>
                      <a:pt x="953" y="3644"/>
                    </a:lnTo>
                    <a:cubicBezTo>
                      <a:pt x="1119" y="3644"/>
                      <a:pt x="1286" y="3501"/>
                      <a:pt x="1238" y="3310"/>
                    </a:cubicBezTo>
                    <a:lnTo>
                      <a:pt x="12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858;p67"/>
              <p:cNvSpPr/>
              <p:nvPr/>
            </p:nvSpPr>
            <p:spPr>
              <a:xfrm>
                <a:off x="2102392" y="2515200"/>
                <a:ext cx="311420" cy="310455"/>
              </a:xfrm>
              <a:custGeom>
                <a:avLst/>
                <a:gdLst/>
                <a:ahLst/>
                <a:cxnLst/>
                <a:rect l="l" t="t" r="r" b="b"/>
                <a:pathLst>
                  <a:path w="7741" h="7717" extrusionOk="0">
                    <a:moveTo>
                      <a:pt x="4430" y="0"/>
                    </a:moveTo>
                    <a:cubicBezTo>
                      <a:pt x="4263" y="0"/>
                      <a:pt x="4073" y="48"/>
                      <a:pt x="3906" y="119"/>
                    </a:cubicBezTo>
                    <a:cubicBezTo>
                      <a:pt x="1" y="5597"/>
                      <a:pt x="4406" y="7145"/>
                      <a:pt x="4406" y="7145"/>
                    </a:cubicBezTo>
                    <a:cubicBezTo>
                      <a:pt x="4430" y="7141"/>
                      <a:pt x="4455" y="7139"/>
                      <a:pt x="4481" y="7139"/>
                    </a:cubicBezTo>
                    <a:cubicBezTo>
                      <a:pt x="4611" y="7139"/>
                      <a:pt x="4760" y="7188"/>
                      <a:pt x="4859" y="7288"/>
                    </a:cubicBezTo>
                    <a:cubicBezTo>
                      <a:pt x="5097" y="7526"/>
                      <a:pt x="5454" y="7716"/>
                      <a:pt x="5811" y="7716"/>
                    </a:cubicBezTo>
                    <a:cubicBezTo>
                      <a:pt x="6573" y="7716"/>
                      <a:pt x="7169" y="7073"/>
                      <a:pt x="7169" y="6287"/>
                    </a:cubicBezTo>
                    <a:cubicBezTo>
                      <a:pt x="7169" y="6192"/>
                      <a:pt x="7169" y="6097"/>
                      <a:pt x="7145" y="5978"/>
                    </a:cubicBezTo>
                    <a:cubicBezTo>
                      <a:pt x="7073" y="5716"/>
                      <a:pt x="7169" y="5454"/>
                      <a:pt x="7312" y="5240"/>
                    </a:cubicBezTo>
                    <a:cubicBezTo>
                      <a:pt x="7597" y="5025"/>
                      <a:pt x="7740" y="4644"/>
                      <a:pt x="7740" y="4263"/>
                    </a:cubicBezTo>
                    <a:cubicBezTo>
                      <a:pt x="7740" y="3763"/>
                      <a:pt x="7502" y="3311"/>
                      <a:pt x="7145" y="3025"/>
                    </a:cubicBezTo>
                    <a:cubicBezTo>
                      <a:pt x="7002" y="2953"/>
                      <a:pt x="6907" y="2763"/>
                      <a:pt x="6907" y="2596"/>
                    </a:cubicBezTo>
                    <a:cubicBezTo>
                      <a:pt x="6883" y="2263"/>
                      <a:pt x="6716" y="1763"/>
                      <a:pt x="6264" y="1524"/>
                    </a:cubicBezTo>
                    <a:cubicBezTo>
                      <a:pt x="5954" y="1358"/>
                      <a:pt x="5692" y="1120"/>
                      <a:pt x="5573" y="810"/>
                    </a:cubicBezTo>
                    <a:cubicBezTo>
                      <a:pt x="5359" y="334"/>
                      <a:pt x="4930" y="0"/>
                      <a:pt x="44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859;p67"/>
              <p:cNvSpPr/>
              <p:nvPr/>
            </p:nvSpPr>
            <p:spPr>
              <a:xfrm>
                <a:off x="2148375" y="2519987"/>
                <a:ext cx="131311" cy="306633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7622" extrusionOk="0">
                    <a:moveTo>
                      <a:pt x="2763" y="0"/>
                    </a:moveTo>
                    <a:lnTo>
                      <a:pt x="2763" y="0"/>
                    </a:lnTo>
                    <a:cubicBezTo>
                      <a:pt x="2501" y="143"/>
                      <a:pt x="2287" y="381"/>
                      <a:pt x="2168" y="691"/>
                    </a:cubicBezTo>
                    <a:cubicBezTo>
                      <a:pt x="2049" y="1001"/>
                      <a:pt x="1811" y="1239"/>
                      <a:pt x="1501" y="1405"/>
                    </a:cubicBezTo>
                    <a:cubicBezTo>
                      <a:pt x="1072" y="1644"/>
                      <a:pt x="906" y="2144"/>
                      <a:pt x="858" y="2477"/>
                    </a:cubicBezTo>
                    <a:cubicBezTo>
                      <a:pt x="834" y="2644"/>
                      <a:pt x="739" y="2834"/>
                      <a:pt x="596" y="2906"/>
                    </a:cubicBezTo>
                    <a:cubicBezTo>
                      <a:pt x="239" y="3192"/>
                      <a:pt x="1" y="3644"/>
                      <a:pt x="1" y="4144"/>
                    </a:cubicBezTo>
                    <a:cubicBezTo>
                      <a:pt x="1" y="4549"/>
                      <a:pt x="144" y="4906"/>
                      <a:pt x="382" y="5192"/>
                    </a:cubicBezTo>
                    <a:cubicBezTo>
                      <a:pt x="548" y="5382"/>
                      <a:pt x="620" y="5668"/>
                      <a:pt x="548" y="5930"/>
                    </a:cubicBezTo>
                    <a:cubicBezTo>
                      <a:pt x="525" y="6002"/>
                      <a:pt x="525" y="6097"/>
                      <a:pt x="525" y="6192"/>
                    </a:cubicBezTo>
                    <a:cubicBezTo>
                      <a:pt x="525" y="7002"/>
                      <a:pt x="1191" y="7621"/>
                      <a:pt x="1977" y="7621"/>
                    </a:cubicBezTo>
                    <a:cubicBezTo>
                      <a:pt x="2382" y="7621"/>
                      <a:pt x="2739" y="7478"/>
                      <a:pt x="3001" y="7216"/>
                    </a:cubicBezTo>
                    <a:cubicBezTo>
                      <a:pt x="3097" y="7121"/>
                      <a:pt x="3168" y="7097"/>
                      <a:pt x="3263" y="7049"/>
                    </a:cubicBezTo>
                    <a:cubicBezTo>
                      <a:pt x="1501" y="4382"/>
                      <a:pt x="2168" y="1548"/>
                      <a:pt x="27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860;p67"/>
              <p:cNvSpPr/>
              <p:nvPr/>
            </p:nvSpPr>
            <p:spPr>
              <a:xfrm>
                <a:off x="2187680" y="2678936"/>
                <a:ext cx="49845" cy="3846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6" extrusionOk="0">
                    <a:moveTo>
                      <a:pt x="668" y="1"/>
                    </a:moveTo>
                    <a:cubicBezTo>
                      <a:pt x="652" y="1"/>
                      <a:pt x="636" y="2"/>
                      <a:pt x="619" y="3"/>
                    </a:cubicBezTo>
                    <a:cubicBezTo>
                      <a:pt x="262" y="3"/>
                      <a:pt x="0" y="217"/>
                      <a:pt x="0" y="479"/>
                    </a:cubicBezTo>
                    <a:cubicBezTo>
                      <a:pt x="0" y="765"/>
                      <a:pt x="286" y="955"/>
                      <a:pt x="619" y="955"/>
                    </a:cubicBezTo>
                    <a:cubicBezTo>
                      <a:pt x="976" y="955"/>
                      <a:pt x="1238" y="741"/>
                      <a:pt x="1238" y="479"/>
                    </a:cubicBezTo>
                    <a:cubicBezTo>
                      <a:pt x="1238" y="229"/>
                      <a:pt x="1000" y="1"/>
                      <a:pt x="6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861;p67"/>
              <p:cNvSpPr/>
              <p:nvPr/>
            </p:nvSpPr>
            <p:spPr>
              <a:xfrm>
                <a:off x="2321807" y="2678936"/>
                <a:ext cx="49845" cy="3846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6" extrusionOk="0">
                    <a:moveTo>
                      <a:pt x="668" y="1"/>
                    </a:moveTo>
                    <a:cubicBezTo>
                      <a:pt x="652" y="1"/>
                      <a:pt x="636" y="2"/>
                      <a:pt x="619" y="3"/>
                    </a:cubicBezTo>
                    <a:cubicBezTo>
                      <a:pt x="262" y="3"/>
                      <a:pt x="0" y="217"/>
                      <a:pt x="0" y="479"/>
                    </a:cubicBezTo>
                    <a:cubicBezTo>
                      <a:pt x="0" y="765"/>
                      <a:pt x="286" y="955"/>
                      <a:pt x="619" y="955"/>
                    </a:cubicBezTo>
                    <a:cubicBezTo>
                      <a:pt x="976" y="955"/>
                      <a:pt x="1238" y="741"/>
                      <a:pt x="1238" y="479"/>
                    </a:cubicBezTo>
                    <a:cubicBezTo>
                      <a:pt x="1238" y="229"/>
                      <a:pt x="1000" y="1"/>
                      <a:pt x="6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862;p67"/>
              <p:cNvSpPr/>
              <p:nvPr/>
            </p:nvSpPr>
            <p:spPr>
              <a:xfrm>
                <a:off x="2455934" y="2649326"/>
                <a:ext cx="110190" cy="133202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3311" extrusionOk="0">
                    <a:moveTo>
                      <a:pt x="2143" y="0"/>
                    </a:moveTo>
                    <a:cubicBezTo>
                      <a:pt x="1834" y="0"/>
                      <a:pt x="1572" y="96"/>
                      <a:pt x="1334" y="310"/>
                    </a:cubicBezTo>
                    <a:cubicBezTo>
                      <a:pt x="1215" y="381"/>
                      <a:pt x="1119" y="500"/>
                      <a:pt x="1072" y="620"/>
                    </a:cubicBezTo>
                    <a:cubicBezTo>
                      <a:pt x="977" y="834"/>
                      <a:pt x="929" y="1048"/>
                      <a:pt x="929" y="1263"/>
                    </a:cubicBezTo>
                    <a:cubicBezTo>
                      <a:pt x="929" y="1324"/>
                      <a:pt x="857" y="1386"/>
                      <a:pt x="776" y="1386"/>
                    </a:cubicBezTo>
                    <a:cubicBezTo>
                      <a:pt x="764" y="1386"/>
                      <a:pt x="751" y="1385"/>
                      <a:pt x="738" y="1382"/>
                    </a:cubicBezTo>
                    <a:lnTo>
                      <a:pt x="738" y="1382"/>
                    </a:lnTo>
                    <a:cubicBezTo>
                      <a:pt x="738" y="1382"/>
                      <a:pt x="0" y="2620"/>
                      <a:pt x="1310" y="3311"/>
                    </a:cubicBezTo>
                    <a:cubicBezTo>
                      <a:pt x="1786" y="3287"/>
                      <a:pt x="2263" y="3001"/>
                      <a:pt x="2524" y="2525"/>
                    </a:cubicBezTo>
                    <a:cubicBezTo>
                      <a:pt x="2596" y="2453"/>
                      <a:pt x="2620" y="2382"/>
                      <a:pt x="2644" y="2287"/>
                    </a:cubicBezTo>
                    <a:cubicBezTo>
                      <a:pt x="2739" y="2025"/>
                      <a:pt x="2739" y="1763"/>
                      <a:pt x="2715" y="1525"/>
                    </a:cubicBezTo>
                    <a:cubicBezTo>
                      <a:pt x="2644" y="1263"/>
                      <a:pt x="2524" y="953"/>
                      <a:pt x="2310" y="739"/>
                    </a:cubicBezTo>
                    <a:lnTo>
                      <a:pt x="2239" y="667"/>
                    </a:lnTo>
                    <a:cubicBezTo>
                      <a:pt x="2143" y="572"/>
                      <a:pt x="2096" y="429"/>
                      <a:pt x="2143" y="310"/>
                    </a:cubicBezTo>
                    <a:cubicBezTo>
                      <a:pt x="2143" y="262"/>
                      <a:pt x="2167" y="262"/>
                      <a:pt x="2167" y="239"/>
                    </a:cubicBezTo>
                    <a:cubicBezTo>
                      <a:pt x="2191" y="239"/>
                      <a:pt x="2191" y="215"/>
                      <a:pt x="2239" y="191"/>
                    </a:cubicBezTo>
                    <a:cubicBezTo>
                      <a:pt x="2286" y="119"/>
                      <a:pt x="2239" y="0"/>
                      <a:pt x="2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863;p67"/>
              <p:cNvSpPr/>
              <p:nvPr/>
            </p:nvSpPr>
            <p:spPr>
              <a:xfrm>
                <a:off x="2434853" y="2670206"/>
                <a:ext cx="73782" cy="111518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772" extrusionOk="0">
                    <a:moveTo>
                      <a:pt x="962" y="1"/>
                    </a:moveTo>
                    <a:cubicBezTo>
                      <a:pt x="936" y="1"/>
                      <a:pt x="908" y="9"/>
                      <a:pt x="881" y="29"/>
                    </a:cubicBezTo>
                    <a:cubicBezTo>
                      <a:pt x="691" y="148"/>
                      <a:pt x="548" y="291"/>
                      <a:pt x="429" y="505"/>
                    </a:cubicBezTo>
                    <a:cubicBezTo>
                      <a:pt x="0" y="1220"/>
                      <a:pt x="286" y="2125"/>
                      <a:pt x="1000" y="2553"/>
                    </a:cubicBezTo>
                    <a:cubicBezTo>
                      <a:pt x="1235" y="2682"/>
                      <a:pt x="1509" y="2771"/>
                      <a:pt x="1751" y="2771"/>
                    </a:cubicBezTo>
                    <a:cubicBezTo>
                      <a:pt x="1779" y="2771"/>
                      <a:pt x="1807" y="2770"/>
                      <a:pt x="1834" y="2768"/>
                    </a:cubicBezTo>
                    <a:cubicBezTo>
                      <a:pt x="1334" y="2172"/>
                      <a:pt x="1239" y="1410"/>
                      <a:pt x="1286" y="791"/>
                    </a:cubicBezTo>
                    <a:cubicBezTo>
                      <a:pt x="1239" y="791"/>
                      <a:pt x="1239" y="767"/>
                      <a:pt x="1191" y="744"/>
                    </a:cubicBezTo>
                    <a:cubicBezTo>
                      <a:pt x="1119" y="553"/>
                      <a:pt x="1048" y="339"/>
                      <a:pt x="1096" y="148"/>
                    </a:cubicBezTo>
                    <a:cubicBezTo>
                      <a:pt x="1096" y="62"/>
                      <a:pt x="1033" y="1"/>
                      <a:pt x="9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864;p67"/>
              <p:cNvSpPr/>
              <p:nvPr/>
            </p:nvSpPr>
            <p:spPr>
              <a:xfrm>
                <a:off x="2139766" y="2522843"/>
                <a:ext cx="136058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835" extrusionOk="0">
                    <a:moveTo>
                      <a:pt x="2277" y="0"/>
                    </a:moveTo>
                    <a:cubicBezTo>
                      <a:pt x="2214" y="0"/>
                      <a:pt x="2149" y="77"/>
                      <a:pt x="2167" y="168"/>
                    </a:cubicBezTo>
                    <a:cubicBezTo>
                      <a:pt x="2215" y="382"/>
                      <a:pt x="2215" y="572"/>
                      <a:pt x="2167" y="787"/>
                    </a:cubicBezTo>
                    <a:cubicBezTo>
                      <a:pt x="2132" y="858"/>
                      <a:pt x="2072" y="894"/>
                      <a:pt x="2019" y="894"/>
                    </a:cubicBezTo>
                    <a:cubicBezTo>
                      <a:pt x="1965" y="894"/>
                      <a:pt x="1917" y="858"/>
                      <a:pt x="1906" y="787"/>
                    </a:cubicBezTo>
                    <a:cubicBezTo>
                      <a:pt x="1882" y="572"/>
                      <a:pt x="1786" y="406"/>
                      <a:pt x="1620" y="215"/>
                    </a:cubicBezTo>
                    <a:lnTo>
                      <a:pt x="1620" y="215"/>
                    </a:lnTo>
                    <a:cubicBezTo>
                      <a:pt x="1620" y="215"/>
                      <a:pt x="0" y="1835"/>
                      <a:pt x="2191" y="2835"/>
                    </a:cubicBezTo>
                    <a:cubicBezTo>
                      <a:pt x="2334" y="2787"/>
                      <a:pt x="2525" y="2692"/>
                      <a:pt x="2668" y="2573"/>
                    </a:cubicBezTo>
                    <a:cubicBezTo>
                      <a:pt x="3311" y="2049"/>
                      <a:pt x="3382" y="1096"/>
                      <a:pt x="2858" y="406"/>
                    </a:cubicBezTo>
                    <a:cubicBezTo>
                      <a:pt x="2691" y="215"/>
                      <a:pt x="2525" y="96"/>
                      <a:pt x="2334" y="25"/>
                    </a:cubicBezTo>
                    <a:cubicBezTo>
                      <a:pt x="2317" y="8"/>
                      <a:pt x="2297" y="0"/>
                      <a:pt x="22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865;p67"/>
              <p:cNvSpPr/>
              <p:nvPr/>
            </p:nvSpPr>
            <p:spPr>
              <a:xfrm>
                <a:off x="2146484" y="2515441"/>
                <a:ext cx="80500" cy="125518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3120" extrusionOk="0">
                    <a:moveTo>
                      <a:pt x="497" y="1"/>
                    </a:moveTo>
                    <a:cubicBezTo>
                      <a:pt x="426" y="1"/>
                      <a:pt x="355" y="7"/>
                      <a:pt x="286" y="18"/>
                    </a:cubicBezTo>
                    <a:cubicBezTo>
                      <a:pt x="191" y="66"/>
                      <a:pt x="167" y="185"/>
                      <a:pt x="238" y="233"/>
                    </a:cubicBezTo>
                    <a:lnTo>
                      <a:pt x="310" y="304"/>
                    </a:lnTo>
                    <a:cubicBezTo>
                      <a:pt x="310" y="328"/>
                      <a:pt x="333" y="328"/>
                      <a:pt x="333" y="352"/>
                    </a:cubicBezTo>
                    <a:cubicBezTo>
                      <a:pt x="405" y="471"/>
                      <a:pt x="405" y="590"/>
                      <a:pt x="310" y="709"/>
                    </a:cubicBezTo>
                    <a:cubicBezTo>
                      <a:pt x="286" y="733"/>
                      <a:pt x="286" y="780"/>
                      <a:pt x="238" y="804"/>
                    </a:cubicBezTo>
                    <a:cubicBezTo>
                      <a:pt x="95" y="1042"/>
                      <a:pt x="0" y="1328"/>
                      <a:pt x="0" y="1638"/>
                    </a:cubicBezTo>
                    <a:cubicBezTo>
                      <a:pt x="0" y="1900"/>
                      <a:pt x="71" y="2138"/>
                      <a:pt x="214" y="2376"/>
                    </a:cubicBezTo>
                    <a:cubicBezTo>
                      <a:pt x="238" y="2447"/>
                      <a:pt x="310" y="2519"/>
                      <a:pt x="357" y="2590"/>
                    </a:cubicBezTo>
                    <a:cubicBezTo>
                      <a:pt x="670" y="2937"/>
                      <a:pt x="1095" y="3120"/>
                      <a:pt x="1525" y="3120"/>
                    </a:cubicBezTo>
                    <a:cubicBezTo>
                      <a:pt x="1685" y="3120"/>
                      <a:pt x="1845" y="3094"/>
                      <a:pt x="2000" y="3043"/>
                    </a:cubicBezTo>
                    <a:cubicBezTo>
                      <a:pt x="1143" y="2161"/>
                      <a:pt x="1286" y="1066"/>
                      <a:pt x="1477" y="447"/>
                    </a:cubicBezTo>
                    <a:cubicBezTo>
                      <a:pt x="1381" y="328"/>
                      <a:pt x="1262" y="233"/>
                      <a:pt x="1143" y="185"/>
                    </a:cubicBezTo>
                    <a:cubicBezTo>
                      <a:pt x="945" y="59"/>
                      <a:pt x="719" y="1"/>
                      <a:pt x="4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866;p67"/>
              <p:cNvSpPr/>
              <p:nvPr/>
            </p:nvSpPr>
            <p:spPr>
              <a:xfrm>
                <a:off x="2250881" y="2684286"/>
                <a:ext cx="60425" cy="25546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635" extrusionOk="0">
                    <a:moveTo>
                      <a:pt x="748" y="1"/>
                    </a:moveTo>
                    <a:cubicBezTo>
                      <a:pt x="495" y="1"/>
                      <a:pt x="239" y="132"/>
                      <a:pt x="48" y="394"/>
                    </a:cubicBezTo>
                    <a:cubicBezTo>
                      <a:pt x="1" y="441"/>
                      <a:pt x="25" y="560"/>
                      <a:pt x="96" y="584"/>
                    </a:cubicBezTo>
                    <a:cubicBezTo>
                      <a:pt x="140" y="617"/>
                      <a:pt x="179" y="635"/>
                      <a:pt x="216" y="635"/>
                    </a:cubicBezTo>
                    <a:cubicBezTo>
                      <a:pt x="258" y="635"/>
                      <a:pt x="296" y="611"/>
                      <a:pt x="334" y="560"/>
                    </a:cubicBezTo>
                    <a:cubicBezTo>
                      <a:pt x="453" y="394"/>
                      <a:pt x="608" y="310"/>
                      <a:pt x="763" y="310"/>
                    </a:cubicBezTo>
                    <a:cubicBezTo>
                      <a:pt x="918" y="310"/>
                      <a:pt x="1072" y="394"/>
                      <a:pt x="1192" y="560"/>
                    </a:cubicBezTo>
                    <a:cubicBezTo>
                      <a:pt x="1219" y="602"/>
                      <a:pt x="1263" y="627"/>
                      <a:pt x="1309" y="627"/>
                    </a:cubicBezTo>
                    <a:cubicBezTo>
                      <a:pt x="1342" y="627"/>
                      <a:pt x="1376" y="614"/>
                      <a:pt x="1406" y="584"/>
                    </a:cubicBezTo>
                    <a:cubicBezTo>
                      <a:pt x="1454" y="536"/>
                      <a:pt x="1501" y="441"/>
                      <a:pt x="1430" y="394"/>
                    </a:cubicBezTo>
                    <a:cubicBezTo>
                      <a:pt x="1251" y="132"/>
                      <a:pt x="1001" y="1"/>
                      <a:pt x="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867;p67"/>
              <p:cNvSpPr/>
              <p:nvPr/>
            </p:nvSpPr>
            <p:spPr>
              <a:xfrm>
                <a:off x="2204898" y="2668597"/>
                <a:ext cx="42201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468" extrusionOk="0">
                    <a:moveTo>
                      <a:pt x="852" y="0"/>
                    </a:moveTo>
                    <a:cubicBezTo>
                      <a:pt x="811" y="0"/>
                      <a:pt x="776" y="16"/>
                      <a:pt x="763" y="69"/>
                    </a:cubicBezTo>
                    <a:cubicBezTo>
                      <a:pt x="703" y="141"/>
                      <a:pt x="614" y="176"/>
                      <a:pt x="525" y="176"/>
                    </a:cubicBezTo>
                    <a:cubicBezTo>
                      <a:pt x="435" y="176"/>
                      <a:pt x="346" y="141"/>
                      <a:pt x="287" y="69"/>
                    </a:cubicBezTo>
                    <a:cubicBezTo>
                      <a:pt x="241" y="24"/>
                      <a:pt x="186" y="7"/>
                      <a:pt x="140" y="7"/>
                    </a:cubicBezTo>
                    <a:cubicBezTo>
                      <a:pt x="113" y="7"/>
                      <a:pt x="90" y="13"/>
                      <a:pt x="72" y="21"/>
                    </a:cubicBezTo>
                    <a:cubicBezTo>
                      <a:pt x="1" y="93"/>
                      <a:pt x="1" y="188"/>
                      <a:pt x="48" y="236"/>
                    </a:cubicBezTo>
                    <a:cubicBezTo>
                      <a:pt x="179" y="391"/>
                      <a:pt x="358" y="468"/>
                      <a:pt x="534" y="468"/>
                    </a:cubicBezTo>
                    <a:cubicBezTo>
                      <a:pt x="709" y="468"/>
                      <a:pt x="882" y="391"/>
                      <a:pt x="1001" y="236"/>
                    </a:cubicBezTo>
                    <a:cubicBezTo>
                      <a:pt x="1049" y="188"/>
                      <a:pt x="1049" y="69"/>
                      <a:pt x="953" y="21"/>
                    </a:cubicBezTo>
                    <a:cubicBezTo>
                      <a:pt x="921" y="11"/>
                      <a:pt x="885" y="0"/>
                      <a:pt x="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868;p67"/>
              <p:cNvSpPr/>
              <p:nvPr/>
            </p:nvSpPr>
            <p:spPr>
              <a:xfrm>
                <a:off x="2314123" y="2668194"/>
                <a:ext cx="42201" cy="1923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478" extrusionOk="0">
                    <a:moveTo>
                      <a:pt x="869" y="0"/>
                    </a:moveTo>
                    <a:cubicBezTo>
                      <a:pt x="823" y="0"/>
                      <a:pt x="777" y="23"/>
                      <a:pt x="763" y="79"/>
                    </a:cubicBezTo>
                    <a:cubicBezTo>
                      <a:pt x="703" y="151"/>
                      <a:pt x="614" y="186"/>
                      <a:pt x="522" y="186"/>
                    </a:cubicBezTo>
                    <a:cubicBezTo>
                      <a:pt x="429" y="186"/>
                      <a:pt x="334" y="151"/>
                      <a:pt x="263" y="79"/>
                    </a:cubicBezTo>
                    <a:cubicBezTo>
                      <a:pt x="232" y="34"/>
                      <a:pt x="183" y="17"/>
                      <a:pt x="139" y="17"/>
                    </a:cubicBezTo>
                    <a:cubicBezTo>
                      <a:pt x="113" y="17"/>
                      <a:pt x="89" y="23"/>
                      <a:pt x="72" y="31"/>
                    </a:cubicBezTo>
                    <a:cubicBezTo>
                      <a:pt x="1" y="103"/>
                      <a:pt x="1" y="198"/>
                      <a:pt x="24" y="246"/>
                    </a:cubicBezTo>
                    <a:cubicBezTo>
                      <a:pt x="167" y="401"/>
                      <a:pt x="352" y="478"/>
                      <a:pt x="530" y="478"/>
                    </a:cubicBezTo>
                    <a:cubicBezTo>
                      <a:pt x="709" y="478"/>
                      <a:pt x="882" y="401"/>
                      <a:pt x="1001" y="246"/>
                    </a:cubicBezTo>
                    <a:cubicBezTo>
                      <a:pt x="1048" y="198"/>
                      <a:pt x="1048" y="79"/>
                      <a:pt x="953" y="31"/>
                    </a:cubicBezTo>
                    <a:cubicBezTo>
                      <a:pt x="933" y="12"/>
                      <a:pt x="901" y="0"/>
                      <a:pt x="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869;p67"/>
              <p:cNvSpPr/>
              <p:nvPr/>
            </p:nvSpPr>
            <p:spPr>
              <a:xfrm>
                <a:off x="2134013" y="2496975"/>
                <a:ext cx="437863" cy="431185"/>
              </a:xfrm>
              <a:custGeom>
                <a:avLst/>
                <a:gdLst/>
                <a:ahLst/>
                <a:cxnLst/>
                <a:rect l="l" t="t" r="r" b="b"/>
                <a:pathLst>
                  <a:path w="10884" h="10718" extrusionOk="0">
                    <a:moveTo>
                      <a:pt x="7288" y="310"/>
                    </a:moveTo>
                    <a:lnTo>
                      <a:pt x="7288" y="310"/>
                    </a:lnTo>
                    <a:cubicBezTo>
                      <a:pt x="7145" y="525"/>
                      <a:pt x="7192" y="787"/>
                      <a:pt x="7383" y="930"/>
                    </a:cubicBezTo>
                    <a:cubicBezTo>
                      <a:pt x="7669" y="1192"/>
                      <a:pt x="7812" y="1549"/>
                      <a:pt x="7812" y="1954"/>
                    </a:cubicBezTo>
                    <a:cubicBezTo>
                      <a:pt x="7671" y="1900"/>
                      <a:pt x="7530" y="1874"/>
                      <a:pt x="7392" y="1874"/>
                    </a:cubicBezTo>
                    <a:cubicBezTo>
                      <a:pt x="6920" y="1874"/>
                      <a:pt x="6485" y="2176"/>
                      <a:pt x="6264" y="2692"/>
                    </a:cubicBezTo>
                    <a:cubicBezTo>
                      <a:pt x="6240" y="2716"/>
                      <a:pt x="6240" y="2787"/>
                      <a:pt x="6216" y="2811"/>
                    </a:cubicBezTo>
                    <a:cubicBezTo>
                      <a:pt x="6145" y="2335"/>
                      <a:pt x="5883" y="2001"/>
                      <a:pt x="5525" y="1835"/>
                    </a:cubicBezTo>
                    <a:cubicBezTo>
                      <a:pt x="5406" y="1763"/>
                      <a:pt x="5287" y="1668"/>
                      <a:pt x="5168" y="1573"/>
                    </a:cubicBezTo>
                    <a:cubicBezTo>
                      <a:pt x="5240" y="1311"/>
                      <a:pt x="5406" y="1049"/>
                      <a:pt x="5644" y="882"/>
                    </a:cubicBezTo>
                    <a:cubicBezTo>
                      <a:pt x="5644" y="1073"/>
                      <a:pt x="5668" y="1287"/>
                      <a:pt x="5764" y="1501"/>
                    </a:cubicBezTo>
                    <a:cubicBezTo>
                      <a:pt x="5812" y="1607"/>
                      <a:pt x="5915" y="1655"/>
                      <a:pt x="6018" y="1655"/>
                    </a:cubicBezTo>
                    <a:cubicBezTo>
                      <a:pt x="6171" y="1655"/>
                      <a:pt x="6325" y="1552"/>
                      <a:pt x="6311" y="1382"/>
                    </a:cubicBezTo>
                    <a:cubicBezTo>
                      <a:pt x="6311" y="811"/>
                      <a:pt x="6716" y="334"/>
                      <a:pt x="7288" y="310"/>
                    </a:cubicBezTo>
                    <a:close/>
                    <a:moveTo>
                      <a:pt x="859" y="592"/>
                    </a:moveTo>
                    <a:cubicBezTo>
                      <a:pt x="1389" y="592"/>
                      <a:pt x="1840" y="961"/>
                      <a:pt x="1929" y="1477"/>
                    </a:cubicBezTo>
                    <a:cubicBezTo>
                      <a:pt x="1954" y="1626"/>
                      <a:pt x="2082" y="1704"/>
                      <a:pt x="2210" y="1704"/>
                    </a:cubicBezTo>
                    <a:cubicBezTo>
                      <a:pt x="2327" y="1704"/>
                      <a:pt x="2443" y="1638"/>
                      <a:pt x="2477" y="1501"/>
                    </a:cubicBezTo>
                    <a:cubicBezTo>
                      <a:pt x="2549" y="1287"/>
                      <a:pt x="2549" y="1073"/>
                      <a:pt x="2477" y="882"/>
                    </a:cubicBezTo>
                    <a:lnTo>
                      <a:pt x="2477" y="882"/>
                    </a:lnTo>
                    <a:cubicBezTo>
                      <a:pt x="3334" y="1287"/>
                      <a:pt x="3454" y="2478"/>
                      <a:pt x="2739" y="3097"/>
                    </a:cubicBezTo>
                    <a:cubicBezTo>
                      <a:pt x="2479" y="3319"/>
                      <a:pt x="2164" y="3427"/>
                      <a:pt x="1854" y="3427"/>
                    </a:cubicBezTo>
                    <a:cubicBezTo>
                      <a:pt x="1399" y="3427"/>
                      <a:pt x="956" y="3193"/>
                      <a:pt x="715" y="2740"/>
                    </a:cubicBezTo>
                    <a:cubicBezTo>
                      <a:pt x="429" y="2263"/>
                      <a:pt x="477" y="1668"/>
                      <a:pt x="786" y="1263"/>
                    </a:cubicBezTo>
                    <a:cubicBezTo>
                      <a:pt x="953" y="1073"/>
                      <a:pt x="953" y="811"/>
                      <a:pt x="763" y="596"/>
                    </a:cubicBezTo>
                    <a:cubicBezTo>
                      <a:pt x="795" y="594"/>
                      <a:pt x="827" y="592"/>
                      <a:pt x="859" y="592"/>
                    </a:cubicBezTo>
                    <a:close/>
                    <a:moveTo>
                      <a:pt x="7431" y="2168"/>
                    </a:moveTo>
                    <a:cubicBezTo>
                      <a:pt x="8359" y="2168"/>
                      <a:pt x="8074" y="3144"/>
                      <a:pt x="8955" y="3525"/>
                    </a:cubicBezTo>
                    <a:cubicBezTo>
                      <a:pt x="9098" y="3573"/>
                      <a:pt x="9217" y="3692"/>
                      <a:pt x="9312" y="3883"/>
                    </a:cubicBezTo>
                    <a:cubicBezTo>
                      <a:pt x="8979" y="4121"/>
                      <a:pt x="8764" y="4478"/>
                      <a:pt x="8740" y="4859"/>
                    </a:cubicBezTo>
                    <a:cubicBezTo>
                      <a:pt x="8717" y="4740"/>
                      <a:pt x="8693" y="4597"/>
                      <a:pt x="8693" y="4454"/>
                    </a:cubicBezTo>
                    <a:cubicBezTo>
                      <a:pt x="8711" y="4270"/>
                      <a:pt x="8531" y="4129"/>
                      <a:pt x="8371" y="4129"/>
                    </a:cubicBezTo>
                    <a:cubicBezTo>
                      <a:pt x="8324" y="4129"/>
                      <a:pt x="8278" y="4141"/>
                      <a:pt x="8240" y="4168"/>
                    </a:cubicBezTo>
                    <a:cubicBezTo>
                      <a:pt x="8026" y="4335"/>
                      <a:pt x="7883" y="4502"/>
                      <a:pt x="7764" y="4716"/>
                    </a:cubicBezTo>
                    <a:cubicBezTo>
                      <a:pt x="7312" y="5526"/>
                      <a:pt x="7573" y="6526"/>
                      <a:pt x="8383" y="6979"/>
                    </a:cubicBezTo>
                    <a:cubicBezTo>
                      <a:pt x="8628" y="7116"/>
                      <a:pt x="8903" y="7185"/>
                      <a:pt x="9181" y="7185"/>
                    </a:cubicBezTo>
                    <a:cubicBezTo>
                      <a:pt x="9336" y="7185"/>
                      <a:pt x="9492" y="7164"/>
                      <a:pt x="9645" y="7121"/>
                    </a:cubicBezTo>
                    <a:cubicBezTo>
                      <a:pt x="9669" y="7217"/>
                      <a:pt x="9669" y="7264"/>
                      <a:pt x="9669" y="7336"/>
                    </a:cubicBezTo>
                    <a:cubicBezTo>
                      <a:pt x="9812" y="8026"/>
                      <a:pt x="9312" y="8646"/>
                      <a:pt x="8621" y="8646"/>
                    </a:cubicBezTo>
                    <a:cubicBezTo>
                      <a:pt x="8312" y="8646"/>
                      <a:pt x="8074" y="8526"/>
                      <a:pt x="7883" y="8336"/>
                    </a:cubicBezTo>
                    <a:cubicBezTo>
                      <a:pt x="7764" y="8217"/>
                      <a:pt x="7615" y="8157"/>
                      <a:pt x="7466" y="8157"/>
                    </a:cubicBezTo>
                    <a:cubicBezTo>
                      <a:pt x="7317" y="8157"/>
                      <a:pt x="7169" y="8217"/>
                      <a:pt x="7050" y="8336"/>
                    </a:cubicBezTo>
                    <a:cubicBezTo>
                      <a:pt x="6832" y="8553"/>
                      <a:pt x="6537" y="8661"/>
                      <a:pt x="6245" y="8661"/>
                    </a:cubicBezTo>
                    <a:cubicBezTo>
                      <a:pt x="5929" y="8661"/>
                      <a:pt x="5617" y="8536"/>
                      <a:pt x="5406" y="8288"/>
                    </a:cubicBezTo>
                    <a:cubicBezTo>
                      <a:pt x="6192" y="8074"/>
                      <a:pt x="6645" y="7240"/>
                      <a:pt x="6502" y="6431"/>
                    </a:cubicBezTo>
                    <a:cubicBezTo>
                      <a:pt x="6478" y="6240"/>
                      <a:pt x="6502" y="6002"/>
                      <a:pt x="6645" y="5835"/>
                    </a:cubicBezTo>
                    <a:cubicBezTo>
                      <a:pt x="7312" y="5121"/>
                      <a:pt x="7216" y="3906"/>
                      <a:pt x="6454" y="3383"/>
                    </a:cubicBezTo>
                    <a:cubicBezTo>
                      <a:pt x="6383" y="3335"/>
                      <a:pt x="6359" y="3287"/>
                      <a:pt x="6335" y="3216"/>
                    </a:cubicBezTo>
                    <a:cubicBezTo>
                      <a:pt x="6454" y="3097"/>
                      <a:pt x="6526" y="2954"/>
                      <a:pt x="6597" y="2811"/>
                    </a:cubicBezTo>
                    <a:cubicBezTo>
                      <a:pt x="6740" y="2430"/>
                      <a:pt x="7073" y="2168"/>
                      <a:pt x="7431" y="2168"/>
                    </a:cubicBezTo>
                    <a:close/>
                    <a:moveTo>
                      <a:pt x="2310" y="8979"/>
                    </a:moveTo>
                    <a:lnTo>
                      <a:pt x="2834" y="9289"/>
                    </a:lnTo>
                    <a:lnTo>
                      <a:pt x="2834" y="9646"/>
                    </a:lnTo>
                    <a:lnTo>
                      <a:pt x="2168" y="9241"/>
                    </a:lnTo>
                    <a:cubicBezTo>
                      <a:pt x="2120" y="9241"/>
                      <a:pt x="2120" y="9169"/>
                      <a:pt x="2120" y="9169"/>
                    </a:cubicBezTo>
                    <a:lnTo>
                      <a:pt x="2239" y="9003"/>
                    </a:lnTo>
                    <a:cubicBezTo>
                      <a:pt x="2239" y="8979"/>
                      <a:pt x="2310" y="8979"/>
                      <a:pt x="2310" y="8979"/>
                    </a:cubicBezTo>
                    <a:close/>
                    <a:moveTo>
                      <a:pt x="3728" y="7761"/>
                    </a:moveTo>
                    <a:cubicBezTo>
                      <a:pt x="3815" y="7761"/>
                      <a:pt x="3903" y="7797"/>
                      <a:pt x="3977" y="7860"/>
                    </a:cubicBezTo>
                    <a:cubicBezTo>
                      <a:pt x="4049" y="7931"/>
                      <a:pt x="4097" y="7979"/>
                      <a:pt x="4168" y="8003"/>
                    </a:cubicBezTo>
                    <a:lnTo>
                      <a:pt x="4120" y="10217"/>
                    </a:lnTo>
                    <a:cubicBezTo>
                      <a:pt x="4120" y="10313"/>
                      <a:pt x="4073" y="10360"/>
                      <a:pt x="3977" y="10360"/>
                    </a:cubicBezTo>
                    <a:lnTo>
                      <a:pt x="3358" y="10360"/>
                    </a:lnTo>
                    <a:cubicBezTo>
                      <a:pt x="3263" y="10360"/>
                      <a:pt x="3215" y="10313"/>
                      <a:pt x="3215" y="10217"/>
                    </a:cubicBezTo>
                    <a:lnTo>
                      <a:pt x="3215" y="8098"/>
                    </a:lnTo>
                    <a:cubicBezTo>
                      <a:pt x="3311" y="8050"/>
                      <a:pt x="3406" y="7955"/>
                      <a:pt x="3501" y="7860"/>
                    </a:cubicBezTo>
                    <a:cubicBezTo>
                      <a:pt x="3569" y="7791"/>
                      <a:pt x="3648" y="7761"/>
                      <a:pt x="3728" y="7761"/>
                    </a:cubicBezTo>
                    <a:close/>
                    <a:moveTo>
                      <a:pt x="7502" y="8461"/>
                    </a:moveTo>
                    <a:cubicBezTo>
                      <a:pt x="7568" y="8461"/>
                      <a:pt x="7633" y="8491"/>
                      <a:pt x="7693" y="8550"/>
                    </a:cubicBezTo>
                    <a:cubicBezTo>
                      <a:pt x="7764" y="8598"/>
                      <a:pt x="7859" y="8669"/>
                      <a:pt x="7931" y="8741"/>
                    </a:cubicBezTo>
                    <a:lnTo>
                      <a:pt x="7931" y="10217"/>
                    </a:lnTo>
                    <a:lnTo>
                      <a:pt x="7907" y="10217"/>
                    </a:lnTo>
                    <a:cubicBezTo>
                      <a:pt x="7907" y="10313"/>
                      <a:pt x="7859" y="10360"/>
                      <a:pt x="7764" y="10360"/>
                    </a:cubicBezTo>
                    <a:lnTo>
                      <a:pt x="7121" y="10360"/>
                    </a:lnTo>
                    <a:cubicBezTo>
                      <a:pt x="7050" y="10360"/>
                      <a:pt x="6978" y="10313"/>
                      <a:pt x="6978" y="10217"/>
                    </a:cubicBezTo>
                    <a:lnTo>
                      <a:pt x="6978" y="8788"/>
                    </a:lnTo>
                    <a:cubicBezTo>
                      <a:pt x="7097" y="8741"/>
                      <a:pt x="7216" y="8646"/>
                      <a:pt x="7312" y="8550"/>
                    </a:cubicBezTo>
                    <a:cubicBezTo>
                      <a:pt x="7371" y="8491"/>
                      <a:pt x="7437" y="8461"/>
                      <a:pt x="7502" y="8461"/>
                    </a:cubicBezTo>
                    <a:close/>
                    <a:moveTo>
                      <a:pt x="7386" y="0"/>
                    </a:moveTo>
                    <a:cubicBezTo>
                      <a:pt x="6669" y="0"/>
                      <a:pt x="6096" y="563"/>
                      <a:pt x="6026" y="1263"/>
                    </a:cubicBezTo>
                    <a:cubicBezTo>
                      <a:pt x="6002" y="1144"/>
                      <a:pt x="5978" y="1001"/>
                      <a:pt x="5978" y="834"/>
                    </a:cubicBezTo>
                    <a:cubicBezTo>
                      <a:pt x="5996" y="655"/>
                      <a:pt x="5838" y="530"/>
                      <a:pt x="5678" y="530"/>
                    </a:cubicBezTo>
                    <a:cubicBezTo>
                      <a:pt x="5625" y="530"/>
                      <a:pt x="5572" y="543"/>
                      <a:pt x="5525" y="572"/>
                    </a:cubicBezTo>
                    <a:cubicBezTo>
                      <a:pt x="5263" y="763"/>
                      <a:pt x="5073" y="1001"/>
                      <a:pt x="4954" y="1287"/>
                    </a:cubicBezTo>
                    <a:cubicBezTo>
                      <a:pt x="4930" y="1263"/>
                      <a:pt x="4930" y="1239"/>
                      <a:pt x="4930" y="1192"/>
                    </a:cubicBezTo>
                    <a:cubicBezTo>
                      <a:pt x="4692" y="626"/>
                      <a:pt x="4183" y="302"/>
                      <a:pt x="3661" y="302"/>
                    </a:cubicBezTo>
                    <a:cubicBezTo>
                      <a:pt x="3348" y="302"/>
                      <a:pt x="3031" y="418"/>
                      <a:pt x="2763" y="668"/>
                    </a:cubicBezTo>
                    <a:cubicBezTo>
                      <a:pt x="2692" y="644"/>
                      <a:pt x="2644" y="572"/>
                      <a:pt x="2549" y="549"/>
                    </a:cubicBezTo>
                    <a:cubicBezTo>
                      <a:pt x="2510" y="531"/>
                      <a:pt x="2470" y="524"/>
                      <a:pt x="2430" y="524"/>
                    </a:cubicBezTo>
                    <a:cubicBezTo>
                      <a:pt x="2251" y="524"/>
                      <a:pt x="2089" y="687"/>
                      <a:pt x="2168" y="882"/>
                    </a:cubicBezTo>
                    <a:cubicBezTo>
                      <a:pt x="2191" y="1001"/>
                      <a:pt x="2215" y="1144"/>
                      <a:pt x="2191" y="1287"/>
                    </a:cubicBezTo>
                    <a:cubicBezTo>
                      <a:pt x="2046" y="686"/>
                      <a:pt x="1486" y="283"/>
                      <a:pt x="872" y="283"/>
                    </a:cubicBezTo>
                    <a:cubicBezTo>
                      <a:pt x="781" y="283"/>
                      <a:pt x="688" y="292"/>
                      <a:pt x="596" y="310"/>
                    </a:cubicBezTo>
                    <a:cubicBezTo>
                      <a:pt x="358" y="358"/>
                      <a:pt x="286" y="668"/>
                      <a:pt x="501" y="787"/>
                    </a:cubicBezTo>
                    <a:cubicBezTo>
                      <a:pt x="596" y="834"/>
                      <a:pt x="620" y="953"/>
                      <a:pt x="524" y="1049"/>
                    </a:cubicBezTo>
                    <a:cubicBezTo>
                      <a:pt x="0" y="1763"/>
                      <a:pt x="120" y="2811"/>
                      <a:pt x="834" y="3383"/>
                    </a:cubicBezTo>
                    <a:cubicBezTo>
                      <a:pt x="429" y="3668"/>
                      <a:pt x="167" y="4145"/>
                      <a:pt x="167" y="4692"/>
                    </a:cubicBezTo>
                    <a:cubicBezTo>
                      <a:pt x="167" y="4764"/>
                      <a:pt x="239" y="4835"/>
                      <a:pt x="310" y="4835"/>
                    </a:cubicBezTo>
                    <a:cubicBezTo>
                      <a:pt x="405" y="4835"/>
                      <a:pt x="477" y="4764"/>
                      <a:pt x="477" y="4692"/>
                    </a:cubicBezTo>
                    <a:cubicBezTo>
                      <a:pt x="477" y="4240"/>
                      <a:pt x="667" y="3859"/>
                      <a:pt x="1001" y="3621"/>
                    </a:cubicBezTo>
                    <a:cubicBezTo>
                      <a:pt x="1024" y="3573"/>
                      <a:pt x="1072" y="3573"/>
                      <a:pt x="1096" y="3549"/>
                    </a:cubicBezTo>
                    <a:cubicBezTo>
                      <a:pt x="1342" y="3678"/>
                      <a:pt x="1599" y="3737"/>
                      <a:pt x="1851" y="3737"/>
                    </a:cubicBezTo>
                    <a:cubicBezTo>
                      <a:pt x="2672" y="3737"/>
                      <a:pt x="3428" y="3109"/>
                      <a:pt x="3501" y="2216"/>
                    </a:cubicBezTo>
                    <a:cubicBezTo>
                      <a:pt x="3525" y="1716"/>
                      <a:pt x="3358" y="1192"/>
                      <a:pt x="3001" y="882"/>
                    </a:cubicBezTo>
                    <a:cubicBezTo>
                      <a:pt x="3195" y="697"/>
                      <a:pt x="3425" y="609"/>
                      <a:pt x="3655" y="609"/>
                    </a:cubicBezTo>
                    <a:cubicBezTo>
                      <a:pt x="4045" y="609"/>
                      <a:pt x="4434" y="861"/>
                      <a:pt x="4644" y="1311"/>
                    </a:cubicBezTo>
                    <a:cubicBezTo>
                      <a:pt x="4787" y="1668"/>
                      <a:pt x="5049" y="1977"/>
                      <a:pt x="5406" y="2120"/>
                    </a:cubicBezTo>
                    <a:cubicBezTo>
                      <a:pt x="5835" y="2311"/>
                      <a:pt x="5954" y="2740"/>
                      <a:pt x="5978" y="3073"/>
                    </a:cubicBezTo>
                    <a:cubicBezTo>
                      <a:pt x="6002" y="3287"/>
                      <a:pt x="6097" y="3525"/>
                      <a:pt x="6264" y="3644"/>
                    </a:cubicBezTo>
                    <a:cubicBezTo>
                      <a:pt x="6907" y="4073"/>
                      <a:pt x="6954" y="5073"/>
                      <a:pt x="6454" y="5621"/>
                    </a:cubicBezTo>
                    <a:cubicBezTo>
                      <a:pt x="6240" y="5835"/>
                      <a:pt x="6145" y="6193"/>
                      <a:pt x="6216" y="6502"/>
                    </a:cubicBezTo>
                    <a:cubicBezTo>
                      <a:pt x="6359" y="7264"/>
                      <a:pt x="5787" y="8003"/>
                      <a:pt x="5025" y="8003"/>
                    </a:cubicBezTo>
                    <a:cubicBezTo>
                      <a:pt x="4692" y="8003"/>
                      <a:pt x="4406" y="7907"/>
                      <a:pt x="4168" y="7645"/>
                    </a:cubicBezTo>
                    <a:cubicBezTo>
                      <a:pt x="4025" y="7514"/>
                      <a:pt x="3858" y="7449"/>
                      <a:pt x="3695" y="7449"/>
                    </a:cubicBezTo>
                    <a:cubicBezTo>
                      <a:pt x="3531" y="7449"/>
                      <a:pt x="3370" y="7514"/>
                      <a:pt x="3239" y="7645"/>
                    </a:cubicBezTo>
                    <a:cubicBezTo>
                      <a:pt x="2970" y="7915"/>
                      <a:pt x="2643" y="8032"/>
                      <a:pt x="2325" y="8032"/>
                    </a:cubicBezTo>
                    <a:cubicBezTo>
                      <a:pt x="1575" y="8032"/>
                      <a:pt x="871" y="7379"/>
                      <a:pt x="1072" y="6526"/>
                    </a:cubicBezTo>
                    <a:cubicBezTo>
                      <a:pt x="1120" y="6193"/>
                      <a:pt x="1024" y="5859"/>
                      <a:pt x="834" y="5669"/>
                    </a:cubicBezTo>
                    <a:cubicBezTo>
                      <a:pt x="739" y="5573"/>
                      <a:pt x="643" y="5431"/>
                      <a:pt x="596" y="5312"/>
                    </a:cubicBezTo>
                    <a:cubicBezTo>
                      <a:pt x="559" y="5239"/>
                      <a:pt x="509" y="5208"/>
                      <a:pt x="445" y="5208"/>
                    </a:cubicBezTo>
                    <a:cubicBezTo>
                      <a:pt x="425" y="5208"/>
                      <a:pt x="404" y="5211"/>
                      <a:pt x="381" y="5216"/>
                    </a:cubicBezTo>
                    <a:cubicBezTo>
                      <a:pt x="286" y="5240"/>
                      <a:pt x="262" y="5335"/>
                      <a:pt x="286" y="5431"/>
                    </a:cubicBezTo>
                    <a:cubicBezTo>
                      <a:pt x="358" y="5597"/>
                      <a:pt x="477" y="5764"/>
                      <a:pt x="596" y="5859"/>
                    </a:cubicBezTo>
                    <a:cubicBezTo>
                      <a:pt x="739" y="6026"/>
                      <a:pt x="763" y="6264"/>
                      <a:pt x="739" y="6455"/>
                    </a:cubicBezTo>
                    <a:cubicBezTo>
                      <a:pt x="538" y="7456"/>
                      <a:pt x="1333" y="8340"/>
                      <a:pt x="2270" y="8340"/>
                    </a:cubicBezTo>
                    <a:cubicBezTo>
                      <a:pt x="2447" y="8340"/>
                      <a:pt x="2629" y="8309"/>
                      <a:pt x="2811" y="8241"/>
                    </a:cubicBezTo>
                    <a:lnTo>
                      <a:pt x="2811" y="8907"/>
                    </a:lnTo>
                    <a:lnTo>
                      <a:pt x="2430" y="8693"/>
                    </a:lnTo>
                    <a:cubicBezTo>
                      <a:pt x="2379" y="8664"/>
                      <a:pt x="2323" y="8650"/>
                      <a:pt x="2267" y="8650"/>
                    </a:cubicBezTo>
                    <a:cubicBezTo>
                      <a:pt x="2141" y="8650"/>
                      <a:pt x="2012" y="8720"/>
                      <a:pt x="1929" y="8836"/>
                    </a:cubicBezTo>
                    <a:lnTo>
                      <a:pt x="1810" y="9027"/>
                    </a:lnTo>
                    <a:cubicBezTo>
                      <a:pt x="1715" y="9217"/>
                      <a:pt x="1787" y="9408"/>
                      <a:pt x="1953" y="9527"/>
                    </a:cubicBezTo>
                    <a:lnTo>
                      <a:pt x="2811" y="10027"/>
                    </a:lnTo>
                    <a:lnTo>
                      <a:pt x="2811" y="10241"/>
                    </a:lnTo>
                    <a:cubicBezTo>
                      <a:pt x="2811" y="10503"/>
                      <a:pt x="3025" y="10717"/>
                      <a:pt x="3287" y="10717"/>
                    </a:cubicBezTo>
                    <a:lnTo>
                      <a:pt x="3930" y="10717"/>
                    </a:lnTo>
                    <a:cubicBezTo>
                      <a:pt x="4192" y="10717"/>
                      <a:pt x="4406" y="10527"/>
                      <a:pt x="4406" y="10241"/>
                    </a:cubicBezTo>
                    <a:lnTo>
                      <a:pt x="4406" y="8217"/>
                    </a:lnTo>
                    <a:cubicBezTo>
                      <a:pt x="4597" y="8312"/>
                      <a:pt x="4811" y="8336"/>
                      <a:pt x="5049" y="8336"/>
                    </a:cubicBezTo>
                    <a:cubicBezTo>
                      <a:pt x="5318" y="8739"/>
                      <a:pt x="5773" y="8972"/>
                      <a:pt x="6251" y="8972"/>
                    </a:cubicBezTo>
                    <a:cubicBezTo>
                      <a:pt x="6366" y="8972"/>
                      <a:pt x="6482" y="8959"/>
                      <a:pt x="6597" y="8931"/>
                    </a:cubicBezTo>
                    <a:lnTo>
                      <a:pt x="6597" y="10241"/>
                    </a:lnTo>
                    <a:cubicBezTo>
                      <a:pt x="6597" y="10503"/>
                      <a:pt x="6811" y="10717"/>
                      <a:pt x="7073" y="10717"/>
                    </a:cubicBezTo>
                    <a:lnTo>
                      <a:pt x="7693" y="10717"/>
                    </a:lnTo>
                    <a:cubicBezTo>
                      <a:pt x="7978" y="10717"/>
                      <a:pt x="8169" y="10503"/>
                      <a:pt x="8169" y="10241"/>
                    </a:cubicBezTo>
                    <a:lnTo>
                      <a:pt x="8169" y="8907"/>
                    </a:lnTo>
                    <a:cubicBezTo>
                      <a:pt x="8313" y="8953"/>
                      <a:pt x="8456" y="8974"/>
                      <a:pt x="8595" y="8974"/>
                    </a:cubicBezTo>
                    <a:cubicBezTo>
                      <a:pt x="9331" y="8974"/>
                      <a:pt x="9955" y="8375"/>
                      <a:pt x="9955" y="7574"/>
                    </a:cubicBezTo>
                    <a:cubicBezTo>
                      <a:pt x="9955" y="7288"/>
                      <a:pt x="9907" y="7240"/>
                      <a:pt x="9931" y="7050"/>
                    </a:cubicBezTo>
                    <a:cubicBezTo>
                      <a:pt x="10360" y="6859"/>
                      <a:pt x="10646" y="6455"/>
                      <a:pt x="10788" y="6026"/>
                    </a:cubicBezTo>
                    <a:cubicBezTo>
                      <a:pt x="10860" y="5931"/>
                      <a:pt x="10788" y="5835"/>
                      <a:pt x="10741" y="5812"/>
                    </a:cubicBezTo>
                    <a:cubicBezTo>
                      <a:pt x="10724" y="5808"/>
                      <a:pt x="10708" y="5806"/>
                      <a:pt x="10692" y="5806"/>
                    </a:cubicBezTo>
                    <a:cubicBezTo>
                      <a:pt x="10615" y="5806"/>
                      <a:pt x="10546" y="5852"/>
                      <a:pt x="10526" y="5931"/>
                    </a:cubicBezTo>
                    <a:cubicBezTo>
                      <a:pt x="10353" y="6536"/>
                      <a:pt x="9791" y="6903"/>
                      <a:pt x="9213" y="6903"/>
                    </a:cubicBezTo>
                    <a:cubicBezTo>
                      <a:pt x="8995" y="6903"/>
                      <a:pt x="8776" y="6851"/>
                      <a:pt x="8574" y="6740"/>
                    </a:cubicBezTo>
                    <a:cubicBezTo>
                      <a:pt x="7716" y="6264"/>
                      <a:pt x="7645" y="5073"/>
                      <a:pt x="8407" y="4502"/>
                    </a:cubicBezTo>
                    <a:lnTo>
                      <a:pt x="8407" y="4502"/>
                    </a:lnTo>
                    <a:cubicBezTo>
                      <a:pt x="8407" y="4716"/>
                      <a:pt x="8455" y="4930"/>
                      <a:pt x="8526" y="5121"/>
                    </a:cubicBezTo>
                    <a:cubicBezTo>
                      <a:pt x="8575" y="5247"/>
                      <a:pt x="8678" y="5302"/>
                      <a:pt x="8783" y="5302"/>
                    </a:cubicBezTo>
                    <a:cubicBezTo>
                      <a:pt x="8935" y="5302"/>
                      <a:pt x="9088" y="5185"/>
                      <a:pt x="9074" y="5002"/>
                    </a:cubicBezTo>
                    <a:cubicBezTo>
                      <a:pt x="9074" y="4454"/>
                      <a:pt x="9479" y="3978"/>
                      <a:pt x="10050" y="3930"/>
                    </a:cubicBezTo>
                    <a:lnTo>
                      <a:pt x="10050" y="3930"/>
                    </a:lnTo>
                    <a:cubicBezTo>
                      <a:pt x="9907" y="4145"/>
                      <a:pt x="9955" y="4407"/>
                      <a:pt x="10145" y="4573"/>
                    </a:cubicBezTo>
                    <a:cubicBezTo>
                      <a:pt x="10360" y="4764"/>
                      <a:pt x="10503" y="5050"/>
                      <a:pt x="10550" y="5335"/>
                    </a:cubicBezTo>
                    <a:cubicBezTo>
                      <a:pt x="10550" y="5414"/>
                      <a:pt x="10616" y="5460"/>
                      <a:pt x="10692" y="5460"/>
                    </a:cubicBezTo>
                    <a:cubicBezTo>
                      <a:pt x="10708" y="5460"/>
                      <a:pt x="10724" y="5458"/>
                      <a:pt x="10741" y="5454"/>
                    </a:cubicBezTo>
                    <a:cubicBezTo>
                      <a:pt x="10836" y="5454"/>
                      <a:pt x="10884" y="5359"/>
                      <a:pt x="10860" y="5288"/>
                    </a:cubicBezTo>
                    <a:cubicBezTo>
                      <a:pt x="10788" y="4883"/>
                      <a:pt x="10598" y="4573"/>
                      <a:pt x="10360" y="4335"/>
                    </a:cubicBezTo>
                    <a:cubicBezTo>
                      <a:pt x="10265" y="4264"/>
                      <a:pt x="10265" y="4145"/>
                      <a:pt x="10360" y="4049"/>
                    </a:cubicBezTo>
                    <a:cubicBezTo>
                      <a:pt x="10503" y="3883"/>
                      <a:pt x="10407" y="3621"/>
                      <a:pt x="10169" y="3621"/>
                    </a:cubicBezTo>
                    <a:cubicBezTo>
                      <a:pt x="9955" y="3621"/>
                      <a:pt x="9788" y="3644"/>
                      <a:pt x="9598" y="3740"/>
                    </a:cubicBezTo>
                    <a:cubicBezTo>
                      <a:pt x="9479" y="3502"/>
                      <a:pt x="9312" y="3335"/>
                      <a:pt x="9098" y="3263"/>
                    </a:cubicBezTo>
                    <a:cubicBezTo>
                      <a:pt x="8526" y="2978"/>
                      <a:pt x="8645" y="2549"/>
                      <a:pt x="8145" y="2144"/>
                    </a:cubicBezTo>
                    <a:cubicBezTo>
                      <a:pt x="8216" y="1644"/>
                      <a:pt x="8026" y="1120"/>
                      <a:pt x="7621" y="715"/>
                    </a:cubicBezTo>
                    <a:cubicBezTo>
                      <a:pt x="7526" y="668"/>
                      <a:pt x="7526" y="549"/>
                      <a:pt x="7621" y="453"/>
                    </a:cubicBezTo>
                    <a:cubicBezTo>
                      <a:pt x="7764" y="287"/>
                      <a:pt x="7669" y="1"/>
                      <a:pt x="7431" y="1"/>
                    </a:cubicBezTo>
                    <a:cubicBezTo>
                      <a:pt x="7416" y="0"/>
                      <a:pt x="7401" y="0"/>
                      <a:pt x="7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9" name="Google Shape;3700;p67"/>
          <p:cNvGrpSpPr/>
          <p:nvPr/>
        </p:nvGrpSpPr>
        <p:grpSpPr>
          <a:xfrm>
            <a:off x="539552" y="195486"/>
            <a:ext cx="1224136" cy="1168511"/>
            <a:chOff x="224773" y="3174941"/>
            <a:chExt cx="507502" cy="486788"/>
          </a:xfrm>
        </p:grpSpPr>
        <p:sp>
          <p:nvSpPr>
            <p:cNvPr id="150" name="Google Shape;3701;p67"/>
            <p:cNvSpPr/>
            <p:nvPr/>
          </p:nvSpPr>
          <p:spPr>
            <a:xfrm>
              <a:off x="564438" y="3570000"/>
              <a:ext cx="43576" cy="73251"/>
            </a:xfrm>
            <a:custGeom>
              <a:avLst/>
              <a:gdLst/>
              <a:ahLst/>
              <a:cxnLst/>
              <a:rect l="l" t="t" r="r" b="b"/>
              <a:pathLst>
                <a:path w="953" h="1602" extrusionOk="0">
                  <a:moveTo>
                    <a:pt x="453" y="0"/>
                  </a:moveTo>
                  <a:cubicBezTo>
                    <a:pt x="334" y="0"/>
                    <a:pt x="238" y="96"/>
                    <a:pt x="214" y="167"/>
                  </a:cubicBezTo>
                  <a:cubicBezTo>
                    <a:pt x="0" y="977"/>
                    <a:pt x="0" y="1072"/>
                    <a:pt x="0" y="1120"/>
                  </a:cubicBezTo>
                  <a:cubicBezTo>
                    <a:pt x="0" y="1441"/>
                    <a:pt x="238" y="1602"/>
                    <a:pt x="476" y="1602"/>
                  </a:cubicBezTo>
                  <a:cubicBezTo>
                    <a:pt x="715" y="1602"/>
                    <a:pt x="953" y="1441"/>
                    <a:pt x="953" y="1120"/>
                  </a:cubicBezTo>
                  <a:cubicBezTo>
                    <a:pt x="953" y="1096"/>
                    <a:pt x="953" y="977"/>
                    <a:pt x="762" y="167"/>
                  </a:cubicBezTo>
                  <a:cubicBezTo>
                    <a:pt x="691" y="96"/>
                    <a:pt x="572" y="0"/>
                    <a:pt x="453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702;p67"/>
            <p:cNvSpPr/>
            <p:nvPr/>
          </p:nvSpPr>
          <p:spPr>
            <a:xfrm>
              <a:off x="300704" y="3568900"/>
              <a:ext cx="43622" cy="73251"/>
            </a:xfrm>
            <a:custGeom>
              <a:avLst/>
              <a:gdLst/>
              <a:ahLst/>
              <a:cxnLst/>
              <a:rect l="l" t="t" r="r" b="b"/>
              <a:pathLst>
                <a:path w="954" h="1602" extrusionOk="0">
                  <a:moveTo>
                    <a:pt x="453" y="0"/>
                  </a:moveTo>
                  <a:cubicBezTo>
                    <a:pt x="334" y="0"/>
                    <a:pt x="239" y="96"/>
                    <a:pt x="215" y="167"/>
                  </a:cubicBezTo>
                  <a:cubicBezTo>
                    <a:pt x="0" y="977"/>
                    <a:pt x="0" y="1072"/>
                    <a:pt x="0" y="1120"/>
                  </a:cubicBezTo>
                  <a:cubicBezTo>
                    <a:pt x="0" y="1441"/>
                    <a:pt x="239" y="1602"/>
                    <a:pt x="477" y="1602"/>
                  </a:cubicBezTo>
                  <a:cubicBezTo>
                    <a:pt x="715" y="1602"/>
                    <a:pt x="953" y="1441"/>
                    <a:pt x="953" y="1120"/>
                  </a:cubicBezTo>
                  <a:cubicBezTo>
                    <a:pt x="953" y="1096"/>
                    <a:pt x="953" y="977"/>
                    <a:pt x="739" y="167"/>
                  </a:cubicBezTo>
                  <a:cubicBezTo>
                    <a:pt x="691" y="96"/>
                    <a:pt x="572" y="0"/>
                    <a:pt x="453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703;p67"/>
            <p:cNvSpPr/>
            <p:nvPr/>
          </p:nvSpPr>
          <p:spPr>
            <a:xfrm>
              <a:off x="224773" y="3174941"/>
              <a:ext cx="507502" cy="486788"/>
            </a:xfrm>
            <a:custGeom>
              <a:avLst/>
              <a:gdLst/>
              <a:ahLst/>
              <a:cxnLst/>
              <a:rect l="l" t="t" r="r" b="b"/>
              <a:pathLst>
                <a:path w="11099" h="10646" extrusionOk="0">
                  <a:moveTo>
                    <a:pt x="5041" y="0"/>
                  </a:moveTo>
                  <a:cubicBezTo>
                    <a:pt x="3869" y="0"/>
                    <a:pt x="2692" y="441"/>
                    <a:pt x="1787" y="1346"/>
                  </a:cubicBezTo>
                  <a:cubicBezTo>
                    <a:pt x="334" y="2799"/>
                    <a:pt x="1" y="5061"/>
                    <a:pt x="1049" y="6871"/>
                  </a:cubicBezTo>
                  <a:cubicBezTo>
                    <a:pt x="1001" y="7109"/>
                    <a:pt x="858" y="7776"/>
                    <a:pt x="858" y="7942"/>
                  </a:cubicBezTo>
                  <a:cubicBezTo>
                    <a:pt x="858" y="8315"/>
                    <a:pt x="1094" y="8495"/>
                    <a:pt x="1331" y="8495"/>
                  </a:cubicBezTo>
                  <a:cubicBezTo>
                    <a:pt x="1595" y="8495"/>
                    <a:pt x="1861" y="8273"/>
                    <a:pt x="1811" y="7847"/>
                  </a:cubicBezTo>
                  <a:lnTo>
                    <a:pt x="1811" y="7847"/>
                  </a:lnTo>
                  <a:cubicBezTo>
                    <a:pt x="2049" y="8085"/>
                    <a:pt x="2287" y="8276"/>
                    <a:pt x="2549" y="8443"/>
                  </a:cubicBezTo>
                  <a:cubicBezTo>
                    <a:pt x="2549" y="8514"/>
                    <a:pt x="2478" y="8847"/>
                    <a:pt x="2478" y="8966"/>
                  </a:cubicBezTo>
                  <a:cubicBezTo>
                    <a:pt x="2478" y="9276"/>
                    <a:pt x="2716" y="9431"/>
                    <a:pt x="2954" y="9431"/>
                  </a:cubicBezTo>
                  <a:cubicBezTo>
                    <a:pt x="3192" y="9431"/>
                    <a:pt x="3430" y="9276"/>
                    <a:pt x="3430" y="8966"/>
                  </a:cubicBezTo>
                  <a:lnTo>
                    <a:pt x="3478" y="8895"/>
                  </a:lnTo>
                  <a:cubicBezTo>
                    <a:pt x="3573" y="8919"/>
                    <a:pt x="3692" y="8966"/>
                    <a:pt x="3787" y="8990"/>
                  </a:cubicBezTo>
                  <a:cubicBezTo>
                    <a:pt x="3740" y="9347"/>
                    <a:pt x="3787" y="9681"/>
                    <a:pt x="3787" y="9752"/>
                  </a:cubicBezTo>
                  <a:cubicBezTo>
                    <a:pt x="3787" y="10348"/>
                    <a:pt x="4067" y="10645"/>
                    <a:pt x="4347" y="10645"/>
                  </a:cubicBezTo>
                  <a:cubicBezTo>
                    <a:pt x="4627" y="10645"/>
                    <a:pt x="4907" y="10348"/>
                    <a:pt x="4907" y="9752"/>
                  </a:cubicBezTo>
                  <a:cubicBezTo>
                    <a:pt x="4907" y="9633"/>
                    <a:pt x="4859" y="9443"/>
                    <a:pt x="4788" y="9157"/>
                  </a:cubicBezTo>
                  <a:lnTo>
                    <a:pt x="4788" y="9157"/>
                  </a:lnTo>
                  <a:cubicBezTo>
                    <a:pt x="4909" y="9167"/>
                    <a:pt x="5030" y="9171"/>
                    <a:pt x="5149" y="9171"/>
                  </a:cubicBezTo>
                  <a:cubicBezTo>
                    <a:pt x="5614" y="9171"/>
                    <a:pt x="6061" y="9099"/>
                    <a:pt x="6478" y="8966"/>
                  </a:cubicBezTo>
                  <a:cubicBezTo>
                    <a:pt x="6501" y="9252"/>
                    <a:pt x="6722" y="9390"/>
                    <a:pt x="6945" y="9390"/>
                  </a:cubicBezTo>
                  <a:cubicBezTo>
                    <a:pt x="7186" y="9390"/>
                    <a:pt x="7431" y="9228"/>
                    <a:pt x="7431" y="8919"/>
                  </a:cubicBezTo>
                  <a:cubicBezTo>
                    <a:pt x="7431" y="8895"/>
                    <a:pt x="7431" y="8847"/>
                    <a:pt x="7383" y="8562"/>
                  </a:cubicBezTo>
                  <a:cubicBezTo>
                    <a:pt x="7622" y="8443"/>
                    <a:pt x="7836" y="8300"/>
                    <a:pt x="8026" y="8133"/>
                  </a:cubicBezTo>
                  <a:cubicBezTo>
                    <a:pt x="8299" y="8750"/>
                    <a:pt x="8882" y="9081"/>
                    <a:pt x="9480" y="9081"/>
                  </a:cubicBezTo>
                  <a:cubicBezTo>
                    <a:pt x="9875" y="9081"/>
                    <a:pt x="10276" y="8936"/>
                    <a:pt x="10598" y="8633"/>
                  </a:cubicBezTo>
                  <a:cubicBezTo>
                    <a:pt x="10979" y="8181"/>
                    <a:pt x="11098" y="7466"/>
                    <a:pt x="10813" y="6871"/>
                  </a:cubicBezTo>
                  <a:cubicBezTo>
                    <a:pt x="10598" y="6466"/>
                    <a:pt x="10503" y="6037"/>
                    <a:pt x="10503" y="5585"/>
                  </a:cubicBezTo>
                  <a:lnTo>
                    <a:pt x="10503" y="1584"/>
                  </a:lnTo>
                  <a:cubicBezTo>
                    <a:pt x="10503" y="989"/>
                    <a:pt x="10003" y="465"/>
                    <a:pt x="9408" y="465"/>
                  </a:cubicBezTo>
                  <a:cubicBezTo>
                    <a:pt x="8860" y="465"/>
                    <a:pt x="8431" y="870"/>
                    <a:pt x="8336" y="1370"/>
                  </a:cubicBezTo>
                  <a:cubicBezTo>
                    <a:pt x="7443" y="465"/>
                    <a:pt x="6245" y="0"/>
                    <a:pt x="5041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" name="Google Shape;3704;p67"/>
            <p:cNvGrpSpPr/>
            <p:nvPr/>
          </p:nvGrpSpPr>
          <p:grpSpPr>
            <a:xfrm>
              <a:off x="257163" y="3202932"/>
              <a:ext cx="446513" cy="430823"/>
              <a:chOff x="257163" y="3202932"/>
              <a:chExt cx="446513" cy="430823"/>
            </a:xfrm>
          </p:grpSpPr>
          <p:sp>
            <p:nvSpPr>
              <p:cNvPr id="154" name="Google Shape;3705;p67"/>
              <p:cNvSpPr/>
              <p:nvPr/>
            </p:nvSpPr>
            <p:spPr>
              <a:xfrm>
                <a:off x="275387" y="3233748"/>
                <a:ext cx="371765" cy="333426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8288" extrusionOk="0">
                    <a:moveTo>
                      <a:pt x="3573" y="0"/>
                    </a:moveTo>
                    <a:cubicBezTo>
                      <a:pt x="2406" y="1405"/>
                      <a:pt x="0" y="5335"/>
                      <a:pt x="5263" y="8288"/>
                    </a:cubicBezTo>
                    <a:cubicBezTo>
                      <a:pt x="5597" y="8216"/>
                      <a:pt x="5859" y="8145"/>
                      <a:pt x="6144" y="8049"/>
                    </a:cubicBezTo>
                    <a:lnTo>
                      <a:pt x="6668" y="7787"/>
                    </a:lnTo>
                    <a:cubicBezTo>
                      <a:pt x="6978" y="7621"/>
                      <a:pt x="7311" y="7383"/>
                      <a:pt x="7573" y="7144"/>
                    </a:cubicBezTo>
                    <a:lnTo>
                      <a:pt x="8621" y="6192"/>
                    </a:lnTo>
                    <a:lnTo>
                      <a:pt x="9240" y="4501"/>
                    </a:lnTo>
                    <a:lnTo>
                      <a:pt x="8978" y="3239"/>
                    </a:lnTo>
                    <a:lnTo>
                      <a:pt x="8693" y="1810"/>
                    </a:lnTo>
                    <a:lnTo>
                      <a:pt x="3930" y="119"/>
                    </a:lnTo>
                    <a:lnTo>
                      <a:pt x="35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706;p67"/>
              <p:cNvSpPr/>
              <p:nvPr/>
            </p:nvSpPr>
            <p:spPr>
              <a:xfrm>
                <a:off x="296468" y="3223207"/>
                <a:ext cx="190690" cy="354869"/>
              </a:xfrm>
              <a:custGeom>
                <a:avLst/>
                <a:gdLst/>
                <a:ahLst/>
                <a:cxnLst/>
                <a:rect l="l" t="t" r="r" b="b"/>
                <a:pathLst>
                  <a:path w="4740" h="8821" extrusionOk="0">
                    <a:moveTo>
                      <a:pt x="2358" y="0"/>
                    </a:moveTo>
                    <a:cubicBezTo>
                      <a:pt x="1858" y="215"/>
                      <a:pt x="1382" y="500"/>
                      <a:pt x="977" y="881"/>
                    </a:cubicBezTo>
                    <a:lnTo>
                      <a:pt x="119" y="6240"/>
                    </a:lnTo>
                    <a:cubicBezTo>
                      <a:pt x="143" y="6287"/>
                      <a:pt x="143" y="6335"/>
                      <a:pt x="191" y="6359"/>
                    </a:cubicBezTo>
                    <a:cubicBezTo>
                      <a:pt x="191" y="6478"/>
                      <a:pt x="143" y="6573"/>
                      <a:pt x="143" y="6644"/>
                    </a:cubicBezTo>
                    <a:cubicBezTo>
                      <a:pt x="96" y="7002"/>
                      <a:pt x="0" y="7383"/>
                      <a:pt x="0" y="7502"/>
                    </a:cubicBezTo>
                    <a:cubicBezTo>
                      <a:pt x="0" y="7716"/>
                      <a:pt x="143" y="7883"/>
                      <a:pt x="334" y="7883"/>
                    </a:cubicBezTo>
                    <a:cubicBezTo>
                      <a:pt x="500" y="7883"/>
                      <a:pt x="667" y="7716"/>
                      <a:pt x="667" y="7502"/>
                    </a:cubicBezTo>
                    <a:lnTo>
                      <a:pt x="667" y="7383"/>
                    </a:lnTo>
                    <a:cubicBezTo>
                      <a:pt x="619" y="7287"/>
                      <a:pt x="715" y="7192"/>
                      <a:pt x="810" y="7168"/>
                    </a:cubicBezTo>
                    <a:cubicBezTo>
                      <a:pt x="1072" y="7430"/>
                      <a:pt x="1405" y="7716"/>
                      <a:pt x="1739" y="7907"/>
                    </a:cubicBezTo>
                    <a:cubicBezTo>
                      <a:pt x="1739" y="7978"/>
                      <a:pt x="1691" y="8026"/>
                      <a:pt x="1691" y="8073"/>
                    </a:cubicBezTo>
                    <a:cubicBezTo>
                      <a:pt x="1643" y="8264"/>
                      <a:pt x="1620" y="8454"/>
                      <a:pt x="1620" y="8502"/>
                    </a:cubicBezTo>
                    <a:cubicBezTo>
                      <a:pt x="1620" y="8688"/>
                      <a:pt x="1746" y="8821"/>
                      <a:pt x="1920" y="8821"/>
                    </a:cubicBezTo>
                    <a:cubicBezTo>
                      <a:pt x="1946" y="8821"/>
                      <a:pt x="1973" y="8818"/>
                      <a:pt x="2001" y="8811"/>
                    </a:cubicBezTo>
                    <a:cubicBezTo>
                      <a:pt x="2144" y="8788"/>
                      <a:pt x="2239" y="8669"/>
                      <a:pt x="2239" y="8502"/>
                    </a:cubicBezTo>
                    <a:cubicBezTo>
                      <a:pt x="2239" y="8430"/>
                      <a:pt x="2334" y="8335"/>
                      <a:pt x="2406" y="8264"/>
                    </a:cubicBezTo>
                    <a:cubicBezTo>
                      <a:pt x="2596" y="8335"/>
                      <a:pt x="2739" y="8359"/>
                      <a:pt x="2929" y="8430"/>
                    </a:cubicBezTo>
                    <a:lnTo>
                      <a:pt x="3549" y="8550"/>
                    </a:lnTo>
                    <a:cubicBezTo>
                      <a:pt x="3692" y="8573"/>
                      <a:pt x="3882" y="8573"/>
                      <a:pt x="4049" y="8573"/>
                    </a:cubicBezTo>
                    <a:cubicBezTo>
                      <a:pt x="4287" y="8573"/>
                      <a:pt x="4525" y="8550"/>
                      <a:pt x="4739" y="8502"/>
                    </a:cubicBezTo>
                    <a:cubicBezTo>
                      <a:pt x="2858" y="5739"/>
                      <a:pt x="3072" y="2239"/>
                      <a:pt x="3406" y="357"/>
                    </a:cubicBezTo>
                    <a:lnTo>
                      <a:pt x="23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707;p67"/>
              <p:cNvSpPr/>
              <p:nvPr/>
            </p:nvSpPr>
            <p:spPr>
              <a:xfrm>
                <a:off x="280174" y="3257685"/>
                <a:ext cx="91040" cy="215593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5359" extrusionOk="0">
                    <a:moveTo>
                      <a:pt x="1382" y="1"/>
                    </a:moveTo>
                    <a:cubicBezTo>
                      <a:pt x="905" y="453"/>
                      <a:pt x="524" y="1001"/>
                      <a:pt x="286" y="1644"/>
                    </a:cubicBezTo>
                    <a:lnTo>
                      <a:pt x="262" y="2406"/>
                    </a:lnTo>
                    <a:lnTo>
                      <a:pt x="24" y="2739"/>
                    </a:lnTo>
                    <a:cubicBezTo>
                      <a:pt x="0" y="2906"/>
                      <a:pt x="0" y="3073"/>
                      <a:pt x="0" y="3239"/>
                    </a:cubicBezTo>
                    <a:cubicBezTo>
                      <a:pt x="0" y="3978"/>
                      <a:pt x="167" y="4740"/>
                      <a:pt x="524" y="5359"/>
                    </a:cubicBezTo>
                    <a:lnTo>
                      <a:pt x="548" y="5359"/>
                    </a:lnTo>
                    <a:cubicBezTo>
                      <a:pt x="1001" y="5335"/>
                      <a:pt x="1310" y="4882"/>
                      <a:pt x="1191" y="4478"/>
                    </a:cubicBezTo>
                    <a:cubicBezTo>
                      <a:pt x="1120" y="4168"/>
                      <a:pt x="1239" y="3811"/>
                      <a:pt x="1548" y="3668"/>
                    </a:cubicBezTo>
                    <a:lnTo>
                      <a:pt x="1834" y="3525"/>
                    </a:lnTo>
                    <a:cubicBezTo>
                      <a:pt x="2144" y="3335"/>
                      <a:pt x="2263" y="3001"/>
                      <a:pt x="2168" y="2668"/>
                    </a:cubicBezTo>
                    <a:lnTo>
                      <a:pt x="1429" y="48"/>
                    </a:lnTo>
                    <a:lnTo>
                      <a:pt x="13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708;p67"/>
              <p:cNvSpPr/>
              <p:nvPr/>
            </p:nvSpPr>
            <p:spPr>
              <a:xfrm>
                <a:off x="280174" y="3324748"/>
                <a:ext cx="24943" cy="51776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287" extrusionOk="0">
                    <a:moveTo>
                      <a:pt x="262" y="1"/>
                    </a:moveTo>
                    <a:cubicBezTo>
                      <a:pt x="143" y="334"/>
                      <a:pt x="24" y="715"/>
                      <a:pt x="0" y="1096"/>
                    </a:cubicBezTo>
                    <a:cubicBezTo>
                      <a:pt x="48" y="1191"/>
                      <a:pt x="167" y="1286"/>
                      <a:pt x="286" y="1286"/>
                    </a:cubicBezTo>
                    <a:cubicBezTo>
                      <a:pt x="477" y="1286"/>
                      <a:pt x="620" y="1144"/>
                      <a:pt x="620" y="953"/>
                    </a:cubicBezTo>
                    <a:cubicBezTo>
                      <a:pt x="620" y="834"/>
                      <a:pt x="501" y="358"/>
                      <a:pt x="381" y="96"/>
                    </a:cubicBezTo>
                    <a:cubicBezTo>
                      <a:pt x="358" y="24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709;p67"/>
              <p:cNvSpPr/>
              <p:nvPr/>
            </p:nvSpPr>
            <p:spPr>
              <a:xfrm>
                <a:off x="411445" y="3504375"/>
                <a:ext cx="33552" cy="12314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061" extrusionOk="0">
                    <a:moveTo>
                      <a:pt x="643" y="1"/>
                    </a:moveTo>
                    <a:cubicBezTo>
                      <a:pt x="583" y="1"/>
                      <a:pt x="524" y="60"/>
                      <a:pt x="500" y="179"/>
                    </a:cubicBezTo>
                    <a:cubicBezTo>
                      <a:pt x="476" y="537"/>
                      <a:pt x="119" y="965"/>
                      <a:pt x="71" y="1346"/>
                    </a:cubicBezTo>
                    <a:cubicBezTo>
                      <a:pt x="0" y="1799"/>
                      <a:pt x="24" y="2180"/>
                      <a:pt x="24" y="2323"/>
                    </a:cubicBezTo>
                    <a:cubicBezTo>
                      <a:pt x="24" y="2751"/>
                      <a:pt x="214" y="3061"/>
                      <a:pt x="405" y="3061"/>
                    </a:cubicBezTo>
                    <a:cubicBezTo>
                      <a:pt x="667" y="3061"/>
                      <a:pt x="834" y="2751"/>
                      <a:pt x="834" y="2323"/>
                    </a:cubicBezTo>
                    <a:cubicBezTo>
                      <a:pt x="834" y="2180"/>
                      <a:pt x="714" y="1799"/>
                      <a:pt x="667" y="1346"/>
                    </a:cubicBezTo>
                    <a:cubicBezTo>
                      <a:pt x="595" y="965"/>
                      <a:pt x="834" y="537"/>
                      <a:pt x="786" y="179"/>
                    </a:cubicBezTo>
                    <a:cubicBezTo>
                      <a:pt x="762" y="60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710;p67"/>
              <p:cNvSpPr/>
              <p:nvPr/>
            </p:nvSpPr>
            <p:spPr>
              <a:xfrm>
                <a:off x="393221" y="3208805"/>
                <a:ext cx="243391" cy="178259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4431" extrusionOk="0">
                    <a:moveTo>
                      <a:pt x="1644" y="1"/>
                    </a:moveTo>
                    <a:cubicBezTo>
                      <a:pt x="1477" y="1"/>
                      <a:pt x="1287" y="1"/>
                      <a:pt x="1120" y="25"/>
                    </a:cubicBezTo>
                    <a:cubicBezTo>
                      <a:pt x="1120" y="25"/>
                      <a:pt x="1" y="1049"/>
                      <a:pt x="810" y="2025"/>
                    </a:cubicBezTo>
                    <a:cubicBezTo>
                      <a:pt x="870" y="2037"/>
                      <a:pt x="929" y="2043"/>
                      <a:pt x="989" y="2043"/>
                    </a:cubicBezTo>
                    <a:cubicBezTo>
                      <a:pt x="1048" y="2043"/>
                      <a:pt x="1108" y="2037"/>
                      <a:pt x="1167" y="2025"/>
                    </a:cubicBezTo>
                    <a:cubicBezTo>
                      <a:pt x="1231" y="2011"/>
                      <a:pt x="1293" y="2004"/>
                      <a:pt x="1355" y="2004"/>
                    </a:cubicBezTo>
                    <a:cubicBezTo>
                      <a:pt x="1710" y="2004"/>
                      <a:pt x="2022" y="2231"/>
                      <a:pt x="2144" y="2597"/>
                    </a:cubicBezTo>
                    <a:lnTo>
                      <a:pt x="2453" y="3430"/>
                    </a:lnTo>
                    <a:cubicBezTo>
                      <a:pt x="2579" y="3766"/>
                      <a:pt x="2890" y="3991"/>
                      <a:pt x="3255" y="3991"/>
                    </a:cubicBezTo>
                    <a:cubicBezTo>
                      <a:pt x="3304" y="3991"/>
                      <a:pt x="3355" y="3986"/>
                      <a:pt x="3406" y="3978"/>
                    </a:cubicBezTo>
                    <a:lnTo>
                      <a:pt x="3644" y="3954"/>
                    </a:lnTo>
                    <a:cubicBezTo>
                      <a:pt x="3739" y="3954"/>
                      <a:pt x="3811" y="4026"/>
                      <a:pt x="3811" y="4097"/>
                    </a:cubicBezTo>
                    <a:cubicBezTo>
                      <a:pt x="3811" y="4288"/>
                      <a:pt x="3978" y="4430"/>
                      <a:pt x="4144" y="4430"/>
                    </a:cubicBezTo>
                    <a:cubicBezTo>
                      <a:pt x="4335" y="4430"/>
                      <a:pt x="4478" y="4288"/>
                      <a:pt x="4478" y="4097"/>
                    </a:cubicBezTo>
                    <a:cubicBezTo>
                      <a:pt x="4478" y="4073"/>
                      <a:pt x="4454" y="4049"/>
                      <a:pt x="4454" y="3978"/>
                    </a:cubicBezTo>
                    <a:cubicBezTo>
                      <a:pt x="4406" y="3907"/>
                      <a:pt x="4478" y="3811"/>
                      <a:pt x="4573" y="3811"/>
                    </a:cubicBezTo>
                    <a:lnTo>
                      <a:pt x="5073" y="3716"/>
                    </a:lnTo>
                    <a:lnTo>
                      <a:pt x="6049" y="3811"/>
                    </a:lnTo>
                    <a:lnTo>
                      <a:pt x="5787" y="2406"/>
                    </a:lnTo>
                    <a:lnTo>
                      <a:pt x="5073" y="1597"/>
                    </a:lnTo>
                    <a:cubicBezTo>
                      <a:pt x="4240" y="620"/>
                      <a:pt x="3025" y="1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711;p67"/>
              <p:cNvSpPr/>
              <p:nvPr/>
            </p:nvSpPr>
            <p:spPr>
              <a:xfrm>
                <a:off x="520629" y="3525938"/>
                <a:ext cx="24983" cy="51776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287" extrusionOk="0">
                    <a:moveTo>
                      <a:pt x="307" y="1"/>
                    </a:moveTo>
                    <a:cubicBezTo>
                      <a:pt x="263" y="1"/>
                      <a:pt x="215" y="24"/>
                      <a:pt x="191" y="72"/>
                    </a:cubicBezTo>
                    <a:cubicBezTo>
                      <a:pt x="120" y="382"/>
                      <a:pt x="1" y="834"/>
                      <a:pt x="1" y="953"/>
                    </a:cubicBezTo>
                    <a:cubicBezTo>
                      <a:pt x="1" y="1144"/>
                      <a:pt x="144" y="1263"/>
                      <a:pt x="287" y="1286"/>
                    </a:cubicBezTo>
                    <a:cubicBezTo>
                      <a:pt x="477" y="1286"/>
                      <a:pt x="620" y="1144"/>
                      <a:pt x="620" y="953"/>
                    </a:cubicBezTo>
                    <a:cubicBezTo>
                      <a:pt x="620" y="858"/>
                      <a:pt x="501" y="382"/>
                      <a:pt x="406" y="72"/>
                    </a:cubicBezTo>
                    <a:cubicBezTo>
                      <a:pt x="394" y="24"/>
                      <a:pt x="352" y="1"/>
                      <a:pt x="3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712;p67"/>
              <p:cNvSpPr/>
              <p:nvPr/>
            </p:nvSpPr>
            <p:spPr>
              <a:xfrm>
                <a:off x="572365" y="3575743"/>
                <a:ext cx="24983" cy="51776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287" extrusionOk="0">
                    <a:moveTo>
                      <a:pt x="299" y="1"/>
                    </a:moveTo>
                    <a:cubicBezTo>
                      <a:pt x="251" y="1"/>
                      <a:pt x="203" y="25"/>
                      <a:pt x="191" y="72"/>
                    </a:cubicBezTo>
                    <a:cubicBezTo>
                      <a:pt x="120" y="406"/>
                      <a:pt x="1" y="858"/>
                      <a:pt x="1" y="977"/>
                    </a:cubicBezTo>
                    <a:cubicBezTo>
                      <a:pt x="1" y="1144"/>
                      <a:pt x="144" y="1287"/>
                      <a:pt x="287" y="1287"/>
                    </a:cubicBezTo>
                    <a:cubicBezTo>
                      <a:pt x="453" y="1287"/>
                      <a:pt x="620" y="1144"/>
                      <a:pt x="620" y="977"/>
                    </a:cubicBezTo>
                    <a:cubicBezTo>
                      <a:pt x="620" y="882"/>
                      <a:pt x="501" y="406"/>
                      <a:pt x="406" y="72"/>
                    </a:cubicBezTo>
                    <a:cubicBezTo>
                      <a:pt x="394" y="25"/>
                      <a:pt x="346" y="1"/>
                      <a:pt x="2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713;p67"/>
              <p:cNvSpPr/>
              <p:nvPr/>
            </p:nvSpPr>
            <p:spPr>
              <a:xfrm>
                <a:off x="311795" y="3575743"/>
                <a:ext cx="25908" cy="51776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287" extrusionOk="0">
                    <a:moveTo>
                      <a:pt x="322" y="1"/>
                    </a:moveTo>
                    <a:cubicBezTo>
                      <a:pt x="274" y="1"/>
                      <a:pt x="227" y="25"/>
                      <a:pt x="215" y="72"/>
                    </a:cubicBezTo>
                    <a:cubicBezTo>
                      <a:pt x="119" y="406"/>
                      <a:pt x="0" y="858"/>
                      <a:pt x="0" y="977"/>
                    </a:cubicBezTo>
                    <a:cubicBezTo>
                      <a:pt x="0" y="1144"/>
                      <a:pt x="119" y="1287"/>
                      <a:pt x="310" y="1287"/>
                    </a:cubicBezTo>
                    <a:cubicBezTo>
                      <a:pt x="477" y="1287"/>
                      <a:pt x="643" y="1144"/>
                      <a:pt x="643" y="977"/>
                    </a:cubicBezTo>
                    <a:cubicBezTo>
                      <a:pt x="643" y="882"/>
                      <a:pt x="524" y="406"/>
                      <a:pt x="429" y="72"/>
                    </a:cubicBezTo>
                    <a:cubicBezTo>
                      <a:pt x="417" y="25"/>
                      <a:pt x="369" y="1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714;p67"/>
              <p:cNvSpPr/>
              <p:nvPr/>
            </p:nvSpPr>
            <p:spPr>
              <a:xfrm>
                <a:off x="553215" y="3462455"/>
                <a:ext cx="27839" cy="49724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236" extrusionOk="0">
                    <a:moveTo>
                      <a:pt x="298" y="1"/>
                    </a:moveTo>
                    <a:cubicBezTo>
                      <a:pt x="251" y="1"/>
                      <a:pt x="203" y="19"/>
                      <a:pt x="191" y="54"/>
                    </a:cubicBezTo>
                    <a:cubicBezTo>
                      <a:pt x="120" y="388"/>
                      <a:pt x="1" y="840"/>
                      <a:pt x="1" y="959"/>
                    </a:cubicBezTo>
                    <a:cubicBezTo>
                      <a:pt x="1" y="1127"/>
                      <a:pt x="154" y="1235"/>
                      <a:pt x="352" y="1235"/>
                    </a:cubicBezTo>
                    <a:cubicBezTo>
                      <a:pt x="436" y="1235"/>
                      <a:pt x="528" y="1216"/>
                      <a:pt x="620" y="1174"/>
                    </a:cubicBezTo>
                    <a:lnTo>
                      <a:pt x="691" y="1055"/>
                    </a:lnTo>
                    <a:lnTo>
                      <a:pt x="691" y="769"/>
                    </a:lnTo>
                    <a:cubicBezTo>
                      <a:pt x="644" y="602"/>
                      <a:pt x="453" y="245"/>
                      <a:pt x="405" y="54"/>
                    </a:cubicBezTo>
                    <a:cubicBezTo>
                      <a:pt x="394" y="19"/>
                      <a:pt x="346" y="1"/>
                      <a:pt x="2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715;p67"/>
              <p:cNvSpPr/>
              <p:nvPr/>
            </p:nvSpPr>
            <p:spPr>
              <a:xfrm>
                <a:off x="508198" y="3256478"/>
                <a:ext cx="24943" cy="52017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293" extrusionOk="0">
                    <a:moveTo>
                      <a:pt x="313" y="1"/>
                    </a:moveTo>
                    <a:cubicBezTo>
                      <a:pt x="268" y="1"/>
                      <a:pt x="227" y="19"/>
                      <a:pt x="215" y="54"/>
                    </a:cubicBezTo>
                    <a:cubicBezTo>
                      <a:pt x="119" y="388"/>
                      <a:pt x="0" y="840"/>
                      <a:pt x="0" y="959"/>
                    </a:cubicBezTo>
                    <a:cubicBezTo>
                      <a:pt x="0" y="1126"/>
                      <a:pt x="143" y="1293"/>
                      <a:pt x="310" y="1293"/>
                    </a:cubicBezTo>
                    <a:cubicBezTo>
                      <a:pt x="477" y="1293"/>
                      <a:pt x="619" y="1126"/>
                      <a:pt x="619" y="959"/>
                    </a:cubicBezTo>
                    <a:cubicBezTo>
                      <a:pt x="619" y="864"/>
                      <a:pt x="500" y="388"/>
                      <a:pt x="429" y="54"/>
                    </a:cubicBezTo>
                    <a:cubicBezTo>
                      <a:pt x="405" y="19"/>
                      <a:pt x="357" y="1"/>
                      <a:pt x="3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716;p67"/>
              <p:cNvSpPr/>
              <p:nvPr/>
            </p:nvSpPr>
            <p:spPr>
              <a:xfrm>
                <a:off x="578118" y="3227995"/>
                <a:ext cx="114052" cy="336323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8360" extrusionOk="0">
                    <a:moveTo>
                      <a:pt x="1430" y="0"/>
                    </a:moveTo>
                    <a:cubicBezTo>
                      <a:pt x="882" y="0"/>
                      <a:pt x="477" y="405"/>
                      <a:pt x="477" y="953"/>
                    </a:cubicBezTo>
                    <a:lnTo>
                      <a:pt x="477" y="4930"/>
                    </a:lnTo>
                    <a:cubicBezTo>
                      <a:pt x="477" y="5406"/>
                      <a:pt x="358" y="5882"/>
                      <a:pt x="144" y="6311"/>
                    </a:cubicBezTo>
                    <a:cubicBezTo>
                      <a:pt x="25" y="6502"/>
                      <a:pt x="1" y="6740"/>
                      <a:pt x="1" y="7002"/>
                    </a:cubicBezTo>
                    <a:cubicBezTo>
                      <a:pt x="25" y="7764"/>
                      <a:pt x="644" y="8359"/>
                      <a:pt x="1382" y="8359"/>
                    </a:cubicBezTo>
                    <a:cubicBezTo>
                      <a:pt x="2168" y="8359"/>
                      <a:pt x="2835" y="7740"/>
                      <a:pt x="2835" y="6930"/>
                    </a:cubicBezTo>
                    <a:cubicBezTo>
                      <a:pt x="2835" y="6716"/>
                      <a:pt x="2763" y="6525"/>
                      <a:pt x="2668" y="6240"/>
                    </a:cubicBezTo>
                    <a:cubicBezTo>
                      <a:pt x="2501" y="5882"/>
                      <a:pt x="2406" y="5478"/>
                      <a:pt x="2382" y="5097"/>
                    </a:cubicBezTo>
                    <a:lnTo>
                      <a:pt x="2382" y="4882"/>
                    </a:lnTo>
                    <a:lnTo>
                      <a:pt x="2382" y="4454"/>
                    </a:lnTo>
                    <a:lnTo>
                      <a:pt x="2263" y="4311"/>
                    </a:lnTo>
                    <a:lnTo>
                      <a:pt x="2382" y="4168"/>
                    </a:lnTo>
                    <a:lnTo>
                      <a:pt x="2382" y="3572"/>
                    </a:lnTo>
                    <a:lnTo>
                      <a:pt x="2263" y="3430"/>
                    </a:lnTo>
                    <a:lnTo>
                      <a:pt x="2382" y="3263"/>
                    </a:lnTo>
                    <a:lnTo>
                      <a:pt x="2382" y="2644"/>
                    </a:lnTo>
                    <a:lnTo>
                      <a:pt x="2263" y="2501"/>
                    </a:lnTo>
                    <a:lnTo>
                      <a:pt x="2382" y="2358"/>
                    </a:lnTo>
                    <a:lnTo>
                      <a:pt x="2382" y="1715"/>
                    </a:lnTo>
                    <a:lnTo>
                      <a:pt x="2263" y="1572"/>
                    </a:lnTo>
                    <a:lnTo>
                      <a:pt x="2382" y="1429"/>
                    </a:lnTo>
                    <a:lnTo>
                      <a:pt x="2382" y="953"/>
                    </a:lnTo>
                    <a:cubicBezTo>
                      <a:pt x="2382" y="405"/>
                      <a:pt x="1954" y="0"/>
                      <a:pt x="14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717;p67"/>
              <p:cNvSpPr/>
              <p:nvPr/>
            </p:nvSpPr>
            <p:spPr>
              <a:xfrm>
                <a:off x="578118" y="3325713"/>
                <a:ext cx="114052" cy="23860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5931" extrusionOk="0">
                    <a:moveTo>
                      <a:pt x="477" y="0"/>
                    </a:moveTo>
                    <a:lnTo>
                      <a:pt x="477" y="2501"/>
                    </a:lnTo>
                    <a:cubicBezTo>
                      <a:pt x="477" y="2977"/>
                      <a:pt x="358" y="3453"/>
                      <a:pt x="144" y="3882"/>
                    </a:cubicBezTo>
                    <a:cubicBezTo>
                      <a:pt x="25" y="4073"/>
                      <a:pt x="1" y="4311"/>
                      <a:pt x="1" y="4573"/>
                    </a:cubicBezTo>
                    <a:cubicBezTo>
                      <a:pt x="25" y="5335"/>
                      <a:pt x="644" y="5930"/>
                      <a:pt x="1382" y="5930"/>
                    </a:cubicBezTo>
                    <a:cubicBezTo>
                      <a:pt x="2168" y="5930"/>
                      <a:pt x="2835" y="5311"/>
                      <a:pt x="2835" y="4501"/>
                    </a:cubicBezTo>
                    <a:cubicBezTo>
                      <a:pt x="2835" y="4287"/>
                      <a:pt x="2763" y="4096"/>
                      <a:pt x="2668" y="3906"/>
                    </a:cubicBezTo>
                    <a:cubicBezTo>
                      <a:pt x="2501" y="3549"/>
                      <a:pt x="2406" y="3120"/>
                      <a:pt x="2382" y="2739"/>
                    </a:cubicBezTo>
                    <a:cubicBezTo>
                      <a:pt x="1191" y="1929"/>
                      <a:pt x="668" y="715"/>
                      <a:pt x="4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718;p67"/>
              <p:cNvSpPr/>
              <p:nvPr/>
            </p:nvSpPr>
            <p:spPr>
              <a:xfrm>
                <a:off x="622210" y="3252897"/>
                <a:ext cx="24943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4716" extrusionOk="0">
                    <a:moveTo>
                      <a:pt x="334" y="0"/>
                    </a:moveTo>
                    <a:cubicBezTo>
                      <a:pt x="143" y="0"/>
                      <a:pt x="0" y="143"/>
                      <a:pt x="0" y="334"/>
                    </a:cubicBezTo>
                    <a:lnTo>
                      <a:pt x="0" y="4287"/>
                    </a:lnTo>
                    <a:lnTo>
                      <a:pt x="334" y="4716"/>
                    </a:lnTo>
                    <a:lnTo>
                      <a:pt x="619" y="4287"/>
                    </a:lnTo>
                    <a:lnTo>
                      <a:pt x="619" y="334"/>
                    </a:lnTo>
                    <a:cubicBezTo>
                      <a:pt x="619" y="143"/>
                      <a:pt x="476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719;p67"/>
              <p:cNvSpPr/>
              <p:nvPr/>
            </p:nvSpPr>
            <p:spPr>
              <a:xfrm>
                <a:off x="603020" y="3425363"/>
                <a:ext cx="70966" cy="114012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2834" extrusionOk="0">
                    <a:moveTo>
                      <a:pt x="477" y="0"/>
                    </a:moveTo>
                    <a:lnTo>
                      <a:pt x="477" y="71"/>
                    </a:lnTo>
                    <a:cubicBezTo>
                      <a:pt x="477" y="619"/>
                      <a:pt x="334" y="1191"/>
                      <a:pt x="96" y="1691"/>
                    </a:cubicBezTo>
                    <a:cubicBezTo>
                      <a:pt x="25" y="1810"/>
                      <a:pt x="1" y="1929"/>
                      <a:pt x="1" y="2096"/>
                    </a:cubicBezTo>
                    <a:cubicBezTo>
                      <a:pt x="25" y="2477"/>
                      <a:pt x="358" y="2834"/>
                      <a:pt x="763" y="2834"/>
                    </a:cubicBezTo>
                    <a:cubicBezTo>
                      <a:pt x="1358" y="2834"/>
                      <a:pt x="1763" y="2215"/>
                      <a:pt x="1501" y="1691"/>
                    </a:cubicBezTo>
                    <a:cubicBezTo>
                      <a:pt x="1215" y="1167"/>
                      <a:pt x="1096" y="619"/>
                      <a:pt x="1096" y="71"/>
                    </a:cubicBez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3720;p67"/>
              <p:cNvSpPr/>
              <p:nvPr/>
            </p:nvSpPr>
            <p:spPr>
              <a:xfrm>
                <a:off x="364497" y="3409995"/>
                <a:ext cx="52701" cy="4031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002" extrusionOk="0">
                    <a:moveTo>
                      <a:pt x="667" y="1"/>
                    </a:moveTo>
                    <a:cubicBezTo>
                      <a:pt x="310" y="1"/>
                      <a:pt x="0" y="215"/>
                      <a:pt x="0" y="501"/>
                    </a:cubicBezTo>
                    <a:cubicBezTo>
                      <a:pt x="0" y="763"/>
                      <a:pt x="310" y="1001"/>
                      <a:pt x="667" y="1001"/>
                    </a:cubicBezTo>
                    <a:cubicBezTo>
                      <a:pt x="1024" y="1001"/>
                      <a:pt x="1310" y="811"/>
                      <a:pt x="1310" y="501"/>
                    </a:cubicBezTo>
                    <a:cubicBezTo>
                      <a:pt x="1310" y="239"/>
                      <a:pt x="1024" y="1"/>
                      <a:pt x="6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3721;p67"/>
              <p:cNvSpPr/>
              <p:nvPr/>
            </p:nvSpPr>
            <p:spPr>
              <a:xfrm>
                <a:off x="506267" y="3409995"/>
                <a:ext cx="52742" cy="4031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002" extrusionOk="0">
                    <a:moveTo>
                      <a:pt x="644" y="1"/>
                    </a:moveTo>
                    <a:cubicBezTo>
                      <a:pt x="286" y="1"/>
                      <a:pt x="1" y="215"/>
                      <a:pt x="1" y="501"/>
                    </a:cubicBezTo>
                    <a:cubicBezTo>
                      <a:pt x="1" y="763"/>
                      <a:pt x="286" y="1001"/>
                      <a:pt x="644" y="1001"/>
                    </a:cubicBezTo>
                    <a:cubicBezTo>
                      <a:pt x="1001" y="1001"/>
                      <a:pt x="1310" y="811"/>
                      <a:pt x="1310" y="501"/>
                    </a:cubicBezTo>
                    <a:cubicBezTo>
                      <a:pt x="1310" y="239"/>
                      <a:pt x="1001" y="1"/>
                      <a:pt x="6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3722;p67"/>
              <p:cNvSpPr/>
              <p:nvPr/>
            </p:nvSpPr>
            <p:spPr>
              <a:xfrm>
                <a:off x="447813" y="3399495"/>
                <a:ext cx="28805" cy="30695"/>
              </a:xfrm>
              <a:custGeom>
                <a:avLst/>
                <a:gdLst/>
                <a:ahLst/>
                <a:cxnLst/>
                <a:rect l="l" t="t" r="r" b="b"/>
                <a:pathLst>
                  <a:path w="716" h="763" extrusionOk="0">
                    <a:moveTo>
                      <a:pt x="358" y="0"/>
                    </a:moveTo>
                    <a:cubicBezTo>
                      <a:pt x="144" y="0"/>
                      <a:pt x="1" y="167"/>
                      <a:pt x="1" y="381"/>
                    </a:cubicBezTo>
                    <a:cubicBezTo>
                      <a:pt x="1" y="595"/>
                      <a:pt x="144" y="762"/>
                      <a:pt x="358" y="762"/>
                    </a:cubicBezTo>
                    <a:cubicBezTo>
                      <a:pt x="549" y="762"/>
                      <a:pt x="715" y="595"/>
                      <a:pt x="715" y="381"/>
                    </a:cubicBezTo>
                    <a:cubicBezTo>
                      <a:pt x="715" y="167"/>
                      <a:pt x="549" y="0"/>
                      <a:pt x="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3723;p67"/>
              <p:cNvSpPr/>
              <p:nvPr/>
            </p:nvSpPr>
            <p:spPr>
              <a:xfrm>
                <a:off x="391290" y="3209771"/>
                <a:ext cx="46989" cy="8054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2002" extrusionOk="0">
                    <a:moveTo>
                      <a:pt x="1168" y="1"/>
                    </a:moveTo>
                    <a:cubicBezTo>
                      <a:pt x="739" y="72"/>
                      <a:pt x="358" y="144"/>
                      <a:pt x="1" y="334"/>
                    </a:cubicBezTo>
                    <a:lnTo>
                      <a:pt x="1" y="358"/>
                    </a:lnTo>
                    <a:lnTo>
                      <a:pt x="215" y="1334"/>
                    </a:lnTo>
                    <a:cubicBezTo>
                      <a:pt x="263" y="1668"/>
                      <a:pt x="525" y="1930"/>
                      <a:pt x="858" y="2001"/>
                    </a:cubicBezTo>
                    <a:cubicBezTo>
                      <a:pt x="930" y="1168"/>
                      <a:pt x="1073" y="477"/>
                      <a:pt x="1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3724;p67"/>
              <p:cNvSpPr/>
              <p:nvPr/>
            </p:nvSpPr>
            <p:spPr>
              <a:xfrm>
                <a:off x="390364" y="3387990"/>
                <a:ext cx="11506" cy="2204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548" extrusionOk="0">
                    <a:moveTo>
                      <a:pt x="143" y="0"/>
                    </a:moveTo>
                    <a:cubicBezTo>
                      <a:pt x="48" y="0"/>
                      <a:pt x="0" y="72"/>
                      <a:pt x="0" y="167"/>
                    </a:cubicBezTo>
                    <a:lnTo>
                      <a:pt x="0" y="405"/>
                    </a:lnTo>
                    <a:cubicBezTo>
                      <a:pt x="0" y="477"/>
                      <a:pt x="48" y="548"/>
                      <a:pt x="143" y="548"/>
                    </a:cubicBezTo>
                    <a:cubicBezTo>
                      <a:pt x="238" y="548"/>
                      <a:pt x="286" y="477"/>
                      <a:pt x="286" y="405"/>
                    </a:cubicBezTo>
                    <a:lnTo>
                      <a:pt x="286" y="167"/>
                    </a:lnTo>
                    <a:cubicBezTo>
                      <a:pt x="286" y="96"/>
                      <a:pt x="238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3725;p67"/>
              <p:cNvSpPr/>
              <p:nvPr/>
            </p:nvSpPr>
            <p:spPr>
              <a:xfrm>
                <a:off x="441135" y="3392777"/>
                <a:ext cx="41236" cy="4312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72" extrusionOk="0">
                    <a:moveTo>
                      <a:pt x="524" y="262"/>
                    </a:moveTo>
                    <a:cubicBezTo>
                      <a:pt x="596" y="262"/>
                      <a:pt x="691" y="358"/>
                      <a:pt x="691" y="524"/>
                    </a:cubicBezTo>
                    <a:cubicBezTo>
                      <a:pt x="715" y="667"/>
                      <a:pt x="643" y="762"/>
                      <a:pt x="524" y="762"/>
                    </a:cubicBezTo>
                    <a:cubicBezTo>
                      <a:pt x="429" y="762"/>
                      <a:pt x="334" y="667"/>
                      <a:pt x="334" y="524"/>
                    </a:cubicBezTo>
                    <a:cubicBezTo>
                      <a:pt x="334" y="405"/>
                      <a:pt x="429" y="262"/>
                      <a:pt x="524" y="262"/>
                    </a:cubicBezTo>
                    <a:close/>
                    <a:moveTo>
                      <a:pt x="524" y="0"/>
                    </a:moveTo>
                    <a:cubicBezTo>
                      <a:pt x="238" y="0"/>
                      <a:pt x="0" y="238"/>
                      <a:pt x="0" y="548"/>
                    </a:cubicBezTo>
                    <a:cubicBezTo>
                      <a:pt x="0" y="834"/>
                      <a:pt x="238" y="1072"/>
                      <a:pt x="524" y="1072"/>
                    </a:cubicBezTo>
                    <a:cubicBezTo>
                      <a:pt x="786" y="1072"/>
                      <a:pt x="1024" y="834"/>
                      <a:pt x="1024" y="548"/>
                    </a:cubicBezTo>
                    <a:cubicBezTo>
                      <a:pt x="1024" y="238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3726;p67"/>
              <p:cNvSpPr/>
              <p:nvPr/>
            </p:nvSpPr>
            <p:spPr>
              <a:xfrm>
                <a:off x="522560" y="3387990"/>
                <a:ext cx="12512" cy="2204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48" extrusionOk="0"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405"/>
                    </a:lnTo>
                    <a:cubicBezTo>
                      <a:pt x="0" y="477"/>
                      <a:pt x="72" y="548"/>
                      <a:pt x="167" y="548"/>
                    </a:cubicBezTo>
                    <a:cubicBezTo>
                      <a:pt x="239" y="548"/>
                      <a:pt x="310" y="477"/>
                      <a:pt x="310" y="405"/>
                    </a:cubicBezTo>
                    <a:lnTo>
                      <a:pt x="310" y="167"/>
                    </a:lnTo>
                    <a:cubicBezTo>
                      <a:pt x="310" y="96"/>
                      <a:pt x="23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3727;p67"/>
              <p:cNvSpPr/>
              <p:nvPr/>
            </p:nvSpPr>
            <p:spPr>
              <a:xfrm>
                <a:off x="565687" y="3569065"/>
                <a:ext cx="38339" cy="6469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608" extrusionOk="0">
                    <a:moveTo>
                      <a:pt x="453" y="453"/>
                    </a:moveTo>
                    <a:cubicBezTo>
                      <a:pt x="596" y="1000"/>
                      <a:pt x="596" y="1096"/>
                      <a:pt x="596" y="1143"/>
                    </a:cubicBezTo>
                    <a:cubicBezTo>
                      <a:pt x="619" y="1239"/>
                      <a:pt x="548" y="1286"/>
                      <a:pt x="470" y="1286"/>
                    </a:cubicBezTo>
                    <a:cubicBezTo>
                      <a:pt x="393" y="1286"/>
                      <a:pt x="310" y="1239"/>
                      <a:pt x="310" y="1143"/>
                    </a:cubicBezTo>
                    <a:cubicBezTo>
                      <a:pt x="310" y="1096"/>
                      <a:pt x="310" y="1024"/>
                      <a:pt x="453" y="453"/>
                    </a:cubicBezTo>
                    <a:close/>
                    <a:moveTo>
                      <a:pt x="453" y="0"/>
                    </a:moveTo>
                    <a:cubicBezTo>
                      <a:pt x="334" y="0"/>
                      <a:pt x="238" y="95"/>
                      <a:pt x="214" y="191"/>
                    </a:cubicBezTo>
                    <a:cubicBezTo>
                      <a:pt x="0" y="977"/>
                      <a:pt x="0" y="1072"/>
                      <a:pt x="0" y="1143"/>
                    </a:cubicBezTo>
                    <a:cubicBezTo>
                      <a:pt x="0" y="1453"/>
                      <a:pt x="238" y="1608"/>
                      <a:pt x="476" y="1608"/>
                    </a:cubicBezTo>
                    <a:cubicBezTo>
                      <a:pt x="715" y="1608"/>
                      <a:pt x="953" y="1453"/>
                      <a:pt x="953" y="1143"/>
                    </a:cubicBezTo>
                    <a:cubicBezTo>
                      <a:pt x="953" y="1096"/>
                      <a:pt x="953" y="977"/>
                      <a:pt x="762" y="191"/>
                    </a:cubicBezTo>
                    <a:cubicBezTo>
                      <a:pt x="691" y="95"/>
                      <a:pt x="572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3728;p67"/>
              <p:cNvSpPr/>
              <p:nvPr/>
            </p:nvSpPr>
            <p:spPr>
              <a:xfrm>
                <a:off x="306042" y="3569065"/>
                <a:ext cx="38379" cy="6469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608" extrusionOk="0">
                    <a:moveTo>
                      <a:pt x="453" y="453"/>
                    </a:moveTo>
                    <a:cubicBezTo>
                      <a:pt x="596" y="1000"/>
                      <a:pt x="596" y="1096"/>
                      <a:pt x="596" y="1143"/>
                    </a:cubicBezTo>
                    <a:cubicBezTo>
                      <a:pt x="608" y="1239"/>
                      <a:pt x="536" y="1286"/>
                      <a:pt x="462" y="1286"/>
                    </a:cubicBezTo>
                    <a:cubicBezTo>
                      <a:pt x="387" y="1286"/>
                      <a:pt x="310" y="1239"/>
                      <a:pt x="310" y="1143"/>
                    </a:cubicBezTo>
                    <a:cubicBezTo>
                      <a:pt x="310" y="1096"/>
                      <a:pt x="310" y="1024"/>
                      <a:pt x="453" y="453"/>
                    </a:cubicBezTo>
                    <a:close/>
                    <a:moveTo>
                      <a:pt x="453" y="0"/>
                    </a:moveTo>
                    <a:cubicBezTo>
                      <a:pt x="334" y="0"/>
                      <a:pt x="239" y="95"/>
                      <a:pt x="215" y="191"/>
                    </a:cubicBezTo>
                    <a:cubicBezTo>
                      <a:pt x="0" y="977"/>
                      <a:pt x="0" y="1072"/>
                      <a:pt x="0" y="1143"/>
                    </a:cubicBezTo>
                    <a:cubicBezTo>
                      <a:pt x="0" y="1453"/>
                      <a:pt x="239" y="1608"/>
                      <a:pt x="477" y="1608"/>
                    </a:cubicBezTo>
                    <a:cubicBezTo>
                      <a:pt x="715" y="1608"/>
                      <a:pt x="953" y="1453"/>
                      <a:pt x="953" y="1143"/>
                    </a:cubicBezTo>
                    <a:cubicBezTo>
                      <a:pt x="953" y="1096"/>
                      <a:pt x="953" y="977"/>
                      <a:pt x="739" y="191"/>
                    </a:cubicBezTo>
                    <a:cubicBezTo>
                      <a:pt x="691" y="95"/>
                      <a:pt x="572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3729;p67"/>
              <p:cNvSpPr/>
              <p:nvPr/>
            </p:nvSpPr>
            <p:spPr>
              <a:xfrm>
                <a:off x="502928" y="3249075"/>
                <a:ext cx="36931" cy="6469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8" extrusionOk="0">
                    <a:moveTo>
                      <a:pt x="441" y="453"/>
                    </a:moveTo>
                    <a:cubicBezTo>
                      <a:pt x="584" y="1024"/>
                      <a:pt x="584" y="1119"/>
                      <a:pt x="584" y="1143"/>
                    </a:cubicBezTo>
                    <a:cubicBezTo>
                      <a:pt x="584" y="1250"/>
                      <a:pt x="500" y="1304"/>
                      <a:pt x="417" y="1304"/>
                    </a:cubicBezTo>
                    <a:cubicBezTo>
                      <a:pt x="334" y="1304"/>
                      <a:pt x="250" y="1250"/>
                      <a:pt x="250" y="1143"/>
                    </a:cubicBezTo>
                    <a:cubicBezTo>
                      <a:pt x="274" y="1143"/>
                      <a:pt x="274" y="1024"/>
                      <a:pt x="441" y="453"/>
                    </a:cubicBezTo>
                    <a:close/>
                    <a:moveTo>
                      <a:pt x="465" y="0"/>
                    </a:moveTo>
                    <a:cubicBezTo>
                      <a:pt x="346" y="0"/>
                      <a:pt x="250" y="95"/>
                      <a:pt x="227" y="191"/>
                    </a:cubicBezTo>
                    <a:cubicBezTo>
                      <a:pt x="12" y="1000"/>
                      <a:pt x="12" y="1072"/>
                      <a:pt x="12" y="1143"/>
                    </a:cubicBezTo>
                    <a:cubicBezTo>
                      <a:pt x="0" y="1453"/>
                      <a:pt x="227" y="1608"/>
                      <a:pt x="456" y="1608"/>
                    </a:cubicBezTo>
                    <a:cubicBezTo>
                      <a:pt x="685" y="1608"/>
                      <a:pt x="917" y="1453"/>
                      <a:pt x="917" y="1143"/>
                    </a:cubicBezTo>
                    <a:cubicBezTo>
                      <a:pt x="917" y="1119"/>
                      <a:pt x="917" y="1000"/>
                      <a:pt x="703" y="191"/>
                    </a:cubicBezTo>
                    <a:cubicBezTo>
                      <a:pt x="679" y="72"/>
                      <a:pt x="584" y="0"/>
                      <a:pt x="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3730;p67"/>
              <p:cNvSpPr/>
              <p:nvPr/>
            </p:nvSpPr>
            <p:spPr>
              <a:xfrm>
                <a:off x="257163" y="3202932"/>
                <a:ext cx="446513" cy="428892"/>
              </a:xfrm>
              <a:custGeom>
                <a:avLst/>
                <a:gdLst/>
                <a:ahLst/>
                <a:cxnLst/>
                <a:rect l="l" t="t" r="r" b="b"/>
                <a:pathLst>
                  <a:path w="11099" h="10661" extrusionOk="0">
                    <a:moveTo>
                      <a:pt x="10170" y="2386"/>
                    </a:moveTo>
                    <a:lnTo>
                      <a:pt x="10170" y="3005"/>
                    </a:lnTo>
                    <a:lnTo>
                      <a:pt x="9860" y="3005"/>
                    </a:lnTo>
                    <a:lnTo>
                      <a:pt x="9860" y="2386"/>
                    </a:lnTo>
                    <a:close/>
                    <a:moveTo>
                      <a:pt x="10170" y="3290"/>
                    </a:moveTo>
                    <a:lnTo>
                      <a:pt x="10170" y="3933"/>
                    </a:lnTo>
                    <a:lnTo>
                      <a:pt x="9860" y="3933"/>
                    </a:lnTo>
                    <a:lnTo>
                      <a:pt x="9860" y="3290"/>
                    </a:lnTo>
                    <a:close/>
                    <a:moveTo>
                      <a:pt x="930" y="3386"/>
                    </a:moveTo>
                    <a:cubicBezTo>
                      <a:pt x="1049" y="3862"/>
                      <a:pt x="1049" y="3957"/>
                      <a:pt x="1049" y="3981"/>
                    </a:cubicBezTo>
                    <a:cubicBezTo>
                      <a:pt x="1049" y="4074"/>
                      <a:pt x="968" y="4136"/>
                      <a:pt x="886" y="4136"/>
                    </a:cubicBezTo>
                    <a:cubicBezTo>
                      <a:pt x="842" y="4136"/>
                      <a:pt x="796" y="4118"/>
                      <a:pt x="763" y="4076"/>
                    </a:cubicBezTo>
                    <a:cubicBezTo>
                      <a:pt x="811" y="3838"/>
                      <a:pt x="858" y="3600"/>
                      <a:pt x="930" y="3386"/>
                    </a:cubicBezTo>
                    <a:close/>
                    <a:moveTo>
                      <a:pt x="5026" y="313"/>
                    </a:moveTo>
                    <a:cubicBezTo>
                      <a:pt x="6233" y="313"/>
                      <a:pt x="7430" y="829"/>
                      <a:pt x="8265" y="1814"/>
                    </a:cubicBezTo>
                    <a:lnTo>
                      <a:pt x="8265" y="3743"/>
                    </a:lnTo>
                    <a:lnTo>
                      <a:pt x="7883" y="3814"/>
                    </a:lnTo>
                    <a:cubicBezTo>
                      <a:pt x="7717" y="3838"/>
                      <a:pt x="7622" y="3981"/>
                      <a:pt x="7645" y="4172"/>
                    </a:cubicBezTo>
                    <a:cubicBezTo>
                      <a:pt x="7670" y="4333"/>
                      <a:pt x="7584" y="4404"/>
                      <a:pt x="7497" y="4404"/>
                    </a:cubicBezTo>
                    <a:cubicBezTo>
                      <a:pt x="7417" y="4404"/>
                      <a:pt x="7336" y="4345"/>
                      <a:pt x="7336" y="4243"/>
                    </a:cubicBezTo>
                    <a:cubicBezTo>
                      <a:pt x="7336" y="4089"/>
                      <a:pt x="7193" y="3955"/>
                      <a:pt x="7020" y="3955"/>
                    </a:cubicBezTo>
                    <a:cubicBezTo>
                      <a:pt x="7007" y="3955"/>
                      <a:pt x="6993" y="3956"/>
                      <a:pt x="6979" y="3957"/>
                    </a:cubicBezTo>
                    <a:lnTo>
                      <a:pt x="6740" y="3981"/>
                    </a:lnTo>
                    <a:cubicBezTo>
                      <a:pt x="6700" y="3990"/>
                      <a:pt x="6660" y="3995"/>
                      <a:pt x="6619" y="3995"/>
                    </a:cubicBezTo>
                    <a:cubicBezTo>
                      <a:pt x="6348" y="3995"/>
                      <a:pt x="6082" y="3795"/>
                      <a:pt x="5978" y="3505"/>
                    </a:cubicBezTo>
                    <a:lnTo>
                      <a:pt x="5669" y="2671"/>
                    </a:lnTo>
                    <a:cubicBezTo>
                      <a:pt x="5528" y="2268"/>
                      <a:pt x="5147" y="2001"/>
                      <a:pt x="4745" y="2001"/>
                    </a:cubicBezTo>
                    <a:cubicBezTo>
                      <a:pt x="4672" y="2001"/>
                      <a:pt x="4599" y="2010"/>
                      <a:pt x="4526" y="2028"/>
                    </a:cubicBezTo>
                    <a:cubicBezTo>
                      <a:pt x="4480" y="2036"/>
                      <a:pt x="4436" y="2040"/>
                      <a:pt x="4392" y="2040"/>
                    </a:cubicBezTo>
                    <a:cubicBezTo>
                      <a:pt x="4045" y="2040"/>
                      <a:pt x="3756" y="1798"/>
                      <a:pt x="3692" y="1481"/>
                    </a:cubicBezTo>
                    <a:lnTo>
                      <a:pt x="3502" y="599"/>
                    </a:lnTo>
                    <a:cubicBezTo>
                      <a:pt x="3993" y="407"/>
                      <a:pt x="4511" y="313"/>
                      <a:pt x="5026" y="313"/>
                    </a:cubicBezTo>
                    <a:close/>
                    <a:moveTo>
                      <a:pt x="10170" y="4243"/>
                    </a:moveTo>
                    <a:lnTo>
                      <a:pt x="10170" y="4838"/>
                    </a:lnTo>
                    <a:lnTo>
                      <a:pt x="9860" y="4838"/>
                    </a:lnTo>
                    <a:lnTo>
                      <a:pt x="9860" y="4243"/>
                    </a:lnTo>
                    <a:close/>
                    <a:moveTo>
                      <a:pt x="9384" y="1433"/>
                    </a:moveTo>
                    <a:cubicBezTo>
                      <a:pt x="9455" y="1433"/>
                      <a:pt x="9527" y="1481"/>
                      <a:pt x="9527" y="1576"/>
                    </a:cubicBezTo>
                    <a:lnTo>
                      <a:pt x="9527" y="5362"/>
                    </a:lnTo>
                    <a:lnTo>
                      <a:pt x="9217" y="5362"/>
                    </a:lnTo>
                    <a:lnTo>
                      <a:pt x="9217" y="1576"/>
                    </a:lnTo>
                    <a:cubicBezTo>
                      <a:pt x="9217" y="1481"/>
                      <a:pt x="9289" y="1433"/>
                      <a:pt x="9384" y="1433"/>
                    </a:cubicBezTo>
                    <a:close/>
                    <a:moveTo>
                      <a:pt x="1930" y="1671"/>
                    </a:moveTo>
                    <a:lnTo>
                      <a:pt x="2620" y="4100"/>
                    </a:lnTo>
                    <a:cubicBezTo>
                      <a:pt x="2668" y="4338"/>
                      <a:pt x="2597" y="4600"/>
                      <a:pt x="2335" y="4767"/>
                    </a:cubicBezTo>
                    <a:cubicBezTo>
                      <a:pt x="2287" y="4815"/>
                      <a:pt x="1430" y="5077"/>
                      <a:pt x="1620" y="5886"/>
                    </a:cubicBezTo>
                    <a:cubicBezTo>
                      <a:pt x="1716" y="6196"/>
                      <a:pt x="1501" y="6505"/>
                      <a:pt x="1215" y="6577"/>
                    </a:cubicBezTo>
                    <a:cubicBezTo>
                      <a:pt x="834" y="5886"/>
                      <a:pt x="715" y="5148"/>
                      <a:pt x="739" y="4434"/>
                    </a:cubicBezTo>
                    <a:lnTo>
                      <a:pt x="739" y="4434"/>
                    </a:lnTo>
                    <a:cubicBezTo>
                      <a:pt x="794" y="4455"/>
                      <a:pt x="850" y="4465"/>
                      <a:pt x="903" y="4465"/>
                    </a:cubicBezTo>
                    <a:cubicBezTo>
                      <a:pt x="1149" y="4465"/>
                      <a:pt x="1358" y="4255"/>
                      <a:pt x="1358" y="3981"/>
                    </a:cubicBezTo>
                    <a:cubicBezTo>
                      <a:pt x="1358" y="3957"/>
                      <a:pt x="1358" y="3838"/>
                      <a:pt x="1168" y="3029"/>
                    </a:cubicBezTo>
                    <a:cubicBezTo>
                      <a:pt x="1168" y="3005"/>
                      <a:pt x="1120" y="2933"/>
                      <a:pt x="1096" y="2909"/>
                    </a:cubicBezTo>
                    <a:cubicBezTo>
                      <a:pt x="1311" y="2433"/>
                      <a:pt x="1573" y="2028"/>
                      <a:pt x="1930" y="1671"/>
                    </a:cubicBezTo>
                    <a:close/>
                    <a:moveTo>
                      <a:pt x="7645" y="6744"/>
                    </a:moveTo>
                    <a:cubicBezTo>
                      <a:pt x="7645" y="6791"/>
                      <a:pt x="7669" y="6815"/>
                      <a:pt x="7669" y="6839"/>
                    </a:cubicBezTo>
                    <a:cubicBezTo>
                      <a:pt x="7812" y="7339"/>
                      <a:pt x="7788" y="7291"/>
                      <a:pt x="7812" y="7339"/>
                    </a:cubicBezTo>
                    <a:lnTo>
                      <a:pt x="7836" y="7553"/>
                    </a:lnTo>
                    <a:cubicBezTo>
                      <a:pt x="7788" y="7565"/>
                      <a:pt x="7741" y="7571"/>
                      <a:pt x="7696" y="7571"/>
                    </a:cubicBezTo>
                    <a:cubicBezTo>
                      <a:pt x="7651" y="7571"/>
                      <a:pt x="7610" y="7565"/>
                      <a:pt x="7574" y="7553"/>
                    </a:cubicBezTo>
                    <a:cubicBezTo>
                      <a:pt x="7550" y="7529"/>
                      <a:pt x="7502" y="7506"/>
                      <a:pt x="7502" y="7434"/>
                    </a:cubicBezTo>
                    <a:cubicBezTo>
                      <a:pt x="7502" y="7410"/>
                      <a:pt x="7502" y="7315"/>
                      <a:pt x="7645" y="6744"/>
                    </a:cubicBezTo>
                    <a:close/>
                    <a:moveTo>
                      <a:pt x="9550" y="5672"/>
                    </a:moveTo>
                    <a:cubicBezTo>
                      <a:pt x="9550" y="6243"/>
                      <a:pt x="9693" y="6791"/>
                      <a:pt x="9955" y="7291"/>
                    </a:cubicBezTo>
                    <a:cubicBezTo>
                      <a:pt x="10170" y="7696"/>
                      <a:pt x="9884" y="8172"/>
                      <a:pt x="9408" y="8172"/>
                    </a:cubicBezTo>
                    <a:cubicBezTo>
                      <a:pt x="8955" y="8172"/>
                      <a:pt x="8622" y="7696"/>
                      <a:pt x="8836" y="7267"/>
                    </a:cubicBezTo>
                    <a:cubicBezTo>
                      <a:pt x="9074" y="6815"/>
                      <a:pt x="9217" y="6243"/>
                      <a:pt x="9217" y="5672"/>
                    </a:cubicBezTo>
                    <a:close/>
                    <a:moveTo>
                      <a:pt x="6883" y="8291"/>
                    </a:moveTo>
                    <a:cubicBezTo>
                      <a:pt x="7026" y="8863"/>
                      <a:pt x="7026" y="8958"/>
                      <a:pt x="7026" y="8982"/>
                    </a:cubicBezTo>
                    <a:cubicBezTo>
                      <a:pt x="7026" y="9089"/>
                      <a:pt x="6949" y="9143"/>
                      <a:pt x="6871" y="9143"/>
                    </a:cubicBezTo>
                    <a:cubicBezTo>
                      <a:pt x="6794" y="9143"/>
                      <a:pt x="6717" y="9089"/>
                      <a:pt x="6717" y="8982"/>
                    </a:cubicBezTo>
                    <a:cubicBezTo>
                      <a:pt x="6717" y="8887"/>
                      <a:pt x="6883" y="8363"/>
                      <a:pt x="6883" y="8291"/>
                    </a:cubicBezTo>
                    <a:close/>
                    <a:moveTo>
                      <a:pt x="3287" y="742"/>
                    </a:moveTo>
                    <a:lnTo>
                      <a:pt x="3478" y="1576"/>
                    </a:lnTo>
                    <a:cubicBezTo>
                      <a:pt x="3587" y="2055"/>
                      <a:pt x="4034" y="2395"/>
                      <a:pt x="4529" y="2395"/>
                    </a:cubicBezTo>
                    <a:cubicBezTo>
                      <a:pt x="4575" y="2395"/>
                      <a:pt x="4622" y="2392"/>
                      <a:pt x="4669" y="2386"/>
                    </a:cubicBezTo>
                    <a:cubicBezTo>
                      <a:pt x="4719" y="2375"/>
                      <a:pt x="4769" y="2371"/>
                      <a:pt x="4819" y="2371"/>
                    </a:cubicBezTo>
                    <a:cubicBezTo>
                      <a:pt x="5116" y="2371"/>
                      <a:pt x="5376" y="2549"/>
                      <a:pt x="5478" y="2814"/>
                    </a:cubicBezTo>
                    <a:lnTo>
                      <a:pt x="5764" y="3648"/>
                    </a:lnTo>
                    <a:cubicBezTo>
                      <a:pt x="5930" y="4062"/>
                      <a:pt x="6276" y="4333"/>
                      <a:pt x="6709" y="4333"/>
                    </a:cubicBezTo>
                    <a:cubicBezTo>
                      <a:pt x="6773" y="4333"/>
                      <a:pt x="6839" y="4327"/>
                      <a:pt x="6907" y="4314"/>
                    </a:cubicBezTo>
                    <a:lnTo>
                      <a:pt x="7098" y="4291"/>
                    </a:lnTo>
                    <a:cubicBezTo>
                      <a:pt x="7120" y="4588"/>
                      <a:pt x="7350" y="4737"/>
                      <a:pt x="7577" y="4737"/>
                    </a:cubicBezTo>
                    <a:cubicBezTo>
                      <a:pt x="7842" y="4737"/>
                      <a:pt x="8103" y="4534"/>
                      <a:pt x="8026" y="4124"/>
                    </a:cubicBezTo>
                    <a:lnTo>
                      <a:pt x="8360" y="4076"/>
                    </a:lnTo>
                    <a:lnTo>
                      <a:pt x="8360" y="4576"/>
                    </a:lnTo>
                    <a:cubicBezTo>
                      <a:pt x="8360" y="4672"/>
                      <a:pt x="8407" y="4719"/>
                      <a:pt x="8503" y="4719"/>
                    </a:cubicBezTo>
                    <a:cubicBezTo>
                      <a:pt x="8598" y="4719"/>
                      <a:pt x="8646" y="4672"/>
                      <a:pt x="8646" y="4576"/>
                    </a:cubicBezTo>
                    <a:lnTo>
                      <a:pt x="8646" y="1576"/>
                    </a:lnTo>
                    <a:cubicBezTo>
                      <a:pt x="8646" y="1123"/>
                      <a:pt x="9003" y="766"/>
                      <a:pt x="9431" y="766"/>
                    </a:cubicBezTo>
                    <a:cubicBezTo>
                      <a:pt x="9884" y="766"/>
                      <a:pt x="10241" y="1123"/>
                      <a:pt x="10241" y="1576"/>
                    </a:cubicBezTo>
                    <a:lnTo>
                      <a:pt x="10241" y="2052"/>
                    </a:lnTo>
                    <a:lnTo>
                      <a:pt x="9908" y="2052"/>
                    </a:lnTo>
                    <a:lnTo>
                      <a:pt x="9908" y="1576"/>
                    </a:lnTo>
                    <a:cubicBezTo>
                      <a:pt x="9908" y="1314"/>
                      <a:pt x="9693" y="1100"/>
                      <a:pt x="9431" y="1100"/>
                    </a:cubicBezTo>
                    <a:cubicBezTo>
                      <a:pt x="9169" y="1100"/>
                      <a:pt x="8955" y="1314"/>
                      <a:pt x="8955" y="1576"/>
                    </a:cubicBezTo>
                    <a:lnTo>
                      <a:pt x="8955" y="5553"/>
                    </a:lnTo>
                    <a:cubicBezTo>
                      <a:pt x="8955" y="6124"/>
                      <a:pt x="8836" y="6672"/>
                      <a:pt x="8598" y="7148"/>
                    </a:cubicBezTo>
                    <a:cubicBezTo>
                      <a:pt x="8526" y="7291"/>
                      <a:pt x="8479" y="7434"/>
                      <a:pt x="8503" y="7625"/>
                    </a:cubicBezTo>
                    <a:cubicBezTo>
                      <a:pt x="8526" y="8101"/>
                      <a:pt x="8955" y="8506"/>
                      <a:pt x="9431" y="8506"/>
                    </a:cubicBezTo>
                    <a:cubicBezTo>
                      <a:pt x="10170" y="8506"/>
                      <a:pt x="10598" y="7768"/>
                      <a:pt x="10289" y="7148"/>
                    </a:cubicBezTo>
                    <a:cubicBezTo>
                      <a:pt x="10051" y="6624"/>
                      <a:pt x="9908" y="6101"/>
                      <a:pt x="9908" y="5553"/>
                    </a:cubicBezTo>
                    <a:lnTo>
                      <a:pt x="9908" y="5148"/>
                    </a:lnTo>
                    <a:lnTo>
                      <a:pt x="10241" y="5148"/>
                    </a:lnTo>
                    <a:lnTo>
                      <a:pt x="10241" y="5553"/>
                    </a:lnTo>
                    <a:cubicBezTo>
                      <a:pt x="10241" y="6077"/>
                      <a:pt x="10360" y="6553"/>
                      <a:pt x="10551" y="6982"/>
                    </a:cubicBezTo>
                    <a:cubicBezTo>
                      <a:pt x="10956" y="7863"/>
                      <a:pt x="10289" y="8839"/>
                      <a:pt x="9360" y="8839"/>
                    </a:cubicBezTo>
                    <a:cubicBezTo>
                      <a:pt x="8717" y="8839"/>
                      <a:pt x="8145" y="8291"/>
                      <a:pt x="8122" y="7648"/>
                    </a:cubicBezTo>
                    <a:cubicBezTo>
                      <a:pt x="8122" y="7434"/>
                      <a:pt x="8145" y="7220"/>
                      <a:pt x="8241" y="7029"/>
                    </a:cubicBezTo>
                    <a:cubicBezTo>
                      <a:pt x="8455" y="6601"/>
                      <a:pt x="8574" y="6101"/>
                      <a:pt x="8574" y="5577"/>
                    </a:cubicBezTo>
                    <a:lnTo>
                      <a:pt x="8574" y="5196"/>
                    </a:lnTo>
                    <a:cubicBezTo>
                      <a:pt x="8574" y="5100"/>
                      <a:pt x="8503" y="5053"/>
                      <a:pt x="8431" y="5053"/>
                    </a:cubicBezTo>
                    <a:cubicBezTo>
                      <a:pt x="8336" y="5053"/>
                      <a:pt x="8265" y="5100"/>
                      <a:pt x="8265" y="5196"/>
                    </a:cubicBezTo>
                    <a:lnTo>
                      <a:pt x="8265" y="5577"/>
                    </a:lnTo>
                    <a:cubicBezTo>
                      <a:pt x="8265" y="6029"/>
                      <a:pt x="8169" y="6458"/>
                      <a:pt x="8003" y="6839"/>
                    </a:cubicBezTo>
                    <a:cubicBezTo>
                      <a:pt x="7979" y="6720"/>
                      <a:pt x="7907" y="6577"/>
                      <a:pt x="7907" y="6505"/>
                    </a:cubicBezTo>
                    <a:cubicBezTo>
                      <a:pt x="7883" y="6386"/>
                      <a:pt x="7788" y="6339"/>
                      <a:pt x="7669" y="6339"/>
                    </a:cubicBezTo>
                    <a:cubicBezTo>
                      <a:pt x="7550" y="6339"/>
                      <a:pt x="7455" y="6410"/>
                      <a:pt x="7431" y="6505"/>
                    </a:cubicBezTo>
                    <a:cubicBezTo>
                      <a:pt x="7217" y="7315"/>
                      <a:pt x="7217" y="7410"/>
                      <a:pt x="7217" y="7458"/>
                    </a:cubicBezTo>
                    <a:cubicBezTo>
                      <a:pt x="7217" y="7721"/>
                      <a:pt x="7439" y="7932"/>
                      <a:pt x="7725" y="7932"/>
                    </a:cubicBezTo>
                    <a:cubicBezTo>
                      <a:pt x="7776" y="7932"/>
                      <a:pt x="7829" y="7925"/>
                      <a:pt x="7883" y="7910"/>
                    </a:cubicBezTo>
                    <a:lnTo>
                      <a:pt x="7883" y="7910"/>
                    </a:lnTo>
                    <a:cubicBezTo>
                      <a:pt x="7669" y="8077"/>
                      <a:pt x="7455" y="8244"/>
                      <a:pt x="7264" y="8363"/>
                    </a:cubicBezTo>
                    <a:lnTo>
                      <a:pt x="7169" y="8077"/>
                    </a:lnTo>
                    <a:cubicBezTo>
                      <a:pt x="7145" y="7958"/>
                      <a:pt x="7050" y="7910"/>
                      <a:pt x="6931" y="7910"/>
                    </a:cubicBezTo>
                    <a:cubicBezTo>
                      <a:pt x="6812" y="7910"/>
                      <a:pt x="6717" y="8006"/>
                      <a:pt x="6693" y="8077"/>
                    </a:cubicBezTo>
                    <a:cubicBezTo>
                      <a:pt x="6597" y="8387"/>
                      <a:pt x="6574" y="8553"/>
                      <a:pt x="6502" y="8720"/>
                    </a:cubicBezTo>
                    <a:cubicBezTo>
                      <a:pt x="6022" y="8887"/>
                      <a:pt x="5468" y="8963"/>
                      <a:pt x="4922" y="8963"/>
                    </a:cubicBezTo>
                    <a:cubicBezTo>
                      <a:pt x="4845" y="8963"/>
                      <a:pt x="4769" y="8961"/>
                      <a:pt x="4692" y="8958"/>
                    </a:cubicBezTo>
                    <a:lnTo>
                      <a:pt x="4692" y="8863"/>
                    </a:lnTo>
                    <a:cubicBezTo>
                      <a:pt x="4645" y="8530"/>
                      <a:pt x="4883" y="8125"/>
                      <a:pt x="4811" y="7696"/>
                    </a:cubicBezTo>
                    <a:cubicBezTo>
                      <a:pt x="4788" y="7494"/>
                      <a:pt x="4663" y="7392"/>
                      <a:pt x="4535" y="7392"/>
                    </a:cubicBezTo>
                    <a:cubicBezTo>
                      <a:pt x="4407" y="7392"/>
                      <a:pt x="4276" y="7494"/>
                      <a:pt x="4240" y="7696"/>
                    </a:cubicBezTo>
                    <a:cubicBezTo>
                      <a:pt x="4216" y="8006"/>
                      <a:pt x="3883" y="8387"/>
                      <a:pt x="3811" y="8768"/>
                    </a:cubicBezTo>
                    <a:cubicBezTo>
                      <a:pt x="3478" y="8696"/>
                      <a:pt x="3478" y="8649"/>
                      <a:pt x="3406" y="8649"/>
                    </a:cubicBezTo>
                    <a:cubicBezTo>
                      <a:pt x="3335" y="8696"/>
                      <a:pt x="3121" y="8839"/>
                      <a:pt x="3121" y="9054"/>
                    </a:cubicBezTo>
                    <a:cubicBezTo>
                      <a:pt x="3121" y="9149"/>
                      <a:pt x="3037" y="9196"/>
                      <a:pt x="2954" y="9196"/>
                    </a:cubicBezTo>
                    <a:cubicBezTo>
                      <a:pt x="2871" y="9196"/>
                      <a:pt x="2787" y="9149"/>
                      <a:pt x="2787" y="9054"/>
                    </a:cubicBezTo>
                    <a:cubicBezTo>
                      <a:pt x="2787" y="8934"/>
                      <a:pt x="2906" y="8625"/>
                      <a:pt x="2906" y="8458"/>
                    </a:cubicBezTo>
                    <a:cubicBezTo>
                      <a:pt x="2906" y="8411"/>
                      <a:pt x="2882" y="8363"/>
                      <a:pt x="2859" y="8339"/>
                    </a:cubicBezTo>
                    <a:cubicBezTo>
                      <a:pt x="2787" y="8291"/>
                      <a:pt x="2406" y="8053"/>
                      <a:pt x="1954" y="7577"/>
                    </a:cubicBezTo>
                    <a:cubicBezTo>
                      <a:pt x="1924" y="7547"/>
                      <a:pt x="1885" y="7534"/>
                      <a:pt x="1844" y="7534"/>
                    </a:cubicBezTo>
                    <a:cubicBezTo>
                      <a:pt x="1689" y="7534"/>
                      <a:pt x="1492" y="7722"/>
                      <a:pt x="1549" y="7910"/>
                    </a:cubicBezTo>
                    <a:lnTo>
                      <a:pt x="1549" y="8006"/>
                    </a:lnTo>
                    <a:cubicBezTo>
                      <a:pt x="1549" y="8149"/>
                      <a:pt x="1465" y="8220"/>
                      <a:pt x="1382" y="8220"/>
                    </a:cubicBezTo>
                    <a:cubicBezTo>
                      <a:pt x="1299" y="8220"/>
                      <a:pt x="1215" y="8149"/>
                      <a:pt x="1215" y="8006"/>
                    </a:cubicBezTo>
                    <a:cubicBezTo>
                      <a:pt x="1215" y="7815"/>
                      <a:pt x="1382" y="7148"/>
                      <a:pt x="1430" y="6910"/>
                    </a:cubicBezTo>
                    <a:cubicBezTo>
                      <a:pt x="1858" y="6791"/>
                      <a:pt x="2144" y="6315"/>
                      <a:pt x="2025" y="5839"/>
                    </a:cubicBezTo>
                    <a:cubicBezTo>
                      <a:pt x="1858" y="5291"/>
                      <a:pt x="2501" y="5124"/>
                      <a:pt x="2573" y="5029"/>
                    </a:cubicBezTo>
                    <a:cubicBezTo>
                      <a:pt x="2930" y="4815"/>
                      <a:pt x="3121" y="4410"/>
                      <a:pt x="3002" y="4005"/>
                    </a:cubicBezTo>
                    <a:lnTo>
                      <a:pt x="2263" y="1433"/>
                    </a:lnTo>
                    <a:cubicBezTo>
                      <a:pt x="2573" y="1147"/>
                      <a:pt x="2906" y="909"/>
                      <a:pt x="3287" y="742"/>
                    </a:cubicBezTo>
                    <a:close/>
                    <a:moveTo>
                      <a:pt x="4454" y="7910"/>
                    </a:moveTo>
                    <a:lnTo>
                      <a:pt x="4454" y="7910"/>
                    </a:lnTo>
                    <a:cubicBezTo>
                      <a:pt x="4407" y="8339"/>
                      <a:pt x="4264" y="8482"/>
                      <a:pt x="4383" y="9077"/>
                    </a:cubicBezTo>
                    <a:cubicBezTo>
                      <a:pt x="4407" y="9292"/>
                      <a:pt x="4526" y="9720"/>
                      <a:pt x="4526" y="9816"/>
                    </a:cubicBezTo>
                    <a:cubicBezTo>
                      <a:pt x="4526" y="10209"/>
                      <a:pt x="4401" y="10405"/>
                      <a:pt x="4276" y="10405"/>
                    </a:cubicBezTo>
                    <a:cubicBezTo>
                      <a:pt x="4151" y="10405"/>
                      <a:pt x="4026" y="10209"/>
                      <a:pt x="4026" y="9816"/>
                    </a:cubicBezTo>
                    <a:cubicBezTo>
                      <a:pt x="4026" y="9673"/>
                      <a:pt x="3978" y="9292"/>
                      <a:pt x="4049" y="8863"/>
                    </a:cubicBezTo>
                    <a:cubicBezTo>
                      <a:pt x="4073" y="8601"/>
                      <a:pt x="4335" y="8244"/>
                      <a:pt x="4454" y="7910"/>
                    </a:cubicBezTo>
                    <a:close/>
                    <a:moveTo>
                      <a:pt x="5053" y="1"/>
                    </a:moveTo>
                    <a:cubicBezTo>
                      <a:pt x="3877" y="1"/>
                      <a:pt x="2695" y="442"/>
                      <a:pt x="1787" y="1338"/>
                    </a:cubicBezTo>
                    <a:cubicBezTo>
                      <a:pt x="334" y="2790"/>
                      <a:pt x="1" y="5053"/>
                      <a:pt x="1049" y="6863"/>
                    </a:cubicBezTo>
                    <a:cubicBezTo>
                      <a:pt x="1001" y="7101"/>
                      <a:pt x="858" y="7768"/>
                      <a:pt x="858" y="7934"/>
                    </a:cubicBezTo>
                    <a:cubicBezTo>
                      <a:pt x="858" y="8309"/>
                      <a:pt x="1097" y="8489"/>
                      <a:pt x="1336" y="8489"/>
                    </a:cubicBezTo>
                    <a:cubicBezTo>
                      <a:pt x="1598" y="8489"/>
                      <a:pt x="1861" y="8274"/>
                      <a:pt x="1811" y="7863"/>
                    </a:cubicBezTo>
                    <a:lnTo>
                      <a:pt x="1811" y="7863"/>
                    </a:lnTo>
                    <a:cubicBezTo>
                      <a:pt x="2049" y="8101"/>
                      <a:pt x="2287" y="8268"/>
                      <a:pt x="2549" y="8458"/>
                    </a:cubicBezTo>
                    <a:cubicBezTo>
                      <a:pt x="2549" y="8506"/>
                      <a:pt x="2478" y="8839"/>
                      <a:pt x="2478" y="8958"/>
                    </a:cubicBezTo>
                    <a:cubicBezTo>
                      <a:pt x="2478" y="9268"/>
                      <a:pt x="2716" y="9423"/>
                      <a:pt x="2954" y="9423"/>
                    </a:cubicBezTo>
                    <a:cubicBezTo>
                      <a:pt x="3192" y="9423"/>
                      <a:pt x="3430" y="9268"/>
                      <a:pt x="3430" y="8958"/>
                    </a:cubicBezTo>
                    <a:lnTo>
                      <a:pt x="3478" y="8887"/>
                    </a:lnTo>
                    <a:cubicBezTo>
                      <a:pt x="3573" y="8934"/>
                      <a:pt x="3692" y="8958"/>
                      <a:pt x="3787" y="8982"/>
                    </a:cubicBezTo>
                    <a:cubicBezTo>
                      <a:pt x="3740" y="9339"/>
                      <a:pt x="3787" y="9673"/>
                      <a:pt x="3787" y="9768"/>
                    </a:cubicBezTo>
                    <a:cubicBezTo>
                      <a:pt x="3787" y="10363"/>
                      <a:pt x="4067" y="10661"/>
                      <a:pt x="4347" y="10661"/>
                    </a:cubicBezTo>
                    <a:cubicBezTo>
                      <a:pt x="4627" y="10661"/>
                      <a:pt x="4907" y="10363"/>
                      <a:pt x="4907" y="9768"/>
                    </a:cubicBezTo>
                    <a:cubicBezTo>
                      <a:pt x="4907" y="9649"/>
                      <a:pt x="4859" y="9435"/>
                      <a:pt x="4788" y="9173"/>
                    </a:cubicBezTo>
                    <a:lnTo>
                      <a:pt x="4788" y="9173"/>
                    </a:lnTo>
                    <a:cubicBezTo>
                      <a:pt x="4862" y="9176"/>
                      <a:pt x="4936" y="9177"/>
                      <a:pt x="5010" y="9177"/>
                    </a:cubicBezTo>
                    <a:cubicBezTo>
                      <a:pt x="5525" y="9177"/>
                      <a:pt x="6020" y="9104"/>
                      <a:pt x="6478" y="8958"/>
                    </a:cubicBezTo>
                    <a:cubicBezTo>
                      <a:pt x="6502" y="9250"/>
                      <a:pt x="6731" y="9393"/>
                      <a:pt x="6959" y="9393"/>
                    </a:cubicBezTo>
                    <a:cubicBezTo>
                      <a:pt x="7196" y="9393"/>
                      <a:pt x="7431" y="9238"/>
                      <a:pt x="7431" y="8934"/>
                    </a:cubicBezTo>
                    <a:cubicBezTo>
                      <a:pt x="7431" y="8887"/>
                      <a:pt x="7431" y="8839"/>
                      <a:pt x="7383" y="8577"/>
                    </a:cubicBezTo>
                    <a:cubicBezTo>
                      <a:pt x="7622" y="8458"/>
                      <a:pt x="7836" y="8291"/>
                      <a:pt x="8026" y="8125"/>
                    </a:cubicBezTo>
                    <a:cubicBezTo>
                      <a:pt x="8298" y="8753"/>
                      <a:pt x="8877" y="9090"/>
                      <a:pt x="9472" y="9090"/>
                    </a:cubicBezTo>
                    <a:cubicBezTo>
                      <a:pt x="9870" y="9090"/>
                      <a:pt x="10274" y="8940"/>
                      <a:pt x="10598" y="8625"/>
                    </a:cubicBezTo>
                    <a:cubicBezTo>
                      <a:pt x="10979" y="8172"/>
                      <a:pt x="11098" y="7458"/>
                      <a:pt x="10813" y="6863"/>
                    </a:cubicBezTo>
                    <a:cubicBezTo>
                      <a:pt x="10598" y="6458"/>
                      <a:pt x="10503" y="6029"/>
                      <a:pt x="10503" y="5600"/>
                    </a:cubicBezTo>
                    <a:lnTo>
                      <a:pt x="10503" y="1576"/>
                    </a:lnTo>
                    <a:cubicBezTo>
                      <a:pt x="10503" y="980"/>
                      <a:pt x="10003" y="480"/>
                      <a:pt x="9408" y="480"/>
                    </a:cubicBezTo>
                    <a:cubicBezTo>
                      <a:pt x="8860" y="480"/>
                      <a:pt x="8431" y="861"/>
                      <a:pt x="8336" y="1362"/>
                    </a:cubicBezTo>
                    <a:cubicBezTo>
                      <a:pt x="7446" y="460"/>
                      <a:pt x="6253" y="1"/>
                      <a:pt x="50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2" name="Google Shape;3731;p67"/>
          <p:cNvGrpSpPr/>
          <p:nvPr/>
        </p:nvGrpSpPr>
        <p:grpSpPr>
          <a:xfrm>
            <a:off x="7596336" y="195486"/>
            <a:ext cx="1080120" cy="720080"/>
            <a:chOff x="7218363" y="2738711"/>
            <a:chExt cx="400378" cy="391389"/>
          </a:xfrm>
        </p:grpSpPr>
        <p:sp>
          <p:nvSpPr>
            <p:cNvPr id="183" name="Google Shape;3732;p67"/>
            <p:cNvSpPr/>
            <p:nvPr/>
          </p:nvSpPr>
          <p:spPr>
            <a:xfrm>
              <a:off x="7218363" y="2747688"/>
              <a:ext cx="400378" cy="382412"/>
            </a:xfrm>
            <a:custGeom>
              <a:avLst/>
              <a:gdLst/>
              <a:ahLst/>
              <a:cxnLst/>
              <a:rect l="l" t="t" r="r" b="b"/>
              <a:pathLst>
                <a:path w="10813" h="10754" extrusionOk="0">
                  <a:moveTo>
                    <a:pt x="6075" y="0"/>
                  </a:moveTo>
                  <a:cubicBezTo>
                    <a:pt x="5637" y="0"/>
                    <a:pt x="5250" y="263"/>
                    <a:pt x="5073" y="656"/>
                  </a:cubicBezTo>
                  <a:lnTo>
                    <a:pt x="2930" y="108"/>
                  </a:lnTo>
                  <a:cubicBezTo>
                    <a:pt x="2809" y="73"/>
                    <a:pt x="2687" y="57"/>
                    <a:pt x="2566" y="57"/>
                  </a:cubicBezTo>
                  <a:cubicBezTo>
                    <a:pt x="1950" y="57"/>
                    <a:pt x="1370" y="491"/>
                    <a:pt x="1191" y="1109"/>
                  </a:cubicBezTo>
                  <a:lnTo>
                    <a:pt x="643" y="3252"/>
                  </a:lnTo>
                  <a:cubicBezTo>
                    <a:pt x="429" y="3990"/>
                    <a:pt x="905" y="4776"/>
                    <a:pt x="1644" y="4990"/>
                  </a:cubicBezTo>
                  <a:lnTo>
                    <a:pt x="3763" y="5538"/>
                  </a:lnTo>
                  <a:lnTo>
                    <a:pt x="2953" y="8586"/>
                  </a:lnTo>
                  <a:cubicBezTo>
                    <a:pt x="2835" y="8665"/>
                    <a:pt x="2668" y="8712"/>
                    <a:pt x="2519" y="8712"/>
                  </a:cubicBezTo>
                  <a:cubicBezTo>
                    <a:pt x="2488" y="8712"/>
                    <a:pt x="2458" y="8710"/>
                    <a:pt x="2429" y="8705"/>
                  </a:cubicBezTo>
                  <a:cubicBezTo>
                    <a:pt x="2322" y="8694"/>
                    <a:pt x="2215" y="8688"/>
                    <a:pt x="2114" y="8688"/>
                  </a:cubicBezTo>
                  <a:cubicBezTo>
                    <a:pt x="2013" y="8688"/>
                    <a:pt x="1917" y="8694"/>
                    <a:pt x="1834" y="8705"/>
                  </a:cubicBezTo>
                  <a:cubicBezTo>
                    <a:pt x="1906" y="8444"/>
                    <a:pt x="2025" y="8134"/>
                    <a:pt x="2334" y="7872"/>
                  </a:cubicBezTo>
                  <a:cubicBezTo>
                    <a:pt x="2382" y="7801"/>
                    <a:pt x="2382" y="7729"/>
                    <a:pt x="2334" y="7658"/>
                  </a:cubicBezTo>
                  <a:cubicBezTo>
                    <a:pt x="2298" y="7634"/>
                    <a:pt x="2263" y="7622"/>
                    <a:pt x="2227" y="7622"/>
                  </a:cubicBezTo>
                  <a:cubicBezTo>
                    <a:pt x="2191" y="7622"/>
                    <a:pt x="2156" y="7634"/>
                    <a:pt x="2120" y="7658"/>
                  </a:cubicBezTo>
                  <a:cubicBezTo>
                    <a:pt x="1858" y="7920"/>
                    <a:pt x="1715" y="8205"/>
                    <a:pt x="1620" y="8444"/>
                  </a:cubicBezTo>
                  <a:cubicBezTo>
                    <a:pt x="1525" y="8158"/>
                    <a:pt x="1358" y="7896"/>
                    <a:pt x="1120" y="7658"/>
                  </a:cubicBezTo>
                  <a:cubicBezTo>
                    <a:pt x="1084" y="7634"/>
                    <a:pt x="1042" y="7622"/>
                    <a:pt x="1004" y="7622"/>
                  </a:cubicBezTo>
                  <a:cubicBezTo>
                    <a:pt x="965" y="7622"/>
                    <a:pt x="929" y="7634"/>
                    <a:pt x="905" y="7658"/>
                  </a:cubicBezTo>
                  <a:cubicBezTo>
                    <a:pt x="834" y="7729"/>
                    <a:pt x="834" y="7801"/>
                    <a:pt x="905" y="7872"/>
                  </a:cubicBezTo>
                  <a:cubicBezTo>
                    <a:pt x="1191" y="8158"/>
                    <a:pt x="1358" y="8515"/>
                    <a:pt x="1429" y="8801"/>
                  </a:cubicBezTo>
                  <a:cubicBezTo>
                    <a:pt x="1072" y="8920"/>
                    <a:pt x="762" y="9087"/>
                    <a:pt x="477" y="9325"/>
                  </a:cubicBezTo>
                  <a:cubicBezTo>
                    <a:pt x="191" y="9563"/>
                    <a:pt x="0" y="9896"/>
                    <a:pt x="0" y="10253"/>
                  </a:cubicBezTo>
                  <a:cubicBezTo>
                    <a:pt x="0" y="10349"/>
                    <a:pt x="0" y="10396"/>
                    <a:pt x="48" y="10492"/>
                  </a:cubicBezTo>
                  <a:cubicBezTo>
                    <a:pt x="72" y="10539"/>
                    <a:pt x="96" y="10587"/>
                    <a:pt x="167" y="10611"/>
                  </a:cubicBezTo>
                  <a:cubicBezTo>
                    <a:pt x="215" y="10706"/>
                    <a:pt x="334" y="10754"/>
                    <a:pt x="453" y="10754"/>
                  </a:cubicBezTo>
                  <a:lnTo>
                    <a:pt x="2310" y="10754"/>
                  </a:lnTo>
                  <a:cubicBezTo>
                    <a:pt x="2382" y="10754"/>
                    <a:pt x="2453" y="10706"/>
                    <a:pt x="2453" y="10611"/>
                  </a:cubicBezTo>
                  <a:lnTo>
                    <a:pt x="2834" y="10611"/>
                  </a:lnTo>
                  <a:cubicBezTo>
                    <a:pt x="2834" y="10658"/>
                    <a:pt x="2906" y="10730"/>
                    <a:pt x="2977" y="10730"/>
                  </a:cubicBezTo>
                  <a:lnTo>
                    <a:pt x="10479" y="10730"/>
                  </a:lnTo>
                  <a:cubicBezTo>
                    <a:pt x="10669" y="10730"/>
                    <a:pt x="10812" y="10611"/>
                    <a:pt x="10812" y="10420"/>
                  </a:cubicBezTo>
                  <a:cubicBezTo>
                    <a:pt x="10550" y="10134"/>
                    <a:pt x="10336" y="9801"/>
                    <a:pt x="10026" y="9610"/>
                  </a:cubicBezTo>
                  <a:cubicBezTo>
                    <a:pt x="10098" y="9372"/>
                    <a:pt x="10217" y="9087"/>
                    <a:pt x="10503" y="8825"/>
                  </a:cubicBezTo>
                  <a:cubicBezTo>
                    <a:pt x="10550" y="8777"/>
                    <a:pt x="10550" y="8682"/>
                    <a:pt x="10503" y="8610"/>
                  </a:cubicBezTo>
                  <a:cubicBezTo>
                    <a:pt x="10467" y="8586"/>
                    <a:pt x="10425" y="8574"/>
                    <a:pt x="10386" y="8574"/>
                  </a:cubicBezTo>
                  <a:cubicBezTo>
                    <a:pt x="10348" y="8574"/>
                    <a:pt x="10312" y="8586"/>
                    <a:pt x="10288" y="8610"/>
                  </a:cubicBezTo>
                  <a:cubicBezTo>
                    <a:pt x="10050" y="8825"/>
                    <a:pt x="9907" y="9134"/>
                    <a:pt x="9788" y="9420"/>
                  </a:cubicBezTo>
                  <a:cubicBezTo>
                    <a:pt x="9669" y="9134"/>
                    <a:pt x="9479" y="8848"/>
                    <a:pt x="9264" y="8610"/>
                  </a:cubicBezTo>
                  <a:cubicBezTo>
                    <a:pt x="9240" y="8586"/>
                    <a:pt x="9205" y="8574"/>
                    <a:pt x="9166" y="8574"/>
                  </a:cubicBezTo>
                  <a:cubicBezTo>
                    <a:pt x="9127" y="8574"/>
                    <a:pt x="9086" y="8586"/>
                    <a:pt x="9050" y="8610"/>
                  </a:cubicBezTo>
                  <a:cubicBezTo>
                    <a:pt x="9002" y="8682"/>
                    <a:pt x="9002" y="8777"/>
                    <a:pt x="9050" y="8825"/>
                  </a:cubicBezTo>
                  <a:cubicBezTo>
                    <a:pt x="9217" y="8967"/>
                    <a:pt x="9336" y="9158"/>
                    <a:pt x="9407" y="9325"/>
                  </a:cubicBezTo>
                  <a:cubicBezTo>
                    <a:pt x="9289" y="9308"/>
                    <a:pt x="9148" y="9291"/>
                    <a:pt x="8999" y="9291"/>
                  </a:cubicBezTo>
                  <a:cubicBezTo>
                    <a:pt x="8937" y="9291"/>
                    <a:pt x="8875" y="9294"/>
                    <a:pt x="8812" y="9301"/>
                  </a:cubicBezTo>
                  <a:cubicBezTo>
                    <a:pt x="8645" y="9301"/>
                    <a:pt x="8431" y="9277"/>
                    <a:pt x="8312" y="9182"/>
                  </a:cubicBezTo>
                  <a:cubicBezTo>
                    <a:pt x="8264" y="9158"/>
                    <a:pt x="8193" y="9134"/>
                    <a:pt x="8145" y="9063"/>
                  </a:cubicBezTo>
                  <a:cubicBezTo>
                    <a:pt x="8193" y="8825"/>
                    <a:pt x="8335" y="8491"/>
                    <a:pt x="8645" y="8205"/>
                  </a:cubicBezTo>
                  <a:cubicBezTo>
                    <a:pt x="8693" y="8134"/>
                    <a:pt x="8693" y="8062"/>
                    <a:pt x="8645" y="7991"/>
                  </a:cubicBezTo>
                  <a:cubicBezTo>
                    <a:pt x="8609" y="7967"/>
                    <a:pt x="8574" y="7955"/>
                    <a:pt x="8538" y="7955"/>
                  </a:cubicBezTo>
                  <a:cubicBezTo>
                    <a:pt x="8502" y="7955"/>
                    <a:pt x="8466" y="7967"/>
                    <a:pt x="8431" y="7991"/>
                  </a:cubicBezTo>
                  <a:cubicBezTo>
                    <a:pt x="8169" y="8253"/>
                    <a:pt x="8026" y="8539"/>
                    <a:pt x="7931" y="8801"/>
                  </a:cubicBezTo>
                  <a:cubicBezTo>
                    <a:pt x="7835" y="8563"/>
                    <a:pt x="7669" y="8253"/>
                    <a:pt x="7431" y="7991"/>
                  </a:cubicBezTo>
                  <a:cubicBezTo>
                    <a:pt x="7395" y="7967"/>
                    <a:pt x="7353" y="7955"/>
                    <a:pt x="7314" y="7955"/>
                  </a:cubicBezTo>
                  <a:cubicBezTo>
                    <a:pt x="7276" y="7955"/>
                    <a:pt x="7240" y="7967"/>
                    <a:pt x="7216" y="7991"/>
                  </a:cubicBezTo>
                  <a:cubicBezTo>
                    <a:pt x="7145" y="8062"/>
                    <a:pt x="7145" y="8134"/>
                    <a:pt x="7216" y="8205"/>
                  </a:cubicBezTo>
                  <a:cubicBezTo>
                    <a:pt x="7431" y="8420"/>
                    <a:pt x="7573" y="8658"/>
                    <a:pt x="7669" y="8848"/>
                  </a:cubicBezTo>
                  <a:cubicBezTo>
                    <a:pt x="7502" y="8825"/>
                    <a:pt x="7359" y="8825"/>
                    <a:pt x="7240" y="8825"/>
                  </a:cubicBezTo>
                  <a:cubicBezTo>
                    <a:pt x="7002" y="8825"/>
                    <a:pt x="6764" y="8729"/>
                    <a:pt x="6668" y="8586"/>
                  </a:cubicBezTo>
                  <a:cubicBezTo>
                    <a:pt x="6406" y="8229"/>
                    <a:pt x="5930" y="7967"/>
                    <a:pt x="5430" y="7848"/>
                  </a:cubicBezTo>
                  <a:lnTo>
                    <a:pt x="5883" y="6110"/>
                  </a:lnTo>
                  <a:lnTo>
                    <a:pt x="8169" y="6705"/>
                  </a:lnTo>
                  <a:cubicBezTo>
                    <a:pt x="8289" y="6740"/>
                    <a:pt x="8411" y="6757"/>
                    <a:pt x="8532" y="6757"/>
                  </a:cubicBezTo>
                  <a:cubicBezTo>
                    <a:pt x="9148" y="6757"/>
                    <a:pt x="9724" y="6322"/>
                    <a:pt x="9883" y="5705"/>
                  </a:cubicBezTo>
                  <a:lnTo>
                    <a:pt x="10455" y="3562"/>
                  </a:lnTo>
                  <a:cubicBezTo>
                    <a:pt x="10669" y="2823"/>
                    <a:pt x="10217" y="2037"/>
                    <a:pt x="9455" y="1823"/>
                  </a:cubicBezTo>
                  <a:lnTo>
                    <a:pt x="8669" y="1633"/>
                  </a:lnTo>
                  <a:cubicBezTo>
                    <a:pt x="8647" y="1622"/>
                    <a:pt x="8627" y="1617"/>
                    <a:pt x="8609" y="1617"/>
                  </a:cubicBezTo>
                  <a:cubicBezTo>
                    <a:pt x="8545" y="1617"/>
                    <a:pt x="8502" y="1673"/>
                    <a:pt x="8502" y="1728"/>
                  </a:cubicBezTo>
                  <a:lnTo>
                    <a:pt x="8502" y="1775"/>
                  </a:lnTo>
                  <a:lnTo>
                    <a:pt x="8169" y="1680"/>
                  </a:lnTo>
                  <a:lnTo>
                    <a:pt x="8169" y="1656"/>
                  </a:lnTo>
                  <a:cubicBezTo>
                    <a:pt x="8193" y="1561"/>
                    <a:pt x="8145" y="1466"/>
                    <a:pt x="8050" y="1466"/>
                  </a:cubicBezTo>
                  <a:lnTo>
                    <a:pt x="7145" y="1228"/>
                  </a:lnTo>
                  <a:cubicBezTo>
                    <a:pt x="7216" y="704"/>
                    <a:pt x="6859" y="180"/>
                    <a:pt x="6359" y="37"/>
                  </a:cubicBezTo>
                  <a:cubicBezTo>
                    <a:pt x="6263" y="12"/>
                    <a:pt x="6168" y="0"/>
                    <a:pt x="6075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" name="Google Shape;3733;p67"/>
            <p:cNvGrpSpPr/>
            <p:nvPr/>
          </p:nvGrpSpPr>
          <p:grpSpPr>
            <a:xfrm>
              <a:off x="7230382" y="2738711"/>
              <a:ext cx="376357" cy="374613"/>
              <a:chOff x="7738656" y="2506671"/>
              <a:chExt cx="434041" cy="432030"/>
            </a:xfrm>
          </p:grpSpPr>
          <p:sp>
            <p:nvSpPr>
              <p:cNvPr id="185" name="Google Shape;3734;p67"/>
              <p:cNvSpPr/>
              <p:nvPr/>
            </p:nvSpPr>
            <p:spPr>
              <a:xfrm>
                <a:off x="7849771" y="2513148"/>
                <a:ext cx="168684" cy="399725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9936" extrusionOk="0">
                    <a:moveTo>
                      <a:pt x="3154" y="1"/>
                    </a:moveTo>
                    <a:cubicBezTo>
                      <a:pt x="2732" y="1"/>
                      <a:pt x="2340" y="274"/>
                      <a:pt x="2239" y="718"/>
                    </a:cubicBezTo>
                    <a:lnTo>
                      <a:pt x="120" y="8744"/>
                    </a:lnTo>
                    <a:cubicBezTo>
                      <a:pt x="1" y="9244"/>
                      <a:pt x="286" y="9791"/>
                      <a:pt x="810" y="9911"/>
                    </a:cubicBezTo>
                    <a:cubicBezTo>
                      <a:pt x="883" y="9928"/>
                      <a:pt x="956" y="9936"/>
                      <a:pt x="1028" y="9936"/>
                    </a:cubicBezTo>
                    <a:cubicBezTo>
                      <a:pt x="1454" y="9936"/>
                      <a:pt x="1852" y="9648"/>
                      <a:pt x="1953" y="9220"/>
                    </a:cubicBezTo>
                    <a:lnTo>
                      <a:pt x="4073" y="1171"/>
                    </a:lnTo>
                    <a:cubicBezTo>
                      <a:pt x="4192" y="671"/>
                      <a:pt x="3906" y="147"/>
                      <a:pt x="3382" y="28"/>
                    </a:cubicBezTo>
                    <a:cubicBezTo>
                      <a:pt x="3306" y="9"/>
                      <a:pt x="3230" y="1"/>
                      <a:pt x="31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3735;p67"/>
              <p:cNvSpPr/>
              <p:nvPr/>
            </p:nvSpPr>
            <p:spPr>
              <a:xfrm>
                <a:off x="7770276" y="2527631"/>
                <a:ext cx="385162" cy="244397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6075" extrusionOk="0">
                    <a:moveTo>
                      <a:pt x="2953" y="1"/>
                    </a:moveTo>
                    <a:cubicBezTo>
                      <a:pt x="2953" y="1"/>
                      <a:pt x="0" y="2573"/>
                      <a:pt x="3453" y="5026"/>
                    </a:cubicBezTo>
                    <a:lnTo>
                      <a:pt x="7311" y="6026"/>
                    </a:lnTo>
                    <a:cubicBezTo>
                      <a:pt x="7423" y="6059"/>
                      <a:pt x="7536" y="6075"/>
                      <a:pt x="7647" y="6075"/>
                    </a:cubicBezTo>
                    <a:cubicBezTo>
                      <a:pt x="8178" y="6075"/>
                      <a:pt x="8674" y="5716"/>
                      <a:pt x="8811" y="5145"/>
                    </a:cubicBezTo>
                    <a:lnTo>
                      <a:pt x="9383" y="3002"/>
                    </a:lnTo>
                    <a:cubicBezTo>
                      <a:pt x="9574" y="2311"/>
                      <a:pt x="9145" y="1620"/>
                      <a:pt x="8502" y="1454"/>
                    </a:cubicBezTo>
                    <a:lnTo>
                      <a:pt x="29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3736;p67"/>
              <p:cNvSpPr/>
              <p:nvPr/>
            </p:nvSpPr>
            <p:spPr>
              <a:xfrm>
                <a:off x="7755874" y="2516085"/>
                <a:ext cx="153357" cy="213742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5313" extrusionOk="0">
                    <a:moveTo>
                      <a:pt x="1927" y="1"/>
                    </a:moveTo>
                    <a:cubicBezTo>
                      <a:pt x="1396" y="1"/>
                      <a:pt x="901" y="360"/>
                      <a:pt x="763" y="931"/>
                    </a:cubicBezTo>
                    <a:lnTo>
                      <a:pt x="191" y="3074"/>
                    </a:lnTo>
                    <a:cubicBezTo>
                      <a:pt x="1" y="3741"/>
                      <a:pt x="406" y="4408"/>
                      <a:pt x="1073" y="4598"/>
                    </a:cubicBezTo>
                    <a:lnTo>
                      <a:pt x="3811" y="5313"/>
                    </a:lnTo>
                    <a:cubicBezTo>
                      <a:pt x="2716" y="3384"/>
                      <a:pt x="3025" y="1383"/>
                      <a:pt x="3287" y="312"/>
                    </a:cubicBezTo>
                    <a:lnTo>
                      <a:pt x="2263" y="50"/>
                    </a:lnTo>
                    <a:cubicBezTo>
                      <a:pt x="2152" y="17"/>
                      <a:pt x="2039" y="1"/>
                      <a:pt x="19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3737;p67"/>
              <p:cNvSpPr/>
              <p:nvPr/>
            </p:nvSpPr>
            <p:spPr>
              <a:xfrm>
                <a:off x="7874673" y="2565729"/>
                <a:ext cx="52742" cy="4031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002" extrusionOk="0">
                    <a:moveTo>
                      <a:pt x="581" y="1"/>
                    </a:moveTo>
                    <a:cubicBezTo>
                      <a:pt x="327" y="1"/>
                      <a:pt x="110" y="138"/>
                      <a:pt x="72" y="364"/>
                    </a:cubicBezTo>
                    <a:cubicBezTo>
                      <a:pt x="1" y="626"/>
                      <a:pt x="215" y="888"/>
                      <a:pt x="549" y="983"/>
                    </a:cubicBezTo>
                    <a:cubicBezTo>
                      <a:pt x="602" y="995"/>
                      <a:pt x="657" y="1001"/>
                      <a:pt x="710" y="1001"/>
                    </a:cubicBezTo>
                    <a:cubicBezTo>
                      <a:pt x="966" y="1001"/>
                      <a:pt x="1204" y="866"/>
                      <a:pt x="1263" y="650"/>
                    </a:cubicBezTo>
                    <a:cubicBezTo>
                      <a:pt x="1311" y="388"/>
                      <a:pt x="1096" y="126"/>
                      <a:pt x="787" y="30"/>
                    </a:cubicBezTo>
                    <a:cubicBezTo>
                      <a:pt x="717" y="10"/>
                      <a:pt x="648" y="1"/>
                      <a:pt x="5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3738;p67"/>
              <p:cNvSpPr/>
              <p:nvPr/>
            </p:nvSpPr>
            <p:spPr>
              <a:xfrm>
                <a:off x="8004978" y="2600326"/>
                <a:ext cx="52742" cy="40632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010" extrusionOk="0">
                    <a:moveTo>
                      <a:pt x="595" y="1"/>
                    </a:moveTo>
                    <a:cubicBezTo>
                      <a:pt x="335" y="1"/>
                      <a:pt x="110" y="150"/>
                      <a:pt x="72" y="361"/>
                    </a:cubicBezTo>
                    <a:cubicBezTo>
                      <a:pt x="1" y="623"/>
                      <a:pt x="215" y="885"/>
                      <a:pt x="548" y="980"/>
                    </a:cubicBezTo>
                    <a:cubicBezTo>
                      <a:pt x="618" y="1000"/>
                      <a:pt x="686" y="1010"/>
                      <a:pt x="752" y="1010"/>
                    </a:cubicBezTo>
                    <a:cubicBezTo>
                      <a:pt x="1001" y="1010"/>
                      <a:pt x="1206" y="873"/>
                      <a:pt x="1263" y="647"/>
                    </a:cubicBezTo>
                    <a:cubicBezTo>
                      <a:pt x="1310" y="385"/>
                      <a:pt x="1120" y="123"/>
                      <a:pt x="787" y="28"/>
                    </a:cubicBezTo>
                    <a:cubicBezTo>
                      <a:pt x="722" y="9"/>
                      <a:pt x="657" y="1"/>
                      <a:pt x="5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3739;p67"/>
              <p:cNvSpPr/>
              <p:nvPr/>
            </p:nvSpPr>
            <p:spPr>
              <a:xfrm>
                <a:off x="7827725" y="2825614"/>
                <a:ext cx="329645" cy="107334"/>
              </a:xfrm>
              <a:custGeom>
                <a:avLst/>
                <a:gdLst/>
                <a:ahLst/>
                <a:cxnLst/>
                <a:rect l="l" t="t" r="r" b="b"/>
                <a:pathLst>
                  <a:path w="8194" h="2668" extrusionOk="0">
                    <a:moveTo>
                      <a:pt x="2478" y="0"/>
                    </a:moveTo>
                    <a:cubicBezTo>
                      <a:pt x="2144" y="0"/>
                      <a:pt x="1811" y="48"/>
                      <a:pt x="1549" y="167"/>
                    </a:cubicBezTo>
                    <a:cubicBezTo>
                      <a:pt x="1549" y="167"/>
                      <a:pt x="1" y="1810"/>
                      <a:pt x="1692" y="2667"/>
                    </a:cubicBezTo>
                    <a:lnTo>
                      <a:pt x="2359" y="2667"/>
                    </a:lnTo>
                    <a:lnTo>
                      <a:pt x="2549" y="2548"/>
                    </a:lnTo>
                    <a:lnTo>
                      <a:pt x="2692" y="2667"/>
                    </a:lnTo>
                    <a:lnTo>
                      <a:pt x="8026" y="2667"/>
                    </a:lnTo>
                    <a:cubicBezTo>
                      <a:pt x="8098" y="2667"/>
                      <a:pt x="8193" y="2620"/>
                      <a:pt x="8193" y="2548"/>
                    </a:cubicBezTo>
                    <a:cubicBezTo>
                      <a:pt x="8169" y="2001"/>
                      <a:pt x="7574" y="1548"/>
                      <a:pt x="6788" y="1477"/>
                    </a:cubicBezTo>
                    <a:lnTo>
                      <a:pt x="6574" y="1477"/>
                    </a:lnTo>
                    <a:cubicBezTo>
                      <a:pt x="6523" y="1487"/>
                      <a:pt x="6472" y="1492"/>
                      <a:pt x="6422" y="1492"/>
                    </a:cubicBezTo>
                    <a:cubicBezTo>
                      <a:pt x="6238" y="1492"/>
                      <a:pt x="6067" y="1427"/>
                      <a:pt x="5955" y="1334"/>
                    </a:cubicBezTo>
                    <a:cubicBezTo>
                      <a:pt x="5693" y="1167"/>
                      <a:pt x="5335" y="1048"/>
                      <a:pt x="4907" y="1048"/>
                    </a:cubicBezTo>
                    <a:cubicBezTo>
                      <a:pt x="4621" y="1048"/>
                      <a:pt x="4359" y="929"/>
                      <a:pt x="4192" y="738"/>
                    </a:cubicBezTo>
                    <a:cubicBezTo>
                      <a:pt x="3883" y="286"/>
                      <a:pt x="3216" y="0"/>
                      <a:pt x="2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3740;p67"/>
              <p:cNvSpPr/>
              <p:nvPr/>
            </p:nvSpPr>
            <p:spPr>
              <a:xfrm>
                <a:off x="7738656" y="2832293"/>
                <a:ext cx="158104" cy="100655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2502" extrusionOk="0">
                    <a:moveTo>
                      <a:pt x="3811" y="1"/>
                    </a:moveTo>
                    <a:lnTo>
                      <a:pt x="3811" y="1"/>
                    </a:lnTo>
                    <a:cubicBezTo>
                      <a:pt x="3501" y="120"/>
                      <a:pt x="3239" y="311"/>
                      <a:pt x="3048" y="525"/>
                    </a:cubicBezTo>
                    <a:cubicBezTo>
                      <a:pt x="2899" y="696"/>
                      <a:pt x="2633" y="790"/>
                      <a:pt x="2356" y="790"/>
                    </a:cubicBezTo>
                    <a:cubicBezTo>
                      <a:pt x="2325" y="790"/>
                      <a:pt x="2294" y="789"/>
                      <a:pt x="2263" y="787"/>
                    </a:cubicBezTo>
                    <a:cubicBezTo>
                      <a:pt x="2167" y="763"/>
                      <a:pt x="2048" y="763"/>
                      <a:pt x="1953" y="763"/>
                    </a:cubicBezTo>
                    <a:cubicBezTo>
                      <a:pt x="858" y="763"/>
                      <a:pt x="0" y="1382"/>
                      <a:pt x="0" y="2144"/>
                    </a:cubicBezTo>
                    <a:cubicBezTo>
                      <a:pt x="0" y="2239"/>
                      <a:pt x="0" y="2311"/>
                      <a:pt x="24" y="2382"/>
                    </a:cubicBezTo>
                    <a:cubicBezTo>
                      <a:pt x="48" y="2478"/>
                      <a:pt x="119" y="2501"/>
                      <a:pt x="191" y="2501"/>
                    </a:cubicBezTo>
                    <a:lnTo>
                      <a:pt x="3930" y="2501"/>
                    </a:lnTo>
                    <a:cubicBezTo>
                      <a:pt x="3406" y="1668"/>
                      <a:pt x="3596" y="644"/>
                      <a:pt x="3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3741;p67"/>
              <p:cNvSpPr/>
              <p:nvPr/>
            </p:nvSpPr>
            <p:spPr>
              <a:xfrm>
                <a:off x="7909190" y="2559010"/>
                <a:ext cx="17259" cy="23293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79" extrusionOk="0">
                    <a:moveTo>
                      <a:pt x="237" y="1"/>
                    </a:moveTo>
                    <a:cubicBezTo>
                      <a:pt x="161" y="1"/>
                      <a:pt x="95" y="47"/>
                      <a:pt x="95" y="126"/>
                    </a:cubicBezTo>
                    <a:lnTo>
                      <a:pt x="48" y="364"/>
                    </a:lnTo>
                    <a:cubicBezTo>
                      <a:pt x="0" y="459"/>
                      <a:pt x="95" y="578"/>
                      <a:pt x="191" y="578"/>
                    </a:cubicBezTo>
                    <a:cubicBezTo>
                      <a:pt x="238" y="555"/>
                      <a:pt x="334" y="531"/>
                      <a:pt x="334" y="435"/>
                    </a:cubicBezTo>
                    <a:lnTo>
                      <a:pt x="405" y="197"/>
                    </a:lnTo>
                    <a:cubicBezTo>
                      <a:pt x="429" y="102"/>
                      <a:pt x="357" y="7"/>
                      <a:pt x="286" y="7"/>
                    </a:cubicBezTo>
                    <a:cubicBezTo>
                      <a:pt x="270" y="3"/>
                      <a:pt x="253" y="1"/>
                      <a:pt x="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3742;p67"/>
              <p:cNvSpPr/>
              <p:nvPr/>
            </p:nvSpPr>
            <p:spPr>
              <a:xfrm>
                <a:off x="8004978" y="2584395"/>
                <a:ext cx="38379" cy="2687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668" extrusionOk="0">
                    <a:moveTo>
                      <a:pt x="448" y="0"/>
                    </a:moveTo>
                    <a:cubicBezTo>
                      <a:pt x="256" y="0"/>
                      <a:pt x="88" y="132"/>
                      <a:pt x="48" y="328"/>
                    </a:cubicBezTo>
                    <a:cubicBezTo>
                      <a:pt x="1" y="424"/>
                      <a:pt x="72" y="519"/>
                      <a:pt x="167" y="519"/>
                    </a:cubicBezTo>
                    <a:cubicBezTo>
                      <a:pt x="186" y="532"/>
                      <a:pt x="207" y="538"/>
                      <a:pt x="228" y="538"/>
                    </a:cubicBezTo>
                    <a:cubicBezTo>
                      <a:pt x="285" y="538"/>
                      <a:pt x="340" y="493"/>
                      <a:pt x="358" y="424"/>
                    </a:cubicBezTo>
                    <a:cubicBezTo>
                      <a:pt x="399" y="383"/>
                      <a:pt x="440" y="324"/>
                      <a:pt x="497" y="324"/>
                    </a:cubicBezTo>
                    <a:cubicBezTo>
                      <a:pt x="505" y="324"/>
                      <a:pt x="515" y="325"/>
                      <a:pt x="525" y="328"/>
                    </a:cubicBezTo>
                    <a:cubicBezTo>
                      <a:pt x="572" y="376"/>
                      <a:pt x="644" y="424"/>
                      <a:pt x="596" y="495"/>
                    </a:cubicBezTo>
                    <a:cubicBezTo>
                      <a:pt x="572" y="567"/>
                      <a:pt x="644" y="662"/>
                      <a:pt x="715" y="662"/>
                    </a:cubicBezTo>
                    <a:cubicBezTo>
                      <a:pt x="731" y="666"/>
                      <a:pt x="748" y="668"/>
                      <a:pt x="764" y="668"/>
                    </a:cubicBezTo>
                    <a:cubicBezTo>
                      <a:pt x="840" y="668"/>
                      <a:pt x="906" y="622"/>
                      <a:pt x="906" y="543"/>
                    </a:cubicBezTo>
                    <a:cubicBezTo>
                      <a:pt x="953" y="305"/>
                      <a:pt x="810" y="66"/>
                      <a:pt x="572" y="19"/>
                    </a:cubicBezTo>
                    <a:cubicBezTo>
                      <a:pt x="530" y="6"/>
                      <a:pt x="489" y="0"/>
                      <a:pt x="4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3743;p67"/>
              <p:cNvSpPr/>
              <p:nvPr/>
            </p:nvSpPr>
            <p:spPr>
              <a:xfrm>
                <a:off x="7936748" y="2583027"/>
                <a:ext cx="62517" cy="35362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879" extrusionOk="0">
                    <a:moveTo>
                      <a:pt x="207" y="1"/>
                    </a:moveTo>
                    <a:cubicBezTo>
                      <a:pt x="131" y="1"/>
                      <a:pt x="77" y="62"/>
                      <a:pt x="77" y="124"/>
                    </a:cubicBezTo>
                    <a:cubicBezTo>
                      <a:pt x="0" y="452"/>
                      <a:pt x="236" y="718"/>
                      <a:pt x="518" y="718"/>
                    </a:cubicBezTo>
                    <a:cubicBezTo>
                      <a:pt x="584" y="718"/>
                      <a:pt x="653" y="704"/>
                      <a:pt x="720" y="672"/>
                    </a:cubicBezTo>
                    <a:cubicBezTo>
                      <a:pt x="812" y="810"/>
                      <a:pt x="943" y="879"/>
                      <a:pt x="1082" y="879"/>
                    </a:cubicBezTo>
                    <a:cubicBezTo>
                      <a:pt x="1159" y="879"/>
                      <a:pt x="1239" y="857"/>
                      <a:pt x="1316" y="815"/>
                    </a:cubicBezTo>
                    <a:cubicBezTo>
                      <a:pt x="1435" y="767"/>
                      <a:pt x="1506" y="672"/>
                      <a:pt x="1530" y="553"/>
                    </a:cubicBezTo>
                    <a:cubicBezTo>
                      <a:pt x="1554" y="458"/>
                      <a:pt x="1506" y="362"/>
                      <a:pt x="1411" y="362"/>
                    </a:cubicBezTo>
                    <a:cubicBezTo>
                      <a:pt x="1398" y="359"/>
                      <a:pt x="1385" y="358"/>
                      <a:pt x="1373" y="358"/>
                    </a:cubicBezTo>
                    <a:cubicBezTo>
                      <a:pt x="1292" y="358"/>
                      <a:pt x="1220" y="420"/>
                      <a:pt x="1220" y="481"/>
                    </a:cubicBezTo>
                    <a:cubicBezTo>
                      <a:pt x="1220" y="529"/>
                      <a:pt x="1197" y="553"/>
                      <a:pt x="1173" y="577"/>
                    </a:cubicBezTo>
                    <a:cubicBezTo>
                      <a:pt x="1147" y="587"/>
                      <a:pt x="1122" y="592"/>
                      <a:pt x="1098" y="592"/>
                    </a:cubicBezTo>
                    <a:cubicBezTo>
                      <a:pt x="1009" y="592"/>
                      <a:pt x="940" y="527"/>
                      <a:pt x="958" y="434"/>
                    </a:cubicBezTo>
                    <a:cubicBezTo>
                      <a:pt x="982" y="339"/>
                      <a:pt x="935" y="243"/>
                      <a:pt x="839" y="243"/>
                    </a:cubicBezTo>
                    <a:cubicBezTo>
                      <a:pt x="827" y="240"/>
                      <a:pt x="814" y="239"/>
                      <a:pt x="802" y="239"/>
                    </a:cubicBezTo>
                    <a:cubicBezTo>
                      <a:pt x="726" y="239"/>
                      <a:pt x="673" y="301"/>
                      <a:pt x="673" y="362"/>
                    </a:cubicBezTo>
                    <a:cubicBezTo>
                      <a:pt x="636" y="435"/>
                      <a:pt x="600" y="466"/>
                      <a:pt x="542" y="466"/>
                    </a:cubicBezTo>
                    <a:cubicBezTo>
                      <a:pt x="524" y="466"/>
                      <a:pt x="505" y="463"/>
                      <a:pt x="482" y="458"/>
                    </a:cubicBezTo>
                    <a:cubicBezTo>
                      <a:pt x="387" y="434"/>
                      <a:pt x="363" y="362"/>
                      <a:pt x="387" y="267"/>
                    </a:cubicBezTo>
                    <a:cubicBezTo>
                      <a:pt x="363" y="100"/>
                      <a:pt x="339" y="5"/>
                      <a:pt x="244" y="5"/>
                    </a:cubicBezTo>
                    <a:cubicBezTo>
                      <a:pt x="231" y="2"/>
                      <a:pt x="219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3744;p67"/>
              <p:cNvSpPr/>
              <p:nvPr/>
            </p:nvSpPr>
            <p:spPr>
              <a:xfrm>
                <a:off x="7830621" y="2613119"/>
                <a:ext cx="86253" cy="87903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185" extrusionOk="0">
                    <a:moveTo>
                      <a:pt x="1213" y="0"/>
                    </a:moveTo>
                    <a:cubicBezTo>
                      <a:pt x="721" y="0"/>
                      <a:pt x="261" y="313"/>
                      <a:pt x="143" y="805"/>
                    </a:cubicBezTo>
                    <a:cubicBezTo>
                      <a:pt x="0" y="1400"/>
                      <a:pt x="358" y="1996"/>
                      <a:pt x="953" y="2163"/>
                    </a:cubicBezTo>
                    <a:cubicBezTo>
                      <a:pt x="1032" y="2177"/>
                      <a:pt x="1116" y="2185"/>
                      <a:pt x="1199" y="2185"/>
                    </a:cubicBezTo>
                    <a:cubicBezTo>
                      <a:pt x="1391" y="2185"/>
                      <a:pt x="1582" y="2143"/>
                      <a:pt x="1715" y="2043"/>
                    </a:cubicBezTo>
                    <a:cubicBezTo>
                      <a:pt x="1786" y="1972"/>
                      <a:pt x="1810" y="1877"/>
                      <a:pt x="1763" y="1829"/>
                    </a:cubicBezTo>
                    <a:cubicBezTo>
                      <a:pt x="1721" y="1788"/>
                      <a:pt x="1672" y="1762"/>
                      <a:pt x="1628" y="1762"/>
                    </a:cubicBezTo>
                    <a:cubicBezTo>
                      <a:pt x="1597" y="1762"/>
                      <a:pt x="1568" y="1775"/>
                      <a:pt x="1548" y="1805"/>
                    </a:cubicBezTo>
                    <a:cubicBezTo>
                      <a:pt x="1461" y="1878"/>
                      <a:pt x="1355" y="1907"/>
                      <a:pt x="1238" y="1907"/>
                    </a:cubicBezTo>
                    <a:cubicBezTo>
                      <a:pt x="1163" y="1907"/>
                      <a:pt x="1084" y="1895"/>
                      <a:pt x="1001" y="1877"/>
                    </a:cubicBezTo>
                    <a:cubicBezTo>
                      <a:pt x="572" y="1758"/>
                      <a:pt x="334" y="1353"/>
                      <a:pt x="405" y="924"/>
                    </a:cubicBezTo>
                    <a:cubicBezTo>
                      <a:pt x="573" y="546"/>
                      <a:pt x="945" y="316"/>
                      <a:pt x="1308" y="316"/>
                    </a:cubicBezTo>
                    <a:cubicBezTo>
                      <a:pt x="1357" y="316"/>
                      <a:pt x="1405" y="320"/>
                      <a:pt x="1453" y="329"/>
                    </a:cubicBezTo>
                    <a:cubicBezTo>
                      <a:pt x="1596" y="376"/>
                      <a:pt x="1763" y="448"/>
                      <a:pt x="1882" y="567"/>
                    </a:cubicBezTo>
                    <a:cubicBezTo>
                      <a:pt x="1906" y="603"/>
                      <a:pt x="1941" y="621"/>
                      <a:pt x="1977" y="621"/>
                    </a:cubicBezTo>
                    <a:cubicBezTo>
                      <a:pt x="2013" y="621"/>
                      <a:pt x="2048" y="603"/>
                      <a:pt x="2072" y="567"/>
                    </a:cubicBezTo>
                    <a:cubicBezTo>
                      <a:pt x="2144" y="519"/>
                      <a:pt x="2144" y="424"/>
                      <a:pt x="2072" y="376"/>
                    </a:cubicBezTo>
                    <a:cubicBezTo>
                      <a:pt x="1929" y="186"/>
                      <a:pt x="1763" y="91"/>
                      <a:pt x="1525" y="43"/>
                    </a:cubicBezTo>
                    <a:cubicBezTo>
                      <a:pt x="1421" y="14"/>
                      <a:pt x="1316" y="0"/>
                      <a:pt x="1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3745;p67"/>
              <p:cNvSpPr/>
              <p:nvPr/>
            </p:nvSpPr>
            <p:spPr>
              <a:xfrm>
                <a:off x="7916834" y="2635528"/>
                <a:ext cx="99690" cy="88385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197" extrusionOk="0">
                    <a:moveTo>
                      <a:pt x="1233" y="323"/>
                    </a:moveTo>
                    <a:cubicBezTo>
                      <a:pt x="1297" y="323"/>
                      <a:pt x="1363" y="329"/>
                      <a:pt x="1430" y="343"/>
                    </a:cubicBezTo>
                    <a:cubicBezTo>
                      <a:pt x="1834" y="462"/>
                      <a:pt x="2096" y="891"/>
                      <a:pt x="2025" y="1296"/>
                    </a:cubicBezTo>
                    <a:cubicBezTo>
                      <a:pt x="1923" y="1661"/>
                      <a:pt x="1597" y="1888"/>
                      <a:pt x="1237" y="1888"/>
                    </a:cubicBezTo>
                    <a:cubicBezTo>
                      <a:pt x="1175" y="1888"/>
                      <a:pt x="1112" y="1882"/>
                      <a:pt x="1049" y="1868"/>
                    </a:cubicBezTo>
                    <a:cubicBezTo>
                      <a:pt x="596" y="1748"/>
                      <a:pt x="334" y="1320"/>
                      <a:pt x="453" y="915"/>
                    </a:cubicBezTo>
                    <a:cubicBezTo>
                      <a:pt x="555" y="550"/>
                      <a:pt x="864" y="323"/>
                      <a:pt x="1233" y="323"/>
                    </a:cubicBezTo>
                    <a:close/>
                    <a:moveTo>
                      <a:pt x="1246" y="1"/>
                    </a:moveTo>
                    <a:cubicBezTo>
                      <a:pt x="742" y="1"/>
                      <a:pt x="264" y="317"/>
                      <a:pt x="144" y="820"/>
                    </a:cubicBezTo>
                    <a:cubicBezTo>
                      <a:pt x="1" y="1415"/>
                      <a:pt x="358" y="2010"/>
                      <a:pt x="953" y="2153"/>
                    </a:cubicBezTo>
                    <a:cubicBezTo>
                      <a:pt x="1057" y="2182"/>
                      <a:pt x="1161" y="2196"/>
                      <a:pt x="1263" y="2196"/>
                    </a:cubicBezTo>
                    <a:cubicBezTo>
                      <a:pt x="1750" y="2196"/>
                      <a:pt x="2193" y="1883"/>
                      <a:pt x="2311" y="1391"/>
                    </a:cubicBezTo>
                    <a:cubicBezTo>
                      <a:pt x="2477" y="796"/>
                      <a:pt x="2120" y="200"/>
                      <a:pt x="1525" y="34"/>
                    </a:cubicBezTo>
                    <a:cubicBezTo>
                      <a:pt x="1432" y="12"/>
                      <a:pt x="1339" y="1"/>
                      <a:pt x="1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3746;p67"/>
              <p:cNvSpPr/>
              <p:nvPr/>
            </p:nvSpPr>
            <p:spPr>
              <a:xfrm>
                <a:off x="8012662" y="2685332"/>
                <a:ext cx="43127" cy="591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470" extrusionOk="0">
                    <a:moveTo>
                      <a:pt x="614" y="1"/>
                    </a:moveTo>
                    <a:cubicBezTo>
                      <a:pt x="453" y="1"/>
                      <a:pt x="290" y="84"/>
                      <a:pt x="214" y="248"/>
                    </a:cubicBezTo>
                    <a:cubicBezTo>
                      <a:pt x="167" y="320"/>
                      <a:pt x="214" y="415"/>
                      <a:pt x="262" y="439"/>
                    </a:cubicBezTo>
                    <a:cubicBezTo>
                      <a:pt x="290" y="453"/>
                      <a:pt x="318" y="459"/>
                      <a:pt x="344" y="459"/>
                    </a:cubicBezTo>
                    <a:cubicBezTo>
                      <a:pt x="407" y="459"/>
                      <a:pt x="460" y="425"/>
                      <a:pt x="476" y="391"/>
                    </a:cubicBezTo>
                    <a:cubicBezTo>
                      <a:pt x="488" y="344"/>
                      <a:pt x="530" y="320"/>
                      <a:pt x="578" y="320"/>
                    </a:cubicBezTo>
                    <a:cubicBezTo>
                      <a:pt x="625" y="320"/>
                      <a:pt x="679" y="344"/>
                      <a:pt x="715" y="391"/>
                    </a:cubicBezTo>
                    <a:cubicBezTo>
                      <a:pt x="738" y="439"/>
                      <a:pt x="715" y="487"/>
                      <a:pt x="715" y="487"/>
                    </a:cubicBezTo>
                    <a:cubicBezTo>
                      <a:pt x="691" y="510"/>
                      <a:pt x="643" y="558"/>
                      <a:pt x="596" y="630"/>
                    </a:cubicBezTo>
                    <a:cubicBezTo>
                      <a:pt x="48" y="1034"/>
                      <a:pt x="0" y="1034"/>
                      <a:pt x="0" y="1153"/>
                    </a:cubicBezTo>
                    <a:cubicBezTo>
                      <a:pt x="0" y="1225"/>
                      <a:pt x="24" y="1249"/>
                      <a:pt x="95" y="1272"/>
                    </a:cubicBezTo>
                    <a:cubicBezTo>
                      <a:pt x="119" y="1320"/>
                      <a:pt x="119" y="1320"/>
                      <a:pt x="691" y="1463"/>
                    </a:cubicBezTo>
                    <a:cubicBezTo>
                      <a:pt x="703" y="1467"/>
                      <a:pt x="716" y="1469"/>
                      <a:pt x="729" y="1469"/>
                    </a:cubicBezTo>
                    <a:cubicBezTo>
                      <a:pt x="792" y="1469"/>
                      <a:pt x="857" y="1423"/>
                      <a:pt x="857" y="1344"/>
                    </a:cubicBezTo>
                    <a:cubicBezTo>
                      <a:pt x="881" y="1249"/>
                      <a:pt x="834" y="1153"/>
                      <a:pt x="738" y="1153"/>
                    </a:cubicBezTo>
                    <a:cubicBezTo>
                      <a:pt x="643" y="1130"/>
                      <a:pt x="572" y="1130"/>
                      <a:pt x="476" y="1106"/>
                    </a:cubicBezTo>
                    <a:cubicBezTo>
                      <a:pt x="524" y="1034"/>
                      <a:pt x="643" y="987"/>
                      <a:pt x="762" y="868"/>
                    </a:cubicBezTo>
                    <a:cubicBezTo>
                      <a:pt x="881" y="796"/>
                      <a:pt x="953" y="725"/>
                      <a:pt x="1000" y="630"/>
                    </a:cubicBezTo>
                    <a:cubicBezTo>
                      <a:pt x="1072" y="510"/>
                      <a:pt x="1072" y="368"/>
                      <a:pt x="977" y="201"/>
                    </a:cubicBezTo>
                    <a:cubicBezTo>
                      <a:pt x="898" y="67"/>
                      <a:pt x="757" y="1"/>
                      <a:pt x="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3747;p67"/>
              <p:cNvSpPr/>
              <p:nvPr/>
            </p:nvSpPr>
            <p:spPr>
              <a:xfrm>
                <a:off x="7741512" y="2506671"/>
                <a:ext cx="431185" cy="43203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10739" extrusionOk="0">
                    <a:moveTo>
                      <a:pt x="5876" y="339"/>
                    </a:moveTo>
                    <a:cubicBezTo>
                      <a:pt x="5933" y="339"/>
                      <a:pt x="5991" y="344"/>
                      <a:pt x="6050" y="355"/>
                    </a:cubicBezTo>
                    <a:cubicBezTo>
                      <a:pt x="6407" y="451"/>
                      <a:pt x="6645" y="784"/>
                      <a:pt x="6645" y="1165"/>
                    </a:cubicBezTo>
                    <a:lnTo>
                      <a:pt x="5168" y="784"/>
                    </a:lnTo>
                    <a:cubicBezTo>
                      <a:pt x="5289" y="502"/>
                      <a:pt x="5564" y="339"/>
                      <a:pt x="5876" y="339"/>
                    </a:cubicBezTo>
                    <a:close/>
                    <a:moveTo>
                      <a:pt x="3882" y="5642"/>
                    </a:moveTo>
                    <a:lnTo>
                      <a:pt x="5407" y="6023"/>
                    </a:lnTo>
                    <a:lnTo>
                      <a:pt x="4954" y="7785"/>
                    </a:lnTo>
                    <a:cubicBezTo>
                      <a:pt x="4868" y="7779"/>
                      <a:pt x="4781" y="7775"/>
                      <a:pt x="4694" y="7775"/>
                    </a:cubicBezTo>
                    <a:cubicBezTo>
                      <a:pt x="4154" y="7775"/>
                      <a:pt x="3602" y="7906"/>
                      <a:pt x="3192" y="8214"/>
                    </a:cubicBezTo>
                    <a:lnTo>
                      <a:pt x="3882" y="5642"/>
                    </a:lnTo>
                    <a:close/>
                    <a:moveTo>
                      <a:pt x="5962" y="0"/>
                    </a:moveTo>
                    <a:cubicBezTo>
                      <a:pt x="5532" y="0"/>
                      <a:pt x="5152" y="277"/>
                      <a:pt x="4978" y="665"/>
                    </a:cubicBezTo>
                    <a:lnTo>
                      <a:pt x="2835" y="93"/>
                    </a:lnTo>
                    <a:cubicBezTo>
                      <a:pt x="2714" y="58"/>
                      <a:pt x="2593" y="42"/>
                      <a:pt x="2473" y="42"/>
                    </a:cubicBezTo>
                    <a:cubicBezTo>
                      <a:pt x="1855" y="42"/>
                      <a:pt x="1276" y="479"/>
                      <a:pt x="1096" y="1117"/>
                    </a:cubicBezTo>
                    <a:lnTo>
                      <a:pt x="548" y="3261"/>
                    </a:lnTo>
                    <a:cubicBezTo>
                      <a:pt x="334" y="3999"/>
                      <a:pt x="810" y="4761"/>
                      <a:pt x="1549" y="4975"/>
                    </a:cubicBezTo>
                    <a:lnTo>
                      <a:pt x="3668" y="5547"/>
                    </a:lnTo>
                    <a:lnTo>
                      <a:pt x="2858" y="8571"/>
                    </a:lnTo>
                    <a:cubicBezTo>
                      <a:pt x="2747" y="8646"/>
                      <a:pt x="2592" y="8705"/>
                      <a:pt x="2450" y="8705"/>
                    </a:cubicBezTo>
                    <a:cubicBezTo>
                      <a:pt x="2410" y="8705"/>
                      <a:pt x="2371" y="8701"/>
                      <a:pt x="2334" y="8690"/>
                    </a:cubicBezTo>
                    <a:cubicBezTo>
                      <a:pt x="2227" y="8678"/>
                      <a:pt x="2120" y="8672"/>
                      <a:pt x="2019" y="8672"/>
                    </a:cubicBezTo>
                    <a:cubicBezTo>
                      <a:pt x="1918" y="8672"/>
                      <a:pt x="1822" y="8678"/>
                      <a:pt x="1739" y="8690"/>
                    </a:cubicBezTo>
                    <a:cubicBezTo>
                      <a:pt x="1811" y="8428"/>
                      <a:pt x="1930" y="8143"/>
                      <a:pt x="2239" y="7857"/>
                    </a:cubicBezTo>
                    <a:cubicBezTo>
                      <a:pt x="2287" y="7809"/>
                      <a:pt x="2287" y="7714"/>
                      <a:pt x="2239" y="7666"/>
                    </a:cubicBezTo>
                    <a:cubicBezTo>
                      <a:pt x="2203" y="7631"/>
                      <a:pt x="2168" y="7613"/>
                      <a:pt x="2132" y="7613"/>
                    </a:cubicBezTo>
                    <a:cubicBezTo>
                      <a:pt x="2096" y="7613"/>
                      <a:pt x="2061" y="7631"/>
                      <a:pt x="2025" y="7666"/>
                    </a:cubicBezTo>
                    <a:cubicBezTo>
                      <a:pt x="1763" y="7928"/>
                      <a:pt x="1620" y="8190"/>
                      <a:pt x="1525" y="8428"/>
                    </a:cubicBezTo>
                    <a:cubicBezTo>
                      <a:pt x="1430" y="8166"/>
                      <a:pt x="1263" y="7904"/>
                      <a:pt x="1025" y="7666"/>
                    </a:cubicBezTo>
                    <a:cubicBezTo>
                      <a:pt x="989" y="7631"/>
                      <a:pt x="947" y="7613"/>
                      <a:pt x="909" y="7613"/>
                    </a:cubicBezTo>
                    <a:cubicBezTo>
                      <a:pt x="870" y="7613"/>
                      <a:pt x="834" y="7631"/>
                      <a:pt x="810" y="7666"/>
                    </a:cubicBezTo>
                    <a:cubicBezTo>
                      <a:pt x="739" y="7714"/>
                      <a:pt x="739" y="7809"/>
                      <a:pt x="810" y="7857"/>
                    </a:cubicBezTo>
                    <a:cubicBezTo>
                      <a:pt x="1096" y="8166"/>
                      <a:pt x="1263" y="8524"/>
                      <a:pt x="1334" y="8786"/>
                    </a:cubicBezTo>
                    <a:cubicBezTo>
                      <a:pt x="620" y="9000"/>
                      <a:pt x="1" y="9500"/>
                      <a:pt x="1" y="10238"/>
                    </a:cubicBezTo>
                    <a:cubicBezTo>
                      <a:pt x="1" y="10333"/>
                      <a:pt x="1" y="10429"/>
                      <a:pt x="24" y="10500"/>
                    </a:cubicBezTo>
                    <a:cubicBezTo>
                      <a:pt x="72" y="10619"/>
                      <a:pt x="215" y="10738"/>
                      <a:pt x="358" y="10738"/>
                    </a:cubicBezTo>
                    <a:lnTo>
                      <a:pt x="2215" y="10738"/>
                    </a:lnTo>
                    <a:cubicBezTo>
                      <a:pt x="2287" y="10738"/>
                      <a:pt x="2358" y="10691"/>
                      <a:pt x="2358" y="10595"/>
                    </a:cubicBezTo>
                    <a:cubicBezTo>
                      <a:pt x="2358" y="10500"/>
                      <a:pt x="2287" y="10453"/>
                      <a:pt x="2215" y="10453"/>
                    </a:cubicBezTo>
                    <a:lnTo>
                      <a:pt x="358" y="10453"/>
                    </a:lnTo>
                    <a:cubicBezTo>
                      <a:pt x="205" y="9711"/>
                      <a:pt x="1031" y="9030"/>
                      <a:pt x="2104" y="9030"/>
                    </a:cubicBezTo>
                    <a:cubicBezTo>
                      <a:pt x="2203" y="9030"/>
                      <a:pt x="2303" y="9035"/>
                      <a:pt x="2406" y="9048"/>
                    </a:cubicBezTo>
                    <a:cubicBezTo>
                      <a:pt x="2453" y="9053"/>
                      <a:pt x="2499" y="9056"/>
                      <a:pt x="2545" y="9056"/>
                    </a:cubicBezTo>
                    <a:cubicBezTo>
                      <a:pt x="2891" y="9056"/>
                      <a:pt x="3187" y="8903"/>
                      <a:pt x="3335" y="8714"/>
                    </a:cubicBezTo>
                    <a:cubicBezTo>
                      <a:pt x="3668" y="8333"/>
                      <a:pt x="4263" y="8095"/>
                      <a:pt x="4883" y="8095"/>
                    </a:cubicBezTo>
                    <a:cubicBezTo>
                      <a:pt x="5478" y="8095"/>
                      <a:pt x="6145" y="8309"/>
                      <a:pt x="6454" y="8786"/>
                    </a:cubicBezTo>
                    <a:cubicBezTo>
                      <a:pt x="6621" y="9000"/>
                      <a:pt x="6907" y="9143"/>
                      <a:pt x="7288" y="9143"/>
                    </a:cubicBezTo>
                    <a:cubicBezTo>
                      <a:pt x="7621" y="9143"/>
                      <a:pt x="7978" y="9238"/>
                      <a:pt x="8240" y="9405"/>
                    </a:cubicBezTo>
                    <a:cubicBezTo>
                      <a:pt x="8479" y="9575"/>
                      <a:pt x="8741" y="9599"/>
                      <a:pt x="8941" y="9599"/>
                    </a:cubicBezTo>
                    <a:cubicBezTo>
                      <a:pt x="9021" y="9599"/>
                      <a:pt x="9091" y="9595"/>
                      <a:pt x="9145" y="9595"/>
                    </a:cubicBezTo>
                    <a:cubicBezTo>
                      <a:pt x="9788" y="9619"/>
                      <a:pt x="10336" y="9976"/>
                      <a:pt x="10360" y="10429"/>
                    </a:cubicBezTo>
                    <a:lnTo>
                      <a:pt x="5073" y="10429"/>
                    </a:lnTo>
                    <a:cubicBezTo>
                      <a:pt x="5097" y="10191"/>
                      <a:pt x="5216" y="9667"/>
                      <a:pt x="5621" y="9286"/>
                    </a:cubicBezTo>
                    <a:cubicBezTo>
                      <a:pt x="5692" y="9238"/>
                      <a:pt x="5692" y="9143"/>
                      <a:pt x="5621" y="9071"/>
                    </a:cubicBezTo>
                    <a:cubicBezTo>
                      <a:pt x="5597" y="9048"/>
                      <a:pt x="5561" y="9036"/>
                      <a:pt x="5526" y="9036"/>
                    </a:cubicBezTo>
                    <a:cubicBezTo>
                      <a:pt x="5490" y="9036"/>
                      <a:pt x="5454" y="9048"/>
                      <a:pt x="5430" y="9071"/>
                    </a:cubicBezTo>
                    <a:cubicBezTo>
                      <a:pt x="5145" y="9357"/>
                      <a:pt x="5002" y="9619"/>
                      <a:pt x="4906" y="9857"/>
                    </a:cubicBezTo>
                    <a:cubicBezTo>
                      <a:pt x="4835" y="9619"/>
                      <a:pt x="4644" y="9309"/>
                      <a:pt x="4406" y="9071"/>
                    </a:cubicBezTo>
                    <a:cubicBezTo>
                      <a:pt x="4383" y="9048"/>
                      <a:pt x="4347" y="9036"/>
                      <a:pt x="4308" y="9036"/>
                    </a:cubicBezTo>
                    <a:cubicBezTo>
                      <a:pt x="4269" y="9036"/>
                      <a:pt x="4228" y="9048"/>
                      <a:pt x="4192" y="9071"/>
                    </a:cubicBezTo>
                    <a:cubicBezTo>
                      <a:pt x="4144" y="9143"/>
                      <a:pt x="4144" y="9238"/>
                      <a:pt x="4192" y="9286"/>
                    </a:cubicBezTo>
                    <a:cubicBezTo>
                      <a:pt x="4621" y="9714"/>
                      <a:pt x="4740" y="10191"/>
                      <a:pt x="4764" y="10429"/>
                    </a:cubicBezTo>
                    <a:lnTo>
                      <a:pt x="2882" y="10429"/>
                    </a:lnTo>
                    <a:cubicBezTo>
                      <a:pt x="2811" y="10429"/>
                      <a:pt x="2739" y="10476"/>
                      <a:pt x="2739" y="10572"/>
                    </a:cubicBezTo>
                    <a:cubicBezTo>
                      <a:pt x="2739" y="10667"/>
                      <a:pt x="2811" y="10715"/>
                      <a:pt x="2882" y="10715"/>
                    </a:cubicBezTo>
                    <a:lnTo>
                      <a:pt x="10384" y="10715"/>
                    </a:lnTo>
                    <a:cubicBezTo>
                      <a:pt x="10574" y="10715"/>
                      <a:pt x="10717" y="10595"/>
                      <a:pt x="10717" y="10429"/>
                    </a:cubicBezTo>
                    <a:cubicBezTo>
                      <a:pt x="10455" y="10119"/>
                      <a:pt x="10241" y="9810"/>
                      <a:pt x="9931" y="9595"/>
                    </a:cubicBezTo>
                    <a:cubicBezTo>
                      <a:pt x="10003" y="9357"/>
                      <a:pt x="10122" y="9095"/>
                      <a:pt x="10408" y="8809"/>
                    </a:cubicBezTo>
                    <a:cubicBezTo>
                      <a:pt x="10455" y="8762"/>
                      <a:pt x="10455" y="8666"/>
                      <a:pt x="10408" y="8619"/>
                    </a:cubicBezTo>
                    <a:cubicBezTo>
                      <a:pt x="10372" y="8583"/>
                      <a:pt x="10330" y="8565"/>
                      <a:pt x="10291" y="8565"/>
                    </a:cubicBezTo>
                    <a:cubicBezTo>
                      <a:pt x="10253" y="8565"/>
                      <a:pt x="10217" y="8583"/>
                      <a:pt x="10193" y="8619"/>
                    </a:cubicBezTo>
                    <a:cubicBezTo>
                      <a:pt x="9955" y="8809"/>
                      <a:pt x="9812" y="9119"/>
                      <a:pt x="9693" y="9405"/>
                    </a:cubicBezTo>
                    <a:cubicBezTo>
                      <a:pt x="9574" y="9119"/>
                      <a:pt x="9384" y="8857"/>
                      <a:pt x="9169" y="8619"/>
                    </a:cubicBezTo>
                    <a:cubicBezTo>
                      <a:pt x="9145" y="8583"/>
                      <a:pt x="9110" y="8565"/>
                      <a:pt x="9071" y="8565"/>
                    </a:cubicBezTo>
                    <a:cubicBezTo>
                      <a:pt x="9032" y="8565"/>
                      <a:pt x="8991" y="8583"/>
                      <a:pt x="8955" y="8619"/>
                    </a:cubicBezTo>
                    <a:cubicBezTo>
                      <a:pt x="8907" y="8666"/>
                      <a:pt x="8907" y="8762"/>
                      <a:pt x="8955" y="8809"/>
                    </a:cubicBezTo>
                    <a:cubicBezTo>
                      <a:pt x="9122" y="8976"/>
                      <a:pt x="9241" y="9143"/>
                      <a:pt x="9312" y="9333"/>
                    </a:cubicBezTo>
                    <a:cubicBezTo>
                      <a:pt x="9190" y="9298"/>
                      <a:pt x="9043" y="9276"/>
                      <a:pt x="8888" y="9276"/>
                    </a:cubicBezTo>
                    <a:cubicBezTo>
                      <a:pt x="8832" y="9276"/>
                      <a:pt x="8774" y="9279"/>
                      <a:pt x="8717" y="9286"/>
                    </a:cubicBezTo>
                    <a:cubicBezTo>
                      <a:pt x="8550" y="9286"/>
                      <a:pt x="8336" y="9262"/>
                      <a:pt x="8217" y="9167"/>
                    </a:cubicBezTo>
                    <a:cubicBezTo>
                      <a:pt x="8169" y="9143"/>
                      <a:pt x="8098" y="9119"/>
                      <a:pt x="8050" y="9048"/>
                    </a:cubicBezTo>
                    <a:cubicBezTo>
                      <a:pt x="8098" y="8809"/>
                      <a:pt x="8240" y="8500"/>
                      <a:pt x="8550" y="8190"/>
                    </a:cubicBezTo>
                    <a:cubicBezTo>
                      <a:pt x="8598" y="8143"/>
                      <a:pt x="8598" y="8047"/>
                      <a:pt x="8550" y="7976"/>
                    </a:cubicBezTo>
                    <a:cubicBezTo>
                      <a:pt x="8514" y="7952"/>
                      <a:pt x="8479" y="7940"/>
                      <a:pt x="8443" y="7940"/>
                    </a:cubicBezTo>
                    <a:cubicBezTo>
                      <a:pt x="8407" y="7940"/>
                      <a:pt x="8371" y="7952"/>
                      <a:pt x="8336" y="7976"/>
                    </a:cubicBezTo>
                    <a:cubicBezTo>
                      <a:pt x="8074" y="8262"/>
                      <a:pt x="7931" y="8524"/>
                      <a:pt x="7836" y="8786"/>
                    </a:cubicBezTo>
                    <a:cubicBezTo>
                      <a:pt x="7740" y="8547"/>
                      <a:pt x="7574" y="8262"/>
                      <a:pt x="7336" y="7976"/>
                    </a:cubicBezTo>
                    <a:cubicBezTo>
                      <a:pt x="7300" y="7952"/>
                      <a:pt x="7258" y="7940"/>
                      <a:pt x="7219" y="7940"/>
                    </a:cubicBezTo>
                    <a:cubicBezTo>
                      <a:pt x="7181" y="7940"/>
                      <a:pt x="7145" y="7952"/>
                      <a:pt x="7121" y="7976"/>
                    </a:cubicBezTo>
                    <a:cubicBezTo>
                      <a:pt x="7050" y="8047"/>
                      <a:pt x="7050" y="8143"/>
                      <a:pt x="7121" y="8190"/>
                    </a:cubicBezTo>
                    <a:cubicBezTo>
                      <a:pt x="7336" y="8405"/>
                      <a:pt x="7478" y="8643"/>
                      <a:pt x="7574" y="8857"/>
                    </a:cubicBezTo>
                    <a:cubicBezTo>
                      <a:pt x="7407" y="8809"/>
                      <a:pt x="7264" y="8809"/>
                      <a:pt x="7145" y="8809"/>
                    </a:cubicBezTo>
                    <a:cubicBezTo>
                      <a:pt x="6907" y="8809"/>
                      <a:pt x="6669" y="8738"/>
                      <a:pt x="6573" y="8571"/>
                    </a:cubicBezTo>
                    <a:cubicBezTo>
                      <a:pt x="6311" y="8214"/>
                      <a:pt x="5835" y="7952"/>
                      <a:pt x="5335" y="7833"/>
                    </a:cubicBezTo>
                    <a:lnTo>
                      <a:pt x="5788" y="6118"/>
                    </a:lnTo>
                    <a:lnTo>
                      <a:pt x="8074" y="6714"/>
                    </a:lnTo>
                    <a:cubicBezTo>
                      <a:pt x="8184" y="6742"/>
                      <a:pt x="8296" y="6756"/>
                      <a:pt x="8406" y="6756"/>
                    </a:cubicBezTo>
                    <a:cubicBezTo>
                      <a:pt x="9034" y="6756"/>
                      <a:pt x="9626" y="6317"/>
                      <a:pt x="9788" y="5690"/>
                    </a:cubicBezTo>
                    <a:lnTo>
                      <a:pt x="10360" y="3546"/>
                    </a:lnTo>
                    <a:cubicBezTo>
                      <a:pt x="10574" y="2808"/>
                      <a:pt x="10122" y="2022"/>
                      <a:pt x="9360" y="1832"/>
                    </a:cubicBezTo>
                    <a:lnTo>
                      <a:pt x="8574" y="1617"/>
                    </a:lnTo>
                    <a:cubicBezTo>
                      <a:pt x="8558" y="1613"/>
                      <a:pt x="8542" y="1611"/>
                      <a:pt x="8527" y="1611"/>
                    </a:cubicBezTo>
                    <a:cubicBezTo>
                      <a:pt x="8456" y="1611"/>
                      <a:pt x="8407" y="1658"/>
                      <a:pt x="8407" y="1736"/>
                    </a:cubicBezTo>
                    <a:cubicBezTo>
                      <a:pt x="8360" y="1832"/>
                      <a:pt x="8431" y="1903"/>
                      <a:pt x="8526" y="1903"/>
                    </a:cubicBezTo>
                    <a:lnTo>
                      <a:pt x="9288" y="2118"/>
                    </a:lnTo>
                    <a:cubicBezTo>
                      <a:pt x="9884" y="2260"/>
                      <a:pt x="10217" y="2856"/>
                      <a:pt x="10074" y="3451"/>
                    </a:cubicBezTo>
                    <a:lnTo>
                      <a:pt x="9503" y="5594"/>
                    </a:lnTo>
                    <a:cubicBezTo>
                      <a:pt x="9382" y="6097"/>
                      <a:pt x="8939" y="6413"/>
                      <a:pt x="8445" y="6413"/>
                    </a:cubicBezTo>
                    <a:cubicBezTo>
                      <a:pt x="8354" y="6413"/>
                      <a:pt x="8262" y="6403"/>
                      <a:pt x="8169" y="6380"/>
                    </a:cubicBezTo>
                    <a:lnTo>
                      <a:pt x="1644" y="4689"/>
                    </a:lnTo>
                    <a:cubicBezTo>
                      <a:pt x="1048" y="4523"/>
                      <a:pt x="715" y="3927"/>
                      <a:pt x="858" y="3332"/>
                    </a:cubicBezTo>
                    <a:lnTo>
                      <a:pt x="1430" y="1189"/>
                    </a:lnTo>
                    <a:cubicBezTo>
                      <a:pt x="1549" y="690"/>
                      <a:pt x="1986" y="392"/>
                      <a:pt x="2474" y="392"/>
                    </a:cubicBezTo>
                    <a:cubicBezTo>
                      <a:pt x="2569" y="392"/>
                      <a:pt x="2666" y="403"/>
                      <a:pt x="2763" y="427"/>
                    </a:cubicBezTo>
                    <a:cubicBezTo>
                      <a:pt x="3073" y="522"/>
                      <a:pt x="6407" y="1379"/>
                      <a:pt x="7883" y="1760"/>
                    </a:cubicBezTo>
                    <a:cubicBezTo>
                      <a:pt x="7900" y="1764"/>
                      <a:pt x="7916" y="1766"/>
                      <a:pt x="7932" y="1766"/>
                    </a:cubicBezTo>
                    <a:cubicBezTo>
                      <a:pt x="8008" y="1766"/>
                      <a:pt x="8074" y="1720"/>
                      <a:pt x="8074" y="1641"/>
                    </a:cubicBezTo>
                    <a:cubicBezTo>
                      <a:pt x="8098" y="1546"/>
                      <a:pt x="8050" y="1475"/>
                      <a:pt x="7955" y="1475"/>
                    </a:cubicBezTo>
                    <a:lnTo>
                      <a:pt x="7050" y="1236"/>
                    </a:lnTo>
                    <a:cubicBezTo>
                      <a:pt x="7121" y="689"/>
                      <a:pt x="6764" y="189"/>
                      <a:pt x="6264" y="46"/>
                    </a:cubicBezTo>
                    <a:cubicBezTo>
                      <a:pt x="6162" y="15"/>
                      <a:pt x="6061" y="0"/>
                      <a:pt x="5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80" name="Imagem 179" descr="transferi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547" y="4443958"/>
            <a:ext cx="951453" cy="6995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te Climate Change Stickers for Marketing Newsletter by Slidesgo">
  <a:themeElements>
    <a:clrScheme name="Simple Light">
      <a:dk1>
        <a:srgbClr val="08242C"/>
      </a:dk1>
      <a:lt1>
        <a:srgbClr val="CFF3F4"/>
      </a:lt1>
      <a:dk2>
        <a:srgbClr val="04663A"/>
      </a:dk2>
      <a:lt2>
        <a:srgbClr val="B1EAEB"/>
      </a:lt2>
      <a:accent1>
        <a:srgbClr val="009D77"/>
      </a:accent1>
      <a:accent2>
        <a:srgbClr val="4EBD9F"/>
      </a:accent2>
      <a:accent3>
        <a:srgbClr val="FA894D"/>
      </a:accent3>
      <a:accent4>
        <a:srgbClr val="FEAA7E"/>
      </a:accent4>
      <a:accent5>
        <a:srgbClr val="FCE760"/>
      </a:accent5>
      <a:accent6>
        <a:srgbClr val="FFFFFF"/>
      </a:accent6>
      <a:hlink>
        <a:srgbClr val="0466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211</Words>
  <Application>Microsoft Office PowerPoint</Application>
  <PresentationFormat>Apresentação no Ecrã (16:9)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2" baseType="lpstr">
      <vt:lpstr>Arial</vt:lpstr>
      <vt:lpstr>Jua</vt:lpstr>
      <vt:lpstr>Questrial</vt:lpstr>
      <vt:lpstr>Wingdings</vt:lpstr>
      <vt:lpstr>Bebas Neue</vt:lpstr>
      <vt:lpstr>Cute Climate Change Stickers for Marketing Newsletter by Slidesgo</vt:lpstr>
      <vt:lpstr> </vt:lpstr>
      <vt:lpstr>Estado do clima </vt:lpstr>
      <vt:lpstr>Efeito de Estufa</vt:lpstr>
      <vt:lpstr>Efeito de Estufa</vt:lpstr>
      <vt:lpstr>Quais são os principais gases de efeito estufa? </vt:lpstr>
      <vt:lpstr>Gases efeito de estufa</vt:lpstr>
      <vt:lpstr>Aquecimento Global</vt:lpstr>
      <vt:lpstr>Quais são as consequências do Aquecimento Global? </vt:lpstr>
      <vt:lpstr>Imagens</vt:lpstr>
      <vt:lpstr>Impactos Climáticos </vt:lpstr>
      <vt:lpstr>Impacto Climatico</vt:lpstr>
      <vt:lpstr>Temperaturas</vt:lpstr>
      <vt:lpstr>Oceano subindo</vt:lpstr>
      <vt:lpstr>Perda de espécies</vt:lpstr>
      <vt:lpstr>Mais riscos para a saúde </vt:lpstr>
      <vt:lpstr>Imagens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Climate Change Stickers for Marketing Newsletter</dc:title>
  <dc:creator>Ana</dc:creator>
  <cp:lastModifiedBy>A</cp:lastModifiedBy>
  <cp:revision>49</cp:revision>
  <dcterms:modified xsi:type="dcterms:W3CDTF">2022-11-14T16:53:15Z</dcterms:modified>
</cp:coreProperties>
</file>