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56" r:id="rId5"/>
    <p:sldId id="422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70" r:id="rId17"/>
    <p:sldId id="423" r:id="rId18"/>
    <p:sldId id="425" r:id="rId19"/>
    <p:sldId id="426" r:id="rId20"/>
    <p:sldId id="471" r:id="rId21"/>
    <p:sldId id="427" r:id="rId22"/>
    <p:sldId id="428" r:id="rId23"/>
    <p:sldId id="472" r:id="rId24"/>
    <p:sldId id="429" r:id="rId25"/>
    <p:sldId id="446" r:id="rId26"/>
    <p:sldId id="447" r:id="rId27"/>
    <p:sldId id="448" r:id="rId28"/>
    <p:sldId id="473" r:id="rId29"/>
    <p:sldId id="450" r:id="rId30"/>
    <p:sldId id="480" r:id="rId31"/>
    <p:sldId id="479" r:id="rId32"/>
    <p:sldId id="451" r:id="rId33"/>
    <p:sldId id="475" r:id="rId34"/>
    <p:sldId id="477" r:id="rId35"/>
    <p:sldId id="478" r:id="rId36"/>
    <p:sldId id="481" r:id="rId37"/>
    <p:sldId id="482" r:id="rId38"/>
    <p:sldId id="483" r:id="rId39"/>
    <p:sldId id="484" r:id="rId40"/>
    <p:sldId id="455" r:id="rId41"/>
    <p:sldId id="456" r:id="rId42"/>
    <p:sldId id="458" r:id="rId43"/>
    <p:sldId id="459" r:id="rId44"/>
    <p:sldId id="467" r:id="rId45"/>
    <p:sldId id="465" r:id="rId46"/>
    <p:sldId id="466" r:id="rId47"/>
    <p:sldId id="485" r:id="rId48"/>
    <p:sldId id="468" r:id="rId49"/>
    <p:sldId id="440" r:id="rId50"/>
    <p:sldId id="486" r:id="rId51"/>
    <p:sldId id="441" r:id="rId52"/>
    <p:sldId id="442" r:id="rId53"/>
    <p:sldId id="443" r:id="rId54"/>
    <p:sldId id="444" r:id="rId55"/>
    <p:sldId id="445" r:id="rId56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7" autoAdjust="0"/>
  </p:normalViewPr>
  <p:slideViewPr>
    <p:cSldViewPr snapToGrid="0" showGuides="1">
      <p:cViewPr varScale="1">
        <p:scale>
          <a:sx n="111" d="100"/>
          <a:sy n="111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28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7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image" Target="../media/image76.sv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20.svg"/><Relationship Id="rId11" Type="http://schemas.openxmlformats.org/officeDocument/2006/relationships/image" Target="../media/image75.png"/><Relationship Id="rId5" Type="http://schemas.openxmlformats.org/officeDocument/2006/relationships/image" Target="../media/image19.png"/><Relationship Id="rId10" Type="http://schemas.openxmlformats.org/officeDocument/2006/relationships/image" Target="../media/image67.svg"/><Relationship Id="rId4" Type="http://schemas.openxmlformats.org/officeDocument/2006/relationships/image" Target="../media/image72.svg"/><Relationship Id="rId9" Type="http://schemas.openxmlformats.org/officeDocument/2006/relationships/image" Target="../media/image66.png"/><Relationship Id="rId14" Type="http://schemas.openxmlformats.org/officeDocument/2006/relationships/image" Target="../media/image78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sv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Relationship Id="rId14" Type="http://schemas.openxmlformats.org/officeDocument/2006/relationships/image" Target="../media/image92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7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image" Target="../media/image76.sv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20.svg"/><Relationship Id="rId11" Type="http://schemas.openxmlformats.org/officeDocument/2006/relationships/image" Target="../media/image75.png"/><Relationship Id="rId5" Type="http://schemas.openxmlformats.org/officeDocument/2006/relationships/image" Target="../media/image19.png"/><Relationship Id="rId10" Type="http://schemas.openxmlformats.org/officeDocument/2006/relationships/image" Target="../media/image67.svg"/><Relationship Id="rId4" Type="http://schemas.openxmlformats.org/officeDocument/2006/relationships/image" Target="../media/image72.svg"/><Relationship Id="rId9" Type="http://schemas.openxmlformats.org/officeDocument/2006/relationships/image" Target="../media/image66.png"/><Relationship Id="rId14" Type="http://schemas.openxmlformats.org/officeDocument/2006/relationships/image" Target="../media/image78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svg"/><Relationship Id="rId2" Type="http://schemas.openxmlformats.org/officeDocument/2006/relationships/image" Target="../media/image80.svg"/><Relationship Id="rId1" Type="http://schemas.openxmlformats.org/officeDocument/2006/relationships/image" Target="../media/image79.png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image" Target="../media/image82.svg"/><Relationship Id="rId9" Type="http://schemas.openxmlformats.org/officeDocument/2006/relationships/image" Target="../media/image87.png"/><Relationship Id="rId14" Type="http://schemas.openxmlformats.org/officeDocument/2006/relationships/image" Target="../media/image92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92C02-1CF9-4093-8F05-6E2DE2297D68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9A47A83-1285-4C02-A4AD-A425F8DAF486}">
      <dgm:prSet custT="1"/>
      <dgm:spPr/>
      <dgm:t>
        <a:bodyPr/>
        <a:lstStyle/>
        <a:p>
          <a:r>
            <a:rPr lang="pt-PT" sz="1500" dirty="0"/>
            <a:t>Definir e clarificar os objetivos; escrevê-los e estabelecer prioridades;</a:t>
          </a:r>
          <a:endParaRPr lang="en-US" sz="1500" dirty="0"/>
        </a:p>
      </dgm:t>
    </dgm:pt>
    <dgm:pt modelId="{83F4A9DB-9E10-4A8A-B6DD-153A79B88E79}" type="parTrans" cxnId="{DADC2BEA-176D-42F3-814B-863222E80D99}">
      <dgm:prSet/>
      <dgm:spPr/>
      <dgm:t>
        <a:bodyPr/>
        <a:lstStyle/>
        <a:p>
          <a:endParaRPr lang="en-US"/>
        </a:p>
      </dgm:t>
    </dgm:pt>
    <dgm:pt modelId="{1D22B09A-304E-4B62-833D-AC8E2BBE38EB}" type="sibTrans" cxnId="{DADC2BEA-176D-42F3-814B-863222E80D99}">
      <dgm:prSet/>
      <dgm:spPr/>
      <dgm:t>
        <a:bodyPr/>
        <a:lstStyle/>
        <a:p>
          <a:endParaRPr lang="en-US"/>
        </a:p>
      </dgm:t>
    </dgm:pt>
    <dgm:pt modelId="{1B81E77D-D3F3-4B1D-A630-4BB25AEA76DC}">
      <dgm:prSet custT="1"/>
      <dgm:spPr/>
      <dgm:t>
        <a:bodyPr/>
        <a:lstStyle/>
        <a:p>
          <a:r>
            <a:rPr lang="pt-PT" sz="1500" dirty="0"/>
            <a:t>Centrar-se nos objetivos e não nas atividades;</a:t>
          </a:r>
          <a:endParaRPr lang="en-US" sz="1500" dirty="0"/>
        </a:p>
      </dgm:t>
    </dgm:pt>
    <dgm:pt modelId="{9D82263A-D9D4-4890-A28C-DB0192BA7722}" type="parTrans" cxnId="{54812251-AEC4-4F94-953A-81F7E808EA0C}">
      <dgm:prSet/>
      <dgm:spPr/>
      <dgm:t>
        <a:bodyPr/>
        <a:lstStyle/>
        <a:p>
          <a:endParaRPr lang="en-US"/>
        </a:p>
      </dgm:t>
    </dgm:pt>
    <dgm:pt modelId="{B563EDE5-438E-4368-8074-5F1CF167CB4F}" type="sibTrans" cxnId="{54812251-AEC4-4F94-953A-81F7E808EA0C}">
      <dgm:prSet/>
      <dgm:spPr/>
      <dgm:t>
        <a:bodyPr/>
        <a:lstStyle/>
        <a:p>
          <a:endParaRPr lang="en-US"/>
        </a:p>
      </dgm:t>
    </dgm:pt>
    <dgm:pt modelId="{025A3928-28FD-4E9F-A68B-7E1928088460}">
      <dgm:prSet custT="1"/>
      <dgm:spPr/>
      <dgm:t>
        <a:bodyPr/>
        <a:lstStyle/>
        <a:p>
          <a:r>
            <a:rPr lang="pt-PT" sz="1500" dirty="0"/>
            <a:t>Estabelecer, pelo menos, um objetivo por dia e atingi-lo;</a:t>
          </a:r>
          <a:endParaRPr lang="en-US" sz="1500" dirty="0"/>
        </a:p>
      </dgm:t>
    </dgm:pt>
    <dgm:pt modelId="{BD6B71BA-FBF8-4C9F-932B-E3DCF4BC50EF}" type="parTrans" cxnId="{55AEEE2B-C90F-4453-9CE3-7522DE9503DC}">
      <dgm:prSet/>
      <dgm:spPr/>
      <dgm:t>
        <a:bodyPr/>
        <a:lstStyle/>
        <a:p>
          <a:endParaRPr lang="en-US"/>
        </a:p>
      </dgm:t>
    </dgm:pt>
    <dgm:pt modelId="{A6E87A1B-4D6F-4813-8F8C-23E700BB7D45}" type="sibTrans" cxnId="{55AEEE2B-C90F-4453-9CE3-7522DE9503DC}">
      <dgm:prSet/>
      <dgm:spPr/>
      <dgm:t>
        <a:bodyPr/>
        <a:lstStyle/>
        <a:p>
          <a:endParaRPr lang="en-US"/>
        </a:p>
      </dgm:t>
    </dgm:pt>
    <dgm:pt modelId="{36E8D741-C460-4649-98DF-1AC1234A0CF5}">
      <dgm:prSet custT="1"/>
      <dgm:spPr/>
      <dgm:t>
        <a:bodyPr/>
        <a:lstStyle/>
        <a:p>
          <a:r>
            <a:rPr lang="pt-PT" sz="1500" dirty="0"/>
            <a:t>Registar regularmente o tempo;</a:t>
          </a:r>
          <a:endParaRPr lang="en-US" sz="1500" dirty="0"/>
        </a:p>
      </dgm:t>
    </dgm:pt>
    <dgm:pt modelId="{CC1D1F10-1BDA-4CF7-8AFC-D45071209578}" type="parTrans" cxnId="{2A8C680D-C87B-4A4A-A153-EE73B57B6D61}">
      <dgm:prSet/>
      <dgm:spPr/>
      <dgm:t>
        <a:bodyPr/>
        <a:lstStyle/>
        <a:p>
          <a:endParaRPr lang="en-US"/>
        </a:p>
      </dgm:t>
    </dgm:pt>
    <dgm:pt modelId="{53474963-5549-418F-A931-0044BFBFE484}" type="sibTrans" cxnId="{2A8C680D-C87B-4A4A-A153-EE73B57B6D61}">
      <dgm:prSet/>
      <dgm:spPr/>
      <dgm:t>
        <a:bodyPr/>
        <a:lstStyle/>
        <a:p>
          <a:endParaRPr lang="en-US"/>
        </a:p>
      </dgm:t>
    </dgm:pt>
    <dgm:pt modelId="{5F4F5E34-A733-4FD4-91E0-9204F53C6A50}">
      <dgm:prSet custT="1"/>
      <dgm:spPr/>
      <dgm:t>
        <a:bodyPr/>
        <a:lstStyle/>
        <a:p>
          <a:r>
            <a:rPr lang="pt-PT" sz="1500" dirty="0"/>
            <a:t>Eliminar, pelo menos, um “desperdiçador de tempo” por semana;</a:t>
          </a:r>
          <a:endParaRPr lang="en-US" sz="1500" dirty="0"/>
        </a:p>
      </dgm:t>
    </dgm:pt>
    <dgm:pt modelId="{9CB5D216-673D-4678-BD90-9E5D2011D265}" type="parTrans" cxnId="{5CAD1CA6-1D87-4914-890B-431B8FA8101B}">
      <dgm:prSet/>
      <dgm:spPr/>
      <dgm:t>
        <a:bodyPr/>
        <a:lstStyle/>
        <a:p>
          <a:endParaRPr lang="en-US"/>
        </a:p>
      </dgm:t>
    </dgm:pt>
    <dgm:pt modelId="{FE688FE6-568D-4103-A637-DCD7BAB57565}" type="sibTrans" cxnId="{5CAD1CA6-1D87-4914-890B-431B8FA8101B}">
      <dgm:prSet/>
      <dgm:spPr/>
      <dgm:t>
        <a:bodyPr/>
        <a:lstStyle/>
        <a:p>
          <a:endParaRPr lang="en-US"/>
        </a:p>
      </dgm:t>
    </dgm:pt>
    <dgm:pt modelId="{259A61FD-A4A6-46EC-9D7D-D4AE2E8CC26E}">
      <dgm:prSet custT="1"/>
      <dgm:spPr/>
      <dgm:t>
        <a:bodyPr/>
        <a:lstStyle/>
        <a:p>
          <a:r>
            <a:rPr lang="pt-PT" sz="1500" dirty="0"/>
            <a:t>Planificar o tempo; elaborar planos de curto, médio e longo prazo;</a:t>
          </a:r>
        </a:p>
        <a:p>
          <a:r>
            <a:rPr lang="pt-PT" sz="1200" dirty="0"/>
            <a:t> </a:t>
          </a:r>
          <a:endParaRPr lang="en-US" sz="1200" dirty="0"/>
        </a:p>
      </dgm:t>
    </dgm:pt>
    <dgm:pt modelId="{8309F85E-E44D-424E-B228-64325A075684}" type="parTrans" cxnId="{DE840D18-F73C-4D8B-BAB1-2DD690D409C4}">
      <dgm:prSet/>
      <dgm:spPr/>
      <dgm:t>
        <a:bodyPr/>
        <a:lstStyle/>
        <a:p>
          <a:endParaRPr lang="en-US"/>
        </a:p>
      </dgm:t>
    </dgm:pt>
    <dgm:pt modelId="{34AFDAAB-DF05-4CE8-BCB9-C64747322D15}" type="sibTrans" cxnId="{DE840D18-F73C-4D8B-BAB1-2DD690D409C4}">
      <dgm:prSet/>
      <dgm:spPr/>
      <dgm:t>
        <a:bodyPr/>
        <a:lstStyle/>
        <a:p>
          <a:endParaRPr lang="en-US"/>
        </a:p>
      </dgm:t>
    </dgm:pt>
    <dgm:pt modelId="{F794095A-A408-4F21-AF02-FC001140419F}">
      <dgm:prSet/>
      <dgm:spPr/>
      <dgm:t>
        <a:bodyPr/>
        <a:lstStyle/>
        <a:p>
          <a:r>
            <a:rPr lang="pt-PT" dirty="0"/>
            <a:t>Listar as tarefas diárias, incluindo objetivos, prioridades e tempos estimados;</a:t>
          </a:r>
          <a:endParaRPr lang="en-US" dirty="0"/>
        </a:p>
      </dgm:t>
    </dgm:pt>
    <dgm:pt modelId="{72B24108-CB28-4D79-A2A0-88CBE43E155E}" type="parTrans" cxnId="{E68FF311-49BC-44B9-8E29-A70F2AB1BF3E}">
      <dgm:prSet/>
      <dgm:spPr/>
      <dgm:t>
        <a:bodyPr/>
        <a:lstStyle/>
        <a:p>
          <a:endParaRPr lang="en-US"/>
        </a:p>
      </dgm:t>
    </dgm:pt>
    <dgm:pt modelId="{105BFAF7-CA20-42F1-B83B-B821483CB877}" type="sibTrans" cxnId="{E68FF311-49BC-44B9-8E29-A70F2AB1BF3E}">
      <dgm:prSet/>
      <dgm:spPr/>
      <dgm:t>
        <a:bodyPr/>
        <a:lstStyle/>
        <a:p>
          <a:endParaRPr lang="en-US"/>
        </a:p>
      </dgm:t>
    </dgm:pt>
    <dgm:pt modelId="{B2FD4729-107D-4C0F-A741-641EBBA6DD15}">
      <dgm:prSet custT="1"/>
      <dgm:spPr/>
      <dgm:t>
        <a:bodyPr/>
        <a:lstStyle/>
        <a:p>
          <a:r>
            <a:rPr lang="pt-PT" sz="1500" dirty="0"/>
            <a:t>Determinar limites de tempo por tarefa;</a:t>
          </a:r>
          <a:endParaRPr lang="en-US" sz="1500" dirty="0"/>
        </a:p>
      </dgm:t>
    </dgm:pt>
    <dgm:pt modelId="{2B800B27-15AC-49F1-9FEC-C14BF7538C25}" type="parTrans" cxnId="{2DA2FD4F-1107-4D9F-9646-BD7CC42AEAA9}">
      <dgm:prSet/>
      <dgm:spPr/>
      <dgm:t>
        <a:bodyPr/>
        <a:lstStyle/>
        <a:p>
          <a:endParaRPr lang="en-US"/>
        </a:p>
      </dgm:t>
    </dgm:pt>
    <dgm:pt modelId="{9CA74C46-4694-498E-BA81-475045D4BDB3}" type="sibTrans" cxnId="{2DA2FD4F-1107-4D9F-9646-BD7CC42AEAA9}">
      <dgm:prSet/>
      <dgm:spPr/>
      <dgm:t>
        <a:bodyPr/>
        <a:lstStyle/>
        <a:p>
          <a:endParaRPr lang="en-US"/>
        </a:p>
      </dgm:t>
    </dgm:pt>
    <dgm:pt modelId="{0AE8A7FD-C1FD-458A-BCBF-BDA2F3FC6F20}">
      <dgm:prSet/>
      <dgm:spPr/>
      <dgm:t>
        <a:bodyPr/>
        <a:lstStyle/>
        <a:p>
          <a:r>
            <a:rPr lang="pt-PT" dirty="0"/>
            <a:t>• Eliminar as “crises repetitivas”; agir em vez de reagir;</a:t>
          </a:r>
          <a:endParaRPr lang="en-US" dirty="0"/>
        </a:p>
      </dgm:t>
    </dgm:pt>
    <dgm:pt modelId="{3B6E7F12-5103-4E6C-B2D9-9DB6646A7B94}" type="parTrans" cxnId="{CCF37AC0-6E1D-4EBB-9544-F4D690A435A0}">
      <dgm:prSet/>
      <dgm:spPr/>
      <dgm:t>
        <a:bodyPr/>
        <a:lstStyle/>
        <a:p>
          <a:endParaRPr lang="en-US"/>
        </a:p>
      </dgm:t>
    </dgm:pt>
    <dgm:pt modelId="{5875393B-253B-4BB0-99BB-7A1659B7C281}" type="sibTrans" cxnId="{CCF37AC0-6E1D-4EBB-9544-F4D690A435A0}">
      <dgm:prSet/>
      <dgm:spPr/>
      <dgm:t>
        <a:bodyPr/>
        <a:lstStyle/>
        <a:p>
          <a:endParaRPr lang="en-US"/>
        </a:p>
      </dgm:t>
    </dgm:pt>
    <dgm:pt modelId="{F1C6600B-9F64-43C2-86FF-518DEA66EFB9}">
      <dgm:prSet/>
      <dgm:spPr/>
      <dgm:t>
        <a:bodyPr/>
        <a:lstStyle/>
        <a:p>
          <a:r>
            <a:rPr lang="pt-PT" dirty="0"/>
            <a:t>Não deixar tarefas inacabadas.</a:t>
          </a:r>
          <a:endParaRPr lang="en-US" dirty="0"/>
        </a:p>
      </dgm:t>
    </dgm:pt>
    <dgm:pt modelId="{909E443B-9F53-4F9A-989D-A25339B6BB46}" type="parTrans" cxnId="{2ECB3685-0105-4DEC-B6E1-9CBA61B686AF}">
      <dgm:prSet/>
      <dgm:spPr/>
      <dgm:t>
        <a:bodyPr/>
        <a:lstStyle/>
        <a:p>
          <a:endParaRPr lang="en-US"/>
        </a:p>
      </dgm:t>
    </dgm:pt>
    <dgm:pt modelId="{4BB4FCFF-8040-4E87-A450-2E3A47E8B715}" type="sibTrans" cxnId="{2ECB3685-0105-4DEC-B6E1-9CBA61B686AF}">
      <dgm:prSet/>
      <dgm:spPr/>
      <dgm:t>
        <a:bodyPr/>
        <a:lstStyle/>
        <a:p>
          <a:endParaRPr lang="en-US"/>
        </a:p>
      </dgm:t>
    </dgm:pt>
    <dgm:pt modelId="{A4EF944A-4FC5-4252-91B2-A62B8FC4BB84}" type="pres">
      <dgm:prSet presAssocID="{74C92C02-1CF9-4093-8F05-6E2DE2297D68}" presName="diagram" presStyleCnt="0">
        <dgm:presLayoutVars>
          <dgm:dir/>
          <dgm:resizeHandles val="exact"/>
        </dgm:presLayoutVars>
      </dgm:prSet>
      <dgm:spPr/>
    </dgm:pt>
    <dgm:pt modelId="{CBB227AF-5EE9-412F-870A-D15D71EAEA52}" type="pres">
      <dgm:prSet presAssocID="{B9A47A83-1285-4C02-A4AD-A425F8DAF486}" presName="node" presStyleLbl="node1" presStyleIdx="0" presStyleCnt="10">
        <dgm:presLayoutVars>
          <dgm:bulletEnabled val="1"/>
        </dgm:presLayoutVars>
      </dgm:prSet>
      <dgm:spPr/>
    </dgm:pt>
    <dgm:pt modelId="{EF718B24-70C7-487C-9493-E5E676F249E1}" type="pres">
      <dgm:prSet presAssocID="{1D22B09A-304E-4B62-833D-AC8E2BBE38EB}" presName="sibTrans" presStyleCnt="0"/>
      <dgm:spPr/>
    </dgm:pt>
    <dgm:pt modelId="{DD978634-F0C1-439A-AC22-41F89CDD642D}" type="pres">
      <dgm:prSet presAssocID="{1B81E77D-D3F3-4B1D-A630-4BB25AEA76DC}" presName="node" presStyleLbl="node1" presStyleIdx="1" presStyleCnt="10">
        <dgm:presLayoutVars>
          <dgm:bulletEnabled val="1"/>
        </dgm:presLayoutVars>
      </dgm:prSet>
      <dgm:spPr/>
    </dgm:pt>
    <dgm:pt modelId="{426669EC-0EEB-4AC2-A448-257B42AE89FF}" type="pres">
      <dgm:prSet presAssocID="{B563EDE5-438E-4368-8074-5F1CF167CB4F}" presName="sibTrans" presStyleCnt="0"/>
      <dgm:spPr/>
    </dgm:pt>
    <dgm:pt modelId="{EB9F69BE-267C-418A-B007-7F7C80392A2A}" type="pres">
      <dgm:prSet presAssocID="{025A3928-28FD-4E9F-A68B-7E1928088460}" presName="node" presStyleLbl="node1" presStyleIdx="2" presStyleCnt="10">
        <dgm:presLayoutVars>
          <dgm:bulletEnabled val="1"/>
        </dgm:presLayoutVars>
      </dgm:prSet>
      <dgm:spPr/>
    </dgm:pt>
    <dgm:pt modelId="{AC937485-F0DA-47C8-A3C4-8680937C57D3}" type="pres">
      <dgm:prSet presAssocID="{A6E87A1B-4D6F-4813-8F8C-23E700BB7D45}" presName="sibTrans" presStyleCnt="0"/>
      <dgm:spPr/>
    </dgm:pt>
    <dgm:pt modelId="{F15DD727-E761-41C6-9D15-40B79E6A155F}" type="pres">
      <dgm:prSet presAssocID="{36E8D741-C460-4649-98DF-1AC1234A0CF5}" presName="node" presStyleLbl="node1" presStyleIdx="3" presStyleCnt="10">
        <dgm:presLayoutVars>
          <dgm:bulletEnabled val="1"/>
        </dgm:presLayoutVars>
      </dgm:prSet>
      <dgm:spPr/>
    </dgm:pt>
    <dgm:pt modelId="{AEBE907F-1D28-4BBF-9955-EFCD36504F47}" type="pres">
      <dgm:prSet presAssocID="{53474963-5549-418F-A931-0044BFBFE484}" presName="sibTrans" presStyleCnt="0"/>
      <dgm:spPr/>
    </dgm:pt>
    <dgm:pt modelId="{80A82084-9806-48FC-A1AD-668110BE0BAE}" type="pres">
      <dgm:prSet presAssocID="{5F4F5E34-A733-4FD4-91E0-9204F53C6A50}" presName="node" presStyleLbl="node1" presStyleIdx="4" presStyleCnt="10">
        <dgm:presLayoutVars>
          <dgm:bulletEnabled val="1"/>
        </dgm:presLayoutVars>
      </dgm:prSet>
      <dgm:spPr/>
    </dgm:pt>
    <dgm:pt modelId="{DF0A4490-8A7A-4006-9805-F161438392A1}" type="pres">
      <dgm:prSet presAssocID="{FE688FE6-568D-4103-A637-DCD7BAB57565}" presName="sibTrans" presStyleCnt="0"/>
      <dgm:spPr/>
    </dgm:pt>
    <dgm:pt modelId="{3C6DC6E1-0D65-40D7-832E-7C2F8A8085E7}" type="pres">
      <dgm:prSet presAssocID="{259A61FD-A4A6-46EC-9D7D-D4AE2E8CC26E}" presName="node" presStyleLbl="node1" presStyleIdx="5" presStyleCnt="10">
        <dgm:presLayoutVars>
          <dgm:bulletEnabled val="1"/>
        </dgm:presLayoutVars>
      </dgm:prSet>
      <dgm:spPr/>
    </dgm:pt>
    <dgm:pt modelId="{ACB2D950-5EAF-4C2A-9E3E-7756B8ADE051}" type="pres">
      <dgm:prSet presAssocID="{34AFDAAB-DF05-4CE8-BCB9-C64747322D15}" presName="sibTrans" presStyleCnt="0"/>
      <dgm:spPr/>
    </dgm:pt>
    <dgm:pt modelId="{AC3BFBA1-0A75-4B77-845A-AA13BF934D55}" type="pres">
      <dgm:prSet presAssocID="{F794095A-A408-4F21-AF02-FC001140419F}" presName="node" presStyleLbl="node1" presStyleIdx="6" presStyleCnt="10">
        <dgm:presLayoutVars>
          <dgm:bulletEnabled val="1"/>
        </dgm:presLayoutVars>
      </dgm:prSet>
      <dgm:spPr/>
    </dgm:pt>
    <dgm:pt modelId="{EE5B19CC-E044-44EA-8716-35EFBB6F86EB}" type="pres">
      <dgm:prSet presAssocID="{105BFAF7-CA20-42F1-B83B-B821483CB877}" presName="sibTrans" presStyleCnt="0"/>
      <dgm:spPr/>
    </dgm:pt>
    <dgm:pt modelId="{765A6751-C85A-4A46-998E-DE337F134D60}" type="pres">
      <dgm:prSet presAssocID="{B2FD4729-107D-4C0F-A741-641EBBA6DD15}" presName="node" presStyleLbl="node1" presStyleIdx="7" presStyleCnt="10">
        <dgm:presLayoutVars>
          <dgm:bulletEnabled val="1"/>
        </dgm:presLayoutVars>
      </dgm:prSet>
      <dgm:spPr/>
    </dgm:pt>
    <dgm:pt modelId="{0756BE48-447F-43F5-9E71-E0693083B10A}" type="pres">
      <dgm:prSet presAssocID="{9CA74C46-4694-498E-BA81-475045D4BDB3}" presName="sibTrans" presStyleCnt="0"/>
      <dgm:spPr/>
    </dgm:pt>
    <dgm:pt modelId="{B41410C2-45FD-4A3C-A93E-0A1500936ADA}" type="pres">
      <dgm:prSet presAssocID="{0AE8A7FD-C1FD-458A-BCBF-BDA2F3FC6F20}" presName="node" presStyleLbl="node1" presStyleIdx="8" presStyleCnt="10">
        <dgm:presLayoutVars>
          <dgm:bulletEnabled val="1"/>
        </dgm:presLayoutVars>
      </dgm:prSet>
      <dgm:spPr/>
    </dgm:pt>
    <dgm:pt modelId="{C12C9268-FBD7-4A6C-A3D1-293E144E6A36}" type="pres">
      <dgm:prSet presAssocID="{5875393B-253B-4BB0-99BB-7A1659B7C281}" presName="sibTrans" presStyleCnt="0"/>
      <dgm:spPr/>
    </dgm:pt>
    <dgm:pt modelId="{E1058A32-04F4-4A3F-9724-36178F100A8A}" type="pres">
      <dgm:prSet presAssocID="{F1C6600B-9F64-43C2-86FF-518DEA66EFB9}" presName="node" presStyleLbl="node1" presStyleIdx="9" presStyleCnt="10">
        <dgm:presLayoutVars>
          <dgm:bulletEnabled val="1"/>
        </dgm:presLayoutVars>
      </dgm:prSet>
      <dgm:spPr/>
    </dgm:pt>
  </dgm:ptLst>
  <dgm:cxnLst>
    <dgm:cxn modelId="{2A8C680D-C87B-4A4A-A153-EE73B57B6D61}" srcId="{74C92C02-1CF9-4093-8F05-6E2DE2297D68}" destId="{36E8D741-C460-4649-98DF-1AC1234A0CF5}" srcOrd="3" destOrd="0" parTransId="{CC1D1F10-1BDA-4CF7-8AFC-D45071209578}" sibTransId="{53474963-5549-418F-A931-0044BFBFE484}"/>
    <dgm:cxn modelId="{E68FF311-49BC-44B9-8E29-A70F2AB1BF3E}" srcId="{74C92C02-1CF9-4093-8F05-6E2DE2297D68}" destId="{F794095A-A408-4F21-AF02-FC001140419F}" srcOrd="6" destOrd="0" parTransId="{72B24108-CB28-4D79-A2A0-88CBE43E155E}" sibTransId="{105BFAF7-CA20-42F1-B83B-B821483CB877}"/>
    <dgm:cxn modelId="{DE840D18-F73C-4D8B-BAB1-2DD690D409C4}" srcId="{74C92C02-1CF9-4093-8F05-6E2DE2297D68}" destId="{259A61FD-A4A6-46EC-9D7D-D4AE2E8CC26E}" srcOrd="5" destOrd="0" parTransId="{8309F85E-E44D-424E-B228-64325A075684}" sibTransId="{34AFDAAB-DF05-4CE8-BCB9-C64747322D15}"/>
    <dgm:cxn modelId="{55AEEE2B-C90F-4453-9CE3-7522DE9503DC}" srcId="{74C92C02-1CF9-4093-8F05-6E2DE2297D68}" destId="{025A3928-28FD-4E9F-A68B-7E1928088460}" srcOrd="2" destOrd="0" parTransId="{BD6B71BA-FBF8-4C9F-932B-E3DCF4BC50EF}" sibTransId="{A6E87A1B-4D6F-4813-8F8C-23E700BB7D45}"/>
    <dgm:cxn modelId="{65D07131-6C48-4136-8ECB-6EA132BAC56B}" type="presOf" srcId="{025A3928-28FD-4E9F-A68B-7E1928088460}" destId="{EB9F69BE-267C-418A-B007-7F7C80392A2A}" srcOrd="0" destOrd="0" presId="urn:microsoft.com/office/officeart/2005/8/layout/default"/>
    <dgm:cxn modelId="{2D041439-9746-4F2D-9ADD-7BD33348A9A0}" type="presOf" srcId="{259A61FD-A4A6-46EC-9D7D-D4AE2E8CC26E}" destId="{3C6DC6E1-0D65-40D7-832E-7C2F8A8085E7}" srcOrd="0" destOrd="0" presId="urn:microsoft.com/office/officeart/2005/8/layout/default"/>
    <dgm:cxn modelId="{F422683F-0DC8-45CB-A25C-BFBCEAC0C4FF}" type="presOf" srcId="{74C92C02-1CF9-4093-8F05-6E2DE2297D68}" destId="{A4EF944A-4FC5-4252-91B2-A62B8FC4BB84}" srcOrd="0" destOrd="0" presId="urn:microsoft.com/office/officeart/2005/8/layout/default"/>
    <dgm:cxn modelId="{3CC46747-A61C-4F18-91B1-59BC036CADD1}" type="presOf" srcId="{0AE8A7FD-C1FD-458A-BCBF-BDA2F3FC6F20}" destId="{B41410C2-45FD-4A3C-A93E-0A1500936ADA}" srcOrd="0" destOrd="0" presId="urn:microsoft.com/office/officeart/2005/8/layout/default"/>
    <dgm:cxn modelId="{2DA2FD4F-1107-4D9F-9646-BD7CC42AEAA9}" srcId="{74C92C02-1CF9-4093-8F05-6E2DE2297D68}" destId="{B2FD4729-107D-4C0F-A741-641EBBA6DD15}" srcOrd="7" destOrd="0" parTransId="{2B800B27-15AC-49F1-9FEC-C14BF7538C25}" sibTransId="{9CA74C46-4694-498E-BA81-475045D4BDB3}"/>
    <dgm:cxn modelId="{54812251-AEC4-4F94-953A-81F7E808EA0C}" srcId="{74C92C02-1CF9-4093-8F05-6E2DE2297D68}" destId="{1B81E77D-D3F3-4B1D-A630-4BB25AEA76DC}" srcOrd="1" destOrd="0" parTransId="{9D82263A-D9D4-4890-A28C-DB0192BA7722}" sibTransId="{B563EDE5-438E-4368-8074-5F1CF167CB4F}"/>
    <dgm:cxn modelId="{2ECB3685-0105-4DEC-B6E1-9CBA61B686AF}" srcId="{74C92C02-1CF9-4093-8F05-6E2DE2297D68}" destId="{F1C6600B-9F64-43C2-86FF-518DEA66EFB9}" srcOrd="9" destOrd="0" parTransId="{909E443B-9F53-4F9A-989D-A25339B6BB46}" sibTransId="{4BB4FCFF-8040-4E87-A450-2E3A47E8B715}"/>
    <dgm:cxn modelId="{12E31286-3C4E-4754-A061-D3C94E26256F}" type="presOf" srcId="{5F4F5E34-A733-4FD4-91E0-9204F53C6A50}" destId="{80A82084-9806-48FC-A1AD-668110BE0BAE}" srcOrd="0" destOrd="0" presId="urn:microsoft.com/office/officeart/2005/8/layout/default"/>
    <dgm:cxn modelId="{7CABC09A-CE8F-49AA-B8B6-DDE8CA37E162}" type="presOf" srcId="{B2FD4729-107D-4C0F-A741-641EBBA6DD15}" destId="{765A6751-C85A-4A46-998E-DE337F134D60}" srcOrd="0" destOrd="0" presId="urn:microsoft.com/office/officeart/2005/8/layout/default"/>
    <dgm:cxn modelId="{5CAD1CA6-1D87-4914-890B-431B8FA8101B}" srcId="{74C92C02-1CF9-4093-8F05-6E2DE2297D68}" destId="{5F4F5E34-A733-4FD4-91E0-9204F53C6A50}" srcOrd="4" destOrd="0" parTransId="{9CB5D216-673D-4678-BD90-9E5D2011D265}" sibTransId="{FE688FE6-568D-4103-A637-DCD7BAB57565}"/>
    <dgm:cxn modelId="{E3378DA7-EFB6-4DFB-B6A8-61057F98F2EB}" type="presOf" srcId="{F1C6600B-9F64-43C2-86FF-518DEA66EFB9}" destId="{E1058A32-04F4-4A3F-9724-36178F100A8A}" srcOrd="0" destOrd="0" presId="urn:microsoft.com/office/officeart/2005/8/layout/default"/>
    <dgm:cxn modelId="{AFB1E9A9-2719-4B6B-A1C3-F008777B6FF8}" type="presOf" srcId="{B9A47A83-1285-4C02-A4AD-A425F8DAF486}" destId="{CBB227AF-5EE9-412F-870A-D15D71EAEA52}" srcOrd="0" destOrd="0" presId="urn:microsoft.com/office/officeart/2005/8/layout/default"/>
    <dgm:cxn modelId="{CCF37AC0-6E1D-4EBB-9544-F4D690A435A0}" srcId="{74C92C02-1CF9-4093-8F05-6E2DE2297D68}" destId="{0AE8A7FD-C1FD-458A-BCBF-BDA2F3FC6F20}" srcOrd="8" destOrd="0" parTransId="{3B6E7F12-5103-4E6C-B2D9-9DB6646A7B94}" sibTransId="{5875393B-253B-4BB0-99BB-7A1659B7C281}"/>
    <dgm:cxn modelId="{CAAF7ADB-840C-4213-BB4C-FB9F7307040A}" type="presOf" srcId="{F794095A-A408-4F21-AF02-FC001140419F}" destId="{AC3BFBA1-0A75-4B77-845A-AA13BF934D55}" srcOrd="0" destOrd="0" presId="urn:microsoft.com/office/officeart/2005/8/layout/default"/>
    <dgm:cxn modelId="{BBCDFDE5-541A-47D5-B741-6943E917DBC8}" type="presOf" srcId="{36E8D741-C460-4649-98DF-1AC1234A0CF5}" destId="{F15DD727-E761-41C6-9D15-40B79E6A155F}" srcOrd="0" destOrd="0" presId="urn:microsoft.com/office/officeart/2005/8/layout/default"/>
    <dgm:cxn modelId="{9D4F78E9-A126-496A-9DC2-E259E5440BEA}" type="presOf" srcId="{1B81E77D-D3F3-4B1D-A630-4BB25AEA76DC}" destId="{DD978634-F0C1-439A-AC22-41F89CDD642D}" srcOrd="0" destOrd="0" presId="urn:microsoft.com/office/officeart/2005/8/layout/default"/>
    <dgm:cxn modelId="{DADC2BEA-176D-42F3-814B-863222E80D99}" srcId="{74C92C02-1CF9-4093-8F05-6E2DE2297D68}" destId="{B9A47A83-1285-4C02-A4AD-A425F8DAF486}" srcOrd="0" destOrd="0" parTransId="{83F4A9DB-9E10-4A8A-B6DD-153A79B88E79}" sibTransId="{1D22B09A-304E-4B62-833D-AC8E2BBE38EB}"/>
    <dgm:cxn modelId="{64278319-B5D4-46A2-8BEE-322E3CF9BDEB}" type="presParOf" srcId="{A4EF944A-4FC5-4252-91B2-A62B8FC4BB84}" destId="{CBB227AF-5EE9-412F-870A-D15D71EAEA52}" srcOrd="0" destOrd="0" presId="urn:microsoft.com/office/officeart/2005/8/layout/default"/>
    <dgm:cxn modelId="{1DCEEE3D-D56E-435C-A72C-92C3EE16F32C}" type="presParOf" srcId="{A4EF944A-4FC5-4252-91B2-A62B8FC4BB84}" destId="{EF718B24-70C7-487C-9493-E5E676F249E1}" srcOrd="1" destOrd="0" presId="urn:microsoft.com/office/officeart/2005/8/layout/default"/>
    <dgm:cxn modelId="{9C308A86-A83D-4595-8D7A-96E8A8B98041}" type="presParOf" srcId="{A4EF944A-4FC5-4252-91B2-A62B8FC4BB84}" destId="{DD978634-F0C1-439A-AC22-41F89CDD642D}" srcOrd="2" destOrd="0" presId="urn:microsoft.com/office/officeart/2005/8/layout/default"/>
    <dgm:cxn modelId="{EEA8E9A1-E17B-45D1-A85F-506412E25328}" type="presParOf" srcId="{A4EF944A-4FC5-4252-91B2-A62B8FC4BB84}" destId="{426669EC-0EEB-4AC2-A448-257B42AE89FF}" srcOrd="3" destOrd="0" presId="urn:microsoft.com/office/officeart/2005/8/layout/default"/>
    <dgm:cxn modelId="{B9749262-92F2-4843-AD0A-E56FA606460C}" type="presParOf" srcId="{A4EF944A-4FC5-4252-91B2-A62B8FC4BB84}" destId="{EB9F69BE-267C-418A-B007-7F7C80392A2A}" srcOrd="4" destOrd="0" presId="urn:microsoft.com/office/officeart/2005/8/layout/default"/>
    <dgm:cxn modelId="{4291109B-7655-47D5-ABEE-77B3AD75BE69}" type="presParOf" srcId="{A4EF944A-4FC5-4252-91B2-A62B8FC4BB84}" destId="{AC937485-F0DA-47C8-A3C4-8680937C57D3}" srcOrd="5" destOrd="0" presId="urn:microsoft.com/office/officeart/2005/8/layout/default"/>
    <dgm:cxn modelId="{71917D06-6808-45BB-BA6A-603B04784C84}" type="presParOf" srcId="{A4EF944A-4FC5-4252-91B2-A62B8FC4BB84}" destId="{F15DD727-E761-41C6-9D15-40B79E6A155F}" srcOrd="6" destOrd="0" presId="urn:microsoft.com/office/officeart/2005/8/layout/default"/>
    <dgm:cxn modelId="{A1BF9C2B-0193-4E10-BAD8-A3A76EF8F368}" type="presParOf" srcId="{A4EF944A-4FC5-4252-91B2-A62B8FC4BB84}" destId="{AEBE907F-1D28-4BBF-9955-EFCD36504F47}" srcOrd="7" destOrd="0" presId="urn:microsoft.com/office/officeart/2005/8/layout/default"/>
    <dgm:cxn modelId="{59E7CC9C-EE36-4F44-82F2-CC23061C092E}" type="presParOf" srcId="{A4EF944A-4FC5-4252-91B2-A62B8FC4BB84}" destId="{80A82084-9806-48FC-A1AD-668110BE0BAE}" srcOrd="8" destOrd="0" presId="urn:microsoft.com/office/officeart/2005/8/layout/default"/>
    <dgm:cxn modelId="{C4F0E87F-4676-4576-ABE5-990CAC115EB9}" type="presParOf" srcId="{A4EF944A-4FC5-4252-91B2-A62B8FC4BB84}" destId="{DF0A4490-8A7A-4006-9805-F161438392A1}" srcOrd="9" destOrd="0" presId="urn:microsoft.com/office/officeart/2005/8/layout/default"/>
    <dgm:cxn modelId="{450C3BB1-E959-43FD-8C37-52ED75D2D6E8}" type="presParOf" srcId="{A4EF944A-4FC5-4252-91B2-A62B8FC4BB84}" destId="{3C6DC6E1-0D65-40D7-832E-7C2F8A8085E7}" srcOrd="10" destOrd="0" presId="urn:microsoft.com/office/officeart/2005/8/layout/default"/>
    <dgm:cxn modelId="{90C9DDCF-F0EB-47F8-9149-A32CA443D3A1}" type="presParOf" srcId="{A4EF944A-4FC5-4252-91B2-A62B8FC4BB84}" destId="{ACB2D950-5EAF-4C2A-9E3E-7756B8ADE051}" srcOrd="11" destOrd="0" presId="urn:microsoft.com/office/officeart/2005/8/layout/default"/>
    <dgm:cxn modelId="{45621841-00C6-4838-83EF-18C535A8AD9F}" type="presParOf" srcId="{A4EF944A-4FC5-4252-91B2-A62B8FC4BB84}" destId="{AC3BFBA1-0A75-4B77-845A-AA13BF934D55}" srcOrd="12" destOrd="0" presId="urn:microsoft.com/office/officeart/2005/8/layout/default"/>
    <dgm:cxn modelId="{66CDB6AC-EA1A-4F8A-9126-FEC2E48998DE}" type="presParOf" srcId="{A4EF944A-4FC5-4252-91B2-A62B8FC4BB84}" destId="{EE5B19CC-E044-44EA-8716-35EFBB6F86EB}" srcOrd="13" destOrd="0" presId="urn:microsoft.com/office/officeart/2005/8/layout/default"/>
    <dgm:cxn modelId="{074C3B77-4EF7-43B0-9B4E-4397C2DF91F6}" type="presParOf" srcId="{A4EF944A-4FC5-4252-91B2-A62B8FC4BB84}" destId="{765A6751-C85A-4A46-998E-DE337F134D60}" srcOrd="14" destOrd="0" presId="urn:microsoft.com/office/officeart/2005/8/layout/default"/>
    <dgm:cxn modelId="{894F0C42-DF8F-4FF2-832C-580633655A72}" type="presParOf" srcId="{A4EF944A-4FC5-4252-91B2-A62B8FC4BB84}" destId="{0756BE48-447F-43F5-9E71-E0693083B10A}" srcOrd="15" destOrd="0" presId="urn:microsoft.com/office/officeart/2005/8/layout/default"/>
    <dgm:cxn modelId="{0BD4A7E0-B879-48D9-9460-57BBEB942ED8}" type="presParOf" srcId="{A4EF944A-4FC5-4252-91B2-A62B8FC4BB84}" destId="{B41410C2-45FD-4A3C-A93E-0A1500936ADA}" srcOrd="16" destOrd="0" presId="urn:microsoft.com/office/officeart/2005/8/layout/default"/>
    <dgm:cxn modelId="{16B96CCB-5A1B-4B1D-A6CA-05811D9B6B2E}" type="presParOf" srcId="{A4EF944A-4FC5-4252-91B2-A62B8FC4BB84}" destId="{C12C9268-FBD7-4A6C-A3D1-293E144E6A36}" srcOrd="17" destOrd="0" presId="urn:microsoft.com/office/officeart/2005/8/layout/default"/>
    <dgm:cxn modelId="{6C9EDF02-4AF9-4C84-9051-E8FEF5365164}" type="presParOf" srcId="{A4EF944A-4FC5-4252-91B2-A62B8FC4BB84}" destId="{E1058A32-04F4-4A3F-9724-36178F100A8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0B61C3-2FFB-4AF7-8674-8C188EB86F8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816053A-0B67-486F-BC0E-9266F934B174}">
      <dgm:prSet/>
      <dgm:spPr/>
      <dgm:t>
        <a:bodyPr/>
        <a:lstStyle/>
        <a:p>
          <a:r>
            <a:rPr lang="pt-PT"/>
            <a:t>Não deixar que a discussão seja dominada por apenas algumas pessoas;</a:t>
          </a:r>
          <a:endParaRPr lang="en-US"/>
        </a:p>
      </dgm:t>
    </dgm:pt>
    <dgm:pt modelId="{3C60D428-815D-4933-BA67-DB74D63B12CE}" type="parTrans" cxnId="{518AC2FB-4165-4A65-BE79-4CF67C9B6FCF}">
      <dgm:prSet/>
      <dgm:spPr/>
      <dgm:t>
        <a:bodyPr/>
        <a:lstStyle/>
        <a:p>
          <a:endParaRPr lang="en-US"/>
        </a:p>
      </dgm:t>
    </dgm:pt>
    <dgm:pt modelId="{25656ED5-D1FD-445D-8A05-973A5D25A0F4}" type="sibTrans" cxnId="{518AC2FB-4165-4A65-BE79-4CF67C9B6FCF}">
      <dgm:prSet/>
      <dgm:spPr/>
      <dgm:t>
        <a:bodyPr/>
        <a:lstStyle/>
        <a:p>
          <a:endParaRPr lang="en-US"/>
        </a:p>
      </dgm:t>
    </dgm:pt>
    <dgm:pt modelId="{E99A2CC6-ADA1-4800-A68D-D7762113C9EB}">
      <dgm:prSet/>
      <dgm:spPr/>
      <dgm:t>
        <a:bodyPr/>
        <a:lstStyle/>
        <a:p>
          <a:r>
            <a:rPr lang="pt-PT"/>
            <a:t>No final de cada tópico escrever a resolução, pedir </a:t>
          </a:r>
          <a:r>
            <a:rPr lang="pt-PT" i="1"/>
            <a:t>feedback </a:t>
          </a:r>
          <a:r>
            <a:rPr lang="pt-PT"/>
            <a:t>sobre o</a:t>
          </a:r>
          <a:endParaRPr lang="en-US"/>
        </a:p>
      </dgm:t>
    </dgm:pt>
    <dgm:pt modelId="{09AC257D-A978-4ECC-BB8E-2C1124D0E43B}" type="parTrans" cxnId="{A72DBA8F-8E8A-47F1-B03F-90917BAE9E44}">
      <dgm:prSet/>
      <dgm:spPr/>
      <dgm:t>
        <a:bodyPr/>
        <a:lstStyle/>
        <a:p>
          <a:endParaRPr lang="en-US"/>
        </a:p>
      </dgm:t>
    </dgm:pt>
    <dgm:pt modelId="{094CA27E-3BDC-4CEE-BCA8-0A1AD2605F92}" type="sibTrans" cxnId="{A72DBA8F-8E8A-47F1-B03F-90917BAE9E44}">
      <dgm:prSet/>
      <dgm:spPr/>
      <dgm:t>
        <a:bodyPr/>
        <a:lstStyle/>
        <a:p>
          <a:endParaRPr lang="en-US"/>
        </a:p>
      </dgm:t>
    </dgm:pt>
    <dgm:pt modelId="{039B403E-D190-4BF2-B54C-9D182D4AE3DA}">
      <dgm:prSet/>
      <dgm:spPr/>
      <dgm:t>
        <a:bodyPr/>
        <a:lstStyle/>
        <a:p>
          <a:r>
            <a:rPr lang="pt-PT"/>
            <a:t>“sumário” e tirar notas sobre seguimento do tópico</a:t>
          </a:r>
          <a:r>
            <a:rPr lang="pt-PT" i="1"/>
            <a:t>;</a:t>
          </a:r>
          <a:endParaRPr lang="en-US"/>
        </a:p>
      </dgm:t>
    </dgm:pt>
    <dgm:pt modelId="{E7C2BC56-AAEB-46C1-B1AA-25C728B30FE4}" type="parTrans" cxnId="{921210BD-FCF7-4F0A-9502-FD29A40C4CC8}">
      <dgm:prSet/>
      <dgm:spPr/>
      <dgm:t>
        <a:bodyPr/>
        <a:lstStyle/>
        <a:p>
          <a:endParaRPr lang="en-US"/>
        </a:p>
      </dgm:t>
    </dgm:pt>
    <dgm:pt modelId="{B8DE05EB-AA45-4159-818C-3D5CFDED232A}" type="sibTrans" cxnId="{921210BD-FCF7-4F0A-9502-FD29A40C4CC8}">
      <dgm:prSet/>
      <dgm:spPr/>
      <dgm:t>
        <a:bodyPr/>
        <a:lstStyle/>
        <a:p>
          <a:endParaRPr lang="en-US"/>
        </a:p>
      </dgm:t>
    </dgm:pt>
    <dgm:pt modelId="{EA1572CA-E05F-415C-A85C-6C322F87B6B2}">
      <dgm:prSet/>
      <dgm:spPr/>
      <dgm:t>
        <a:bodyPr/>
        <a:lstStyle/>
        <a:p>
          <a:r>
            <a:rPr lang="pt-PT"/>
            <a:t>Tomar nota dos tópicos que necessitam de voltar a ser discutidos;</a:t>
          </a:r>
          <a:endParaRPr lang="en-US"/>
        </a:p>
      </dgm:t>
    </dgm:pt>
    <dgm:pt modelId="{F2080582-A5B8-4826-97AD-F5BB71156ACE}" type="parTrans" cxnId="{89AE1CB4-FD0B-4CEB-B48C-AA952EE5068F}">
      <dgm:prSet/>
      <dgm:spPr/>
      <dgm:t>
        <a:bodyPr/>
        <a:lstStyle/>
        <a:p>
          <a:endParaRPr lang="en-US"/>
        </a:p>
      </dgm:t>
    </dgm:pt>
    <dgm:pt modelId="{0580D932-0E91-46B2-8466-45A4A1D3D396}" type="sibTrans" cxnId="{89AE1CB4-FD0B-4CEB-B48C-AA952EE5068F}">
      <dgm:prSet/>
      <dgm:spPr/>
      <dgm:t>
        <a:bodyPr/>
        <a:lstStyle/>
        <a:p>
          <a:endParaRPr lang="en-US"/>
        </a:p>
      </dgm:t>
    </dgm:pt>
    <dgm:pt modelId="{D5893AB6-3DC7-4D45-8F9A-E5D7B9D21930}">
      <dgm:prSet/>
      <dgm:spPr/>
      <dgm:t>
        <a:bodyPr/>
        <a:lstStyle/>
        <a:p>
          <a:r>
            <a:rPr lang="pt-PT"/>
            <a:t>Observar a linguagem corporal e fazer os ajustamentos necessários (fazer um intervalo, evitar que alguém monopolize a discussão ou fale demais, etc);</a:t>
          </a:r>
          <a:endParaRPr lang="en-US"/>
        </a:p>
      </dgm:t>
    </dgm:pt>
    <dgm:pt modelId="{30E7CA8A-E801-4335-94CC-CC5ACD6BD67D}" type="parTrans" cxnId="{73E0A877-0ED9-4096-AE4B-E4938DD606E4}">
      <dgm:prSet/>
      <dgm:spPr/>
      <dgm:t>
        <a:bodyPr/>
        <a:lstStyle/>
        <a:p>
          <a:endParaRPr lang="en-US"/>
        </a:p>
      </dgm:t>
    </dgm:pt>
    <dgm:pt modelId="{D10B8CBE-2A6B-4B65-9C86-8BCFD3DD9730}" type="sibTrans" cxnId="{73E0A877-0ED9-4096-AE4B-E4938DD606E4}">
      <dgm:prSet/>
      <dgm:spPr/>
      <dgm:t>
        <a:bodyPr/>
        <a:lstStyle/>
        <a:p>
          <a:endParaRPr lang="en-US"/>
        </a:p>
      </dgm:t>
    </dgm:pt>
    <dgm:pt modelId="{D243CB64-9176-4291-BDF6-76BC005AD03D}">
      <dgm:prSet/>
      <dgm:spPr/>
      <dgm:t>
        <a:bodyPr/>
        <a:lstStyle/>
        <a:p>
          <a:r>
            <a:rPr lang="pt-PT"/>
            <a:t>Assegurar que a reunião não se desvia dos tópicos relevantes;</a:t>
          </a:r>
          <a:endParaRPr lang="en-US"/>
        </a:p>
      </dgm:t>
    </dgm:pt>
    <dgm:pt modelId="{C580DF44-B5EF-4E1C-A1FD-90CA8346F007}" type="parTrans" cxnId="{B8B9AB31-86CE-45E8-A3A0-B41429B0338B}">
      <dgm:prSet/>
      <dgm:spPr/>
      <dgm:t>
        <a:bodyPr/>
        <a:lstStyle/>
        <a:p>
          <a:endParaRPr lang="en-US"/>
        </a:p>
      </dgm:t>
    </dgm:pt>
    <dgm:pt modelId="{A53DD321-7CB8-4248-BB80-B22622489BF4}" type="sibTrans" cxnId="{B8B9AB31-86CE-45E8-A3A0-B41429B0338B}">
      <dgm:prSet/>
      <dgm:spPr/>
      <dgm:t>
        <a:bodyPr/>
        <a:lstStyle/>
        <a:p>
          <a:endParaRPr lang="en-US"/>
        </a:p>
      </dgm:t>
    </dgm:pt>
    <dgm:pt modelId="{03DA6DAC-C5E0-4307-BB64-DB74CA39CDA5}">
      <dgm:prSet/>
      <dgm:spPr/>
      <dgm:t>
        <a:bodyPr/>
        <a:lstStyle/>
        <a:p>
          <a:r>
            <a:rPr lang="pt-PT"/>
            <a:t>Alistar as tarefas originadas na reunião e os seus responsáveis;</a:t>
          </a:r>
          <a:endParaRPr lang="en-US"/>
        </a:p>
      </dgm:t>
    </dgm:pt>
    <dgm:pt modelId="{EE404823-1C22-4EA1-A93D-65FB04EA18DF}" type="parTrans" cxnId="{903B8003-044C-451A-A2A2-88EDF067144F}">
      <dgm:prSet/>
      <dgm:spPr/>
      <dgm:t>
        <a:bodyPr/>
        <a:lstStyle/>
        <a:p>
          <a:endParaRPr lang="en-US"/>
        </a:p>
      </dgm:t>
    </dgm:pt>
    <dgm:pt modelId="{81CEE29B-E775-408B-9F5E-A5994028CCBB}" type="sibTrans" cxnId="{903B8003-044C-451A-A2A2-88EDF067144F}">
      <dgm:prSet/>
      <dgm:spPr/>
      <dgm:t>
        <a:bodyPr/>
        <a:lstStyle/>
        <a:p>
          <a:endParaRPr lang="en-US"/>
        </a:p>
      </dgm:t>
    </dgm:pt>
    <dgm:pt modelId="{42246CC0-A3EF-4CA2-85D8-C2DE64B86B8D}">
      <dgm:prSet/>
      <dgm:spPr/>
      <dgm:t>
        <a:bodyPr/>
        <a:lstStyle/>
        <a:p>
          <a:r>
            <a:rPr lang="pt-PT"/>
            <a:t>No final, breve resumo dos próximos passos e informar que vão receber a ata da reunião.</a:t>
          </a:r>
          <a:endParaRPr lang="en-US"/>
        </a:p>
      </dgm:t>
    </dgm:pt>
    <dgm:pt modelId="{39CB1F1A-7733-4DD8-9B51-618F526249C7}" type="parTrans" cxnId="{86805E9B-A7D1-4AD3-A53F-A2B84A66EF01}">
      <dgm:prSet/>
      <dgm:spPr/>
      <dgm:t>
        <a:bodyPr/>
        <a:lstStyle/>
        <a:p>
          <a:endParaRPr lang="en-US"/>
        </a:p>
      </dgm:t>
    </dgm:pt>
    <dgm:pt modelId="{A49B41A9-1FF6-4450-8A44-824E01D61447}" type="sibTrans" cxnId="{86805E9B-A7D1-4AD3-A53F-A2B84A66EF01}">
      <dgm:prSet/>
      <dgm:spPr/>
      <dgm:t>
        <a:bodyPr/>
        <a:lstStyle/>
        <a:p>
          <a:endParaRPr lang="en-US"/>
        </a:p>
      </dgm:t>
    </dgm:pt>
    <dgm:pt modelId="{D8D256F0-3677-4C42-98AE-113363FE06F9}" type="pres">
      <dgm:prSet presAssocID="{860B61C3-2FFB-4AF7-8674-8C188EB86F87}" presName="vert0" presStyleCnt="0">
        <dgm:presLayoutVars>
          <dgm:dir/>
          <dgm:animOne val="branch"/>
          <dgm:animLvl val="lvl"/>
        </dgm:presLayoutVars>
      </dgm:prSet>
      <dgm:spPr/>
    </dgm:pt>
    <dgm:pt modelId="{9255273E-12A6-4FC8-8E50-948C65A5CA56}" type="pres">
      <dgm:prSet presAssocID="{5816053A-0B67-486F-BC0E-9266F934B174}" presName="thickLine" presStyleLbl="alignNode1" presStyleIdx="0" presStyleCnt="8"/>
      <dgm:spPr/>
    </dgm:pt>
    <dgm:pt modelId="{C0A26501-B91D-4087-A431-959C99F7F009}" type="pres">
      <dgm:prSet presAssocID="{5816053A-0B67-486F-BC0E-9266F934B174}" presName="horz1" presStyleCnt="0"/>
      <dgm:spPr/>
    </dgm:pt>
    <dgm:pt modelId="{6DF06310-11A7-460E-A667-37DFE1A0C304}" type="pres">
      <dgm:prSet presAssocID="{5816053A-0B67-486F-BC0E-9266F934B174}" presName="tx1" presStyleLbl="revTx" presStyleIdx="0" presStyleCnt="8"/>
      <dgm:spPr/>
    </dgm:pt>
    <dgm:pt modelId="{893DFD93-FE02-40E8-A8C7-3E610975A06A}" type="pres">
      <dgm:prSet presAssocID="{5816053A-0B67-486F-BC0E-9266F934B174}" presName="vert1" presStyleCnt="0"/>
      <dgm:spPr/>
    </dgm:pt>
    <dgm:pt modelId="{58A78E1B-EF31-4BFE-9F60-29CB2C6E0569}" type="pres">
      <dgm:prSet presAssocID="{E99A2CC6-ADA1-4800-A68D-D7762113C9EB}" presName="thickLine" presStyleLbl="alignNode1" presStyleIdx="1" presStyleCnt="8"/>
      <dgm:spPr/>
    </dgm:pt>
    <dgm:pt modelId="{F1C9CE46-01F0-4FB4-97A7-B980FA7F955A}" type="pres">
      <dgm:prSet presAssocID="{E99A2CC6-ADA1-4800-A68D-D7762113C9EB}" presName="horz1" presStyleCnt="0"/>
      <dgm:spPr/>
    </dgm:pt>
    <dgm:pt modelId="{FB10C155-11E1-4703-9932-E50B2890A69F}" type="pres">
      <dgm:prSet presAssocID="{E99A2CC6-ADA1-4800-A68D-D7762113C9EB}" presName="tx1" presStyleLbl="revTx" presStyleIdx="1" presStyleCnt="8"/>
      <dgm:spPr/>
    </dgm:pt>
    <dgm:pt modelId="{E2C5A555-097E-4E1C-B0B7-11A25F85F48F}" type="pres">
      <dgm:prSet presAssocID="{E99A2CC6-ADA1-4800-A68D-D7762113C9EB}" presName="vert1" presStyleCnt="0"/>
      <dgm:spPr/>
    </dgm:pt>
    <dgm:pt modelId="{83569F9E-7057-4842-9C79-0256E812CBF6}" type="pres">
      <dgm:prSet presAssocID="{039B403E-D190-4BF2-B54C-9D182D4AE3DA}" presName="thickLine" presStyleLbl="alignNode1" presStyleIdx="2" presStyleCnt="8"/>
      <dgm:spPr/>
    </dgm:pt>
    <dgm:pt modelId="{E99CC87F-63FC-4A6F-972F-6B4DD7C3D811}" type="pres">
      <dgm:prSet presAssocID="{039B403E-D190-4BF2-B54C-9D182D4AE3DA}" presName="horz1" presStyleCnt="0"/>
      <dgm:spPr/>
    </dgm:pt>
    <dgm:pt modelId="{0EBE027E-F940-4C07-B5E8-287A082F7B88}" type="pres">
      <dgm:prSet presAssocID="{039B403E-D190-4BF2-B54C-9D182D4AE3DA}" presName="tx1" presStyleLbl="revTx" presStyleIdx="2" presStyleCnt="8"/>
      <dgm:spPr/>
    </dgm:pt>
    <dgm:pt modelId="{C78D0F3F-7E86-4803-91E6-7C00633BFF63}" type="pres">
      <dgm:prSet presAssocID="{039B403E-D190-4BF2-B54C-9D182D4AE3DA}" presName="vert1" presStyleCnt="0"/>
      <dgm:spPr/>
    </dgm:pt>
    <dgm:pt modelId="{B0E5A5F7-17EE-4757-9B87-292AEB46D919}" type="pres">
      <dgm:prSet presAssocID="{EA1572CA-E05F-415C-A85C-6C322F87B6B2}" presName="thickLine" presStyleLbl="alignNode1" presStyleIdx="3" presStyleCnt="8"/>
      <dgm:spPr/>
    </dgm:pt>
    <dgm:pt modelId="{129335C8-43CC-476B-8D92-8C72B6D6F203}" type="pres">
      <dgm:prSet presAssocID="{EA1572CA-E05F-415C-A85C-6C322F87B6B2}" presName="horz1" presStyleCnt="0"/>
      <dgm:spPr/>
    </dgm:pt>
    <dgm:pt modelId="{F1288009-D15F-4211-B75E-DF25EF58D19C}" type="pres">
      <dgm:prSet presAssocID="{EA1572CA-E05F-415C-A85C-6C322F87B6B2}" presName="tx1" presStyleLbl="revTx" presStyleIdx="3" presStyleCnt="8"/>
      <dgm:spPr/>
    </dgm:pt>
    <dgm:pt modelId="{632F3EC8-D44A-4C63-8143-8209AFD87CF3}" type="pres">
      <dgm:prSet presAssocID="{EA1572CA-E05F-415C-A85C-6C322F87B6B2}" presName="vert1" presStyleCnt="0"/>
      <dgm:spPr/>
    </dgm:pt>
    <dgm:pt modelId="{CA7A20A9-3D06-4C75-948D-6D6C37011538}" type="pres">
      <dgm:prSet presAssocID="{D5893AB6-3DC7-4D45-8F9A-E5D7B9D21930}" presName="thickLine" presStyleLbl="alignNode1" presStyleIdx="4" presStyleCnt="8"/>
      <dgm:spPr/>
    </dgm:pt>
    <dgm:pt modelId="{DE322BCE-8E23-474A-AA90-1E0F4C563EAA}" type="pres">
      <dgm:prSet presAssocID="{D5893AB6-3DC7-4D45-8F9A-E5D7B9D21930}" presName="horz1" presStyleCnt="0"/>
      <dgm:spPr/>
    </dgm:pt>
    <dgm:pt modelId="{B8FA4F72-2E99-43F7-8FC6-3D0F2EABBEEC}" type="pres">
      <dgm:prSet presAssocID="{D5893AB6-3DC7-4D45-8F9A-E5D7B9D21930}" presName="tx1" presStyleLbl="revTx" presStyleIdx="4" presStyleCnt="8"/>
      <dgm:spPr/>
    </dgm:pt>
    <dgm:pt modelId="{00CD0C0E-2285-4D0A-812B-A27FB2D9389E}" type="pres">
      <dgm:prSet presAssocID="{D5893AB6-3DC7-4D45-8F9A-E5D7B9D21930}" presName="vert1" presStyleCnt="0"/>
      <dgm:spPr/>
    </dgm:pt>
    <dgm:pt modelId="{F60A731B-DDAF-4E72-852C-659127CD7AC5}" type="pres">
      <dgm:prSet presAssocID="{D243CB64-9176-4291-BDF6-76BC005AD03D}" presName="thickLine" presStyleLbl="alignNode1" presStyleIdx="5" presStyleCnt="8"/>
      <dgm:spPr/>
    </dgm:pt>
    <dgm:pt modelId="{510914FF-3E31-4192-82F9-53A8D1C20377}" type="pres">
      <dgm:prSet presAssocID="{D243CB64-9176-4291-BDF6-76BC005AD03D}" presName="horz1" presStyleCnt="0"/>
      <dgm:spPr/>
    </dgm:pt>
    <dgm:pt modelId="{FF928DB2-720A-4354-9231-4659DC5BEB64}" type="pres">
      <dgm:prSet presAssocID="{D243CB64-9176-4291-BDF6-76BC005AD03D}" presName="tx1" presStyleLbl="revTx" presStyleIdx="5" presStyleCnt="8"/>
      <dgm:spPr/>
    </dgm:pt>
    <dgm:pt modelId="{4DBFE476-8B31-4728-985C-2DA858DE84A4}" type="pres">
      <dgm:prSet presAssocID="{D243CB64-9176-4291-BDF6-76BC005AD03D}" presName="vert1" presStyleCnt="0"/>
      <dgm:spPr/>
    </dgm:pt>
    <dgm:pt modelId="{4B9D623C-3EE8-4D82-BA65-0E8B7F1CABA9}" type="pres">
      <dgm:prSet presAssocID="{03DA6DAC-C5E0-4307-BB64-DB74CA39CDA5}" presName="thickLine" presStyleLbl="alignNode1" presStyleIdx="6" presStyleCnt="8"/>
      <dgm:spPr/>
    </dgm:pt>
    <dgm:pt modelId="{C8236524-9F90-494F-AB55-AD6CA5949A46}" type="pres">
      <dgm:prSet presAssocID="{03DA6DAC-C5E0-4307-BB64-DB74CA39CDA5}" presName="horz1" presStyleCnt="0"/>
      <dgm:spPr/>
    </dgm:pt>
    <dgm:pt modelId="{28589816-6849-4ED9-B1C8-26B261E53FC9}" type="pres">
      <dgm:prSet presAssocID="{03DA6DAC-C5E0-4307-BB64-DB74CA39CDA5}" presName="tx1" presStyleLbl="revTx" presStyleIdx="6" presStyleCnt="8"/>
      <dgm:spPr/>
    </dgm:pt>
    <dgm:pt modelId="{83898E23-2359-478D-A6C7-6E5EDDC8D5E5}" type="pres">
      <dgm:prSet presAssocID="{03DA6DAC-C5E0-4307-BB64-DB74CA39CDA5}" presName="vert1" presStyleCnt="0"/>
      <dgm:spPr/>
    </dgm:pt>
    <dgm:pt modelId="{F8CD809C-1EAB-4958-B350-F1B2767164B8}" type="pres">
      <dgm:prSet presAssocID="{42246CC0-A3EF-4CA2-85D8-C2DE64B86B8D}" presName="thickLine" presStyleLbl="alignNode1" presStyleIdx="7" presStyleCnt="8"/>
      <dgm:spPr/>
    </dgm:pt>
    <dgm:pt modelId="{A2512DCB-ECAF-4120-9562-F562EA0D699B}" type="pres">
      <dgm:prSet presAssocID="{42246CC0-A3EF-4CA2-85D8-C2DE64B86B8D}" presName="horz1" presStyleCnt="0"/>
      <dgm:spPr/>
    </dgm:pt>
    <dgm:pt modelId="{5880B418-D8F0-42C0-B045-ACBFDB901C26}" type="pres">
      <dgm:prSet presAssocID="{42246CC0-A3EF-4CA2-85D8-C2DE64B86B8D}" presName="tx1" presStyleLbl="revTx" presStyleIdx="7" presStyleCnt="8"/>
      <dgm:spPr/>
    </dgm:pt>
    <dgm:pt modelId="{3EB963AC-0FA4-4C01-915F-F0DBD427DEC5}" type="pres">
      <dgm:prSet presAssocID="{42246CC0-A3EF-4CA2-85D8-C2DE64B86B8D}" presName="vert1" presStyleCnt="0"/>
      <dgm:spPr/>
    </dgm:pt>
  </dgm:ptLst>
  <dgm:cxnLst>
    <dgm:cxn modelId="{903B8003-044C-451A-A2A2-88EDF067144F}" srcId="{860B61C3-2FFB-4AF7-8674-8C188EB86F87}" destId="{03DA6DAC-C5E0-4307-BB64-DB74CA39CDA5}" srcOrd="6" destOrd="0" parTransId="{EE404823-1C22-4EA1-A93D-65FB04EA18DF}" sibTransId="{81CEE29B-E775-408B-9F5E-A5994028CCBB}"/>
    <dgm:cxn modelId="{F04BAA04-E0B2-48C7-A075-3704FD8C0009}" type="presOf" srcId="{03DA6DAC-C5E0-4307-BB64-DB74CA39CDA5}" destId="{28589816-6849-4ED9-B1C8-26B261E53FC9}" srcOrd="0" destOrd="0" presId="urn:microsoft.com/office/officeart/2008/layout/LinedList"/>
    <dgm:cxn modelId="{5FDAEC10-B3F5-4CB2-B716-0DC2386B34EC}" type="presOf" srcId="{D243CB64-9176-4291-BDF6-76BC005AD03D}" destId="{FF928DB2-720A-4354-9231-4659DC5BEB64}" srcOrd="0" destOrd="0" presId="urn:microsoft.com/office/officeart/2008/layout/LinedList"/>
    <dgm:cxn modelId="{B8B9AB31-86CE-45E8-A3A0-B41429B0338B}" srcId="{860B61C3-2FFB-4AF7-8674-8C188EB86F87}" destId="{D243CB64-9176-4291-BDF6-76BC005AD03D}" srcOrd="5" destOrd="0" parTransId="{C580DF44-B5EF-4E1C-A1FD-90CA8346F007}" sibTransId="{A53DD321-7CB8-4248-BB80-B22622489BF4}"/>
    <dgm:cxn modelId="{A4C07E36-09E6-43C2-93B8-24120B360823}" type="presOf" srcId="{42246CC0-A3EF-4CA2-85D8-C2DE64B86B8D}" destId="{5880B418-D8F0-42C0-B045-ACBFDB901C26}" srcOrd="0" destOrd="0" presId="urn:microsoft.com/office/officeart/2008/layout/LinedList"/>
    <dgm:cxn modelId="{73E0A877-0ED9-4096-AE4B-E4938DD606E4}" srcId="{860B61C3-2FFB-4AF7-8674-8C188EB86F87}" destId="{D5893AB6-3DC7-4D45-8F9A-E5D7B9D21930}" srcOrd="4" destOrd="0" parTransId="{30E7CA8A-E801-4335-94CC-CC5ACD6BD67D}" sibTransId="{D10B8CBE-2A6B-4B65-9C86-8BCFD3DD9730}"/>
    <dgm:cxn modelId="{49723D5A-0295-46D1-AB2D-80320682B8AF}" type="presOf" srcId="{E99A2CC6-ADA1-4800-A68D-D7762113C9EB}" destId="{FB10C155-11E1-4703-9932-E50B2890A69F}" srcOrd="0" destOrd="0" presId="urn:microsoft.com/office/officeart/2008/layout/LinedList"/>
    <dgm:cxn modelId="{0856137B-ABC1-425E-BB8C-B1636A7566B8}" type="presOf" srcId="{039B403E-D190-4BF2-B54C-9D182D4AE3DA}" destId="{0EBE027E-F940-4C07-B5E8-287A082F7B88}" srcOrd="0" destOrd="0" presId="urn:microsoft.com/office/officeart/2008/layout/LinedList"/>
    <dgm:cxn modelId="{A72DBA8F-8E8A-47F1-B03F-90917BAE9E44}" srcId="{860B61C3-2FFB-4AF7-8674-8C188EB86F87}" destId="{E99A2CC6-ADA1-4800-A68D-D7762113C9EB}" srcOrd="1" destOrd="0" parTransId="{09AC257D-A978-4ECC-BB8E-2C1124D0E43B}" sibTransId="{094CA27E-3BDC-4CEE-BCA8-0A1AD2605F92}"/>
    <dgm:cxn modelId="{86805E9B-A7D1-4AD3-A53F-A2B84A66EF01}" srcId="{860B61C3-2FFB-4AF7-8674-8C188EB86F87}" destId="{42246CC0-A3EF-4CA2-85D8-C2DE64B86B8D}" srcOrd="7" destOrd="0" parTransId="{39CB1F1A-7733-4DD8-9B51-618F526249C7}" sibTransId="{A49B41A9-1FF6-4450-8A44-824E01D61447}"/>
    <dgm:cxn modelId="{B70174AC-B2AC-4028-A0AB-2996536AB9AB}" type="presOf" srcId="{D5893AB6-3DC7-4D45-8F9A-E5D7B9D21930}" destId="{B8FA4F72-2E99-43F7-8FC6-3D0F2EABBEEC}" srcOrd="0" destOrd="0" presId="urn:microsoft.com/office/officeart/2008/layout/LinedList"/>
    <dgm:cxn modelId="{89AE1CB4-FD0B-4CEB-B48C-AA952EE5068F}" srcId="{860B61C3-2FFB-4AF7-8674-8C188EB86F87}" destId="{EA1572CA-E05F-415C-A85C-6C322F87B6B2}" srcOrd="3" destOrd="0" parTransId="{F2080582-A5B8-4826-97AD-F5BB71156ACE}" sibTransId="{0580D932-0E91-46B2-8466-45A4A1D3D396}"/>
    <dgm:cxn modelId="{921210BD-FCF7-4F0A-9502-FD29A40C4CC8}" srcId="{860B61C3-2FFB-4AF7-8674-8C188EB86F87}" destId="{039B403E-D190-4BF2-B54C-9D182D4AE3DA}" srcOrd="2" destOrd="0" parTransId="{E7C2BC56-AAEB-46C1-B1AA-25C728B30FE4}" sibTransId="{B8DE05EB-AA45-4159-818C-3D5CFDED232A}"/>
    <dgm:cxn modelId="{CA1A51CE-0B1E-439F-BF43-F6C3CB061023}" type="presOf" srcId="{5816053A-0B67-486F-BC0E-9266F934B174}" destId="{6DF06310-11A7-460E-A667-37DFE1A0C304}" srcOrd="0" destOrd="0" presId="urn:microsoft.com/office/officeart/2008/layout/LinedList"/>
    <dgm:cxn modelId="{6710D2D4-F592-4E45-B17D-D19519E0D8BE}" type="presOf" srcId="{EA1572CA-E05F-415C-A85C-6C322F87B6B2}" destId="{F1288009-D15F-4211-B75E-DF25EF58D19C}" srcOrd="0" destOrd="0" presId="urn:microsoft.com/office/officeart/2008/layout/LinedList"/>
    <dgm:cxn modelId="{5A4352ED-154F-4DFB-89BD-D46DFC20D30C}" type="presOf" srcId="{860B61C3-2FFB-4AF7-8674-8C188EB86F87}" destId="{D8D256F0-3677-4C42-98AE-113363FE06F9}" srcOrd="0" destOrd="0" presId="urn:microsoft.com/office/officeart/2008/layout/LinedList"/>
    <dgm:cxn modelId="{518AC2FB-4165-4A65-BE79-4CF67C9B6FCF}" srcId="{860B61C3-2FFB-4AF7-8674-8C188EB86F87}" destId="{5816053A-0B67-486F-BC0E-9266F934B174}" srcOrd="0" destOrd="0" parTransId="{3C60D428-815D-4933-BA67-DB74D63B12CE}" sibTransId="{25656ED5-D1FD-445D-8A05-973A5D25A0F4}"/>
    <dgm:cxn modelId="{99128CE5-698B-4C30-8B69-6ABDDA99D534}" type="presParOf" srcId="{D8D256F0-3677-4C42-98AE-113363FE06F9}" destId="{9255273E-12A6-4FC8-8E50-948C65A5CA56}" srcOrd="0" destOrd="0" presId="urn:microsoft.com/office/officeart/2008/layout/LinedList"/>
    <dgm:cxn modelId="{A6DB3555-691E-4181-A4C6-BBC2C62E0332}" type="presParOf" srcId="{D8D256F0-3677-4C42-98AE-113363FE06F9}" destId="{C0A26501-B91D-4087-A431-959C99F7F009}" srcOrd="1" destOrd="0" presId="urn:microsoft.com/office/officeart/2008/layout/LinedList"/>
    <dgm:cxn modelId="{F29798ED-96F9-4C04-8BB7-E02BDF6BB7C2}" type="presParOf" srcId="{C0A26501-B91D-4087-A431-959C99F7F009}" destId="{6DF06310-11A7-460E-A667-37DFE1A0C304}" srcOrd="0" destOrd="0" presId="urn:microsoft.com/office/officeart/2008/layout/LinedList"/>
    <dgm:cxn modelId="{0A8B2874-FEEB-4745-A886-BDB07284E480}" type="presParOf" srcId="{C0A26501-B91D-4087-A431-959C99F7F009}" destId="{893DFD93-FE02-40E8-A8C7-3E610975A06A}" srcOrd="1" destOrd="0" presId="urn:microsoft.com/office/officeart/2008/layout/LinedList"/>
    <dgm:cxn modelId="{A41CC1ED-DDB8-4BBD-BDF3-C0808B7C7787}" type="presParOf" srcId="{D8D256F0-3677-4C42-98AE-113363FE06F9}" destId="{58A78E1B-EF31-4BFE-9F60-29CB2C6E0569}" srcOrd="2" destOrd="0" presId="urn:microsoft.com/office/officeart/2008/layout/LinedList"/>
    <dgm:cxn modelId="{45221768-A954-47E2-AF68-F1F0F28A88DB}" type="presParOf" srcId="{D8D256F0-3677-4C42-98AE-113363FE06F9}" destId="{F1C9CE46-01F0-4FB4-97A7-B980FA7F955A}" srcOrd="3" destOrd="0" presId="urn:microsoft.com/office/officeart/2008/layout/LinedList"/>
    <dgm:cxn modelId="{CCE1255B-964E-4FDD-8152-CAA153D9145F}" type="presParOf" srcId="{F1C9CE46-01F0-4FB4-97A7-B980FA7F955A}" destId="{FB10C155-11E1-4703-9932-E50B2890A69F}" srcOrd="0" destOrd="0" presId="urn:microsoft.com/office/officeart/2008/layout/LinedList"/>
    <dgm:cxn modelId="{8EB9AF53-5D9A-4E11-955E-C69CD2A9C587}" type="presParOf" srcId="{F1C9CE46-01F0-4FB4-97A7-B980FA7F955A}" destId="{E2C5A555-097E-4E1C-B0B7-11A25F85F48F}" srcOrd="1" destOrd="0" presId="urn:microsoft.com/office/officeart/2008/layout/LinedList"/>
    <dgm:cxn modelId="{ED1B3B7E-C187-4EF4-90DB-EADD690C7E30}" type="presParOf" srcId="{D8D256F0-3677-4C42-98AE-113363FE06F9}" destId="{83569F9E-7057-4842-9C79-0256E812CBF6}" srcOrd="4" destOrd="0" presId="urn:microsoft.com/office/officeart/2008/layout/LinedList"/>
    <dgm:cxn modelId="{3DD8E521-8730-41BB-B8D3-AE570A8CA18D}" type="presParOf" srcId="{D8D256F0-3677-4C42-98AE-113363FE06F9}" destId="{E99CC87F-63FC-4A6F-972F-6B4DD7C3D811}" srcOrd="5" destOrd="0" presId="urn:microsoft.com/office/officeart/2008/layout/LinedList"/>
    <dgm:cxn modelId="{E5FBFFDB-F8DB-4FB8-ADBF-E7C40B4AB1EB}" type="presParOf" srcId="{E99CC87F-63FC-4A6F-972F-6B4DD7C3D811}" destId="{0EBE027E-F940-4C07-B5E8-287A082F7B88}" srcOrd="0" destOrd="0" presId="urn:microsoft.com/office/officeart/2008/layout/LinedList"/>
    <dgm:cxn modelId="{2F6923D3-04A2-4F92-9976-438D031E2B31}" type="presParOf" srcId="{E99CC87F-63FC-4A6F-972F-6B4DD7C3D811}" destId="{C78D0F3F-7E86-4803-91E6-7C00633BFF63}" srcOrd="1" destOrd="0" presId="urn:microsoft.com/office/officeart/2008/layout/LinedList"/>
    <dgm:cxn modelId="{487A64DE-49F5-4739-BA09-0F0ED644A37C}" type="presParOf" srcId="{D8D256F0-3677-4C42-98AE-113363FE06F9}" destId="{B0E5A5F7-17EE-4757-9B87-292AEB46D919}" srcOrd="6" destOrd="0" presId="urn:microsoft.com/office/officeart/2008/layout/LinedList"/>
    <dgm:cxn modelId="{4BD846EC-4288-4550-A5F1-032CBCE23310}" type="presParOf" srcId="{D8D256F0-3677-4C42-98AE-113363FE06F9}" destId="{129335C8-43CC-476B-8D92-8C72B6D6F203}" srcOrd="7" destOrd="0" presId="urn:microsoft.com/office/officeart/2008/layout/LinedList"/>
    <dgm:cxn modelId="{54B12461-ACD4-451D-926F-552B0809C2EC}" type="presParOf" srcId="{129335C8-43CC-476B-8D92-8C72B6D6F203}" destId="{F1288009-D15F-4211-B75E-DF25EF58D19C}" srcOrd="0" destOrd="0" presId="urn:microsoft.com/office/officeart/2008/layout/LinedList"/>
    <dgm:cxn modelId="{886516F4-2836-4CE6-83A6-9C736BF1D787}" type="presParOf" srcId="{129335C8-43CC-476B-8D92-8C72B6D6F203}" destId="{632F3EC8-D44A-4C63-8143-8209AFD87CF3}" srcOrd="1" destOrd="0" presId="urn:microsoft.com/office/officeart/2008/layout/LinedList"/>
    <dgm:cxn modelId="{33245A01-CC9D-425E-B5E3-481EA2394F83}" type="presParOf" srcId="{D8D256F0-3677-4C42-98AE-113363FE06F9}" destId="{CA7A20A9-3D06-4C75-948D-6D6C37011538}" srcOrd="8" destOrd="0" presId="urn:microsoft.com/office/officeart/2008/layout/LinedList"/>
    <dgm:cxn modelId="{0D25082E-9B5A-4F98-965C-1E019343E001}" type="presParOf" srcId="{D8D256F0-3677-4C42-98AE-113363FE06F9}" destId="{DE322BCE-8E23-474A-AA90-1E0F4C563EAA}" srcOrd="9" destOrd="0" presId="urn:microsoft.com/office/officeart/2008/layout/LinedList"/>
    <dgm:cxn modelId="{E92DE8D5-D046-4327-AFE4-FF4693F1686E}" type="presParOf" srcId="{DE322BCE-8E23-474A-AA90-1E0F4C563EAA}" destId="{B8FA4F72-2E99-43F7-8FC6-3D0F2EABBEEC}" srcOrd="0" destOrd="0" presId="urn:microsoft.com/office/officeart/2008/layout/LinedList"/>
    <dgm:cxn modelId="{3C170609-5786-4997-B8AE-E3367BDB0223}" type="presParOf" srcId="{DE322BCE-8E23-474A-AA90-1E0F4C563EAA}" destId="{00CD0C0E-2285-4D0A-812B-A27FB2D9389E}" srcOrd="1" destOrd="0" presId="urn:microsoft.com/office/officeart/2008/layout/LinedList"/>
    <dgm:cxn modelId="{0D75E111-A397-454E-B40E-88FD327923EA}" type="presParOf" srcId="{D8D256F0-3677-4C42-98AE-113363FE06F9}" destId="{F60A731B-DDAF-4E72-852C-659127CD7AC5}" srcOrd="10" destOrd="0" presId="urn:microsoft.com/office/officeart/2008/layout/LinedList"/>
    <dgm:cxn modelId="{DCE1BBDA-E613-4134-B735-A6DA9332CFEC}" type="presParOf" srcId="{D8D256F0-3677-4C42-98AE-113363FE06F9}" destId="{510914FF-3E31-4192-82F9-53A8D1C20377}" srcOrd="11" destOrd="0" presId="urn:microsoft.com/office/officeart/2008/layout/LinedList"/>
    <dgm:cxn modelId="{755E2191-313B-441C-9A1F-69BD7639F880}" type="presParOf" srcId="{510914FF-3E31-4192-82F9-53A8D1C20377}" destId="{FF928DB2-720A-4354-9231-4659DC5BEB64}" srcOrd="0" destOrd="0" presId="urn:microsoft.com/office/officeart/2008/layout/LinedList"/>
    <dgm:cxn modelId="{FF800FB3-36EA-4BD1-BF13-4C7E2FCA1C26}" type="presParOf" srcId="{510914FF-3E31-4192-82F9-53A8D1C20377}" destId="{4DBFE476-8B31-4728-985C-2DA858DE84A4}" srcOrd="1" destOrd="0" presId="urn:microsoft.com/office/officeart/2008/layout/LinedList"/>
    <dgm:cxn modelId="{5BDCC792-50B1-4F6B-9908-5B8CB7A9BD71}" type="presParOf" srcId="{D8D256F0-3677-4C42-98AE-113363FE06F9}" destId="{4B9D623C-3EE8-4D82-BA65-0E8B7F1CABA9}" srcOrd="12" destOrd="0" presId="urn:microsoft.com/office/officeart/2008/layout/LinedList"/>
    <dgm:cxn modelId="{70D4273D-20DF-4029-807E-CCAB08CC19EC}" type="presParOf" srcId="{D8D256F0-3677-4C42-98AE-113363FE06F9}" destId="{C8236524-9F90-494F-AB55-AD6CA5949A46}" srcOrd="13" destOrd="0" presId="urn:microsoft.com/office/officeart/2008/layout/LinedList"/>
    <dgm:cxn modelId="{8C44F098-E8D5-4A1A-986C-1D8CA87D5946}" type="presParOf" srcId="{C8236524-9F90-494F-AB55-AD6CA5949A46}" destId="{28589816-6849-4ED9-B1C8-26B261E53FC9}" srcOrd="0" destOrd="0" presId="urn:microsoft.com/office/officeart/2008/layout/LinedList"/>
    <dgm:cxn modelId="{DD9CAEFE-48C9-4BCB-A742-8A8FFE19D951}" type="presParOf" srcId="{C8236524-9F90-494F-AB55-AD6CA5949A46}" destId="{83898E23-2359-478D-A6C7-6E5EDDC8D5E5}" srcOrd="1" destOrd="0" presId="urn:microsoft.com/office/officeart/2008/layout/LinedList"/>
    <dgm:cxn modelId="{9E656DEB-AD65-41F6-9B35-62BA998FC91C}" type="presParOf" srcId="{D8D256F0-3677-4C42-98AE-113363FE06F9}" destId="{F8CD809C-1EAB-4958-B350-F1B2767164B8}" srcOrd="14" destOrd="0" presId="urn:microsoft.com/office/officeart/2008/layout/LinedList"/>
    <dgm:cxn modelId="{B398E0DD-02BD-4F18-A1A3-62BFA007F4AF}" type="presParOf" srcId="{D8D256F0-3677-4C42-98AE-113363FE06F9}" destId="{A2512DCB-ECAF-4120-9562-F562EA0D699B}" srcOrd="15" destOrd="0" presId="urn:microsoft.com/office/officeart/2008/layout/LinedList"/>
    <dgm:cxn modelId="{4627F269-DCCC-49A7-AA89-B929B841B512}" type="presParOf" srcId="{A2512DCB-ECAF-4120-9562-F562EA0D699B}" destId="{5880B418-D8F0-42C0-B045-ACBFDB901C26}" srcOrd="0" destOrd="0" presId="urn:microsoft.com/office/officeart/2008/layout/LinedList"/>
    <dgm:cxn modelId="{A0B6D859-7E00-4081-9F04-B1EC880CFF44}" type="presParOf" srcId="{A2512DCB-ECAF-4120-9562-F562EA0D699B}" destId="{3EB963AC-0FA4-4C01-915F-F0DBD427DEC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79A686-89EE-4627-8FCD-FD6BF029E3E5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B9F305-7B45-47C9-8279-A75AC1E8E27C}">
      <dgm:prSet/>
      <dgm:spPr/>
      <dgm:t>
        <a:bodyPr/>
        <a:lstStyle/>
        <a:p>
          <a:r>
            <a:rPr lang="pt-PT" b="1"/>
            <a:t>Utilizar uma agenda</a:t>
          </a:r>
          <a:r>
            <a:rPr lang="pt-PT"/>
            <a:t>:</a:t>
          </a:r>
          <a:endParaRPr lang="en-US"/>
        </a:p>
      </dgm:t>
    </dgm:pt>
    <dgm:pt modelId="{5B7BA773-E880-4382-8311-CA7E11479A91}" type="parTrans" cxnId="{47D5D478-CC0D-4F54-B7FD-89C7A9830461}">
      <dgm:prSet/>
      <dgm:spPr/>
      <dgm:t>
        <a:bodyPr/>
        <a:lstStyle/>
        <a:p>
          <a:endParaRPr lang="en-US"/>
        </a:p>
      </dgm:t>
    </dgm:pt>
    <dgm:pt modelId="{4C09F866-5CF3-4BF9-BC47-0949B23DFC0F}" type="sibTrans" cxnId="{47D5D478-CC0D-4F54-B7FD-89C7A9830461}">
      <dgm:prSet/>
      <dgm:spPr/>
      <dgm:t>
        <a:bodyPr/>
        <a:lstStyle/>
        <a:p>
          <a:endParaRPr lang="en-US"/>
        </a:p>
      </dgm:t>
    </dgm:pt>
    <dgm:pt modelId="{97429B71-BD4F-4A88-8CB7-0B74EDDB2A8F}">
      <dgm:prSet/>
      <dgm:spPr/>
      <dgm:t>
        <a:bodyPr/>
        <a:lstStyle/>
        <a:p>
          <a:r>
            <a:rPr lang="pt-PT" dirty="0"/>
            <a:t>A agenda é uma linha de orientação, um guião que deve ser seguido</a:t>
          </a:r>
          <a:endParaRPr lang="en-US" dirty="0"/>
        </a:p>
      </dgm:t>
    </dgm:pt>
    <dgm:pt modelId="{7873702C-09A4-426B-A9E1-3396FF26AA97}" type="parTrans" cxnId="{CD737CF5-7D3F-4891-8F77-1C55C6D97C0B}">
      <dgm:prSet/>
      <dgm:spPr/>
      <dgm:t>
        <a:bodyPr/>
        <a:lstStyle/>
        <a:p>
          <a:endParaRPr lang="en-US"/>
        </a:p>
      </dgm:t>
    </dgm:pt>
    <dgm:pt modelId="{0CBB49B8-A346-42B4-B9FA-10DC1AFFC543}" type="sibTrans" cxnId="{CD737CF5-7D3F-4891-8F77-1C55C6D97C0B}">
      <dgm:prSet/>
      <dgm:spPr/>
      <dgm:t>
        <a:bodyPr/>
        <a:lstStyle/>
        <a:p>
          <a:endParaRPr lang="en-US"/>
        </a:p>
      </dgm:t>
    </dgm:pt>
    <dgm:pt modelId="{85E8BDE3-6F76-4BB6-8BF5-07AEBD579818}">
      <dgm:prSet/>
      <dgm:spPr/>
      <dgm:t>
        <a:bodyPr/>
        <a:lstStyle/>
        <a:p>
          <a:r>
            <a:rPr lang="pt-PT" b="1"/>
            <a:t>Ter o material certo à mão</a:t>
          </a:r>
          <a:r>
            <a:rPr lang="pt-PT"/>
            <a:t>:</a:t>
          </a:r>
          <a:endParaRPr lang="en-US"/>
        </a:p>
      </dgm:t>
    </dgm:pt>
    <dgm:pt modelId="{65C0D823-BE39-41DE-8982-B0B3E021953F}" type="parTrans" cxnId="{6D3539AD-9431-4423-AA96-3AC5460464E5}">
      <dgm:prSet/>
      <dgm:spPr/>
      <dgm:t>
        <a:bodyPr/>
        <a:lstStyle/>
        <a:p>
          <a:endParaRPr lang="en-US"/>
        </a:p>
      </dgm:t>
    </dgm:pt>
    <dgm:pt modelId="{AC663A6A-CDB7-42CA-B649-055B515F85FE}" type="sibTrans" cxnId="{6D3539AD-9431-4423-AA96-3AC5460464E5}">
      <dgm:prSet/>
      <dgm:spPr/>
      <dgm:t>
        <a:bodyPr/>
        <a:lstStyle/>
        <a:p>
          <a:endParaRPr lang="en-US"/>
        </a:p>
      </dgm:t>
    </dgm:pt>
    <dgm:pt modelId="{8BDA74E1-02EE-4B5D-969E-36E9DCD403E7}">
      <dgm:prSet/>
      <dgm:spPr/>
      <dgm:t>
        <a:bodyPr/>
        <a:lstStyle/>
        <a:p>
          <a:r>
            <a:rPr lang="pt-PT"/>
            <a:t>Colocar na mesa em frente ao lugar de cada participante uma folha com a ordem de trabalhos e um bloco onde eles poderão tirar notas.</a:t>
          </a:r>
          <a:endParaRPr lang="en-US"/>
        </a:p>
      </dgm:t>
    </dgm:pt>
    <dgm:pt modelId="{D60B3FC9-CDA9-4257-9617-34AE95756076}" type="parTrans" cxnId="{56EC2085-C53D-47BC-9C53-F9977420A8AE}">
      <dgm:prSet/>
      <dgm:spPr/>
      <dgm:t>
        <a:bodyPr/>
        <a:lstStyle/>
        <a:p>
          <a:endParaRPr lang="en-US"/>
        </a:p>
      </dgm:t>
    </dgm:pt>
    <dgm:pt modelId="{F835168F-46E8-463D-B13E-BBC07E839B1E}" type="sibTrans" cxnId="{56EC2085-C53D-47BC-9C53-F9977420A8AE}">
      <dgm:prSet/>
      <dgm:spPr/>
      <dgm:t>
        <a:bodyPr/>
        <a:lstStyle/>
        <a:p>
          <a:endParaRPr lang="en-US"/>
        </a:p>
      </dgm:t>
    </dgm:pt>
    <dgm:pt modelId="{2E948E0B-8FE0-4F31-A545-B6A087E40B85}">
      <dgm:prSet/>
      <dgm:spPr/>
      <dgm:t>
        <a:bodyPr/>
        <a:lstStyle/>
        <a:p>
          <a:r>
            <a:rPr lang="pt-PT" b="1"/>
            <a:t>Evitar a dispersão</a:t>
          </a:r>
          <a:r>
            <a:rPr lang="pt-PT"/>
            <a:t>:</a:t>
          </a:r>
          <a:endParaRPr lang="en-US"/>
        </a:p>
      </dgm:t>
    </dgm:pt>
    <dgm:pt modelId="{265FEC0B-C4B0-46E3-A4A1-710EA35655BC}" type="parTrans" cxnId="{2F4A8411-7056-4ED1-909F-01FCB186947C}">
      <dgm:prSet/>
      <dgm:spPr/>
      <dgm:t>
        <a:bodyPr/>
        <a:lstStyle/>
        <a:p>
          <a:endParaRPr lang="en-US"/>
        </a:p>
      </dgm:t>
    </dgm:pt>
    <dgm:pt modelId="{3AEBB210-F7AD-40A6-B3AF-876FDD5C345A}" type="sibTrans" cxnId="{2F4A8411-7056-4ED1-909F-01FCB186947C}">
      <dgm:prSet/>
      <dgm:spPr/>
      <dgm:t>
        <a:bodyPr/>
        <a:lstStyle/>
        <a:p>
          <a:endParaRPr lang="en-US"/>
        </a:p>
      </dgm:t>
    </dgm:pt>
    <dgm:pt modelId="{B0362C65-8696-4D84-9934-83E8769BFF6E}">
      <dgm:prSet/>
      <dgm:spPr/>
      <dgm:t>
        <a:bodyPr/>
        <a:lstStyle/>
        <a:p>
          <a:r>
            <a:rPr lang="pt-PT"/>
            <a:t>Esteja atento à discussão e volte aos pontos essenciais sempre que nota que há dispersão entre os participantes.</a:t>
          </a:r>
          <a:endParaRPr lang="en-US"/>
        </a:p>
      </dgm:t>
    </dgm:pt>
    <dgm:pt modelId="{5261F7A6-304F-45B1-8B00-210D226FE584}" type="parTrans" cxnId="{49A68086-1D71-402A-A9DF-DCBF636061BD}">
      <dgm:prSet/>
      <dgm:spPr/>
      <dgm:t>
        <a:bodyPr/>
        <a:lstStyle/>
        <a:p>
          <a:endParaRPr lang="en-US"/>
        </a:p>
      </dgm:t>
    </dgm:pt>
    <dgm:pt modelId="{DE1E6CF0-B52C-4ACE-8ADC-A6C22DCC61B8}" type="sibTrans" cxnId="{49A68086-1D71-402A-A9DF-DCBF636061BD}">
      <dgm:prSet/>
      <dgm:spPr/>
      <dgm:t>
        <a:bodyPr/>
        <a:lstStyle/>
        <a:p>
          <a:endParaRPr lang="en-US"/>
        </a:p>
      </dgm:t>
    </dgm:pt>
    <dgm:pt modelId="{9ADCF76F-FF9F-4CC8-B094-349B107F8309}">
      <dgm:prSet/>
      <dgm:spPr/>
      <dgm:t>
        <a:bodyPr/>
        <a:lstStyle/>
        <a:p>
          <a:r>
            <a:rPr lang="pt-PT" b="1"/>
            <a:t>Tomar notas</a:t>
          </a:r>
          <a:r>
            <a:rPr lang="pt-PT"/>
            <a:t>:</a:t>
          </a:r>
          <a:endParaRPr lang="en-US"/>
        </a:p>
      </dgm:t>
    </dgm:pt>
    <dgm:pt modelId="{C6784C61-B667-4541-AA91-E265FD1A0FD4}" type="parTrans" cxnId="{40F19347-3B45-4F6B-92D5-6E932E5D72FA}">
      <dgm:prSet/>
      <dgm:spPr/>
      <dgm:t>
        <a:bodyPr/>
        <a:lstStyle/>
        <a:p>
          <a:endParaRPr lang="en-US"/>
        </a:p>
      </dgm:t>
    </dgm:pt>
    <dgm:pt modelId="{8F6EE81C-FCE1-4B82-BCBD-C7D42C4EB92E}" type="sibTrans" cxnId="{40F19347-3B45-4F6B-92D5-6E932E5D72FA}">
      <dgm:prSet/>
      <dgm:spPr/>
      <dgm:t>
        <a:bodyPr/>
        <a:lstStyle/>
        <a:p>
          <a:endParaRPr lang="en-US"/>
        </a:p>
      </dgm:t>
    </dgm:pt>
    <dgm:pt modelId="{A638AA03-C655-4489-84FA-1B0BEA7FE3F4}">
      <dgm:prSet/>
      <dgm:spPr/>
      <dgm:t>
        <a:bodyPr/>
        <a:lstStyle/>
        <a:p>
          <a:r>
            <a:rPr lang="pt-PT"/>
            <a:t>Poderá estabelecer um sistema rotativo em que um participante fica encarregue de tomar notas sobre a reunião.</a:t>
          </a:r>
          <a:endParaRPr lang="en-US"/>
        </a:p>
      </dgm:t>
    </dgm:pt>
    <dgm:pt modelId="{B365A8C9-72BE-44F4-B0E4-46892F8D41DF}" type="parTrans" cxnId="{2FEC54DE-FF70-42CB-AF39-AE91C4A2A88D}">
      <dgm:prSet/>
      <dgm:spPr/>
      <dgm:t>
        <a:bodyPr/>
        <a:lstStyle/>
        <a:p>
          <a:endParaRPr lang="en-US"/>
        </a:p>
      </dgm:t>
    </dgm:pt>
    <dgm:pt modelId="{5F9DBA46-94CA-4F5A-BD44-E1A100804440}" type="sibTrans" cxnId="{2FEC54DE-FF70-42CB-AF39-AE91C4A2A88D}">
      <dgm:prSet/>
      <dgm:spPr/>
      <dgm:t>
        <a:bodyPr/>
        <a:lstStyle/>
        <a:p>
          <a:endParaRPr lang="en-US"/>
        </a:p>
      </dgm:t>
    </dgm:pt>
    <dgm:pt modelId="{C16340B6-8048-4BB5-8BB2-A407C58F0180}" type="pres">
      <dgm:prSet presAssocID="{3779A686-89EE-4627-8FCD-FD6BF029E3E5}" presName="Name0" presStyleCnt="0">
        <dgm:presLayoutVars>
          <dgm:dir/>
          <dgm:animLvl val="lvl"/>
          <dgm:resizeHandles val="exact"/>
        </dgm:presLayoutVars>
      </dgm:prSet>
      <dgm:spPr/>
    </dgm:pt>
    <dgm:pt modelId="{23A4583A-5F7C-4964-B9D9-5A7054DEC602}" type="pres">
      <dgm:prSet presAssocID="{A1B9F305-7B45-47C9-8279-A75AC1E8E27C}" presName="linNode" presStyleCnt="0"/>
      <dgm:spPr/>
    </dgm:pt>
    <dgm:pt modelId="{44567994-3682-4787-873B-F52AE55F132B}" type="pres">
      <dgm:prSet presAssocID="{A1B9F305-7B45-47C9-8279-A75AC1E8E27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4B93F76-C71D-4C63-B859-0E120D5A3E8F}" type="pres">
      <dgm:prSet presAssocID="{A1B9F305-7B45-47C9-8279-A75AC1E8E27C}" presName="descendantText" presStyleLbl="alignAccFollowNode1" presStyleIdx="0" presStyleCnt="4">
        <dgm:presLayoutVars>
          <dgm:bulletEnabled val="1"/>
        </dgm:presLayoutVars>
      </dgm:prSet>
      <dgm:spPr/>
    </dgm:pt>
    <dgm:pt modelId="{1B7B5326-6AC1-4895-AD28-F4B96DAA628E}" type="pres">
      <dgm:prSet presAssocID="{4C09F866-5CF3-4BF9-BC47-0949B23DFC0F}" presName="sp" presStyleCnt="0"/>
      <dgm:spPr/>
    </dgm:pt>
    <dgm:pt modelId="{BE961A06-1A7F-46CA-841F-BBD73DD6AEDF}" type="pres">
      <dgm:prSet presAssocID="{85E8BDE3-6F76-4BB6-8BF5-07AEBD579818}" presName="linNode" presStyleCnt="0"/>
      <dgm:spPr/>
    </dgm:pt>
    <dgm:pt modelId="{73736421-ACF5-423F-86A7-98612703523E}" type="pres">
      <dgm:prSet presAssocID="{85E8BDE3-6F76-4BB6-8BF5-07AEBD57981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9784985-4825-4FC3-8506-FECEAB98E01C}" type="pres">
      <dgm:prSet presAssocID="{85E8BDE3-6F76-4BB6-8BF5-07AEBD579818}" presName="descendantText" presStyleLbl="alignAccFollowNode1" presStyleIdx="1" presStyleCnt="4">
        <dgm:presLayoutVars>
          <dgm:bulletEnabled val="1"/>
        </dgm:presLayoutVars>
      </dgm:prSet>
      <dgm:spPr/>
    </dgm:pt>
    <dgm:pt modelId="{3F49991C-0C9D-4B61-9E50-B1D1F685E2C0}" type="pres">
      <dgm:prSet presAssocID="{AC663A6A-CDB7-42CA-B649-055B515F85FE}" presName="sp" presStyleCnt="0"/>
      <dgm:spPr/>
    </dgm:pt>
    <dgm:pt modelId="{B08F26F9-0593-4E93-A403-55C956DA39B2}" type="pres">
      <dgm:prSet presAssocID="{2E948E0B-8FE0-4F31-A545-B6A087E40B85}" presName="linNode" presStyleCnt="0"/>
      <dgm:spPr/>
    </dgm:pt>
    <dgm:pt modelId="{5062F3F3-5319-4EE6-894C-628E2AEBA55E}" type="pres">
      <dgm:prSet presAssocID="{2E948E0B-8FE0-4F31-A545-B6A087E40B8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BA9C7EF-9220-48F7-A4EC-541B49D4B4EA}" type="pres">
      <dgm:prSet presAssocID="{2E948E0B-8FE0-4F31-A545-B6A087E40B85}" presName="descendantText" presStyleLbl="alignAccFollowNode1" presStyleIdx="2" presStyleCnt="4">
        <dgm:presLayoutVars>
          <dgm:bulletEnabled val="1"/>
        </dgm:presLayoutVars>
      </dgm:prSet>
      <dgm:spPr/>
    </dgm:pt>
    <dgm:pt modelId="{37B0A6BD-1707-4BE5-AA2F-8EAED3A179DE}" type="pres">
      <dgm:prSet presAssocID="{3AEBB210-F7AD-40A6-B3AF-876FDD5C345A}" presName="sp" presStyleCnt="0"/>
      <dgm:spPr/>
    </dgm:pt>
    <dgm:pt modelId="{45273619-FFF4-41FA-9D65-D2D326BAF6E3}" type="pres">
      <dgm:prSet presAssocID="{9ADCF76F-FF9F-4CC8-B094-349B107F8309}" presName="linNode" presStyleCnt="0"/>
      <dgm:spPr/>
    </dgm:pt>
    <dgm:pt modelId="{989F5B9D-605C-4348-82FD-2488132DD33D}" type="pres">
      <dgm:prSet presAssocID="{9ADCF76F-FF9F-4CC8-B094-349B107F830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72B4D2C-069A-46C3-A0A1-BA7699E995EB}" type="pres">
      <dgm:prSet presAssocID="{9ADCF76F-FF9F-4CC8-B094-349B107F830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F4A8411-7056-4ED1-909F-01FCB186947C}" srcId="{3779A686-89EE-4627-8FCD-FD6BF029E3E5}" destId="{2E948E0B-8FE0-4F31-A545-B6A087E40B85}" srcOrd="2" destOrd="0" parTransId="{265FEC0B-C4B0-46E3-A4A1-710EA35655BC}" sibTransId="{3AEBB210-F7AD-40A6-B3AF-876FDD5C345A}"/>
    <dgm:cxn modelId="{E9DC241F-9783-4CF7-874A-0FDE8E060EDE}" type="presOf" srcId="{85E8BDE3-6F76-4BB6-8BF5-07AEBD579818}" destId="{73736421-ACF5-423F-86A7-98612703523E}" srcOrd="0" destOrd="0" presId="urn:microsoft.com/office/officeart/2005/8/layout/vList5"/>
    <dgm:cxn modelId="{6C66D927-18D5-4F29-BFAE-DC53EB3BAC0A}" type="presOf" srcId="{A638AA03-C655-4489-84FA-1B0BEA7FE3F4}" destId="{A72B4D2C-069A-46C3-A0A1-BA7699E995EB}" srcOrd="0" destOrd="0" presId="urn:microsoft.com/office/officeart/2005/8/layout/vList5"/>
    <dgm:cxn modelId="{B5ACAF2F-6CD5-4F36-8016-6F2244E6A70C}" type="presOf" srcId="{2E948E0B-8FE0-4F31-A545-B6A087E40B85}" destId="{5062F3F3-5319-4EE6-894C-628E2AEBA55E}" srcOrd="0" destOrd="0" presId="urn:microsoft.com/office/officeart/2005/8/layout/vList5"/>
    <dgm:cxn modelId="{ACF17443-D6A3-4546-9637-4977FC9C45BD}" type="presOf" srcId="{9ADCF76F-FF9F-4CC8-B094-349B107F8309}" destId="{989F5B9D-605C-4348-82FD-2488132DD33D}" srcOrd="0" destOrd="0" presId="urn:microsoft.com/office/officeart/2005/8/layout/vList5"/>
    <dgm:cxn modelId="{91FB8464-47B3-4884-AEDD-84A6640E5080}" type="presOf" srcId="{8BDA74E1-02EE-4B5D-969E-36E9DCD403E7}" destId="{49784985-4825-4FC3-8506-FECEAB98E01C}" srcOrd="0" destOrd="0" presId="urn:microsoft.com/office/officeart/2005/8/layout/vList5"/>
    <dgm:cxn modelId="{40F19347-3B45-4F6B-92D5-6E932E5D72FA}" srcId="{3779A686-89EE-4627-8FCD-FD6BF029E3E5}" destId="{9ADCF76F-FF9F-4CC8-B094-349B107F8309}" srcOrd="3" destOrd="0" parTransId="{C6784C61-B667-4541-AA91-E265FD1A0FD4}" sibTransId="{8F6EE81C-FCE1-4B82-BCBD-C7D42C4EB92E}"/>
    <dgm:cxn modelId="{0AAB3655-AC7E-4737-B8C4-54CDA82D96C6}" type="presOf" srcId="{3779A686-89EE-4627-8FCD-FD6BF029E3E5}" destId="{C16340B6-8048-4BB5-8BB2-A407C58F0180}" srcOrd="0" destOrd="0" presId="urn:microsoft.com/office/officeart/2005/8/layout/vList5"/>
    <dgm:cxn modelId="{47D5D478-CC0D-4F54-B7FD-89C7A9830461}" srcId="{3779A686-89EE-4627-8FCD-FD6BF029E3E5}" destId="{A1B9F305-7B45-47C9-8279-A75AC1E8E27C}" srcOrd="0" destOrd="0" parTransId="{5B7BA773-E880-4382-8311-CA7E11479A91}" sibTransId="{4C09F866-5CF3-4BF9-BC47-0949B23DFC0F}"/>
    <dgm:cxn modelId="{56EC2085-C53D-47BC-9C53-F9977420A8AE}" srcId="{85E8BDE3-6F76-4BB6-8BF5-07AEBD579818}" destId="{8BDA74E1-02EE-4B5D-969E-36E9DCD403E7}" srcOrd="0" destOrd="0" parTransId="{D60B3FC9-CDA9-4257-9617-34AE95756076}" sibTransId="{F835168F-46E8-463D-B13E-BBC07E839B1E}"/>
    <dgm:cxn modelId="{49A68086-1D71-402A-A9DF-DCBF636061BD}" srcId="{2E948E0B-8FE0-4F31-A545-B6A087E40B85}" destId="{B0362C65-8696-4D84-9934-83E8769BFF6E}" srcOrd="0" destOrd="0" parTransId="{5261F7A6-304F-45B1-8B00-210D226FE584}" sibTransId="{DE1E6CF0-B52C-4ACE-8ADC-A6C22DCC61B8}"/>
    <dgm:cxn modelId="{6D3539AD-9431-4423-AA96-3AC5460464E5}" srcId="{3779A686-89EE-4627-8FCD-FD6BF029E3E5}" destId="{85E8BDE3-6F76-4BB6-8BF5-07AEBD579818}" srcOrd="1" destOrd="0" parTransId="{65C0D823-BE39-41DE-8982-B0B3E021953F}" sibTransId="{AC663A6A-CDB7-42CA-B649-055B515F85FE}"/>
    <dgm:cxn modelId="{0B08FEBC-9CB8-4DFE-8A10-41D62B73CC31}" type="presOf" srcId="{97429B71-BD4F-4A88-8CB7-0B74EDDB2A8F}" destId="{24B93F76-C71D-4C63-B859-0E120D5A3E8F}" srcOrd="0" destOrd="0" presId="urn:microsoft.com/office/officeart/2005/8/layout/vList5"/>
    <dgm:cxn modelId="{EA4AFAC7-97C9-4B71-B58A-C15E9BD0BD4A}" type="presOf" srcId="{A1B9F305-7B45-47C9-8279-A75AC1E8E27C}" destId="{44567994-3682-4787-873B-F52AE55F132B}" srcOrd="0" destOrd="0" presId="urn:microsoft.com/office/officeart/2005/8/layout/vList5"/>
    <dgm:cxn modelId="{2FEC54DE-FF70-42CB-AF39-AE91C4A2A88D}" srcId="{9ADCF76F-FF9F-4CC8-B094-349B107F8309}" destId="{A638AA03-C655-4489-84FA-1B0BEA7FE3F4}" srcOrd="0" destOrd="0" parTransId="{B365A8C9-72BE-44F4-B0E4-46892F8D41DF}" sibTransId="{5F9DBA46-94CA-4F5A-BD44-E1A100804440}"/>
    <dgm:cxn modelId="{39B73DEC-44A5-44BA-AFEC-3C6DE25C08B5}" type="presOf" srcId="{B0362C65-8696-4D84-9934-83E8769BFF6E}" destId="{3BA9C7EF-9220-48F7-A4EC-541B49D4B4EA}" srcOrd="0" destOrd="0" presId="urn:microsoft.com/office/officeart/2005/8/layout/vList5"/>
    <dgm:cxn modelId="{CD737CF5-7D3F-4891-8F77-1C55C6D97C0B}" srcId="{A1B9F305-7B45-47C9-8279-A75AC1E8E27C}" destId="{97429B71-BD4F-4A88-8CB7-0B74EDDB2A8F}" srcOrd="0" destOrd="0" parTransId="{7873702C-09A4-426B-A9E1-3396FF26AA97}" sibTransId="{0CBB49B8-A346-42B4-B9FA-10DC1AFFC543}"/>
    <dgm:cxn modelId="{0455484E-52B6-4554-8957-C04CBC47F028}" type="presParOf" srcId="{C16340B6-8048-4BB5-8BB2-A407C58F0180}" destId="{23A4583A-5F7C-4964-B9D9-5A7054DEC602}" srcOrd="0" destOrd="0" presId="urn:microsoft.com/office/officeart/2005/8/layout/vList5"/>
    <dgm:cxn modelId="{730C4468-CA9D-4526-B98C-F6F275DA31BD}" type="presParOf" srcId="{23A4583A-5F7C-4964-B9D9-5A7054DEC602}" destId="{44567994-3682-4787-873B-F52AE55F132B}" srcOrd="0" destOrd="0" presId="urn:microsoft.com/office/officeart/2005/8/layout/vList5"/>
    <dgm:cxn modelId="{DCA0293C-81A9-47CB-AF16-C80D63027189}" type="presParOf" srcId="{23A4583A-5F7C-4964-B9D9-5A7054DEC602}" destId="{24B93F76-C71D-4C63-B859-0E120D5A3E8F}" srcOrd="1" destOrd="0" presId="urn:microsoft.com/office/officeart/2005/8/layout/vList5"/>
    <dgm:cxn modelId="{4896DBCB-1A13-4166-9541-D9D356DE7D9B}" type="presParOf" srcId="{C16340B6-8048-4BB5-8BB2-A407C58F0180}" destId="{1B7B5326-6AC1-4895-AD28-F4B96DAA628E}" srcOrd="1" destOrd="0" presId="urn:microsoft.com/office/officeart/2005/8/layout/vList5"/>
    <dgm:cxn modelId="{45FA5767-4B28-461F-934E-F7B69CB5AE3F}" type="presParOf" srcId="{C16340B6-8048-4BB5-8BB2-A407C58F0180}" destId="{BE961A06-1A7F-46CA-841F-BBD73DD6AEDF}" srcOrd="2" destOrd="0" presId="urn:microsoft.com/office/officeart/2005/8/layout/vList5"/>
    <dgm:cxn modelId="{CD147D35-D24A-44B5-BB0A-FA8BA179433F}" type="presParOf" srcId="{BE961A06-1A7F-46CA-841F-BBD73DD6AEDF}" destId="{73736421-ACF5-423F-86A7-98612703523E}" srcOrd="0" destOrd="0" presId="urn:microsoft.com/office/officeart/2005/8/layout/vList5"/>
    <dgm:cxn modelId="{C63D2EE2-E474-4FAD-88B6-308676D78A1F}" type="presParOf" srcId="{BE961A06-1A7F-46CA-841F-BBD73DD6AEDF}" destId="{49784985-4825-4FC3-8506-FECEAB98E01C}" srcOrd="1" destOrd="0" presId="urn:microsoft.com/office/officeart/2005/8/layout/vList5"/>
    <dgm:cxn modelId="{4600D1F6-C3AF-4031-951B-757079D82424}" type="presParOf" srcId="{C16340B6-8048-4BB5-8BB2-A407C58F0180}" destId="{3F49991C-0C9D-4B61-9E50-B1D1F685E2C0}" srcOrd="3" destOrd="0" presId="urn:microsoft.com/office/officeart/2005/8/layout/vList5"/>
    <dgm:cxn modelId="{955BD1AB-5F82-4DE7-B8A7-0AA8476AF770}" type="presParOf" srcId="{C16340B6-8048-4BB5-8BB2-A407C58F0180}" destId="{B08F26F9-0593-4E93-A403-55C956DA39B2}" srcOrd="4" destOrd="0" presId="urn:microsoft.com/office/officeart/2005/8/layout/vList5"/>
    <dgm:cxn modelId="{C83A7177-E6AF-4AED-8649-E625D43EA9BB}" type="presParOf" srcId="{B08F26F9-0593-4E93-A403-55C956DA39B2}" destId="{5062F3F3-5319-4EE6-894C-628E2AEBA55E}" srcOrd="0" destOrd="0" presId="urn:microsoft.com/office/officeart/2005/8/layout/vList5"/>
    <dgm:cxn modelId="{6FBE671C-F4A0-44C4-87B0-8B87E7E7C5F3}" type="presParOf" srcId="{B08F26F9-0593-4E93-A403-55C956DA39B2}" destId="{3BA9C7EF-9220-48F7-A4EC-541B49D4B4EA}" srcOrd="1" destOrd="0" presId="urn:microsoft.com/office/officeart/2005/8/layout/vList5"/>
    <dgm:cxn modelId="{93F97236-6C94-451C-BF39-885E44053CB0}" type="presParOf" srcId="{C16340B6-8048-4BB5-8BB2-A407C58F0180}" destId="{37B0A6BD-1707-4BE5-AA2F-8EAED3A179DE}" srcOrd="5" destOrd="0" presId="urn:microsoft.com/office/officeart/2005/8/layout/vList5"/>
    <dgm:cxn modelId="{2BF460D6-FB16-4BDD-929F-B02C5C29FE23}" type="presParOf" srcId="{C16340B6-8048-4BB5-8BB2-A407C58F0180}" destId="{45273619-FFF4-41FA-9D65-D2D326BAF6E3}" srcOrd="6" destOrd="0" presId="urn:microsoft.com/office/officeart/2005/8/layout/vList5"/>
    <dgm:cxn modelId="{146DF6FB-E5D1-4A8C-935D-96B69F197762}" type="presParOf" srcId="{45273619-FFF4-41FA-9D65-D2D326BAF6E3}" destId="{989F5B9D-605C-4348-82FD-2488132DD33D}" srcOrd="0" destOrd="0" presId="urn:microsoft.com/office/officeart/2005/8/layout/vList5"/>
    <dgm:cxn modelId="{67576D89-2978-4DA3-B031-462E60E38781}" type="presParOf" srcId="{45273619-FFF4-41FA-9D65-D2D326BAF6E3}" destId="{A72B4D2C-069A-46C3-A0A1-BA7699E995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37DB1A6-A4A4-4E42-92AB-EB0071ED2E2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65EA94-4499-4441-924B-45A00393AA17}">
      <dgm:prSet/>
      <dgm:spPr/>
      <dgm:t>
        <a:bodyPr/>
        <a:lstStyle/>
        <a:p>
          <a:r>
            <a:rPr lang="pt-PT"/>
            <a:t>Avaliar o que correu bem e o que correu mal;</a:t>
          </a:r>
          <a:endParaRPr lang="en-US"/>
        </a:p>
      </dgm:t>
    </dgm:pt>
    <dgm:pt modelId="{8D467313-F33B-46B1-A79A-5E21795A3E50}" type="parTrans" cxnId="{B71336C0-355C-48B4-BFD7-338389FFE32C}">
      <dgm:prSet/>
      <dgm:spPr/>
      <dgm:t>
        <a:bodyPr/>
        <a:lstStyle/>
        <a:p>
          <a:endParaRPr lang="en-US"/>
        </a:p>
      </dgm:t>
    </dgm:pt>
    <dgm:pt modelId="{945718C6-B47A-485E-80A5-B6FB2ADEB5A5}" type="sibTrans" cxnId="{B71336C0-355C-48B4-BFD7-338389FFE32C}">
      <dgm:prSet/>
      <dgm:spPr/>
      <dgm:t>
        <a:bodyPr/>
        <a:lstStyle/>
        <a:p>
          <a:endParaRPr lang="en-US"/>
        </a:p>
      </dgm:t>
    </dgm:pt>
    <dgm:pt modelId="{93536E8D-98B6-4C30-B7CB-18A0F29105F2}">
      <dgm:prSet/>
      <dgm:spPr/>
      <dgm:t>
        <a:bodyPr/>
        <a:lstStyle/>
        <a:p>
          <a:r>
            <a:rPr lang="pt-PT"/>
            <a:t>Avaliar se os objetivos foram alcançados;</a:t>
          </a:r>
          <a:endParaRPr lang="en-US"/>
        </a:p>
      </dgm:t>
    </dgm:pt>
    <dgm:pt modelId="{059CC537-6EBE-4757-A8E1-B090D506411D}" type="parTrans" cxnId="{715641EA-AC80-4C52-8283-66011AF85AF0}">
      <dgm:prSet/>
      <dgm:spPr/>
      <dgm:t>
        <a:bodyPr/>
        <a:lstStyle/>
        <a:p>
          <a:endParaRPr lang="en-US"/>
        </a:p>
      </dgm:t>
    </dgm:pt>
    <dgm:pt modelId="{D93533EB-C9D7-4DE9-BA1D-B952927A9819}" type="sibTrans" cxnId="{715641EA-AC80-4C52-8283-66011AF85AF0}">
      <dgm:prSet/>
      <dgm:spPr/>
      <dgm:t>
        <a:bodyPr/>
        <a:lstStyle/>
        <a:p>
          <a:endParaRPr lang="en-US"/>
        </a:p>
      </dgm:t>
    </dgm:pt>
    <dgm:pt modelId="{AFABEEE8-0795-4FBC-8149-EA36EB191834}">
      <dgm:prSet/>
      <dgm:spPr/>
      <dgm:t>
        <a:bodyPr/>
        <a:lstStyle/>
        <a:p>
          <a:r>
            <a:rPr lang="pt-PT"/>
            <a:t>Recolher feedback dos participantes sobre o sucesso da reunião;</a:t>
          </a:r>
          <a:endParaRPr lang="en-US"/>
        </a:p>
      </dgm:t>
    </dgm:pt>
    <dgm:pt modelId="{0579EDB2-8FD5-4DA8-A65F-E1B338B25DDA}" type="parTrans" cxnId="{9B8FC7A5-16DC-48FD-836D-0BF1E46E3E91}">
      <dgm:prSet/>
      <dgm:spPr/>
      <dgm:t>
        <a:bodyPr/>
        <a:lstStyle/>
        <a:p>
          <a:endParaRPr lang="en-US"/>
        </a:p>
      </dgm:t>
    </dgm:pt>
    <dgm:pt modelId="{9001815F-07B1-4378-A1F5-36E4832AB355}" type="sibTrans" cxnId="{9B8FC7A5-16DC-48FD-836D-0BF1E46E3E91}">
      <dgm:prSet/>
      <dgm:spPr/>
      <dgm:t>
        <a:bodyPr/>
        <a:lstStyle/>
        <a:p>
          <a:endParaRPr lang="en-US"/>
        </a:p>
      </dgm:t>
    </dgm:pt>
    <dgm:pt modelId="{04DA3846-1A99-4F65-8FE5-D1F34D8367ED}">
      <dgm:prSet/>
      <dgm:spPr/>
      <dgm:t>
        <a:bodyPr/>
        <a:lstStyle/>
        <a:p>
          <a:r>
            <a:rPr lang="pt-PT"/>
            <a:t>Fazer circular os resultados e as principais conclusões rapidamente, com as decisões, as próximas etapas, compromissos obtidos, lista de tarefas e responsáveis.</a:t>
          </a:r>
          <a:endParaRPr lang="en-US"/>
        </a:p>
      </dgm:t>
    </dgm:pt>
    <dgm:pt modelId="{469E3E4A-E3F1-4C5A-B2A5-57260203519F}" type="parTrans" cxnId="{720F9865-8380-4A98-BF2A-E28A4AA99C73}">
      <dgm:prSet/>
      <dgm:spPr/>
      <dgm:t>
        <a:bodyPr/>
        <a:lstStyle/>
        <a:p>
          <a:endParaRPr lang="en-US"/>
        </a:p>
      </dgm:t>
    </dgm:pt>
    <dgm:pt modelId="{8F7979F9-94CD-4328-8DB5-AE22AC573568}" type="sibTrans" cxnId="{720F9865-8380-4A98-BF2A-E28A4AA99C73}">
      <dgm:prSet/>
      <dgm:spPr/>
      <dgm:t>
        <a:bodyPr/>
        <a:lstStyle/>
        <a:p>
          <a:endParaRPr lang="en-US"/>
        </a:p>
      </dgm:t>
    </dgm:pt>
    <dgm:pt modelId="{3E9A8CE9-3CCF-4B20-B0B2-CB37BDB07996}" type="pres">
      <dgm:prSet presAssocID="{D37DB1A6-A4A4-4E42-92AB-EB0071ED2E28}" presName="root" presStyleCnt="0">
        <dgm:presLayoutVars>
          <dgm:dir/>
          <dgm:resizeHandles val="exact"/>
        </dgm:presLayoutVars>
      </dgm:prSet>
      <dgm:spPr/>
    </dgm:pt>
    <dgm:pt modelId="{52CC5B90-3C29-4F8B-81AA-542D589F9DB3}" type="pres">
      <dgm:prSet presAssocID="{5565EA94-4499-4441-924B-45A00393AA17}" presName="compNode" presStyleCnt="0"/>
      <dgm:spPr/>
    </dgm:pt>
    <dgm:pt modelId="{3221B094-E363-425F-91BB-A03058EF6866}" type="pres">
      <dgm:prSet presAssocID="{5565EA94-4499-4441-924B-45A00393AA17}" presName="bgRect" presStyleLbl="bgShp" presStyleIdx="0" presStyleCnt="4"/>
      <dgm:spPr/>
    </dgm:pt>
    <dgm:pt modelId="{4D687658-0EA1-46F4-8C03-80B01D0F4169}" type="pres">
      <dgm:prSet presAssocID="{5565EA94-4499-4441-924B-45A00393AA1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rida"/>
        </a:ext>
      </dgm:extLst>
    </dgm:pt>
    <dgm:pt modelId="{A41597A8-5815-4022-9696-7FA94A0D7CB9}" type="pres">
      <dgm:prSet presAssocID="{5565EA94-4499-4441-924B-45A00393AA17}" presName="spaceRect" presStyleCnt="0"/>
      <dgm:spPr/>
    </dgm:pt>
    <dgm:pt modelId="{618195AC-9A90-4819-B80E-92C21F103BA9}" type="pres">
      <dgm:prSet presAssocID="{5565EA94-4499-4441-924B-45A00393AA17}" presName="parTx" presStyleLbl="revTx" presStyleIdx="0" presStyleCnt="4">
        <dgm:presLayoutVars>
          <dgm:chMax val="0"/>
          <dgm:chPref val="0"/>
        </dgm:presLayoutVars>
      </dgm:prSet>
      <dgm:spPr/>
    </dgm:pt>
    <dgm:pt modelId="{703A6E11-74C9-4A93-BE59-13F5F9BF2BDD}" type="pres">
      <dgm:prSet presAssocID="{945718C6-B47A-485E-80A5-B6FB2ADEB5A5}" presName="sibTrans" presStyleCnt="0"/>
      <dgm:spPr/>
    </dgm:pt>
    <dgm:pt modelId="{BADCA31B-DA0A-403F-9D60-CD3872C294BF}" type="pres">
      <dgm:prSet presAssocID="{93536E8D-98B6-4C30-B7CB-18A0F29105F2}" presName="compNode" presStyleCnt="0"/>
      <dgm:spPr/>
    </dgm:pt>
    <dgm:pt modelId="{7567FE84-D450-4966-A268-397846FF466B}" type="pres">
      <dgm:prSet presAssocID="{93536E8D-98B6-4C30-B7CB-18A0F29105F2}" presName="bgRect" presStyleLbl="bgShp" presStyleIdx="1" presStyleCnt="4"/>
      <dgm:spPr/>
    </dgm:pt>
    <dgm:pt modelId="{2CA44184-7059-4272-BC5D-C7013753BC4C}" type="pres">
      <dgm:prSet presAssocID="{93536E8D-98B6-4C30-B7CB-18A0F29105F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vo"/>
        </a:ext>
      </dgm:extLst>
    </dgm:pt>
    <dgm:pt modelId="{19014A9E-0780-4FC7-9BC1-0D2918B9FAE6}" type="pres">
      <dgm:prSet presAssocID="{93536E8D-98B6-4C30-B7CB-18A0F29105F2}" presName="spaceRect" presStyleCnt="0"/>
      <dgm:spPr/>
    </dgm:pt>
    <dgm:pt modelId="{65A06098-93DD-4300-BEBF-29D14AF91A88}" type="pres">
      <dgm:prSet presAssocID="{93536E8D-98B6-4C30-B7CB-18A0F29105F2}" presName="parTx" presStyleLbl="revTx" presStyleIdx="1" presStyleCnt="4">
        <dgm:presLayoutVars>
          <dgm:chMax val="0"/>
          <dgm:chPref val="0"/>
        </dgm:presLayoutVars>
      </dgm:prSet>
      <dgm:spPr/>
    </dgm:pt>
    <dgm:pt modelId="{30C2BB73-52F1-41F2-AE2B-0E9BD2EAD793}" type="pres">
      <dgm:prSet presAssocID="{D93533EB-C9D7-4DE9-BA1D-B952927A9819}" presName="sibTrans" presStyleCnt="0"/>
      <dgm:spPr/>
    </dgm:pt>
    <dgm:pt modelId="{51F52076-A29E-4B4E-861D-7C41A6EBDB24}" type="pres">
      <dgm:prSet presAssocID="{AFABEEE8-0795-4FBC-8149-EA36EB191834}" presName="compNode" presStyleCnt="0"/>
      <dgm:spPr/>
    </dgm:pt>
    <dgm:pt modelId="{D26FEBC3-DAE2-4398-BD45-B9FE34C21F3F}" type="pres">
      <dgm:prSet presAssocID="{AFABEEE8-0795-4FBC-8149-EA36EB191834}" presName="bgRect" presStyleLbl="bgShp" presStyleIdx="2" presStyleCnt="4"/>
      <dgm:spPr/>
    </dgm:pt>
    <dgm:pt modelId="{1F8EDEC3-5D73-4F38-ABC3-DBEAD10AA60E}" type="pres">
      <dgm:prSet presAssocID="{AFABEEE8-0795-4FBC-8149-EA36EB19183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ilizadores"/>
        </a:ext>
      </dgm:extLst>
    </dgm:pt>
    <dgm:pt modelId="{D99BE0E5-0F9E-47C7-84C8-A340CCE51101}" type="pres">
      <dgm:prSet presAssocID="{AFABEEE8-0795-4FBC-8149-EA36EB191834}" presName="spaceRect" presStyleCnt="0"/>
      <dgm:spPr/>
    </dgm:pt>
    <dgm:pt modelId="{FFCA6BA8-9CF3-40B2-9FE8-A014C5C1B3A3}" type="pres">
      <dgm:prSet presAssocID="{AFABEEE8-0795-4FBC-8149-EA36EB191834}" presName="parTx" presStyleLbl="revTx" presStyleIdx="2" presStyleCnt="4">
        <dgm:presLayoutVars>
          <dgm:chMax val="0"/>
          <dgm:chPref val="0"/>
        </dgm:presLayoutVars>
      </dgm:prSet>
      <dgm:spPr/>
    </dgm:pt>
    <dgm:pt modelId="{B082B752-56D7-4717-BAD5-7ED78D946862}" type="pres">
      <dgm:prSet presAssocID="{9001815F-07B1-4378-A1F5-36E4832AB355}" presName="sibTrans" presStyleCnt="0"/>
      <dgm:spPr/>
    </dgm:pt>
    <dgm:pt modelId="{6FB76FF7-60AA-4033-80FD-0DC4636F7840}" type="pres">
      <dgm:prSet presAssocID="{04DA3846-1A99-4F65-8FE5-D1F34D8367ED}" presName="compNode" presStyleCnt="0"/>
      <dgm:spPr/>
    </dgm:pt>
    <dgm:pt modelId="{A9ECD36C-8A56-448D-9045-936D833901D2}" type="pres">
      <dgm:prSet presAssocID="{04DA3846-1A99-4F65-8FE5-D1F34D8367ED}" presName="bgRect" presStyleLbl="bgShp" presStyleIdx="3" presStyleCnt="4"/>
      <dgm:spPr/>
    </dgm:pt>
    <dgm:pt modelId="{9E4655C6-0272-4495-8577-F95D94C8EC30}" type="pres">
      <dgm:prSet presAssocID="{04DA3846-1A99-4F65-8FE5-D1F34D8367E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AABCD0A2-A51D-4E0A-BD94-EC7DB4213954}" type="pres">
      <dgm:prSet presAssocID="{04DA3846-1A99-4F65-8FE5-D1F34D8367ED}" presName="spaceRect" presStyleCnt="0"/>
      <dgm:spPr/>
    </dgm:pt>
    <dgm:pt modelId="{303D9A35-DB5A-4A82-B1E0-BE48A6522C32}" type="pres">
      <dgm:prSet presAssocID="{04DA3846-1A99-4F65-8FE5-D1F34D8367E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F983417-E22B-411A-A8B0-505D5B6B6EA8}" type="presOf" srcId="{04DA3846-1A99-4F65-8FE5-D1F34D8367ED}" destId="{303D9A35-DB5A-4A82-B1E0-BE48A6522C32}" srcOrd="0" destOrd="0" presId="urn:microsoft.com/office/officeart/2018/2/layout/IconVerticalSolidList"/>
    <dgm:cxn modelId="{CF5D1638-EE2B-4E54-A8C5-66C4092CB564}" type="presOf" srcId="{D37DB1A6-A4A4-4E42-92AB-EB0071ED2E28}" destId="{3E9A8CE9-3CCF-4B20-B0B2-CB37BDB07996}" srcOrd="0" destOrd="0" presId="urn:microsoft.com/office/officeart/2018/2/layout/IconVerticalSolidList"/>
    <dgm:cxn modelId="{C0A93A3C-1571-4AD3-9EBB-DD5795DD13A4}" type="presOf" srcId="{AFABEEE8-0795-4FBC-8149-EA36EB191834}" destId="{FFCA6BA8-9CF3-40B2-9FE8-A014C5C1B3A3}" srcOrd="0" destOrd="0" presId="urn:microsoft.com/office/officeart/2018/2/layout/IconVerticalSolidList"/>
    <dgm:cxn modelId="{720F9865-8380-4A98-BF2A-E28A4AA99C73}" srcId="{D37DB1A6-A4A4-4E42-92AB-EB0071ED2E28}" destId="{04DA3846-1A99-4F65-8FE5-D1F34D8367ED}" srcOrd="3" destOrd="0" parTransId="{469E3E4A-E3F1-4C5A-B2A5-57260203519F}" sibTransId="{8F7979F9-94CD-4328-8DB5-AE22AC573568}"/>
    <dgm:cxn modelId="{9CE53875-44E3-45BF-AE39-966BBF04994E}" type="presOf" srcId="{5565EA94-4499-4441-924B-45A00393AA17}" destId="{618195AC-9A90-4819-B80E-92C21F103BA9}" srcOrd="0" destOrd="0" presId="urn:microsoft.com/office/officeart/2018/2/layout/IconVerticalSolidList"/>
    <dgm:cxn modelId="{8A4A2C8D-C3EC-4F5B-940D-ECABBDCE85CD}" type="presOf" srcId="{93536E8D-98B6-4C30-B7CB-18A0F29105F2}" destId="{65A06098-93DD-4300-BEBF-29D14AF91A88}" srcOrd="0" destOrd="0" presId="urn:microsoft.com/office/officeart/2018/2/layout/IconVerticalSolidList"/>
    <dgm:cxn modelId="{9B8FC7A5-16DC-48FD-836D-0BF1E46E3E91}" srcId="{D37DB1A6-A4A4-4E42-92AB-EB0071ED2E28}" destId="{AFABEEE8-0795-4FBC-8149-EA36EB191834}" srcOrd="2" destOrd="0" parTransId="{0579EDB2-8FD5-4DA8-A65F-E1B338B25DDA}" sibTransId="{9001815F-07B1-4378-A1F5-36E4832AB355}"/>
    <dgm:cxn modelId="{B71336C0-355C-48B4-BFD7-338389FFE32C}" srcId="{D37DB1A6-A4A4-4E42-92AB-EB0071ED2E28}" destId="{5565EA94-4499-4441-924B-45A00393AA17}" srcOrd="0" destOrd="0" parTransId="{8D467313-F33B-46B1-A79A-5E21795A3E50}" sibTransId="{945718C6-B47A-485E-80A5-B6FB2ADEB5A5}"/>
    <dgm:cxn modelId="{715641EA-AC80-4C52-8283-66011AF85AF0}" srcId="{D37DB1A6-A4A4-4E42-92AB-EB0071ED2E28}" destId="{93536E8D-98B6-4C30-B7CB-18A0F29105F2}" srcOrd="1" destOrd="0" parTransId="{059CC537-6EBE-4757-A8E1-B090D506411D}" sibTransId="{D93533EB-C9D7-4DE9-BA1D-B952927A9819}"/>
    <dgm:cxn modelId="{B67C9E04-D371-406A-835B-1D7A18C39FD4}" type="presParOf" srcId="{3E9A8CE9-3CCF-4B20-B0B2-CB37BDB07996}" destId="{52CC5B90-3C29-4F8B-81AA-542D589F9DB3}" srcOrd="0" destOrd="0" presId="urn:microsoft.com/office/officeart/2018/2/layout/IconVerticalSolidList"/>
    <dgm:cxn modelId="{00090205-3281-469B-A374-D1C3BAEB6F72}" type="presParOf" srcId="{52CC5B90-3C29-4F8B-81AA-542D589F9DB3}" destId="{3221B094-E363-425F-91BB-A03058EF6866}" srcOrd="0" destOrd="0" presId="urn:microsoft.com/office/officeart/2018/2/layout/IconVerticalSolidList"/>
    <dgm:cxn modelId="{C11DF2A5-18F0-45DF-8320-4E78D835850B}" type="presParOf" srcId="{52CC5B90-3C29-4F8B-81AA-542D589F9DB3}" destId="{4D687658-0EA1-46F4-8C03-80B01D0F4169}" srcOrd="1" destOrd="0" presId="urn:microsoft.com/office/officeart/2018/2/layout/IconVerticalSolidList"/>
    <dgm:cxn modelId="{022C4C47-213F-4E76-A603-99CF0641509D}" type="presParOf" srcId="{52CC5B90-3C29-4F8B-81AA-542D589F9DB3}" destId="{A41597A8-5815-4022-9696-7FA94A0D7CB9}" srcOrd="2" destOrd="0" presId="urn:microsoft.com/office/officeart/2018/2/layout/IconVerticalSolidList"/>
    <dgm:cxn modelId="{B542A496-CCBA-4A96-8010-D1D28B1892D9}" type="presParOf" srcId="{52CC5B90-3C29-4F8B-81AA-542D589F9DB3}" destId="{618195AC-9A90-4819-B80E-92C21F103BA9}" srcOrd="3" destOrd="0" presId="urn:microsoft.com/office/officeart/2018/2/layout/IconVerticalSolidList"/>
    <dgm:cxn modelId="{297406A1-1E88-4F76-A637-E28A83ACB29F}" type="presParOf" srcId="{3E9A8CE9-3CCF-4B20-B0B2-CB37BDB07996}" destId="{703A6E11-74C9-4A93-BE59-13F5F9BF2BDD}" srcOrd="1" destOrd="0" presId="urn:microsoft.com/office/officeart/2018/2/layout/IconVerticalSolidList"/>
    <dgm:cxn modelId="{36028027-FED1-4CC8-AD1A-31A29A58CCF4}" type="presParOf" srcId="{3E9A8CE9-3CCF-4B20-B0B2-CB37BDB07996}" destId="{BADCA31B-DA0A-403F-9D60-CD3872C294BF}" srcOrd="2" destOrd="0" presId="urn:microsoft.com/office/officeart/2018/2/layout/IconVerticalSolidList"/>
    <dgm:cxn modelId="{929A6ABA-78BD-47D4-9698-ACB924A15FED}" type="presParOf" srcId="{BADCA31B-DA0A-403F-9D60-CD3872C294BF}" destId="{7567FE84-D450-4966-A268-397846FF466B}" srcOrd="0" destOrd="0" presId="urn:microsoft.com/office/officeart/2018/2/layout/IconVerticalSolidList"/>
    <dgm:cxn modelId="{C2F85563-9B16-46AF-8EE8-384F597AC35B}" type="presParOf" srcId="{BADCA31B-DA0A-403F-9D60-CD3872C294BF}" destId="{2CA44184-7059-4272-BC5D-C7013753BC4C}" srcOrd="1" destOrd="0" presId="urn:microsoft.com/office/officeart/2018/2/layout/IconVerticalSolidList"/>
    <dgm:cxn modelId="{0B5987C4-3B8D-44A3-A742-0990EAB79E6E}" type="presParOf" srcId="{BADCA31B-DA0A-403F-9D60-CD3872C294BF}" destId="{19014A9E-0780-4FC7-9BC1-0D2918B9FAE6}" srcOrd="2" destOrd="0" presId="urn:microsoft.com/office/officeart/2018/2/layout/IconVerticalSolidList"/>
    <dgm:cxn modelId="{56F88FC6-CDB7-4FBC-AC39-5AE70DDB34BA}" type="presParOf" srcId="{BADCA31B-DA0A-403F-9D60-CD3872C294BF}" destId="{65A06098-93DD-4300-BEBF-29D14AF91A88}" srcOrd="3" destOrd="0" presId="urn:microsoft.com/office/officeart/2018/2/layout/IconVerticalSolidList"/>
    <dgm:cxn modelId="{B5501A29-42CF-4FB9-A1EF-EC4ADC9D4748}" type="presParOf" srcId="{3E9A8CE9-3CCF-4B20-B0B2-CB37BDB07996}" destId="{30C2BB73-52F1-41F2-AE2B-0E9BD2EAD793}" srcOrd="3" destOrd="0" presId="urn:microsoft.com/office/officeart/2018/2/layout/IconVerticalSolidList"/>
    <dgm:cxn modelId="{0C397E17-8E96-4852-A193-C4FBBF9E6CE6}" type="presParOf" srcId="{3E9A8CE9-3CCF-4B20-B0B2-CB37BDB07996}" destId="{51F52076-A29E-4B4E-861D-7C41A6EBDB24}" srcOrd="4" destOrd="0" presId="urn:microsoft.com/office/officeart/2018/2/layout/IconVerticalSolidList"/>
    <dgm:cxn modelId="{1FB61C0E-B143-4CD7-A633-5BE3D7EB1A36}" type="presParOf" srcId="{51F52076-A29E-4B4E-861D-7C41A6EBDB24}" destId="{D26FEBC3-DAE2-4398-BD45-B9FE34C21F3F}" srcOrd="0" destOrd="0" presId="urn:microsoft.com/office/officeart/2018/2/layout/IconVerticalSolidList"/>
    <dgm:cxn modelId="{8E8EACC0-3EC5-498A-8289-B4B4A09A36B0}" type="presParOf" srcId="{51F52076-A29E-4B4E-861D-7C41A6EBDB24}" destId="{1F8EDEC3-5D73-4F38-ABC3-DBEAD10AA60E}" srcOrd="1" destOrd="0" presId="urn:microsoft.com/office/officeart/2018/2/layout/IconVerticalSolidList"/>
    <dgm:cxn modelId="{B7AB1E40-30B9-4027-9FE8-8BCF957D46F8}" type="presParOf" srcId="{51F52076-A29E-4B4E-861D-7C41A6EBDB24}" destId="{D99BE0E5-0F9E-47C7-84C8-A340CCE51101}" srcOrd="2" destOrd="0" presId="urn:microsoft.com/office/officeart/2018/2/layout/IconVerticalSolidList"/>
    <dgm:cxn modelId="{040C5C00-CAAD-4503-B616-4CCC8EE9C2BC}" type="presParOf" srcId="{51F52076-A29E-4B4E-861D-7C41A6EBDB24}" destId="{FFCA6BA8-9CF3-40B2-9FE8-A014C5C1B3A3}" srcOrd="3" destOrd="0" presId="urn:microsoft.com/office/officeart/2018/2/layout/IconVerticalSolidList"/>
    <dgm:cxn modelId="{06388616-EC6B-46CD-A7ED-F1CFDDC795B7}" type="presParOf" srcId="{3E9A8CE9-3CCF-4B20-B0B2-CB37BDB07996}" destId="{B082B752-56D7-4717-BAD5-7ED78D946862}" srcOrd="5" destOrd="0" presId="urn:microsoft.com/office/officeart/2018/2/layout/IconVerticalSolidList"/>
    <dgm:cxn modelId="{C080ED88-1CE5-4B80-A905-7A92C3544E4F}" type="presParOf" srcId="{3E9A8CE9-3CCF-4B20-B0B2-CB37BDB07996}" destId="{6FB76FF7-60AA-4033-80FD-0DC4636F7840}" srcOrd="6" destOrd="0" presId="urn:microsoft.com/office/officeart/2018/2/layout/IconVerticalSolidList"/>
    <dgm:cxn modelId="{46CC7374-73A5-42CC-A241-08D98FD32353}" type="presParOf" srcId="{6FB76FF7-60AA-4033-80FD-0DC4636F7840}" destId="{A9ECD36C-8A56-448D-9045-936D833901D2}" srcOrd="0" destOrd="0" presId="urn:microsoft.com/office/officeart/2018/2/layout/IconVerticalSolidList"/>
    <dgm:cxn modelId="{3BA39374-B412-4125-8612-FCA82D5EF65C}" type="presParOf" srcId="{6FB76FF7-60AA-4033-80FD-0DC4636F7840}" destId="{9E4655C6-0272-4495-8577-F95D94C8EC30}" srcOrd="1" destOrd="0" presId="urn:microsoft.com/office/officeart/2018/2/layout/IconVerticalSolidList"/>
    <dgm:cxn modelId="{47C2D39F-01DC-436E-9432-A08D4D682D6B}" type="presParOf" srcId="{6FB76FF7-60AA-4033-80FD-0DC4636F7840}" destId="{AABCD0A2-A51D-4E0A-BD94-EC7DB4213954}" srcOrd="2" destOrd="0" presId="urn:microsoft.com/office/officeart/2018/2/layout/IconVerticalSolidList"/>
    <dgm:cxn modelId="{738AE3EF-AA58-466A-B87E-4D7B2C2513C5}" type="presParOf" srcId="{6FB76FF7-60AA-4033-80FD-0DC4636F7840}" destId="{303D9A35-DB5A-4A82-B1E0-BE48A6522C3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A603D3-F4AB-4DD4-932B-86F86614B7BF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C11B2AC-3AE8-46F6-A81D-36CD3F341DED}">
      <dgm:prSet/>
      <dgm:spPr/>
      <dgm:t>
        <a:bodyPr/>
        <a:lstStyle/>
        <a:p>
          <a:r>
            <a:rPr lang="pt-PT" dirty="0"/>
            <a:t>Reuniões eficazes precisam de estrutura e ordem;</a:t>
          </a:r>
          <a:endParaRPr lang="en-US" dirty="0"/>
        </a:p>
      </dgm:t>
    </dgm:pt>
    <dgm:pt modelId="{294E787E-1F7D-4651-B5F6-AAE5080CF74F}" type="parTrans" cxnId="{51CCBD00-575B-4D94-9273-E65209D8C9D4}">
      <dgm:prSet/>
      <dgm:spPr/>
      <dgm:t>
        <a:bodyPr/>
        <a:lstStyle/>
        <a:p>
          <a:endParaRPr lang="en-US"/>
        </a:p>
      </dgm:t>
    </dgm:pt>
    <dgm:pt modelId="{9DC1D312-AE16-4A14-9E62-04D8A27A959B}" type="sibTrans" cxnId="{51CCBD00-575B-4D94-9273-E65209D8C9D4}">
      <dgm:prSet/>
      <dgm:spPr/>
      <dgm:t>
        <a:bodyPr/>
        <a:lstStyle/>
        <a:p>
          <a:endParaRPr lang="en-US"/>
        </a:p>
      </dgm:t>
    </dgm:pt>
    <dgm:pt modelId="{7F595A04-27B9-4C74-AF37-C1E8A96B2BEA}">
      <dgm:prSet/>
      <dgm:spPr/>
      <dgm:t>
        <a:bodyPr/>
        <a:lstStyle/>
        <a:p>
          <a:r>
            <a:rPr lang="pt-PT" dirty="0"/>
            <a:t>Definir objetivos e não perder o foco;</a:t>
          </a:r>
          <a:endParaRPr lang="en-US" dirty="0"/>
        </a:p>
      </dgm:t>
    </dgm:pt>
    <dgm:pt modelId="{261C8554-B903-4B0D-B7EC-8A2A9A5D91FC}" type="parTrans" cxnId="{D6F3D665-4945-49C5-8381-5BA78570D379}">
      <dgm:prSet/>
      <dgm:spPr/>
      <dgm:t>
        <a:bodyPr/>
        <a:lstStyle/>
        <a:p>
          <a:endParaRPr lang="en-US"/>
        </a:p>
      </dgm:t>
    </dgm:pt>
    <dgm:pt modelId="{88DFB84E-E98E-410E-AEA8-B05091BE8F99}" type="sibTrans" cxnId="{D6F3D665-4945-49C5-8381-5BA78570D379}">
      <dgm:prSet/>
      <dgm:spPr/>
      <dgm:t>
        <a:bodyPr/>
        <a:lstStyle/>
        <a:p>
          <a:endParaRPr lang="en-US"/>
        </a:p>
      </dgm:t>
    </dgm:pt>
    <dgm:pt modelId="{3FCC4DF8-EF78-4647-8316-3AE1AB96DEFA}">
      <dgm:prSet/>
      <dgm:spPr/>
      <dgm:t>
        <a:bodyPr/>
        <a:lstStyle/>
        <a:p>
          <a:r>
            <a:rPr lang="pt-PT"/>
            <a:t>Compromisso e envolvimento dos participantes em todas</a:t>
          </a:r>
          <a:endParaRPr lang="en-US"/>
        </a:p>
      </dgm:t>
    </dgm:pt>
    <dgm:pt modelId="{9E050339-3A66-418C-AC35-E831AA8DE895}" type="parTrans" cxnId="{D6486993-5409-4306-A258-74A526FBD967}">
      <dgm:prSet/>
      <dgm:spPr/>
      <dgm:t>
        <a:bodyPr/>
        <a:lstStyle/>
        <a:p>
          <a:endParaRPr lang="en-US"/>
        </a:p>
      </dgm:t>
    </dgm:pt>
    <dgm:pt modelId="{B1B8361C-307F-4983-9B25-B6E9D463EEF4}" type="sibTrans" cxnId="{D6486993-5409-4306-A258-74A526FBD967}">
      <dgm:prSet/>
      <dgm:spPr/>
      <dgm:t>
        <a:bodyPr/>
        <a:lstStyle/>
        <a:p>
          <a:endParaRPr lang="en-US"/>
        </a:p>
      </dgm:t>
    </dgm:pt>
    <dgm:pt modelId="{F03D0467-11EF-44C3-A93B-01DD60233A35}">
      <dgm:prSet/>
      <dgm:spPr/>
      <dgm:t>
        <a:bodyPr/>
        <a:lstStyle/>
        <a:p>
          <a:r>
            <a:rPr lang="pt-PT"/>
            <a:t>as fases.</a:t>
          </a:r>
          <a:endParaRPr lang="en-US"/>
        </a:p>
      </dgm:t>
    </dgm:pt>
    <dgm:pt modelId="{BD5A627F-588A-41FE-BC04-7A4844C9E953}" type="parTrans" cxnId="{416BD897-B63C-4AA2-A900-A2997EB4DD43}">
      <dgm:prSet/>
      <dgm:spPr/>
      <dgm:t>
        <a:bodyPr/>
        <a:lstStyle/>
        <a:p>
          <a:endParaRPr lang="en-US"/>
        </a:p>
      </dgm:t>
    </dgm:pt>
    <dgm:pt modelId="{523F0B91-CAB6-47C7-A240-71717E38F8D2}" type="sibTrans" cxnId="{416BD897-B63C-4AA2-A900-A2997EB4DD43}">
      <dgm:prSet/>
      <dgm:spPr/>
      <dgm:t>
        <a:bodyPr/>
        <a:lstStyle/>
        <a:p>
          <a:endParaRPr lang="en-US"/>
        </a:p>
      </dgm:t>
    </dgm:pt>
    <dgm:pt modelId="{C1DA3FB1-E547-405F-8734-E6FD50E8E758}" type="pres">
      <dgm:prSet presAssocID="{1DA603D3-F4AB-4DD4-932B-86F86614B7BF}" presName="linear" presStyleCnt="0">
        <dgm:presLayoutVars>
          <dgm:dir/>
          <dgm:animLvl val="lvl"/>
          <dgm:resizeHandles val="exact"/>
        </dgm:presLayoutVars>
      </dgm:prSet>
      <dgm:spPr/>
    </dgm:pt>
    <dgm:pt modelId="{51033BF4-670F-480F-B716-C0F0BA8633CD}" type="pres">
      <dgm:prSet presAssocID="{8C11B2AC-3AE8-46F6-A81D-36CD3F341DED}" presName="parentLin" presStyleCnt="0"/>
      <dgm:spPr/>
    </dgm:pt>
    <dgm:pt modelId="{EEC9BE2F-44A6-4634-9AA7-A51BD2792DCA}" type="pres">
      <dgm:prSet presAssocID="{8C11B2AC-3AE8-46F6-A81D-36CD3F341DED}" presName="parentLeftMargin" presStyleLbl="node1" presStyleIdx="0" presStyleCnt="4"/>
      <dgm:spPr/>
    </dgm:pt>
    <dgm:pt modelId="{CF6C1C7C-07AC-4B6A-9EC4-E5699865F1E9}" type="pres">
      <dgm:prSet presAssocID="{8C11B2AC-3AE8-46F6-A81D-36CD3F341D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7ACABFC-EE3D-40DE-9D2F-BAE25225E156}" type="pres">
      <dgm:prSet presAssocID="{8C11B2AC-3AE8-46F6-A81D-36CD3F341DED}" presName="negativeSpace" presStyleCnt="0"/>
      <dgm:spPr/>
    </dgm:pt>
    <dgm:pt modelId="{640A4DFF-5EFF-4B08-A18B-61AED2C0858A}" type="pres">
      <dgm:prSet presAssocID="{8C11B2AC-3AE8-46F6-A81D-36CD3F341DED}" presName="childText" presStyleLbl="conFgAcc1" presStyleIdx="0" presStyleCnt="4">
        <dgm:presLayoutVars>
          <dgm:bulletEnabled val="1"/>
        </dgm:presLayoutVars>
      </dgm:prSet>
      <dgm:spPr/>
    </dgm:pt>
    <dgm:pt modelId="{FCD4046C-7D46-45BA-B17F-1EE1AFC67841}" type="pres">
      <dgm:prSet presAssocID="{9DC1D312-AE16-4A14-9E62-04D8A27A959B}" presName="spaceBetweenRectangles" presStyleCnt="0"/>
      <dgm:spPr/>
    </dgm:pt>
    <dgm:pt modelId="{67623138-59C4-4E0B-ACFA-C912738EAFCE}" type="pres">
      <dgm:prSet presAssocID="{7F595A04-27B9-4C74-AF37-C1E8A96B2BEA}" presName="parentLin" presStyleCnt="0"/>
      <dgm:spPr/>
    </dgm:pt>
    <dgm:pt modelId="{0AA593FA-3BC2-4666-9B09-9F4D1B108C58}" type="pres">
      <dgm:prSet presAssocID="{7F595A04-27B9-4C74-AF37-C1E8A96B2BEA}" presName="parentLeftMargin" presStyleLbl="node1" presStyleIdx="0" presStyleCnt="4"/>
      <dgm:spPr/>
    </dgm:pt>
    <dgm:pt modelId="{AE5C4D10-2D36-4895-BEB2-511C325ADD8B}" type="pres">
      <dgm:prSet presAssocID="{7F595A04-27B9-4C74-AF37-C1E8A96B2BE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8B10F1-1AE3-427E-B7E3-77275C62F9CA}" type="pres">
      <dgm:prSet presAssocID="{7F595A04-27B9-4C74-AF37-C1E8A96B2BEA}" presName="negativeSpace" presStyleCnt="0"/>
      <dgm:spPr/>
    </dgm:pt>
    <dgm:pt modelId="{C3F6843B-53B7-4F1C-A386-22C7C29B430F}" type="pres">
      <dgm:prSet presAssocID="{7F595A04-27B9-4C74-AF37-C1E8A96B2BEA}" presName="childText" presStyleLbl="conFgAcc1" presStyleIdx="1" presStyleCnt="4">
        <dgm:presLayoutVars>
          <dgm:bulletEnabled val="1"/>
        </dgm:presLayoutVars>
      </dgm:prSet>
      <dgm:spPr/>
    </dgm:pt>
    <dgm:pt modelId="{568B8F7D-D601-4D55-AF53-7C6AB7AC66C8}" type="pres">
      <dgm:prSet presAssocID="{88DFB84E-E98E-410E-AEA8-B05091BE8F99}" presName="spaceBetweenRectangles" presStyleCnt="0"/>
      <dgm:spPr/>
    </dgm:pt>
    <dgm:pt modelId="{177B39AA-CEC4-498A-B636-517DA61E6312}" type="pres">
      <dgm:prSet presAssocID="{3FCC4DF8-EF78-4647-8316-3AE1AB96DEFA}" presName="parentLin" presStyleCnt="0"/>
      <dgm:spPr/>
    </dgm:pt>
    <dgm:pt modelId="{11E560CD-1C90-4596-B341-74C474F4B405}" type="pres">
      <dgm:prSet presAssocID="{3FCC4DF8-EF78-4647-8316-3AE1AB96DEFA}" presName="parentLeftMargin" presStyleLbl="node1" presStyleIdx="1" presStyleCnt="4"/>
      <dgm:spPr/>
    </dgm:pt>
    <dgm:pt modelId="{4268BFC8-41AC-4AB0-B5D2-0EEE6148D9ED}" type="pres">
      <dgm:prSet presAssocID="{3FCC4DF8-EF78-4647-8316-3AE1AB96DE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A4FB144-3076-45F8-AD72-AC57E99C14DA}" type="pres">
      <dgm:prSet presAssocID="{3FCC4DF8-EF78-4647-8316-3AE1AB96DEFA}" presName="negativeSpace" presStyleCnt="0"/>
      <dgm:spPr/>
    </dgm:pt>
    <dgm:pt modelId="{88459685-9475-4A00-B69E-82D250762F30}" type="pres">
      <dgm:prSet presAssocID="{3FCC4DF8-EF78-4647-8316-3AE1AB96DEFA}" presName="childText" presStyleLbl="conFgAcc1" presStyleIdx="2" presStyleCnt="4">
        <dgm:presLayoutVars>
          <dgm:bulletEnabled val="1"/>
        </dgm:presLayoutVars>
      </dgm:prSet>
      <dgm:spPr/>
    </dgm:pt>
    <dgm:pt modelId="{C25193AA-15BD-400C-A3C2-180D75652CA2}" type="pres">
      <dgm:prSet presAssocID="{B1B8361C-307F-4983-9B25-B6E9D463EEF4}" presName="spaceBetweenRectangles" presStyleCnt="0"/>
      <dgm:spPr/>
    </dgm:pt>
    <dgm:pt modelId="{21513AF0-B7C3-4C09-BEED-790DF7CB3ED8}" type="pres">
      <dgm:prSet presAssocID="{F03D0467-11EF-44C3-A93B-01DD60233A35}" presName="parentLin" presStyleCnt="0"/>
      <dgm:spPr/>
    </dgm:pt>
    <dgm:pt modelId="{366B8493-6383-4BC8-A5F3-6F842495FD04}" type="pres">
      <dgm:prSet presAssocID="{F03D0467-11EF-44C3-A93B-01DD60233A35}" presName="parentLeftMargin" presStyleLbl="node1" presStyleIdx="2" presStyleCnt="4"/>
      <dgm:spPr/>
    </dgm:pt>
    <dgm:pt modelId="{33E1AD5F-B578-4915-86EE-171F32384843}" type="pres">
      <dgm:prSet presAssocID="{F03D0467-11EF-44C3-A93B-01DD60233A3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6533748-A84F-49B2-AF88-04310660538C}" type="pres">
      <dgm:prSet presAssocID="{F03D0467-11EF-44C3-A93B-01DD60233A35}" presName="negativeSpace" presStyleCnt="0"/>
      <dgm:spPr/>
    </dgm:pt>
    <dgm:pt modelId="{382DE1A9-F47E-4655-B1D2-FDF8239976EA}" type="pres">
      <dgm:prSet presAssocID="{F03D0467-11EF-44C3-A93B-01DD60233A3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1CCBD00-575B-4D94-9273-E65209D8C9D4}" srcId="{1DA603D3-F4AB-4DD4-932B-86F86614B7BF}" destId="{8C11B2AC-3AE8-46F6-A81D-36CD3F341DED}" srcOrd="0" destOrd="0" parTransId="{294E787E-1F7D-4651-B5F6-AAE5080CF74F}" sibTransId="{9DC1D312-AE16-4A14-9E62-04D8A27A959B}"/>
    <dgm:cxn modelId="{B8C24915-432B-4982-9059-4667C356B2EC}" type="presOf" srcId="{F03D0467-11EF-44C3-A93B-01DD60233A35}" destId="{33E1AD5F-B578-4915-86EE-171F32384843}" srcOrd="1" destOrd="0" presId="urn:microsoft.com/office/officeart/2005/8/layout/list1"/>
    <dgm:cxn modelId="{2A33722C-8098-4CB8-825D-15BEE9552336}" type="presOf" srcId="{8C11B2AC-3AE8-46F6-A81D-36CD3F341DED}" destId="{CF6C1C7C-07AC-4B6A-9EC4-E5699865F1E9}" srcOrd="1" destOrd="0" presId="urn:microsoft.com/office/officeart/2005/8/layout/list1"/>
    <dgm:cxn modelId="{4310BF61-BF50-4CDD-88D7-5D675D691B4D}" type="presOf" srcId="{1DA603D3-F4AB-4DD4-932B-86F86614B7BF}" destId="{C1DA3FB1-E547-405F-8734-E6FD50E8E758}" srcOrd="0" destOrd="0" presId="urn:microsoft.com/office/officeart/2005/8/layout/list1"/>
    <dgm:cxn modelId="{D6F3D665-4945-49C5-8381-5BA78570D379}" srcId="{1DA603D3-F4AB-4DD4-932B-86F86614B7BF}" destId="{7F595A04-27B9-4C74-AF37-C1E8A96B2BEA}" srcOrd="1" destOrd="0" parTransId="{261C8554-B903-4B0D-B7EC-8A2A9A5D91FC}" sibTransId="{88DFB84E-E98E-410E-AEA8-B05091BE8F99}"/>
    <dgm:cxn modelId="{24656074-C6F1-48DF-AC97-F32DA3CAE993}" type="presOf" srcId="{7F595A04-27B9-4C74-AF37-C1E8A96B2BEA}" destId="{0AA593FA-3BC2-4666-9B09-9F4D1B108C58}" srcOrd="0" destOrd="0" presId="urn:microsoft.com/office/officeart/2005/8/layout/list1"/>
    <dgm:cxn modelId="{D6486993-5409-4306-A258-74A526FBD967}" srcId="{1DA603D3-F4AB-4DD4-932B-86F86614B7BF}" destId="{3FCC4DF8-EF78-4647-8316-3AE1AB96DEFA}" srcOrd="2" destOrd="0" parTransId="{9E050339-3A66-418C-AC35-E831AA8DE895}" sibTransId="{B1B8361C-307F-4983-9B25-B6E9D463EEF4}"/>
    <dgm:cxn modelId="{416BD897-B63C-4AA2-A900-A2997EB4DD43}" srcId="{1DA603D3-F4AB-4DD4-932B-86F86614B7BF}" destId="{F03D0467-11EF-44C3-A93B-01DD60233A35}" srcOrd="3" destOrd="0" parTransId="{BD5A627F-588A-41FE-BC04-7A4844C9E953}" sibTransId="{523F0B91-CAB6-47C7-A240-71717E38F8D2}"/>
    <dgm:cxn modelId="{A6F4A5A6-3DA3-424D-93C9-800BCA750BD9}" type="presOf" srcId="{F03D0467-11EF-44C3-A93B-01DD60233A35}" destId="{366B8493-6383-4BC8-A5F3-6F842495FD04}" srcOrd="0" destOrd="0" presId="urn:microsoft.com/office/officeart/2005/8/layout/list1"/>
    <dgm:cxn modelId="{9E0DC1A7-315A-4F89-A75C-1DC303044BBF}" type="presOf" srcId="{7F595A04-27B9-4C74-AF37-C1E8A96B2BEA}" destId="{AE5C4D10-2D36-4895-BEB2-511C325ADD8B}" srcOrd="1" destOrd="0" presId="urn:microsoft.com/office/officeart/2005/8/layout/list1"/>
    <dgm:cxn modelId="{902261B4-6D57-49A5-ACD9-FC578558D66A}" type="presOf" srcId="{8C11B2AC-3AE8-46F6-A81D-36CD3F341DED}" destId="{EEC9BE2F-44A6-4634-9AA7-A51BD2792DCA}" srcOrd="0" destOrd="0" presId="urn:microsoft.com/office/officeart/2005/8/layout/list1"/>
    <dgm:cxn modelId="{57A97DC7-E9B9-4157-A501-96779EE0FE82}" type="presOf" srcId="{3FCC4DF8-EF78-4647-8316-3AE1AB96DEFA}" destId="{4268BFC8-41AC-4AB0-B5D2-0EEE6148D9ED}" srcOrd="1" destOrd="0" presId="urn:microsoft.com/office/officeart/2005/8/layout/list1"/>
    <dgm:cxn modelId="{8C929AD9-E796-4F54-9C87-D1711ECFCA72}" type="presOf" srcId="{3FCC4DF8-EF78-4647-8316-3AE1AB96DEFA}" destId="{11E560CD-1C90-4596-B341-74C474F4B405}" srcOrd="0" destOrd="0" presId="urn:microsoft.com/office/officeart/2005/8/layout/list1"/>
    <dgm:cxn modelId="{D18BC29E-A0B2-4867-B261-CBDC78887CBB}" type="presParOf" srcId="{C1DA3FB1-E547-405F-8734-E6FD50E8E758}" destId="{51033BF4-670F-480F-B716-C0F0BA8633CD}" srcOrd="0" destOrd="0" presId="urn:microsoft.com/office/officeart/2005/8/layout/list1"/>
    <dgm:cxn modelId="{F65A838D-15E7-4928-BA92-6E4DAD4FE76B}" type="presParOf" srcId="{51033BF4-670F-480F-B716-C0F0BA8633CD}" destId="{EEC9BE2F-44A6-4634-9AA7-A51BD2792DCA}" srcOrd="0" destOrd="0" presId="urn:microsoft.com/office/officeart/2005/8/layout/list1"/>
    <dgm:cxn modelId="{06A4DEED-5DA9-4CB3-A72D-DA3853C5D5EE}" type="presParOf" srcId="{51033BF4-670F-480F-B716-C0F0BA8633CD}" destId="{CF6C1C7C-07AC-4B6A-9EC4-E5699865F1E9}" srcOrd="1" destOrd="0" presId="urn:microsoft.com/office/officeart/2005/8/layout/list1"/>
    <dgm:cxn modelId="{A632D93C-F769-4802-99BA-15AFEF56C611}" type="presParOf" srcId="{C1DA3FB1-E547-405F-8734-E6FD50E8E758}" destId="{37ACABFC-EE3D-40DE-9D2F-BAE25225E156}" srcOrd="1" destOrd="0" presId="urn:microsoft.com/office/officeart/2005/8/layout/list1"/>
    <dgm:cxn modelId="{FBCC5CE3-AAB9-4E33-8694-3C9023D140F0}" type="presParOf" srcId="{C1DA3FB1-E547-405F-8734-E6FD50E8E758}" destId="{640A4DFF-5EFF-4B08-A18B-61AED2C0858A}" srcOrd="2" destOrd="0" presId="urn:microsoft.com/office/officeart/2005/8/layout/list1"/>
    <dgm:cxn modelId="{037F98E1-2526-4CA0-A64E-27BDE63F8797}" type="presParOf" srcId="{C1DA3FB1-E547-405F-8734-E6FD50E8E758}" destId="{FCD4046C-7D46-45BA-B17F-1EE1AFC67841}" srcOrd="3" destOrd="0" presId="urn:microsoft.com/office/officeart/2005/8/layout/list1"/>
    <dgm:cxn modelId="{68B6462F-4588-47C1-8A83-CE472C8176F7}" type="presParOf" srcId="{C1DA3FB1-E547-405F-8734-E6FD50E8E758}" destId="{67623138-59C4-4E0B-ACFA-C912738EAFCE}" srcOrd="4" destOrd="0" presId="urn:microsoft.com/office/officeart/2005/8/layout/list1"/>
    <dgm:cxn modelId="{DA90EFB0-B2AD-4E51-AEFE-6A9D1F3C4B71}" type="presParOf" srcId="{67623138-59C4-4E0B-ACFA-C912738EAFCE}" destId="{0AA593FA-3BC2-4666-9B09-9F4D1B108C58}" srcOrd="0" destOrd="0" presId="urn:microsoft.com/office/officeart/2005/8/layout/list1"/>
    <dgm:cxn modelId="{D6241988-B08C-480A-8829-9E5C3168DF49}" type="presParOf" srcId="{67623138-59C4-4E0B-ACFA-C912738EAFCE}" destId="{AE5C4D10-2D36-4895-BEB2-511C325ADD8B}" srcOrd="1" destOrd="0" presId="urn:microsoft.com/office/officeart/2005/8/layout/list1"/>
    <dgm:cxn modelId="{65A60C04-7637-4503-89E8-4F7D0100500D}" type="presParOf" srcId="{C1DA3FB1-E547-405F-8734-E6FD50E8E758}" destId="{028B10F1-1AE3-427E-B7E3-77275C62F9CA}" srcOrd="5" destOrd="0" presId="urn:microsoft.com/office/officeart/2005/8/layout/list1"/>
    <dgm:cxn modelId="{2AAF2801-6798-426F-B6C3-571D8B62E590}" type="presParOf" srcId="{C1DA3FB1-E547-405F-8734-E6FD50E8E758}" destId="{C3F6843B-53B7-4F1C-A386-22C7C29B430F}" srcOrd="6" destOrd="0" presId="urn:microsoft.com/office/officeart/2005/8/layout/list1"/>
    <dgm:cxn modelId="{7AFE1E59-5FC6-403B-8B90-22D724740F8D}" type="presParOf" srcId="{C1DA3FB1-E547-405F-8734-E6FD50E8E758}" destId="{568B8F7D-D601-4D55-AF53-7C6AB7AC66C8}" srcOrd="7" destOrd="0" presId="urn:microsoft.com/office/officeart/2005/8/layout/list1"/>
    <dgm:cxn modelId="{76C6C64A-2A14-4D2C-9A18-8CFA43181138}" type="presParOf" srcId="{C1DA3FB1-E547-405F-8734-E6FD50E8E758}" destId="{177B39AA-CEC4-498A-B636-517DA61E6312}" srcOrd="8" destOrd="0" presId="urn:microsoft.com/office/officeart/2005/8/layout/list1"/>
    <dgm:cxn modelId="{76D75BBE-11DF-4400-978C-C906C2B57E07}" type="presParOf" srcId="{177B39AA-CEC4-498A-B636-517DA61E6312}" destId="{11E560CD-1C90-4596-B341-74C474F4B405}" srcOrd="0" destOrd="0" presId="urn:microsoft.com/office/officeart/2005/8/layout/list1"/>
    <dgm:cxn modelId="{C86E8588-2337-4AD5-8517-04778CECED2E}" type="presParOf" srcId="{177B39AA-CEC4-498A-B636-517DA61E6312}" destId="{4268BFC8-41AC-4AB0-B5D2-0EEE6148D9ED}" srcOrd="1" destOrd="0" presId="urn:microsoft.com/office/officeart/2005/8/layout/list1"/>
    <dgm:cxn modelId="{31D42B1A-7679-41F3-A501-53E91940476C}" type="presParOf" srcId="{C1DA3FB1-E547-405F-8734-E6FD50E8E758}" destId="{CA4FB144-3076-45F8-AD72-AC57E99C14DA}" srcOrd="9" destOrd="0" presId="urn:microsoft.com/office/officeart/2005/8/layout/list1"/>
    <dgm:cxn modelId="{69988E37-889D-46A6-9BAC-8AD33C6E3B0D}" type="presParOf" srcId="{C1DA3FB1-E547-405F-8734-E6FD50E8E758}" destId="{88459685-9475-4A00-B69E-82D250762F30}" srcOrd="10" destOrd="0" presId="urn:microsoft.com/office/officeart/2005/8/layout/list1"/>
    <dgm:cxn modelId="{D2838313-3337-447E-813C-91C2E3870EEE}" type="presParOf" srcId="{C1DA3FB1-E547-405F-8734-E6FD50E8E758}" destId="{C25193AA-15BD-400C-A3C2-180D75652CA2}" srcOrd="11" destOrd="0" presId="urn:microsoft.com/office/officeart/2005/8/layout/list1"/>
    <dgm:cxn modelId="{9CF9F34A-D275-402C-9605-BCDBA9003301}" type="presParOf" srcId="{C1DA3FB1-E547-405F-8734-E6FD50E8E758}" destId="{21513AF0-B7C3-4C09-BEED-790DF7CB3ED8}" srcOrd="12" destOrd="0" presId="urn:microsoft.com/office/officeart/2005/8/layout/list1"/>
    <dgm:cxn modelId="{C1B49CEB-4765-47C8-B9EF-6E6AF044482B}" type="presParOf" srcId="{21513AF0-B7C3-4C09-BEED-790DF7CB3ED8}" destId="{366B8493-6383-4BC8-A5F3-6F842495FD04}" srcOrd="0" destOrd="0" presId="urn:microsoft.com/office/officeart/2005/8/layout/list1"/>
    <dgm:cxn modelId="{891764B4-0D65-4C0F-BAD2-785C943F7466}" type="presParOf" srcId="{21513AF0-B7C3-4C09-BEED-790DF7CB3ED8}" destId="{33E1AD5F-B578-4915-86EE-171F32384843}" srcOrd="1" destOrd="0" presId="urn:microsoft.com/office/officeart/2005/8/layout/list1"/>
    <dgm:cxn modelId="{0567681B-FAFD-42B9-812E-C624DFF65010}" type="presParOf" srcId="{C1DA3FB1-E547-405F-8734-E6FD50E8E758}" destId="{86533748-A84F-49B2-AF88-04310660538C}" srcOrd="13" destOrd="0" presId="urn:microsoft.com/office/officeart/2005/8/layout/list1"/>
    <dgm:cxn modelId="{C6FECDEF-DE5B-40C5-A806-A958C76D07C1}" type="presParOf" srcId="{C1DA3FB1-E547-405F-8734-E6FD50E8E758}" destId="{382DE1A9-F47E-4655-B1D2-FDF8239976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A00182-9B6B-433B-A588-0567A418A81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817F84-777E-4991-BCEE-74938975EC8D}">
      <dgm:prSet/>
      <dgm:spPr/>
      <dgm:t>
        <a:bodyPr/>
        <a:lstStyle/>
        <a:p>
          <a:r>
            <a:rPr lang="pt-PT"/>
            <a:t>Local, data e lista de participantes</a:t>
          </a:r>
          <a:endParaRPr lang="en-US"/>
        </a:p>
      </dgm:t>
    </dgm:pt>
    <dgm:pt modelId="{762AF55B-0892-43E5-9D9A-5428EC34D8F2}" type="parTrans" cxnId="{6BA61683-1937-4BD2-9D6A-0AAA520CD1AE}">
      <dgm:prSet/>
      <dgm:spPr/>
      <dgm:t>
        <a:bodyPr/>
        <a:lstStyle/>
        <a:p>
          <a:endParaRPr lang="en-US"/>
        </a:p>
      </dgm:t>
    </dgm:pt>
    <dgm:pt modelId="{CD2D23E8-9087-402C-9E05-4FA2B5AF7E16}" type="sibTrans" cxnId="{6BA61683-1937-4BD2-9D6A-0AAA520CD1AE}">
      <dgm:prSet/>
      <dgm:spPr/>
      <dgm:t>
        <a:bodyPr/>
        <a:lstStyle/>
        <a:p>
          <a:endParaRPr lang="en-US"/>
        </a:p>
      </dgm:t>
    </dgm:pt>
    <dgm:pt modelId="{B5FB491D-8A36-4D67-8B2E-594D3484B0E7}">
      <dgm:prSet/>
      <dgm:spPr/>
      <dgm:t>
        <a:bodyPr/>
        <a:lstStyle/>
        <a:p>
          <a:r>
            <a:rPr lang="pt-PT"/>
            <a:t>Assunto ou tema geral</a:t>
          </a:r>
          <a:endParaRPr lang="en-US"/>
        </a:p>
      </dgm:t>
    </dgm:pt>
    <dgm:pt modelId="{914E6F38-ED01-4323-A4CD-1980632661EB}" type="parTrans" cxnId="{7426893E-898C-42D2-8BD5-F4FFEAEF706D}">
      <dgm:prSet/>
      <dgm:spPr/>
      <dgm:t>
        <a:bodyPr/>
        <a:lstStyle/>
        <a:p>
          <a:endParaRPr lang="en-US"/>
        </a:p>
      </dgm:t>
    </dgm:pt>
    <dgm:pt modelId="{B2EE1E32-7201-46B9-997A-0B3D76779368}" type="sibTrans" cxnId="{7426893E-898C-42D2-8BD5-F4FFEAEF706D}">
      <dgm:prSet/>
      <dgm:spPr/>
      <dgm:t>
        <a:bodyPr/>
        <a:lstStyle/>
        <a:p>
          <a:endParaRPr lang="en-US"/>
        </a:p>
      </dgm:t>
    </dgm:pt>
    <dgm:pt modelId="{ECD60A08-0FAA-4EC7-AAFB-40D934D08AD0}">
      <dgm:prSet/>
      <dgm:spPr/>
      <dgm:t>
        <a:bodyPr/>
        <a:lstStyle/>
        <a:p>
          <a:r>
            <a:rPr lang="pt-PT"/>
            <a:t>Abertura (geralmente quem abre a reunião faz um bom resumo do que se pretende alcançar)</a:t>
          </a:r>
          <a:endParaRPr lang="en-US"/>
        </a:p>
      </dgm:t>
    </dgm:pt>
    <dgm:pt modelId="{16E7CAD5-856E-4BB7-A0CD-F1EFBAB4B13C}" type="parTrans" cxnId="{6EC0808B-AFA8-4718-9E37-149186538D5E}">
      <dgm:prSet/>
      <dgm:spPr/>
      <dgm:t>
        <a:bodyPr/>
        <a:lstStyle/>
        <a:p>
          <a:endParaRPr lang="en-US"/>
        </a:p>
      </dgm:t>
    </dgm:pt>
    <dgm:pt modelId="{102EEFF8-67A9-4BF5-B7D9-F2CFC21EF2D6}" type="sibTrans" cxnId="{6EC0808B-AFA8-4718-9E37-149186538D5E}">
      <dgm:prSet/>
      <dgm:spPr/>
      <dgm:t>
        <a:bodyPr/>
        <a:lstStyle/>
        <a:p>
          <a:endParaRPr lang="en-US"/>
        </a:p>
      </dgm:t>
    </dgm:pt>
    <dgm:pt modelId="{B63AF88F-F693-4A32-9FC1-2B53BCCC8E5D}">
      <dgm:prSet/>
      <dgm:spPr/>
      <dgm:t>
        <a:bodyPr/>
        <a:lstStyle/>
        <a:p>
          <a:r>
            <a:rPr lang="pt-PT"/>
            <a:t>Principais	pontos	mencionados	(decisões	e contextos), e por quem.</a:t>
          </a:r>
          <a:endParaRPr lang="en-US"/>
        </a:p>
      </dgm:t>
    </dgm:pt>
    <dgm:pt modelId="{730CA9F4-7FC0-4263-997C-B9E981C85600}" type="parTrans" cxnId="{BF95F0FB-4BFB-4197-A7D0-4C2C231E96AB}">
      <dgm:prSet/>
      <dgm:spPr/>
      <dgm:t>
        <a:bodyPr/>
        <a:lstStyle/>
        <a:p>
          <a:endParaRPr lang="en-US"/>
        </a:p>
      </dgm:t>
    </dgm:pt>
    <dgm:pt modelId="{B32776A7-22CB-4DBE-A12E-46D3399F976D}" type="sibTrans" cxnId="{BF95F0FB-4BFB-4197-A7D0-4C2C231E96AB}">
      <dgm:prSet/>
      <dgm:spPr/>
      <dgm:t>
        <a:bodyPr/>
        <a:lstStyle/>
        <a:p>
          <a:endParaRPr lang="en-US"/>
        </a:p>
      </dgm:t>
    </dgm:pt>
    <dgm:pt modelId="{112F3197-A99D-48EA-83B3-4A9659CE1079}">
      <dgm:prSet/>
      <dgm:spPr/>
      <dgm:t>
        <a:bodyPr/>
        <a:lstStyle/>
        <a:p>
          <a:r>
            <a:rPr lang="pt-PT"/>
            <a:t>Compromissos realizados, e por quem.</a:t>
          </a:r>
          <a:endParaRPr lang="en-US"/>
        </a:p>
      </dgm:t>
    </dgm:pt>
    <dgm:pt modelId="{7EA721C6-18CE-4325-AA68-8D5F4B69ED7F}" type="parTrans" cxnId="{64C779EE-8C12-4BF8-B5BB-A7379950BCB4}">
      <dgm:prSet/>
      <dgm:spPr/>
      <dgm:t>
        <a:bodyPr/>
        <a:lstStyle/>
        <a:p>
          <a:endParaRPr lang="en-US"/>
        </a:p>
      </dgm:t>
    </dgm:pt>
    <dgm:pt modelId="{D9BAD0F0-5144-48F2-9780-27088678C4A3}" type="sibTrans" cxnId="{64C779EE-8C12-4BF8-B5BB-A7379950BCB4}">
      <dgm:prSet/>
      <dgm:spPr/>
      <dgm:t>
        <a:bodyPr/>
        <a:lstStyle/>
        <a:p>
          <a:endParaRPr lang="en-US"/>
        </a:p>
      </dgm:t>
    </dgm:pt>
    <dgm:pt modelId="{295408E2-7A52-4DD6-967B-2F2F69B72742}">
      <dgm:prSet/>
      <dgm:spPr/>
      <dgm:t>
        <a:bodyPr/>
        <a:lstStyle/>
        <a:p>
          <a:r>
            <a:rPr lang="pt-PT"/>
            <a:t>Próximas ações de cada compromisso, quando e por quem.</a:t>
          </a:r>
          <a:endParaRPr lang="en-US"/>
        </a:p>
      </dgm:t>
    </dgm:pt>
    <dgm:pt modelId="{3752B2E7-38DF-4368-84D1-7F9B72560399}" type="parTrans" cxnId="{F4BBBFC3-32CA-4DA8-81E7-294F55CB8DCB}">
      <dgm:prSet/>
      <dgm:spPr/>
      <dgm:t>
        <a:bodyPr/>
        <a:lstStyle/>
        <a:p>
          <a:endParaRPr lang="en-US"/>
        </a:p>
      </dgm:t>
    </dgm:pt>
    <dgm:pt modelId="{E1091122-50DD-43BC-8DEC-32F72DDEBF25}" type="sibTrans" cxnId="{F4BBBFC3-32CA-4DA8-81E7-294F55CB8DCB}">
      <dgm:prSet/>
      <dgm:spPr/>
      <dgm:t>
        <a:bodyPr/>
        <a:lstStyle/>
        <a:p>
          <a:endParaRPr lang="en-US"/>
        </a:p>
      </dgm:t>
    </dgm:pt>
    <dgm:pt modelId="{1E6EED6C-6FD3-4607-97D1-6F4BAFD180C6}">
      <dgm:prSet/>
      <dgm:spPr/>
      <dgm:t>
        <a:bodyPr/>
        <a:lstStyle/>
        <a:p>
          <a:r>
            <a:rPr lang="pt-PT"/>
            <a:t>Atas devem circular 2 dias após a reunião;</a:t>
          </a:r>
          <a:endParaRPr lang="en-US"/>
        </a:p>
      </dgm:t>
    </dgm:pt>
    <dgm:pt modelId="{002F0F35-A6A7-43F4-8E4A-430E70EEC6F9}" type="parTrans" cxnId="{38A3E216-C97A-44CC-AF2F-06D9227241AF}">
      <dgm:prSet/>
      <dgm:spPr/>
      <dgm:t>
        <a:bodyPr/>
        <a:lstStyle/>
        <a:p>
          <a:endParaRPr lang="en-US"/>
        </a:p>
      </dgm:t>
    </dgm:pt>
    <dgm:pt modelId="{528EC654-7D41-41A1-A662-B3D85CF05805}" type="sibTrans" cxnId="{38A3E216-C97A-44CC-AF2F-06D9227241AF}">
      <dgm:prSet/>
      <dgm:spPr/>
      <dgm:t>
        <a:bodyPr/>
        <a:lstStyle/>
        <a:p>
          <a:endParaRPr lang="en-US"/>
        </a:p>
      </dgm:t>
    </dgm:pt>
    <dgm:pt modelId="{86A8703B-8095-4696-B4FB-35159592CDE2}" type="pres">
      <dgm:prSet presAssocID="{AFA00182-9B6B-433B-A588-0567A418A815}" presName="root" presStyleCnt="0">
        <dgm:presLayoutVars>
          <dgm:dir/>
          <dgm:resizeHandles val="exact"/>
        </dgm:presLayoutVars>
      </dgm:prSet>
      <dgm:spPr/>
    </dgm:pt>
    <dgm:pt modelId="{085A0F87-5C25-4852-97FC-1A35C47ED24D}" type="pres">
      <dgm:prSet presAssocID="{AB817F84-777E-4991-BCEE-74938975EC8D}" presName="compNode" presStyleCnt="0"/>
      <dgm:spPr/>
    </dgm:pt>
    <dgm:pt modelId="{16A6A79D-ED18-41CF-8E05-9175AFB9C9AA}" type="pres">
      <dgm:prSet presAssocID="{AB817F84-777E-4991-BCEE-74938975EC8D}" presName="bgRect" presStyleLbl="bgShp" presStyleIdx="0" presStyleCnt="7"/>
      <dgm:spPr/>
    </dgm:pt>
    <dgm:pt modelId="{8E5FA94D-D4F8-46C4-A57E-905B9E24547A}" type="pres">
      <dgm:prSet presAssocID="{AB817F84-777E-4991-BCEE-74938975EC8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C05FF1FD-D761-4BD5-AF99-558446E99917}" type="pres">
      <dgm:prSet presAssocID="{AB817F84-777E-4991-BCEE-74938975EC8D}" presName="spaceRect" presStyleCnt="0"/>
      <dgm:spPr/>
    </dgm:pt>
    <dgm:pt modelId="{E5E1ACDE-05E7-45D2-80C8-E61A412BAAE4}" type="pres">
      <dgm:prSet presAssocID="{AB817F84-777E-4991-BCEE-74938975EC8D}" presName="parTx" presStyleLbl="revTx" presStyleIdx="0" presStyleCnt="7">
        <dgm:presLayoutVars>
          <dgm:chMax val="0"/>
          <dgm:chPref val="0"/>
        </dgm:presLayoutVars>
      </dgm:prSet>
      <dgm:spPr/>
    </dgm:pt>
    <dgm:pt modelId="{A85C4666-0556-4B96-8790-A2AE853C76F5}" type="pres">
      <dgm:prSet presAssocID="{CD2D23E8-9087-402C-9E05-4FA2B5AF7E16}" presName="sibTrans" presStyleCnt="0"/>
      <dgm:spPr/>
    </dgm:pt>
    <dgm:pt modelId="{ABDA7B49-7238-4A19-92BB-605DE31EDBF5}" type="pres">
      <dgm:prSet presAssocID="{B5FB491D-8A36-4D67-8B2E-594D3484B0E7}" presName="compNode" presStyleCnt="0"/>
      <dgm:spPr/>
    </dgm:pt>
    <dgm:pt modelId="{F2FC57C8-535D-466C-8603-DE649EC76B9C}" type="pres">
      <dgm:prSet presAssocID="{B5FB491D-8A36-4D67-8B2E-594D3484B0E7}" presName="bgRect" presStyleLbl="bgShp" presStyleIdx="1" presStyleCnt="7"/>
      <dgm:spPr/>
    </dgm:pt>
    <dgm:pt modelId="{2C58DCE5-3ED7-4DF0-B51B-9D8801DB0AEE}" type="pres">
      <dgm:prSet presAssocID="{B5FB491D-8A36-4D67-8B2E-594D3484B0E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os"/>
        </a:ext>
      </dgm:extLst>
    </dgm:pt>
    <dgm:pt modelId="{76603A93-D515-40E5-B83F-39619DF6B277}" type="pres">
      <dgm:prSet presAssocID="{B5FB491D-8A36-4D67-8B2E-594D3484B0E7}" presName="spaceRect" presStyleCnt="0"/>
      <dgm:spPr/>
    </dgm:pt>
    <dgm:pt modelId="{7BDFB78F-7392-4498-88D6-63671EAB3421}" type="pres">
      <dgm:prSet presAssocID="{B5FB491D-8A36-4D67-8B2E-594D3484B0E7}" presName="parTx" presStyleLbl="revTx" presStyleIdx="1" presStyleCnt="7">
        <dgm:presLayoutVars>
          <dgm:chMax val="0"/>
          <dgm:chPref val="0"/>
        </dgm:presLayoutVars>
      </dgm:prSet>
      <dgm:spPr/>
    </dgm:pt>
    <dgm:pt modelId="{11429709-ED76-4F33-8CC4-1F6BB758A73C}" type="pres">
      <dgm:prSet presAssocID="{B2EE1E32-7201-46B9-997A-0B3D76779368}" presName="sibTrans" presStyleCnt="0"/>
      <dgm:spPr/>
    </dgm:pt>
    <dgm:pt modelId="{A278DE4A-0468-4D64-BF94-6579A2CDD209}" type="pres">
      <dgm:prSet presAssocID="{ECD60A08-0FAA-4EC7-AAFB-40D934D08AD0}" presName="compNode" presStyleCnt="0"/>
      <dgm:spPr/>
    </dgm:pt>
    <dgm:pt modelId="{A1CAD333-C9B4-4A62-96FE-F6BF9E6C2226}" type="pres">
      <dgm:prSet presAssocID="{ECD60A08-0FAA-4EC7-AAFB-40D934D08AD0}" presName="bgRect" presStyleLbl="bgShp" presStyleIdx="2" presStyleCnt="7"/>
      <dgm:spPr/>
    </dgm:pt>
    <dgm:pt modelId="{B2FEC802-78FB-44F2-A070-EE7BCB95A4EA}" type="pres">
      <dgm:prSet presAssocID="{ECD60A08-0FAA-4EC7-AAFB-40D934D08AD0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ção"/>
        </a:ext>
      </dgm:extLst>
    </dgm:pt>
    <dgm:pt modelId="{16679216-C142-4023-8B01-F603AF8682D8}" type="pres">
      <dgm:prSet presAssocID="{ECD60A08-0FAA-4EC7-AAFB-40D934D08AD0}" presName="spaceRect" presStyleCnt="0"/>
      <dgm:spPr/>
    </dgm:pt>
    <dgm:pt modelId="{B432FC39-BF2B-4B82-8355-4B418C43E5F1}" type="pres">
      <dgm:prSet presAssocID="{ECD60A08-0FAA-4EC7-AAFB-40D934D08AD0}" presName="parTx" presStyleLbl="revTx" presStyleIdx="2" presStyleCnt="7">
        <dgm:presLayoutVars>
          <dgm:chMax val="0"/>
          <dgm:chPref val="0"/>
        </dgm:presLayoutVars>
      </dgm:prSet>
      <dgm:spPr/>
    </dgm:pt>
    <dgm:pt modelId="{9E0075CD-A2B9-4D9E-978A-A6EB6D003E6B}" type="pres">
      <dgm:prSet presAssocID="{102EEFF8-67A9-4BF5-B7D9-F2CFC21EF2D6}" presName="sibTrans" presStyleCnt="0"/>
      <dgm:spPr/>
    </dgm:pt>
    <dgm:pt modelId="{D29AA03E-8B2D-4DBA-8BBD-4666796202B1}" type="pres">
      <dgm:prSet presAssocID="{B63AF88F-F693-4A32-9FC1-2B53BCCC8E5D}" presName="compNode" presStyleCnt="0"/>
      <dgm:spPr/>
    </dgm:pt>
    <dgm:pt modelId="{3198AE20-3F86-403F-A2B6-72639367E6E2}" type="pres">
      <dgm:prSet presAssocID="{B63AF88F-F693-4A32-9FC1-2B53BCCC8E5D}" presName="bgRect" presStyleLbl="bgShp" presStyleIdx="3" presStyleCnt="7"/>
      <dgm:spPr/>
    </dgm:pt>
    <dgm:pt modelId="{D5CD7B88-EECC-4E92-A6D7-43F7C97D2723}" type="pres">
      <dgm:prSet presAssocID="{B63AF88F-F693-4A32-9FC1-2B53BCCC8E5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C4E494BA-E86A-495D-A5FF-18EAC244C2F5}" type="pres">
      <dgm:prSet presAssocID="{B63AF88F-F693-4A32-9FC1-2B53BCCC8E5D}" presName="spaceRect" presStyleCnt="0"/>
      <dgm:spPr/>
    </dgm:pt>
    <dgm:pt modelId="{DC2F3DDF-2A26-4AE3-9065-F3931728543F}" type="pres">
      <dgm:prSet presAssocID="{B63AF88F-F693-4A32-9FC1-2B53BCCC8E5D}" presName="parTx" presStyleLbl="revTx" presStyleIdx="3" presStyleCnt="7">
        <dgm:presLayoutVars>
          <dgm:chMax val="0"/>
          <dgm:chPref val="0"/>
        </dgm:presLayoutVars>
      </dgm:prSet>
      <dgm:spPr/>
    </dgm:pt>
    <dgm:pt modelId="{F5FD89DE-9948-44BF-B523-AC44A54E1688}" type="pres">
      <dgm:prSet presAssocID="{B32776A7-22CB-4DBE-A12E-46D3399F976D}" presName="sibTrans" presStyleCnt="0"/>
      <dgm:spPr/>
    </dgm:pt>
    <dgm:pt modelId="{1C1F9AF2-786E-4D2D-A144-0038D913B390}" type="pres">
      <dgm:prSet presAssocID="{112F3197-A99D-48EA-83B3-4A9659CE1079}" presName="compNode" presStyleCnt="0"/>
      <dgm:spPr/>
    </dgm:pt>
    <dgm:pt modelId="{2B9472D5-E4BA-484D-901D-13000E0EDEE5}" type="pres">
      <dgm:prSet presAssocID="{112F3197-A99D-48EA-83B3-4A9659CE1079}" presName="bgRect" presStyleLbl="bgShp" presStyleIdx="4" presStyleCnt="7"/>
      <dgm:spPr/>
    </dgm:pt>
    <dgm:pt modelId="{04C0F185-456D-4A6B-945E-845CE308008F}" type="pres">
      <dgm:prSet presAssocID="{112F3197-A99D-48EA-83B3-4A9659CE107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5EBCB4A3-F89B-431C-9469-9FB15E172194}" type="pres">
      <dgm:prSet presAssocID="{112F3197-A99D-48EA-83B3-4A9659CE1079}" presName="spaceRect" presStyleCnt="0"/>
      <dgm:spPr/>
    </dgm:pt>
    <dgm:pt modelId="{9502FFFA-2BAA-4F39-A173-54B2B92E8B58}" type="pres">
      <dgm:prSet presAssocID="{112F3197-A99D-48EA-83B3-4A9659CE1079}" presName="parTx" presStyleLbl="revTx" presStyleIdx="4" presStyleCnt="7">
        <dgm:presLayoutVars>
          <dgm:chMax val="0"/>
          <dgm:chPref val="0"/>
        </dgm:presLayoutVars>
      </dgm:prSet>
      <dgm:spPr/>
    </dgm:pt>
    <dgm:pt modelId="{A21BF955-C258-4301-8CE4-7802B32F279E}" type="pres">
      <dgm:prSet presAssocID="{D9BAD0F0-5144-48F2-9780-27088678C4A3}" presName="sibTrans" presStyleCnt="0"/>
      <dgm:spPr/>
    </dgm:pt>
    <dgm:pt modelId="{D32D09F8-CAA1-432F-9E2E-E43E8E795F36}" type="pres">
      <dgm:prSet presAssocID="{295408E2-7A52-4DD6-967B-2F2F69B72742}" presName="compNode" presStyleCnt="0"/>
      <dgm:spPr/>
    </dgm:pt>
    <dgm:pt modelId="{B5C37573-44EF-446C-BD14-FF2B53BEC945}" type="pres">
      <dgm:prSet presAssocID="{295408E2-7A52-4DD6-967B-2F2F69B72742}" presName="bgRect" presStyleLbl="bgShp" presStyleIdx="5" presStyleCnt="7"/>
      <dgm:spPr/>
    </dgm:pt>
    <dgm:pt modelId="{D19EB221-1B32-468C-B398-82DDB66510DE}" type="pres">
      <dgm:prSet presAssocID="{295408E2-7A52-4DD6-967B-2F2F69B72742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00666736-D80C-48A3-A101-DA90B0F5D975}" type="pres">
      <dgm:prSet presAssocID="{295408E2-7A52-4DD6-967B-2F2F69B72742}" presName="spaceRect" presStyleCnt="0"/>
      <dgm:spPr/>
    </dgm:pt>
    <dgm:pt modelId="{5F4B15EF-18BD-4ACE-AD96-AB06D409E2FE}" type="pres">
      <dgm:prSet presAssocID="{295408E2-7A52-4DD6-967B-2F2F69B72742}" presName="parTx" presStyleLbl="revTx" presStyleIdx="5" presStyleCnt="7">
        <dgm:presLayoutVars>
          <dgm:chMax val="0"/>
          <dgm:chPref val="0"/>
        </dgm:presLayoutVars>
      </dgm:prSet>
      <dgm:spPr/>
    </dgm:pt>
    <dgm:pt modelId="{6D543FFA-14A6-41B4-AC0D-7128B781B682}" type="pres">
      <dgm:prSet presAssocID="{E1091122-50DD-43BC-8DEC-32F72DDEBF25}" presName="sibTrans" presStyleCnt="0"/>
      <dgm:spPr/>
    </dgm:pt>
    <dgm:pt modelId="{104F9135-A27C-41E9-AFA5-2E3EDFDA14A4}" type="pres">
      <dgm:prSet presAssocID="{1E6EED6C-6FD3-4607-97D1-6F4BAFD180C6}" presName="compNode" presStyleCnt="0"/>
      <dgm:spPr/>
    </dgm:pt>
    <dgm:pt modelId="{12AB9560-C0A8-48A5-9642-3C231096E832}" type="pres">
      <dgm:prSet presAssocID="{1E6EED6C-6FD3-4607-97D1-6F4BAFD180C6}" presName="bgRect" presStyleLbl="bgShp" presStyleIdx="6" presStyleCnt="7"/>
      <dgm:spPr/>
    </dgm:pt>
    <dgm:pt modelId="{7DCC2ABF-C857-4A20-A1E1-2B3AD9B27122}" type="pres">
      <dgm:prSet presAssocID="{1E6EED6C-6FD3-4607-97D1-6F4BAFD180C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9F43191F-529D-464D-B554-8DE5DEB19A8F}" type="pres">
      <dgm:prSet presAssocID="{1E6EED6C-6FD3-4607-97D1-6F4BAFD180C6}" presName="spaceRect" presStyleCnt="0"/>
      <dgm:spPr/>
    </dgm:pt>
    <dgm:pt modelId="{6ED267A8-6363-4FC8-8342-FB0441F1ABDF}" type="pres">
      <dgm:prSet presAssocID="{1E6EED6C-6FD3-4607-97D1-6F4BAFD180C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701D8D03-7A6E-4852-92F0-A1A72D274C08}" type="presOf" srcId="{AB817F84-777E-4991-BCEE-74938975EC8D}" destId="{E5E1ACDE-05E7-45D2-80C8-E61A412BAAE4}" srcOrd="0" destOrd="0" presId="urn:microsoft.com/office/officeart/2018/2/layout/IconVerticalSolidList"/>
    <dgm:cxn modelId="{38A3E216-C97A-44CC-AF2F-06D9227241AF}" srcId="{AFA00182-9B6B-433B-A588-0567A418A815}" destId="{1E6EED6C-6FD3-4607-97D1-6F4BAFD180C6}" srcOrd="6" destOrd="0" parTransId="{002F0F35-A6A7-43F4-8E4A-430E70EEC6F9}" sibTransId="{528EC654-7D41-41A1-A662-B3D85CF05805}"/>
    <dgm:cxn modelId="{D7F2F937-FA35-42D2-BE71-B70AFE042645}" type="presOf" srcId="{ECD60A08-0FAA-4EC7-AAFB-40D934D08AD0}" destId="{B432FC39-BF2B-4B82-8355-4B418C43E5F1}" srcOrd="0" destOrd="0" presId="urn:microsoft.com/office/officeart/2018/2/layout/IconVerticalSolidList"/>
    <dgm:cxn modelId="{430F413A-D2D1-425D-A30A-BA3D1A6AB2A2}" type="presOf" srcId="{112F3197-A99D-48EA-83B3-4A9659CE1079}" destId="{9502FFFA-2BAA-4F39-A173-54B2B92E8B58}" srcOrd="0" destOrd="0" presId="urn:microsoft.com/office/officeart/2018/2/layout/IconVerticalSolidList"/>
    <dgm:cxn modelId="{7426893E-898C-42D2-8BD5-F4FFEAEF706D}" srcId="{AFA00182-9B6B-433B-A588-0567A418A815}" destId="{B5FB491D-8A36-4D67-8B2E-594D3484B0E7}" srcOrd="1" destOrd="0" parTransId="{914E6F38-ED01-4323-A4CD-1980632661EB}" sibTransId="{B2EE1E32-7201-46B9-997A-0B3D76779368}"/>
    <dgm:cxn modelId="{6530CE6D-AA9A-486C-AE37-5E32C8C3A32A}" type="presOf" srcId="{1E6EED6C-6FD3-4607-97D1-6F4BAFD180C6}" destId="{6ED267A8-6363-4FC8-8342-FB0441F1ABDF}" srcOrd="0" destOrd="0" presId="urn:microsoft.com/office/officeart/2018/2/layout/IconVerticalSolidList"/>
    <dgm:cxn modelId="{6BA61683-1937-4BD2-9D6A-0AAA520CD1AE}" srcId="{AFA00182-9B6B-433B-A588-0567A418A815}" destId="{AB817F84-777E-4991-BCEE-74938975EC8D}" srcOrd="0" destOrd="0" parTransId="{762AF55B-0892-43E5-9D9A-5428EC34D8F2}" sibTransId="{CD2D23E8-9087-402C-9E05-4FA2B5AF7E16}"/>
    <dgm:cxn modelId="{E1503889-90ED-4F2A-9A97-15F93BB924D3}" type="presOf" srcId="{B5FB491D-8A36-4D67-8B2E-594D3484B0E7}" destId="{7BDFB78F-7392-4498-88D6-63671EAB3421}" srcOrd="0" destOrd="0" presId="urn:microsoft.com/office/officeart/2018/2/layout/IconVerticalSolidList"/>
    <dgm:cxn modelId="{6EC0808B-AFA8-4718-9E37-149186538D5E}" srcId="{AFA00182-9B6B-433B-A588-0567A418A815}" destId="{ECD60A08-0FAA-4EC7-AAFB-40D934D08AD0}" srcOrd="2" destOrd="0" parTransId="{16E7CAD5-856E-4BB7-A0CD-F1EFBAB4B13C}" sibTransId="{102EEFF8-67A9-4BF5-B7D9-F2CFC21EF2D6}"/>
    <dgm:cxn modelId="{E7CD2EAA-2126-45B7-8EB5-A223F839A67A}" type="presOf" srcId="{295408E2-7A52-4DD6-967B-2F2F69B72742}" destId="{5F4B15EF-18BD-4ACE-AD96-AB06D409E2FE}" srcOrd="0" destOrd="0" presId="urn:microsoft.com/office/officeart/2018/2/layout/IconVerticalSolidList"/>
    <dgm:cxn modelId="{F4BBBFC3-32CA-4DA8-81E7-294F55CB8DCB}" srcId="{AFA00182-9B6B-433B-A588-0567A418A815}" destId="{295408E2-7A52-4DD6-967B-2F2F69B72742}" srcOrd="5" destOrd="0" parTransId="{3752B2E7-38DF-4368-84D1-7F9B72560399}" sibTransId="{E1091122-50DD-43BC-8DEC-32F72DDEBF25}"/>
    <dgm:cxn modelId="{19631DC5-8381-4703-960C-BC22D2373A26}" type="presOf" srcId="{AFA00182-9B6B-433B-A588-0567A418A815}" destId="{86A8703B-8095-4696-B4FB-35159592CDE2}" srcOrd="0" destOrd="0" presId="urn:microsoft.com/office/officeart/2018/2/layout/IconVerticalSolidList"/>
    <dgm:cxn modelId="{64C779EE-8C12-4BF8-B5BB-A7379950BCB4}" srcId="{AFA00182-9B6B-433B-A588-0567A418A815}" destId="{112F3197-A99D-48EA-83B3-4A9659CE1079}" srcOrd="4" destOrd="0" parTransId="{7EA721C6-18CE-4325-AA68-8D5F4B69ED7F}" sibTransId="{D9BAD0F0-5144-48F2-9780-27088678C4A3}"/>
    <dgm:cxn modelId="{4E5EF1FA-B562-46BD-BB60-789DDEBAA3AF}" type="presOf" srcId="{B63AF88F-F693-4A32-9FC1-2B53BCCC8E5D}" destId="{DC2F3DDF-2A26-4AE3-9065-F3931728543F}" srcOrd="0" destOrd="0" presId="urn:microsoft.com/office/officeart/2018/2/layout/IconVerticalSolidList"/>
    <dgm:cxn modelId="{BF95F0FB-4BFB-4197-A7D0-4C2C231E96AB}" srcId="{AFA00182-9B6B-433B-A588-0567A418A815}" destId="{B63AF88F-F693-4A32-9FC1-2B53BCCC8E5D}" srcOrd="3" destOrd="0" parTransId="{730CA9F4-7FC0-4263-997C-B9E981C85600}" sibTransId="{B32776A7-22CB-4DBE-A12E-46D3399F976D}"/>
    <dgm:cxn modelId="{BCA110E5-A1A4-42C4-BDCC-4FA9C8AE0330}" type="presParOf" srcId="{86A8703B-8095-4696-B4FB-35159592CDE2}" destId="{085A0F87-5C25-4852-97FC-1A35C47ED24D}" srcOrd="0" destOrd="0" presId="urn:microsoft.com/office/officeart/2018/2/layout/IconVerticalSolidList"/>
    <dgm:cxn modelId="{91FCCE31-7BD7-4D4D-87C6-661B962D938C}" type="presParOf" srcId="{085A0F87-5C25-4852-97FC-1A35C47ED24D}" destId="{16A6A79D-ED18-41CF-8E05-9175AFB9C9AA}" srcOrd="0" destOrd="0" presId="urn:microsoft.com/office/officeart/2018/2/layout/IconVerticalSolidList"/>
    <dgm:cxn modelId="{D7AB453A-0B3C-4572-A359-2E089182CE9B}" type="presParOf" srcId="{085A0F87-5C25-4852-97FC-1A35C47ED24D}" destId="{8E5FA94D-D4F8-46C4-A57E-905B9E24547A}" srcOrd="1" destOrd="0" presId="urn:microsoft.com/office/officeart/2018/2/layout/IconVerticalSolidList"/>
    <dgm:cxn modelId="{9DAB5A80-0C6C-4389-A9EF-ED86F4E07FF4}" type="presParOf" srcId="{085A0F87-5C25-4852-97FC-1A35C47ED24D}" destId="{C05FF1FD-D761-4BD5-AF99-558446E99917}" srcOrd="2" destOrd="0" presId="urn:microsoft.com/office/officeart/2018/2/layout/IconVerticalSolidList"/>
    <dgm:cxn modelId="{FCBC1A9F-4AB5-41AF-BE4D-A14D95B1FBA0}" type="presParOf" srcId="{085A0F87-5C25-4852-97FC-1A35C47ED24D}" destId="{E5E1ACDE-05E7-45D2-80C8-E61A412BAAE4}" srcOrd="3" destOrd="0" presId="urn:microsoft.com/office/officeart/2018/2/layout/IconVerticalSolidList"/>
    <dgm:cxn modelId="{BBC49B82-C669-4ECA-8387-9FCA89494A6A}" type="presParOf" srcId="{86A8703B-8095-4696-B4FB-35159592CDE2}" destId="{A85C4666-0556-4B96-8790-A2AE853C76F5}" srcOrd="1" destOrd="0" presId="urn:microsoft.com/office/officeart/2018/2/layout/IconVerticalSolidList"/>
    <dgm:cxn modelId="{698AF76F-A433-4FE5-BB25-E8960B552DBE}" type="presParOf" srcId="{86A8703B-8095-4696-B4FB-35159592CDE2}" destId="{ABDA7B49-7238-4A19-92BB-605DE31EDBF5}" srcOrd="2" destOrd="0" presId="urn:microsoft.com/office/officeart/2018/2/layout/IconVerticalSolidList"/>
    <dgm:cxn modelId="{82748382-6B70-4FFF-BE36-591B1D979F88}" type="presParOf" srcId="{ABDA7B49-7238-4A19-92BB-605DE31EDBF5}" destId="{F2FC57C8-535D-466C-8603-DE649EC76B9C}" srcOrd="0" destOrd="0" presId="urn:microsoft.com/office/officeart/2018/2/layout/IconVerticalSolidList"/>
    <dgm:cxn modelId="{CABA5274-DFC8-4DED-A242-E4683BB414B1}" type="presParOf" srcId="{ABDA7B49-7238-4A19-92BB-605DE31EDBF5}" destId="{2C58DCE5-3ED7-4DF0-B51B-9D8801DB0AEE}" srcOrd="1" destOrd="0" presId="urn:microsoft.com/office/officeart/2018/2/layout/IconVerticalSolidList"/>
    <dgm:cxn modelId="{FBF4D9EA-D548-4D60-85FC-591BFFAAFC26}" type="presParOf" srcId="{ABDA7B49-7238-4A19-92BB-605DE31EDBF5}" destId="{76603A93-D515-40E5-B83F-39619DF6B277}" srcOrd="2" destOrd="0" presId="urn:microsoft.com/office/officeart/2018/2/layout/IconVerticalSolidList"/>
    <dgm:cxn modelId="{4BDDD58D-95E9-4A94-B5EA-B857D40928AF}" type="presParOf" srcId="{ABDA7B49-7238-4A19-92BB-605DE31EDBF5}" destId="{7BDFB78F-7392-4498-88D6-63671EAB3421}" srcOrd="3" destOrd="0" presId="urn:microsoft.com/office/officeart/2018/2/layout/IconVerticalSolidList"/>
    <dgm:cxn modelId="{0A35A7B0-7D7A-4520-90DB-EB373DACDD20}" type="presParOf" srcId="{86A8703B-8095-4696-B4FB-35159592CDE2}" destId="{11429709-ED76-4F33-8CC4-1F6BB758A73C}" srcOrd="3" destOrd="0" presId="urn:microsoft.com/office/officeart/2018/2/layout/IconVerticalSolidList"/>
    <dgm:cxn modelId="{CBD680CD-C4E1-4297-A591-8DD0E7C5130B}" type="presParOf" srcId="{86A8703B-8095-4696-B4FB-35159592CDE2}" destId="{A278DE4A-0468-4D64-BF94-6579A2CDD209}" srcOrd="4" destOrd="0" presId="urn:microsoft.com/office/officeart/2018/2/layout/IconVerticalSolidList"/>
    <dgm:cxn modelId="{C6BB2235-CD68-4D26-BD90-1E813E6B4C75}" type="presParOf" srcId="{A278DE4A-0468-4D64-BF94-6579A2CDD209}" destId="{A1CAD333-C9B4-4A62-96FE-F6BF9E6C2226}" srcOrd="0" destOrd="0" presId="urn:microsoft.com/office/officeart/2018/2/layout/IconVerticalSolidList"/>
    <dgm:cxn modelId="{C537CD43-AB04-4F40-ADEE-A853F825B984}" type="presParOf" srcId="{A278DE4A-0468-4D64-BF94-6579A2CDD209}" destId="{B2FEC802-78FB-44F2-A070-EE7BCB95A4EA}" srcOrd="1" destOrd="0" presId="urn:microsoft.com/office/officeart/2018/2/layout/IconVerticalSolidList"/>
    <dgm:cxn modelId="{7E9EE71C-8071-4409-A5BE-49D4136BF99E}" type="presParOf" srcId="{A278DE4A-0468-4D64-BF94-6579A2CDD209}" destId="{16679216-C142-4023-8B01-F603AF8682D8}" srcOrd="2" destOrd="0" presId="urn:microsoft.com/office/officeart/2018/2/layout/IconVerticalSolidList"/>
    <dgm:cxn modelId="{88E53F55-3E2C-4374-8CDB-016A675A1ACF}" type="presParOf" srcId="{A278DE4A-0468-4D64-BF94-6579A2CDD209}" destId="{B432FC39-BF2B-4B82-8355-4B418C43E5F1}" srcOrd="3" destOrd="0" presId="urn:microsoft.com/office/officeart/2018/2/layout/IconVerticalSolidList"/>
    <dgm:cxn modelId="{1D4FDE8A-E045-4A0F-89AE-4ED1B39B0204}" type="presParOf" srcId="{86A8703B-8095-4696-B4FB-35159592CDE2}" destId="{9E0075CD-A2B9-4D9E-978A-A6EB6D003E6B}" srcOrd="5" destOrd="0" presId="urn:microsoft.com/office/officeart/2018/2/layout/IconVerticalSolidList"/>
    <dgm:cxn modelId="{2735A8E6-2DE9-4498-B021-D85E78FCD670}" type="presParOf" srcId="{86A8703B-8095-4696-B4FB-35159592CDE2}" destId="{D29AA03E-8B2D-4DBA-8BBD-4666796202B1}" srcOrd="6" destOrd="0" presId="urn:microsoft.com/office/officeart/2018/2/layout/IconVerticalSolidList"/>
    <dgm:cxn modelId="{F6E3BEAD-C5C0-4278-A2F8-EF4B757F164E}" type="presParOf" srcId="{D29AA03E-8B2D-4DBA-8BBD-4666796202B1}" destId="{3198AE20-3F86-403F-A2B6-72639367E6E2}" srcOrd="0" destOrd="0" presId="urn:microsoft.com/office/officeart/2018/2/layout/IconVerticalSolidList"/>
    <dgm:cxn modelId="{14361535-5271-454C-B8AB-70D2CAAA17D9}" type="presParOf" srcId="{D29AA03E-8B2D-4DBA-8BBD-4666796202B1}" destId="{D5CD7B88-EECC-4E92-A6D7-43F7C97D2723}" srcOrd="1" destOrd="0" presId="urn:microsoft.com/office/officeart/2018/2/layout/IconVerticalSolidList"/>
    <dgm:cxn modelId="{9BB2E42F-41CA-488C-8579-C62E258E82B3}" type="presParOf" srcId="{D29AA03E-8B2D-4DBA-8BBD-4666796202B1}" destId="{C4E494BA-E86A-495D-A5FF-18EAC244C2F5}" srcOrd="2" destOrd="0" presId="urn:microsoft.com/office/officeart/2018/2/layout/IconVerticalSolidList"/>
    <dgm:cxn modelId="{42E2BBF4-134C-4221-943A-45E6ED2157FE}" type="presParOf" srcId="{D29AA03E-8B2D-4DBA-8BBD-4666796202B1}" destId="{DC2F3DDF-2A26-4AE3-9065-F3931728543F}" srcOrd="3" destOrd="0" presId="urn:microsoft.com/office/officeart/2018/2/layout/IconVerticalSolidList"/>
    <dgm:cxn modelId="{93904971-3527-482F-B529-05C933A0B8ED}" type="presParOf" srcId="{86A8703B-8095-4696-B4FB-35159592CDE2}" destId="{F5FD89DE-9948-44BF-B523-AC44A54E1688}" srcOrd="7" destOrd="0" presId="urn:microsoft.com/office/officeart/2018/2/layout/IconVerticalSolidList"/>
    <dgm:cxn modelId="{271D9A2D-DF28-4C44-911E-B4523AC76A22}" type="presParOf" srcId="{86A8703B-8095-4696-B4FB-35159592CDE2}" destId="{1C1F9AF2-786E-4D2D-A144-0038D913B390}" srcOrd="8" destOrd="0" presId="urn:microsoft.com/office/officeart/2018/2/layout/IconVerticalSolidList"/>
    <dgm:cxn modelId="{0E449C8A-A2B6-4136-A8C2-D8C9C9735D67}" type="presParOf" srcId="{1C1F9AF2-786E-4D2D-A144-0038D913B390}" destId="{2B9472D5-E4BA-484D-901D-13000E0EDEE5}" srcOrd="0" destOrd="0" presId="urn:microsoft.com/office/officeart/2018/2/layout/IconVerticalSolidList"/>
    <dgm:cxn modelId="{51A6E5BE-EB30-447B-A9B8-D1266F65FDB7}" type="presParOf" srcId="{1C1F9AF2-786E-4D2D-A144-0038D913B390}" destId="{04C0F185-456D-4A6B-945E-845CE308008F}" srcOrd="1" destOrd="0" presId="urn:microsoft.com/office/officeart/2018/2/layout/IconVerticalSolidList"/>
    <dgm:cxn modelId="{4A29A4FE-40B8-4550-964E-564FD9EEFC2C}" type="presParOf" srcId="{1C1F9AF2-786E-4D2D-A144-0038D913B390}" destId="{5EBCB4A3-F89B-431C-9469-9FB15E172194}" srcOrd="2" destOrd="0" presId="urn:microsoft.com/office/officeart/2018/2/layout/IconVerticalSolidList"/>
    <dgm:cxn modelId="{C45D6E9B-E593-4333-895B-792943074DC7}" type="presParOf" srcId="{1C1F9AF2-786E-4D2D-A144-0038D913B390}" destId="{9502FFFA-2BAA-4F39-A173-54B2B92E8B58}" srcOrd="3" destOrd="0" presId="urn:microsoft.com/office/officeart/2018/2/layout/IconVerticalSolidList"/>
    <dgm:cxn modelId="{CCAD8FA9-1418-41B0-A0B0-AAF9DD3C4294}" type="presParOf" srcId="{86A8703B-8095-4696-B4FB-35159592CDE2}" destId="{A21BF955-C258-4301-8CE4-7802B32F279E}" srcOrd="9" destOrd="0" presId="urn:microsoft.com/office/officeart/2018/2/layout/IconVerticalSolidList"/>
    <dgm:cxn modelId="{CA294A77-DF9B-4E61-A5CE-7B6741E830E0}" type="presParOf" srcId="{86A8703B-8095-4696-B4FB-35159592CDE2}" destId="{D32D09F8-CAA1-432F-9E2E-E43E8E795F36}" srcOrd="10" destOrd="0" presId="urn:microsoft.com/office/officeart/2018/2/layout/IconVerticalSolidList"/>
    <dgm:cxn modelId="{0E9BFC85-6F74-4142-8486-9938C980DAFB}" type="presParOf" srcId="{D32D09F8-CAA1-432F-9E2E-E43E8E795F36}" destId="{B5C37573-44EF-446C-BD14-FF2B53BEC945}" srcOrd="0" destOrd="0" presId="urn:microsoft.com/office/officeart/2018/2/layout/IconVerticalSolidList"/>
    <dgm:cxn modelId="{C6D83717-C70A-47C6-9B5B-00982B08A60F}" type="presParOf" srcId="{D32D09F8-CAA1-432F-9E2E-E43E8E795F36}" destId="{D19EB221-1B32-468C-B398-82DDB66510DE}" srcOrd="1" destOrd="0" presId="urn:microsoft.com/office/officeart/2018/2/layout/IconVerticalSolidList"/>
    <dgm:cxn modelId="{50DBF302-3EEB-40CC-8A40-9CADE129082D}" type="presParOf" srcId="{D32D09F8-CAA1-432F-9E2E-E43E8E795F36}" destId="{00666736-D80C-48A3-A101-DA90B0F5D975}" srcOrd="2" destOrd="0" presId="urn:microsoft.com/office/officeart/2018/2/layout/IconVerticalSolidList"/>
    <dgm:cxn modelId="{5A70D8D7-68A4-480A-8CB6-F2706DFB3896}" type="presParOf" srcId="{D32D09F8-CAA1-432F-9E2E-E43E8E795F36}" destId="{5F4B15EF-18BD-4ACE-AD96-AB06D409E2FE}" srcOrd="3" destOrd="0" presId="urn:microsoft.com/office/officeart/2018/2/layout/IconVerticalSolidList"/>
    <dgm:cxn modelId="{B0596E7C-DD7C-4BD2-B9ED-8D4BCC52ACAF}" type="presParOf" srcId="{86A8703B-8095-4696-B4FB-35159592CDE2}" destId="{6D543FFA-14A6-41B4-AC0D-7128B781B682}" srcOrd="11" destOrd="0" presId="urn:microsoft.com/office/officeart/2018/2/layout/IconVerticalSolidList"/>
    <dgm:cxn modelId="{B3D64A91-711D-44A1-B19B-AD3FD4CE36B9}" type="presParOf" srcId="{86A8703B-8095-4696-B4FB-35159592CDE2}" destId="{104F9135-A27C-41E9-AFA5-2E3EDFDA14A4}" srcOrd="12" destOrd="0" presId="urn:microsoft.com/office/officeart/2018/2/layout/IconVerticalSolidList"/>
    <dgm:cxn modelId="{1C95FBAC-41DD-4E68-9926-047D02DF4633}" type="presParOf" srcId="{104F9135-A27C-41E9-AFA5-2E3EDFDA14A4}" destId="{12AB9560-C0A8-48A5-9642-3C231096E832}" srcOrd="0" destOrd="0" presId="urn:microsoft.com/office/officeart/2018/2/layout/IconVerticalSolidList"/>
    <dgm:cxn modelId="{229D7228-BF40-4A08-AC53-0CB047A22FCC}" type="presParOf" srcId="{104F9135-A27C-41E9-AFA5-2E3EDFDA14A4}" destId="{7DCC2ABF-C857-4A20-A1E1-2B3AD9B27122}" srcOrd="1" destOrd="0" presId="urn:microsoft.com/office/officeart/2018/2/layout/IconVerticalSolidList"/>
    <dgm:cxn modelId="{25441BDA-9EE0-465D-9FBF-B9534CE4187B}" type="presParOf" srcId="{104F9135-A27C-41E9-AFA5-2E3EDFDA14A4}" destId="{9F43191F-529D-464D-B554-8DE5DEB19A8F}" srcOrd="2" destOrd="0" presId="urn:microsoft.com/office/officeart/2018/2/layout/IconVerticalSolidList"/>
    <dgm:cxn modelId="{CD724383-328E-45EE-BFC5-8995928638ED}" type="presParOf" srcId="{104F9135-A27C-41E9-AFA5-2E3EDFDA14A4}" destId="{6ED267A8-6363-4FC8-8342-FB0441F1AB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7BC3CE8-8A79-49C5-8EA9-1DC1E03DBD28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57D26E-3AF1-4BB8-9D99-C91B28FFC2D3}">
      <dgm:prSet/>
      <dgm:spPr/>
      <dgm:t>
        <a:bodyPr/>
        <a:lstStyle/>
        <a:p>
          <a:pPr>
            <a:defRPr cap="all"/>
          </a:pPr>
          <a:r>
            <a:rPr lang="pt-PT"/>
            <a:t>Organização do dia de trabalho;</a:t>
          </a:r>
          <a:endParaRPr lang="en-US"/>
        </a:p>
      </dgm:t>
    </dgm:pt>
    <dgm:pt modelId="{7069D159-A9ED-4A7C-9053-FAA9C575FF79}" type="parTrans" cxnId="{5351030F-707A-4EAC-BD48-233BD5AA9F45}">
      <dgm:prSet/>
      <dgm:spPr/>
      <dgm:t>
        <a:bodyPr/>
        <a:lstStyle/>
        <a:p>
          <a:endParaRPr lang="en-US"/>
        </a:p>
      </dgm:t>
    </dgm:pt>
    <dgm:pt modelId="{F7A27662-6B3B-4543-B690-AD03F72E214D}" type="sibTrans" cxnId="{5351030F-707A-4EAC-BD48-233BD5AA9F45}">
      <dgm:prSet/>
      <dgm:spPr/>
      <dgm:t>
        <a:bodyPr/>
        <a:lstStyle/>
        <a:p>
          <a:endParaRPr lang="en-US"/>
        </a:p>
      </dgm:t>
    </dgm:pt>
    <dgm:pt modelId="{51D13B17-19EA-459B-813B-93EEE55D97B5}">
      <dgm:prSet/>
      <dgm:spPr/>
      <dgm:t>
        <a:bodyPr/>
        <a:lstStyle/>
        <a:p>
          <a:pPr>
            <a:defRPr cap="all"/>
          </a:pPr>
          <a:r>
            <a:rPr lang="pt-PT"/>
            <a:t>Agrupamento de tarefas;</a:t>
          </a:r>
          <a:endParaRPr lang="en-US"/>
        </a:p>
      </dgm:t>
    </dgm:pt>
    <dgm:pt modelId="{9601AB8B-640D-4BEF-A1E0-9A564BEF60FB}" type="parTrans" cxnId="{50A0027B-F00B-43B9-AE73-93AD724E574F}">
      <dgm:prSet/>
      <dgm:spPr/>
      <dgm:t>
        <a:bodyPr/>
        <a:lstStyle/>
        <a:p>
          <a:endParaRPr lang="en-US"/>
        </a:p>
      </dgm:t>
    </dgm:pt>
    <dgm:pt modelId="{7E752E56-AB26-443A-85C2-6EEF1E41C31C}" type="sibTrans" cxnId="{50A0027B-F00B-43B9-AE73-93AD724E574F}">
      <dgm:prSet/>
      <dgm:spPr/>
      <dgm:t>
        <a:bodyPr/>
        <a:lstStyle/>
        <a:p>
          <a:endParaRPr lang="en-US"/>
        </a:p>
      </dgm:t>
    </dgm:pt>
    <dgm:pt modelId="{8EB7D4CC-FF53-4080-86FD-3F84D5C7A196}">
      <dgm:prSet/>
      <dgm:spPr/>
      <dgm:t>
        <a:bodyPr/>
        <a:lstStyle/>
        <a:p>
          <a:pPr>
            <a:defRPr cap="all"/>
          </a:pPr>
          <a:r>
            <a:rPr lang="pt-PT"/>
            <a:t>Controlo das interrupções e dos telefonemas; </a:t>
          </a:r>
          <a:endParaRPr lang="en-US"/>
        </a:p>
      </dgm:t>
    </dgm:pt>
    <dgm:pt modelId="{69AB8EBE-B1E6-43D5-B5E5-EE150CCA3A75}" type="parTrans" cxnId="{8B8CBF0A-801F-40AB-90BE-9A269373C275}">
      <dgm:prSet/>
      <dgm:spPr/>
      <dgm:t>
        <a:bodyPr/>
        <a:lstStyle/>
        <a:p>
          <a:endParaRPr lang="en-US"/>
        </a:p>
      </dgm:t>
    </dgm:pt>
    <dgm:pt modelId="{CA63E6F3-799C-4F16-AFE9-0EF6544AE6C6}" type="sibTrans" cxnId="{8B8CBF0A-801F-40AB-90BE-9A269373C275}">
      <dgm:prSet/>
      <dgm:spPr/>
      <dgm:t>
        <a:bodyPr/>
        <a:lstStyle/>
        <a:p>
          <a:endParaRPr lang="en-US"/>
        </a:p>
      </dgm:t>
    </dgm:pt>
    <dgm:pt modelId="{D4EA5BB1-FD4E-429A-A357-7713497324B7}">
      <dgm:prSet/>
      <dgm:spPr/>
      <dgm:t>
        <a:bodyPr/>
        <a:lstStyle/>
        <a:p>
          <a:pPr>
            <a:defRPr cap="all"/>
          </a:pPr>
          <a:r>
            <a:rPr lang="pt-PT"/>
            <a:t>Utilização da agenda/plano como recurso estratégico;</a:t>
          </a:r>
          <a:endParaRPr lang="en-US"/>
        </a:p>
      </dgm:t>
    </dgm:pt>
    <dgm:pt modelId="{F24AD81B-A6B5-44A8-89B1-602730144D45}" type="parTrans" cxnId="{47D2B6C3-459E-420B-B136-D56544ABF6C7}">
      <dgm:prSet/>
      <dgm:spPr/>
      <dgm:t>
        <a:bodyPr/>
        <a:lstStyle/>
        <a:p>
          <a:endParaRPr lang="en-US"/>
        </a:p>
      </dgm:t>
    </dgm:pt>
    <dgm:pt modelId="{DC9D243F-4458-418C-91B4-F0ADB29142F7}" type="sibTrans" cxnId="{47D2B6C3-459E-420B-B136-D56544ABF6C7}">
      <dgm:prSet/>
      <dgm:spPr/>
      <dgm:t>
        <a:bodyPr/>
        <a:lstStyle/>
        <a:p>
          <a:endParaRPr lang="en-US"/>
        </a:p>
      </dgm:t>
    </dgm:pt>
    <dgm:pt modelId="{D476A8AF-1D39-4B9F-B025-A3FB99037F0A}">
      <dgm:prSet/>
      <dgm:spPr/>
      <dgm:t>
        <a:bodyPr/>
        <a:lstStyle/>
        <a:p>
          <a:pPr>
            <a:defRPr cap="all"/>
          </a:pPr>
          <a:r>
            <a:rPr lang="pt-PT"/>
            <a:t>Delegação de tarefas;</a:t>
          </a:r>
          <a:endParaRPr lang="en-US"/>
        </a:p>
      </dgm:t>
    </dgm:pt>
    <dgm:pt modelId="{64EB4C31-89B3-46BF-9D4D-402AD47649DE}" type="parTrans" cxnId="{4C892004-C6D7-4F1A-AD91-743E41E4CF5B}">
      <dgm:prSet/>
      <dgm:spPr/>
      <dgm:t>
        <a:bodyPr/>
        <a:lstStyle/>
        <a:p>
          <a:endParaRPr lang="en-US"/>
        </a:p>
      </dgm:t>
    </dgm:pt>
    <dgm:pt modelId="{FE16288F-37F8-429E-A704-1C9A2687AE4B}" type="sibTrans" cxnId="{4C892004-C6D7-4F1A-AD91-743E41E4CF5B}">
      <dgm:prSet/>
      <dgm:spPr/>
      <dgm:t>
        <a:bodyPr/>
        <a:lstStyle/>
        <a:p>
          <a:endParaRPr lang="en-US"/>
        </a:p>
      </dgm:t>
    </dgm:pt>
    <dgm:pt modelId="{2660B401-D827-4160-AAEF-080861EFF8B7}">
      <dgm:prSet/>
      <dgm:spPr/>
      <dgm:t>
        <a:bodyPr/>
        <a:lstStyle/>
        <a:p>
          <a:pPr>
            <a:defRPr cap="all"/>
          </a:pPr>
          <a:r>
            <a:rPr lang="pt-PT"/>
            <a:t>Saber dizer “NÃO”;</a:t>
          </a:r>
          <a:endParaRPr lang="en-US"/>
        </a:p>
      </dgm:t>
    </dgm:pt>
    <dgm:pt modelId="{7BD340F8-B5D9-4EEA-9C07-9F58683F6E02}" type="parTrans" cxnId="{AAF8B1FA-3D51-4EA5-A305-FC0BD948EC31}">
      <dgm:prSet/>
      <dgm:spPr/>
      <dgm:t>
        <a:bodyPr/>
        <a:lstStyle/>
        <a:p>
          <a:endParaRPr lang="en-US"/>
        </a:p>
      </dgm:t>
    </dgm:pt>
    <dgm:pt modelId="{F466B4E0-6B43-40D3-A9FA-3CB4D8E43F82}" type="sibTrans" cxnId="{AAF8B1FA-3D51-4EA5-A305-FC0BD948EC31}">
      <dgm:prSet/>
      <dgm:spPr/>
      <dgm:t>
        <a:bodyPr/>
        <a:lstStyle/>
        <a:p>
          <a:endParaRPr lang="en-US"/>
        </a:p>
      </dgm:t>
    </dgm:pt>
    <dgm:pt modelId="{055E0E6E-FDD7-4ADD-A8BF-15B1759AA5ED}">
      <dgm:prSet/>
      <dgm:spPr/>
      <dgm:t>
        <a:bodyPr/>
        <a:lstStyle/>
        <a:p>
          <a:pPr>
            <a:defRPr cap="all"/>
          </a:pPr>
          <a:r>
            <a:rPr lang="pt-PT"/>
            <a:t>Optimização das novas tecnologias.</a:t>
          </a:r>
          <a:endParaRPr lang="en-US"/>
        </a:p>
      </dgm:t>
    </dgm:pt>
    <dgm:pt modelId="{38447DE3-43A7-4269-941A-B27381C3CE0E}" type="parTrans" cxnId="{C019AFA4-56BD-4BC0-9AD8-ED06DCBDBC27}">
      <dgm:prSet/>
      <dgm:spPr/>
      <dgm:t>
        <a:bodyPr/>
        <a:lstStyle/>
        <a:p>
          <a:endParaRPr lang="en-US"/>
        </a:p>
      </dgm:t>
    </dgm:pt>
    <dgm:pt modelId="{4D676BAE-13D8-4773-B41B-6FDF1A023F1C}" type="sibTrans" cxnId="{C019AFA4-56BD-4BC0-9AD8-ED06DCBDBC27}">
      <dgm:prSet/>
      <dgm:spPr/>
      <dgm:t>
        <a:bodyPr/>
        <a:lstStyle/>
        <a:p>
          <a:endParaRPr lang="en-US"/>
        </a:p>
      </dgm:t>
    </dgm:pt>
    <dgm:pt modelId="{C6756387-97C2-4CB2-9388-DE296C02AEBE}" type="pres">
      <dgm:prSet presAssocID="{E7BC3CE8-8A79-49C5-8EA9-1DC1E03DBD28}" presName="root" presStyleCnt="0">
        <dgm:presLayoutVars>
          <dgm:dir/>
          <dgm:resizeHandles val="exact"/>
        </dgm:presLayoutVars>
      </dgm:prSet>
      <dgm:spPr/>
    </dgm:pt>
    <dgm:pt modelId="{C65E5EBD-1E9E-44F4-AB8F-8C1DEEB55006}" type="pres">
      <dgm:prSet presAssocID="{2C57D26E-3AF1-4BB8-9D99-C91B28FFC2D3}" presName="compNode" presStyleCnt="0"/>
      <dgm:spPr/>
    </dgm:pt>
    <dgm:pt modelId="{A5A0211A-C32A-48E0-B8EB-2D05CD08D9B0}" type="pres">
      <dgm:prSet presAssocID="{2C57D26E-3AF1-4BB8-9D99-C91B28FFC2D3}" presName="iconBgRect" presStyleLbl="bgShp" presStyleIdx="0" presStyleCnt="7"/>
      <dgm:spPr/>
    </dgm:pt>
    <dgm:pt modelId="{338DD7AE-8058-4468-AC09-65CA57EF5D01}" type="pres">
      <dgm:prSet presAssocID="{2C57D26E-3AF1-4BB8-9D99-C91B28FFC2D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quia"/>
        </a:ext>
      </dgm:extLst>
    </dgm:pt>
    <dgm:pt modelId="{247F62CD-FD8F-487A-9583-28D0437E6617}" type="pres">
      <dgm:prSet presAssocID="{2C57D26E-3AF1-4BB8-9D99-C91B28FFC2D3}" presName="spaceRect" presStyleCnt="0"/>
      <dgm:spPr/>
    </dgm:pt>
    <dgm:pt modelId="{77C544DA-E0C6-4C7C-AC37-7A730C22D57B}" type="pres">
      <dgm:prSet presAssocID="{2C57D26E-3AF1-4BB8-9D99-C91B28FFC2D3}" presName="textRect" presStyleLbl="revTx" presStyleIdx="0" presStyleCnt="7">
        <dgm:presLayoutVars>
          <dgm:chMax val="1"/>
          <dgm:chPref val="1"/>
        </dgm:presLayoutVars>
      </dgm:prSet>
      <dgm:spPr/>
    </dgm:pt>
    <dgm:pt modelId="{45A351BB-5322-4257-B75C-84DACBA8279C}" type="pres">
      <dgm:prSet presAssocID="{F7A27662-6B3B-4543-B690-AD03F72E214D}" presName="sibTrans" presStyleCnt="0"/>
      <dgm:spPr/>
    </dgm:pt>
    <dgm:pt modelId="{19C3ED26-F795-438C-9875-81996357667A}" type="pres">
      <dgm:prSet presAssocID="{51D13B17-19EA-459B-813B-93EEE55D97B5}" presName="compNode" presStyleCnt="0"/>
      <dgm:spPr/>
    </dgm:pt>
    <dgm:pt modelId="{66762036-1631-4DCB-B647-80FCC7C5E9C7}" type="pres">
      <dgm:prSet presAssocID="{51D13B17-19EA-459B-813B-93EEE55D97B5}" presName="iconBgRect" presStyleLbl="bgShp" presStyleIdx="1" presStyleCnt="7"/>
      <dgm:spPr/>
    </dgm:pt>
    <dgm:pt modelId="{9B9C21B4-D69B-4FCA-A0E4-821C28E41C4F}" type="pres">
      <dgm:prSet presAssocID="{51D13B17-19EA-459B-813B-93EEE55D97B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A7192FB3-6F2C-4BB7-BABE-4557B5245D10}" type="pres">
      <dgm:prSet presAssocID="{51D13B17-19EA-459B-813B-93EEE55D97B5}" presName="spaceRect" presStyleCnt="0"/>
      <dgm:spPr/>
    </dgm:pt>
    <dgm:pt modelId="{6CD766B9-44D8-4849-AD3D-B78D37D6168F}" type="pres">
      <dgm:prSet presAssocID="{51D13B17-19EA-459B-813B-93EEE55D97B5}" presName="textRect" presStyleLbl="revTx" presStyleIdx="1" presStyleCnt="7">
        <dgm:presLayoutVars>
          <dgm:chMax val="1"/>
          <dgm:chPref val="1"/>
        </dgm:presLayoutVars>
      </dgm:prSet>
      <dgm:spPr/>
    </dgm:pt>
    <dgm:pt modelId="{2B6986C1-4166-4ECA-9CA9-EE28F45DA9E1}" type="pres">
      <dgm:prSet presAssocID="{7E752E56-AB26-443A-85C2-6EEF1E41C31C}" presName="sibTrans" presStyleCnt="0"/>
      <dgm:spPr/>
    </dgm:pt>
    <dgm:pt modelId="{852F71F0-15AD-497A-93BD-2B9170C3B8BE}" type="pres">
      <dgm:prSet presAssocID="{8EB7D4CC-FF53-4080-86FD-3F84D5C7A196}" presName="compNode" presStyleCnt="0"/>
      <dgm:spPr/>
    </dgm:pt>
    <dgm:pt modelId="{51C4A32B-D15C-49BC-B9D2-EC37D7760C13}" type="pres">
      <dgm:prSet presAssocID="{8EB7D4CC-FF53-4080-86FD-3F84D5C7A196}" presName="iconBgRect" presStyleLbl="bgShp" presStyleIdx="2" presStyleCnt="7"/>
      <dgm:spPr/>
    </dgm:pt>
    <dgm:pt modelId="{C99551F7-2F47-496B-8A1B-EDC2E9E2EE2B}" type="pres">
      <dgm:prSet presAssocID="{8EB7D4CC-FF53-4080-86FD-3F84D5C7A196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0377D4C0-036A-4870-B7E1-C7D5F52049C1}" type="pres">
      <dgm:prSet presAssocID="{8EB7D4CC-FF53-4080-86FD-3F84D5C7A196}" presName="spaceRect" presStyleCnt="0"/>
      <dgm:spPr/>
    </dgm:pt>
    <dgm:pt modelId="{010C1420-D6BD-4B97-B4C3-008DD8326033}" type="pres">
      <dgm:prSet presAssocID="{8EB7D4CC-FF53-4080-86FD-3F84D5C7A196}" presName="textRect" presStyleLbl="revTx" presStyleIdx="2" presStyleCnt="7">
        <dgm:presLayoutVars>
          <dgm:chMax val="1"/>
          <dgm:chPref val="1"/>
        </dgm:presLayoutVars>
      </dgm:prSet>
      <dgm:spPr/>
    </dgm:pt>
    <dgm:pt modelId="{A8FB2892-11CE-4558-B345-FD76098116ED}" type="pres">
      <dgm:prSet presAssocID="{CA63E6F3-799C-4F16-AFE9-0EF6544AE6C6}" presName="sibTrans" presStyleCnt="0"/>
      <dgm:spPr/>
    </dgm:pt>
    <dgm:pt modelId="{403D12A2-1C71-4006-907C-44E67127BFE8}" type="pres">
      <dgm:prSet presAssocID="{D4EA5BB1-FD4E-429A-A357-7713497324B7}" presName="compNode" presStyleCnt="0"/>
      <dgm:spPr/>
    </dgm:pt>
    <dgm:pt modelId="{77DADEC8-A438-40D1-BF53-087A53C9A654}" type="pres">
      <dgm:prSet presAssocID="{D4EA5BB1-FD4E-429A-A357-7713497324B7}" presName="iconBgRect" presStyleLbl="bgShp" presStyleIdx="3" presStyleCnt="7"/>
      <dgm:spPr/>
    </dgm:pt>
    <dgm:pt modelId="{F7D0114C-1C2C-49EA-A1D4-13ABA61BC066}" type="pres">
      <dgm:prSet presAssocID="{D4EA5BB1-FD4E-429A-A357-7713497324B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verificação"/>
        </a:ext>
      </dgm:extLst>
    </dgm:pt>
    <dgm:pt modelId="{23623FE7-E666-481E-99C4-6116B47804D3}" type="pres">
      <dgm:prSet presAssocID="{D4EA5BB1-FD4E-429A-A357-7713497324B7}" presName="spaceRect" presStyleCnt="0"/>
      <dgm:spPr/>
    </dgm:pt>
    <dgm:pt modelId="{E3BAFE42-89EF-4852-B1A2-9B4740725C8C}" type="pres">
      <dgm:prSet presAssocID="{D4EA5BB1-FD4E-429A-A357-7713497324B7}" presName="textRect" presStyleLbl="revTx" presStyleIdx="3" presStyleCnt="7">
        <dgm:presLayoutVars>
          <dgm:chMax val="1"/>
          <dgm:chPref val="1"/>
        </dgm:presLayoutVars>
      </dgm:prSet>
      <dgm:spPr/>
    </dgm:pt>
    <dgm:pt modelId="{5B30F53A-1FC3-4641-B620-CD11187B9D7C}" type="pres">
      <dgm:prSet presAssocID="{DC9D243F-4458-418C-91B4-F0ADB29142F7}" presName="sibTrans" presStyleCnt="0"/>
      <dgm:spPr/>
    </dgm:pt>
    <dgm:pt modelId="{E808D257-896E-40A5-A6AB-40CA4FFCE2BC}" type="pres">
      <dgm:prSet presAssocID="{D476A8AF-1D39-4B9F-B025-A3FB99037F0A}" presName="compNode" presStyleCnt="0"/>
      <dgm:spPr/>
    </dgm:pt>
    <dgm:pt modelId="{B71C1AB9-4A5A-4EBF-9B0B-310B4E528F98}" type="pres">
      <dgm:prSet presAssocID="{D476A8AF-1D39-4B9F-B025-A3FB99037F0A}" presName="iconBgRect" presStyleLbl="bgShp" presStyleIdx="4" presStyleCnt="7"/>
      <dgm:spPr/>
    </dgm:pt>
    <dgm:pt modelId="{C64492A6-13B6-4EBB-8F3B-38F166E1E97F}" type="pres">
      <dgm:prSet presAssocID="{D476A8AF-1D39-4B9F-B025-A3FB99037F0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7B66E868-5567-4FCB-95BE-EC103C9E52BA}" type="pres">
      <dgm:prSet presAssocID="{D476A8AF-1D39-4B9F-B025-A3FB99037F0A}" presName="spaceRect" presStyleCnt="0"/>
      <dgm:spPr/>
    </dgm:pt>
    <dgm:pt modelId="{E5FD6915-7A73-4C94-8C9E-7BF7B4305C61}" type="pres">
      <dgm:prSet presAssocID="{D476A8AF-1D39-4B9F-B025-A3FB99037F0A}" presName="textRect" presStyleLbl="revTx" presStyleIdx="4" presStyleCnt="7">
        <dgm:presLayoutVars>
          <dgm:chMax val="1"/>
          <dgm:chPref val="1"/>
        </dgm:presLayoutVars>
      </dgm:prSet>
      <dgm:spPr/>
    </dgm:pt>
    <dgm:pt modelId="{5E0727CE-0D4D-4445-B441-3055535C3C2A}" type="pres">
      <dgm:prSet presAssocID="{FE16288F-37F8-429E-A704-1C9A2687AE4B}" presName="sibTrans" presStyleCnt="0"/>
      <dgm:spPr/>
    </dgm:pt>
    <dgm:pt modelId="{97B83294-ADB6-4EE7-902F-A24F88CA4904}" type="pres">
      <dgm:prSet presAssocID="{2660B401-D827-4160-AAEF-080861EFF8B7}" presName="compNode" presStyleCnt="0"/>
      <dgm:spPr/>
    </dgm:pt>
    <dgm:pt modelId="{DF76B2BF-E2A0-4577-973E-812D5FB8D3AC}" type="pres">
      <dgm:prSet presAssocID="{2660B401-D827-4160-AAEF-080861EFF8B7}" presName="iconBgRect" presStyleLbl="bgShp" presStyleIdx="5" presStyleCnt="7"/>
      <dgm:spPr/>
    </dgm:pt>
    <dgm:pt modelId="{3EAAE22D-4DB8-4A3E-A095-73C5B5B8093F}" type="pres">
      <dgm:prSet presAssocID="{2660B401-D827-4160-AAEF-080861EFF8B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egar Para Baixo destaque"/>
        </a:ext>
      </dgm:extLst>
    </dgm:pt>
    <dgm:pt modelId="{7C741D90-CC42-4B7C-A26A-41EC3E5BD579}" type="pres">
      <dgm:prSet presAssocID="{2660B401-D827-4160-AAEF-080861EFF8B7}" presName="spaceRect" presStyleCnt="0"/>
      <dgm:spPr/>
    </dgm:pt>
    <dgm:pt modelId="{7A69DC04-28C1-4DE5-AFCC-3B22E3B8C684}" type="pres">
      <dgm:prSet presAssocID="{2660B401-D827-4160-AAEF-080861EFF8B7}" presName="textRect" presStyleLbl="revTx" presStyleIdx="5" presStyleCnt="7">
        <dgm:presLayoutVars>
          <dgm:chMax val="1"/>
          <dgm:chPref val="1"/>
        </dgm:presLayoutVars>
      </dgm:prSet>
      <dgm:spPr/>
    </dgm:pt>
    <dgm:pt modelId="{3ECEFCB5-55D6-49A4-A081-90B7303C4DC3}" type="pres">
      <dgm:prSet presAssocID="{F466B4E0-6B43-40D3-A9FA-3CB4D8E43F82}" presName="sibTrans" presStyleCnt="0"/>
      <dgm:spPr/>
    </dgm:pt>
    <dgm:pt modelId="{E5740828-5ACF-4C7B-A607-BFB27DC83F4A}" type="pres">
      <dgm:prSet presAssocID="{055E0E6E-FDD7-4ADD-A8BF-15B1759AA5ED}" presName="compNode" presStyleCnt="0"/>
      <dgm:spPr/>
    </dgm:pt>
    <dgm:pt modelId="{D6D2B716-02B3-4E86-B7D8-4A5FE3E6413A}" type="pres">
      <dgm:prSet presAssocID="{055E0E6E-FDD7-4ADD-A8BF-15B1759AA5ED}" presName="iconBgRect" presStyleLbl="bgShp" presStyleIdx="6" presStyleCnt="7"/>
      <dgm:spPr/>
    </dgm:pt>
    <dgm:pt modelId="{DF1A1563-8323-4251-AA59-C26F9DD98CD7}" type="pres">
      <dgm:prSet presAssocID="{055E0E6E-FDD7-4ADD-A8BF-15B1759AA5E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grenagens"/>
        </a:ext>
      </dgm:extLst>
    </dgm:pt>
    <dgm:pt modelId="{F311C000-0D24-48FB-97CF-88A0762C480C}" type="pres">
      <dgm:prSet presAssocID="{055E0E6E-FDD7-4ADD-A8BF-15B1759AA5ED}" presName="spaceRect" presStyleCnt="0"/>
      <dgm:spPr/>
    </dgm:pt>
    <dgm:pt modelId="{B994509E-D1AF-46EC-9558-30B074667466}" type="pres">
      <dgm:prSet presAssocID="{055E0E6E-FDD7-4ADD-A8BF-15B1759AA5ED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4C892004-C6D7-4F1A-AD91-743E41E4CF5B}" srcId="{E7BC3CE8-8A79-49C5-8EA9-1DC1E03DBD28}" destId="{D476A8AF-1D39-4B9F-B025-A3FB99037F0A}" srcOrd="4" destOrd="0" parTransId="{64EB4C31-89B3-46BF-9D4D-402AD47649DE}" sibTransId="{FE16288F-37F8-429E-A704-1C9A2687AE4B}"/>
    <dgm:cxn modelId="{8B8CBF0A-801F-40AB-90BE-9A269373C275}" srcId="{E7BC3CE8-8A79-49C5-8EA9-1DC1E03DBD28}" destId="{8EB7D4CC-FF53-4080-86FD-3F84D5C7A196}" srcOrd="2" destOrd="0" parTransId="{69AB8EBE-B1E6-43D5-B5E5-EE150CCA3A75}" sibTransId="{CA63E6F3-799C-4F16-AFE9-0EF6544AE6C6}"/>
    <dgm:cxn modelId="{5351030F-707A-4EAC-BD48-233BD5AA9F45}" srcId="{E7BC3CE8-8A79-49C5-8EA9-1DC1E03DBD28}" destId="{2C57D26E-3AF1-4BB8-9D99-C91B28FFC2D3}" srcOrd="0" destOrd="0" parTransId="{7069D159-A9ED-4A7C-9053-FAA9C575FF79}" sibTransId="{F7A27662-6B3B-4543-B690-AD03F72E214D}"/>
    <dgm:cxn modelId="{DC0FB911-3DD5-4365-95E1-947C01BC646B}" type="presOf" srcId="{2C57D26E-3AF1-4BB8-9D99-C91B28FFC2D3}" destId="{77C544DA-E0C6-4C7C-AC37-7A730C22D57B}" srcOrd="0" destOrd="0" presId="urn:microsoft.com/office/officeart/2018/5/layout/IconCircleLabelList"/>
    <dgm:cxn modelId="{9372262D-EBD1-4DA7-B179-1F5CF92C989C}" type="presOf" srcId="{2660B401-D827-4160-AAEF-080861EFF8B7}" destId="{7A69DC04-28C1-4DE5-AFCC-3B22E3B8C684}" srcOrd="0" destOrd="0" presId="urn:microsoft.com/office/officeart/2018/5/layout/IconCircleLabelList"/>
    <dgm:cxn modelId="{84413745-3CC7-4F06-B86B-C251A8FCED9E}" type="presOf" srcId="{D4EA5BB1-FD4E-429A-A357-7713497324B7}" destId="{E3BAFE42-89EF-4852-B1A2-9B4740725C8C}" srcOrd="0" destOrd="0" presId="urn:microsoft.com/office/officeart/2018/5/layout/IconCircleLabelList"/>
    <dgm:cxn modelId="{2D0DC34A-5D76-40EB-8F3F-C15EA6A54C03}" type="presOf" srcId="{D476A8AF-1D39-4B9F-B025-A3FB99037F0A}" destId="{E5FD6915-7A73-4C94-8C9E-7BF7B4305C61}" srcOrd="0" destOrd="0" presId="urn:microsoft.com/office/officeart/2018/5/layout/IconCircleLabelList"/>
    <dgm:cxn modelId="{50A0027B-F00B-43B9-AE73-93AD724E574F}" srcId="{E7BC3CE8-8A79-49C5-8EA9-1DC1E03DBD28}" destId="{51D13B17-19EA-459B-813B-93EEE55D97B5}" srcOrd="1" destOrd="0" parTransId="{9601AB8B-640D-4BEF-A1E0-9A564BEF60FB}" sibTransId="{7E752E56-AB26-443A-85C2-6EEF1E41C31C}"/>
    <dgm:cxn modelId="{C019AFA4-56BD-4BC0-9AD8-ED06DCBDBC27}" srcId="{E7BC3CE8-8A79-49C5-8EA9-1DC1E03DBD28}" destId="{055E0E6E-FDD7-4ADD-A8BF-15B1759AA5ED}" srcOrd="6" destOrd="0" parTransId="{38447DE3-43A7-4269-941A-B27381C3CE0E}" sibTransId="{4D676BAE-13D8-4773-B41B-6FDF1A023F1C}"/>
    <dgm:cxn modelId="{47D2B6C3-459E-420B-B136-D56544ABF6C7}" srcId="{E7BC3CE8-8A79-49C5-8EA9-1DC1E03DBD28}" destId="{D4EA5BB1-FD4E-429A-A357-7713497324B7}" srcOrd="3" destOrd="0" parTransId="{F24AD81B-A6B5-44A8-89B1-602730144D45}" sibTransId="{DC9D243F-4458-418C-91B4-F0ADB29142F7}"/>
    <dgm:cxn modelId="{8BA6E4C6-8620-4765-A310-65FC39492845}" type="presOf" srcId="{51D13B17-19EA-459B-813B-93EEE55D97B5}" destId="{6CD766B9-44D8-4849-AD3D-B78D37D6168F}" srcOrd="0" destOrd="0" presId="urn:microsoft.com/office/officeart/2018/5/layout/IconCircleLabelList"/>
    <dgm:cxn modelId="{04E353CF-7D9C-4982-8C1C-7868AB9F57DD}" type="presOf" srcId="{055E0E6E-FDD7-4ADD-A8BF-15B1759AA5ED}" destId="{B994509E-D1AF-46EC-9558-30B074667466}" srcOrd="0" destOrd="0" presId="urn:microsoft.com/office/officeart/2018/5/layout/IconCircleLabelList"/>
    <dgm:cxn modelId="{D3EA76D3-A2E5-41E3-A4F4-92EB8D06DF68}" type="presOf" srcId="{8EB7D4CC-FF53-4080-86FD-3F84D5C7A196}" destId="{010C1420-D6BD-4B97-B4C3-008DD8326033}" srcOrd="0" destOrd="0" presId="urn:microsoft.com/office/officeart/2018/5/layout/IconCircleLabelList"/>
    <dgm:cxn modelId="{D6F749D6-E187-4D39-AB3B-32A89CE342A7}" type="presOf" srcId="{E7BC3CE8-8A79-49C5-8EA9-1DC1E03DBD28}" destId="{C6756387-97C2-4CB2-9388-DE296C02AEBE}" srcOrd="0" destOrd="0" presId="urn:microsoft.com/office/officeart/2018/5/layout/IconCircleLabelList"/>
    <dgm:cxn modelId="{AAF8B1FA-3D51-4EA5-A305-FC0BD948EC31}" srcId="{E7BC3CE8-8A79-49C5-8EA9-1DC1E03DBD28}" destId="{2660B401-D827-4160-AAEF-080861EFF8B7}" srcOrd="5" destOrd="0" parTransId="{7BD340F8-B5D9-4EEA-9C07-9F58683F6E02}" sibTransId="{F466B4E0-6B43-40D3-A9FA-3CB4D8E43F82}"/>
    <dgm:cxn modelId="{1FDCA2D7-23FA-4575-8238-42B93A92272D}" type="presParOf" srcId="{C6756387-97C2-4CB2-9388-DE296C02AEBE}" destId="{C65E5EBD-1E9E-44F4-AB8F-8C1DEEB55006}" srcOrd="0" destOrd="0" presId="urn:microsoft.com/office/officeart/2018/5/layout/IconCircleLabelList"/>
    <dgm:cxn modelId="{DA81F2EA-2134-49EC-91BF-55950D84C93F}" type="presParOf" srcId="{C65E5EBD-1E9E-44F4-AB8F-8C1DEEB55006}" destId="{A5A0211A-C32A-48E0-B8EB-2D05CD08D9B0}" srcOrd="0" destOrd="0" presId="urn:microsoft.com/office/officeart/2018/5/layout/IconCircleLabelList"/>
    <dgm:cxn modelId="{55871E87-F798-4515-AA68-F61A8822100E}" type="presParOf" srcId="{C65E5EBD-1E9E-44F4-AB8F-8C1DEEB55006}" destId="{338DD7AE-8058-4468-AC09-65CA57EF5D01}" srcOrd="1" destOrd="0" presId="urn:microsoft.com/office/officeart/2018/5/layout/IconCircleLabelList"/>
    <dgm:cxn modelId="{D9365320-931B-4916-B805-8DCC772042BA}" type="presParOf" srcId="{C65E5EBD-1E9E-44F4-AB8F-8C1DEEB55006}" destId="{247F62CD-FD8F-487A-9583-28D0437E6617}" srcOrd="2" destOrd="0" presId="urn:microsoft.com/office/officeart/2018/5/layout/IconCircleLabelList"/>
    <dgm:cxn modelId="{95312EE8-BFBF-4C60-A23C-4B94D36CDDB8}" type="presParOf" srcId="{C65E5EBD-1E9E-44F4-AB8F-8C1DEEB55006}" destId="{77C544DA-E0C6-4C7C-AC37-7A730C22D57B}" srcOrd="3" destOrd="0" presId="urn:microsoft.com/office/officeart/2018/5/layout/IconCircleLabelList"/>
    <dgm:cxn modelId="{D856D9AC-1D62-4A7F-9BE0-069817E766C7}" type="presParOf" srcId="{C6756387-97C2-4CB2-9388-DE296C02AEBE}" destId="{45A351BB-5322-4257-B75C-84DACBA8279C}" srcOrd="1" destOrd="0" presId="urn:microsoft.com/office/officeart/2018/5/layout/IconCircleLabelList"/>
    <dgm:cxn modelId="{937BD95D-27BB-4E64-ABE6-CB0F2301F941}" type="presParOf" srcId="{C6756387-97C2-4CB2-9388-DE296C02AEBE}" destId="{19C3ED26-F795-438C-9875-81996357667A}" srcOrd="2" destOrd="0" presId="urn:microsoft.com/office/officeart/2018/5/layout/IconCircleLabelList"/>
    <dgm:cxn modelId="{188183BD-EDB3-4279-A6F8-3ECD283A5F5E}" type="presParOf" srcId="{19C3ED26-F795-438C-9875-81996357667A}" destId="{66762036-1631-4DCB-B647-80FCC7C5E9C7}" srcOrd="0" destOrd="0" presId="urn:microsoft.com/office/officeart/2018/5/layout/IconCircleLabelList"/>
    <dgm:cxn modelId="{E0C04F63-6282-42EA-AD7D-824C349AE851}" type="presParOf" srcId="{19C3ED26-F795-438C-9875-81996357667A}" destId="{9B9C21B4-D69B-4FCA-A0E4-821C28E41C4F}" srcOrd="1" destOrd="0" presId="urn:microsoft.com/office/officeart/2018/5/layout/IconCircleLabelList"/>
    <dgm:cxn modelId="{CF8CDD66-8D23-4976-AD52-80E4294BF658}" type="presParOf" srcId="{19C3ED26-F795-438C-9875-81996357667A}" destId="{A7192FB3-6F2C-4BB7-BABE-4557B5245D10}" srcOrd="2" destOrd="0" presId="urn:microsoft.com/office/officeart/2018/5/layout/IconCircleLabelList"/>
    <dgm:cxn modelId="{F3314CEF-9926-4A1A-8B07-9F1F124C400E}" type="presParOf" srcId="{19C3ED26-F795-438C-9875-81996357667A}" destId="{6CD766B9-44D8-4849-AD3D-B78D37D6168F}" srcOrd="3" destOrd="0" presId="urn:microsoft.com/office/officeart/2018/5/layout/IconCircleLabelList"/>
    <dgm:cxn modelId="{4257B78F-8371-4AA4-B8F5-2FEDD3340ABC}" type="presParOf" srcId="{C6756387-97C2-4CB2-9388-DE296C02AEBE}" destId="{2B6986C1-4166-4ECA-9CA9-EE28F45DA9E1}" srcOrd="3" destOrd="0" presId="urn:microsoft.com/office/officeart/2018/5/layout/IconCircleLabelList"/>
    <dgm:cxn modelId="{C569E4D6-9BD2-4AA1-A48F-C57A57469CC2}" type="presParOf" srcId="{C6756387-97C2-4CB2-9388-DE296C02AEBE}" destId="{852F71F0-15AD-497A-93BD-2B9170C3B8BE}" srcOrd="4" destOrd="0" presId="urn:microsoft.com/office/officeart/2018/5/layout/IconCircleLabelList"/>
    <dgm:cxn modelId="{9CA5CE1C-2BE8-4BD0-B858-A305B1A4B68B}" type="presParOf" srcId="{852F71F0-15AD-497A-93BD-2B9170C3B8BE}" destId="{51C4A32B-D15C-49BC-B9D2-EC37D7760C13}" srcOrd="0" destOrd="0" presId="urn:microsoft.com/office/officeart/2018/5/layout/IconCircleLabelList"/>
    <dgm:cxn modelId="{ACF890E9-1320-4A2B-B4E2-24CC09B8BFE6}" type="presParOf" srcId="{852F71F0-15AD-497A-93BD-2B9170C3B8BE}" destId="{C99551F7-2F47-496B-8A1B-EDC2E9E2EE2B}" srcOrd="1" destOrd="0" presId="urn:microsoft.com/office/officeart/2018/5/layout/IconCircleLabelList"/>
    <dgm:cxn modelId="{A009A5DA-4950-434C-B3B0-27F42B848670}" type="presParOf" srcId="{852F71F0-15AD-497A-93BD-2B9170C3B8BE}" destId="{0377D4C0-036A-4870-B7E1-C7D5F52049C1}" srcOrd="2" destOrd="0" presId="urn:microsoft.com/office/officeart/2018/5/layout/IconCircleLabelList"/>
    <dgm:cxn modelId="{430D7232-F042-47D0-BD5A-EAB8FD5A4008}" type="presParOf" srcId="{852F71F0-15AD-497A-93BD-2B9170C3B8BE}" destId="{010C1420-D6BD-4B97-B4C3-008DD8326033}" srcOrd="3" destOrd="0" presId="urn:microsoft.com/office/officeart/2018/5/layout/IconCircleLabelList"/>
    <dgm:cxn modelId="{4F0CB408-670C-43F2-829B-21AEBDC11FED}" type="presParOf" srcId="{C6756387-97C2-4CB2-9388-DE296C02AEBE}" destId="{A8FB2892-11CE-4558-B345-FD76098116ED}" srcOrd="5" destOrd="0" presId="urn:microsoft.com/office/officeart/2018/5/layout/IconCircleLabelList"/>
    <dgm:cxn modelId="{E7D7902B-325E-4269-99F3-CB5BEE079090}" type="presParOf" srcId="{C6756387-97C2-4CB2-9388-DE296C02AEBE}" destId="{403D12A2-1C71-4006-907C-44E67127BFE8}" srcOrd="6" destOrd="0" presId="urn:microsoft.com/office/officeart/2018/5/layout/IconCircleLabelList"/>
    <dgm:cxn modelId="{DF3E3E08-D150-4CAA-9E67-AAEFA6465082}" type="presParOf" srcId="{403D12A2-1C71-4006-907C-44E67127BFE8}" destId="{77DADEC8-A438-40D1-BF53-087A53C9A654}" srcOrd="0" destOrd="0" presId="urn:microsoft.com/office/officeart/2018/5/layout/IconCircleLabelList"/>
    <dgm:cxn modelId="{1F4B84C2-DA41-4966-ACDC-199807DC5DE4}" type="presParOf" srcId="{403D12A2-1C71-4006-907C-44E67127BFE8}" destId="{F7D0114C-1C2C-49EA-A1D4-13ABA61BC066}" srcOrd="1" destOrd="0" presId="urn:microsoft.com/office/officeart/2018/5/layout/IconCircleLabelList"/>
    <dgm:cxn modelId="{32AA9D30-6F58-4D11-86D1-B4150F412283}" type="presParOf" srcId="{403D12A2-1C71-4006-907C-44E67127BFE8}" destId="{23623FE7-E666-481E-99C4-6116B47804D3}" srcOrd="2" destOrd="0" presId="urn:microsoft.com/office/officeart/2018/5/layout/IconCircleLabelList"/>
    <dgm:cxn modelId="{0224DD28-F128-47A5-97DB-CBF605DA8121}" type="presParOf" srcId="{403D12A2-1C71-4006-907C-44E67127BFE8}" destId="{E3BAFE42-89EF-4852-B1A2-9B4740725C8C}" srcOrd="3" destOrd="0" presId="urn:microsoft.com/office/officeart/2018/5/layout/IconCircleLabelList"/>
    <dgm:cxn modelId="{5E0101FA-4085-41BD-8C20-ED2587743C87}" type="presParOf" srcId="{C6756387-97C2-4CB2-9388-DE296C02AEBE}" destId="{5B30F53A-1FC3-4641-B620-CD11187B9D7C}" srcOrd="7" destOrd="0" presId="urn:microsoft.com/office/officeart/2018/5/layout/IconCircleLabelList"/>
    <dgm:cxn modelId="{284C8072-D02B-425E-8ADA-E1B1C73918D5}" type="presParOf" srcId="{C6756387-97C2-4CB2-9388-DE296C02AEBE}" destId="{E808D257-896E-40A5-A6AB-40CA4FFCE2BC}" srcOrd="8" destOrd="0" presId="urn:microsoft.com/office/officeart/2018/5/layout/IconCircleLabelList"/>
    <dgm:cxn modelId="{7FC86C64-6A4D-4001-B9B1-B21357702DB8}" type="presParOf" srcId="{E808D257-896E-40A5-A6AB-40CA4FFCE2BC}" destId="{B71C1AB9-4A5A-4EBF-9B0B-310B4E528F98}" srcOrd="0" destOrd="0" presId="urn:microsoft.com/office/officeart/2018/5/layout/IconCircleLabelList"/>
    <dgm:cxn modelId="{EE33F93C-BDAF-4DB8-881C-789AD7F5536E}" type="presParOf" srcId="{E808D257-896E-40A5-A6AB-40CA4FFCE2BC}" destId="{C64492A6-13B6-4EBB-8F3B-38F166E1E97F}" srcOrd="1" destOrd="0" presId="urn:microsoft.com/office/officeart/2018/5/layout/IconCircleLabelList"/>
    <dgm:cxn modelId="{4A8C1706-3503-40FC-A1F9-9F1FFE0DDEA5}" type="presParOf" srcId="{E808D257-896E-40A5-A6AB-40CA4FFCE2BC}" destId="{7B66E868-5567-4FCB-95BE-EC103C9E52BA}" srcOrd="2" destOrd="0" presId="urn:microsoft.com/office/officeart/2018/5/layout/IconCircleLabelList"/>
    <dgm:cxn modelId="{6C162E39-85CE-4184-80EE-BF1880B5F0E8}" type="presParOf" srcId="{E808D257-896E-40A5-A6AB-40CA4FFCE2BC}" destId="{E5FD6915-7A73-4C94-8C9E-7BF7B4305C61}" srcOrd="3" destOrd="0" presId="urn:microsoft.com/office/officeart/2018/5/layout/IconCircleLabelList"/>
    <dgm:cxn modelId="{B6DFD5BD-41D7-458E-B95E-1A9E4B671607}" type="presParOf" srcId="{C6756387-97C2-4CB2-9388-DE296C02AEBE}" destId="{5E0727CE-0D4D-4445-B441-3055535C3C2A}" srcOrd="9" destOrd="0" presId="urn:microsoft.com/office/officeart/2018/5/layout/IconCircleLabelList"/>
    <dgm:cxn modelId="{1629FEAB-A6C9-4079-BB5C-5AB5AF8C6324}" type="presParOf" srcId="{C6756387-97C2-4CB2-9388-DE296C02AEBE}" destId="{97B83294-ADB6-4EE7-902F-A24F88CA4904}" srcOrd="10" destOrd="0" presId="urn:microsoft.com/office/officeart/2018/5/layout/IconCircleLabelList"/>
    <dgm:cxn modelId="{3F8BF9DE-64DB-4DE3-AE2B-8D9CA93B6143}" type="presParOf" srcId="{97B83294-ADB6-4EE7-902F-A24F88CA4904}" destId="{DF76B2BF-E2A0-4577-973E-812D5FB8D3AC}" srcOrd="0" destOrd="0" presId="urn:microsoft.com/office/officeart/2018/5/layout/IconCircleLabelList"/>
    <dgm:cxn modelId="{DDE28154-2FA3-474D-B501-2B3C0DDAF1AB}" type="presParOf" srcId="{97B83294-ADB6-4EE7-902F-A24F88CA4904}" destId="{3EAAE22D-4DB8-4A3E-A095-73C5B5B8093F}" srcOrd="1" destOrd="0" presId="urn:microsoft.com/office/officeart/2018/5/layout/IconCircleLabelList"/>
    <dgm:cxn modelId="{647CCCBC-BDF6-4DA4-A563-FA5500A02741}" type="presParOf" srcId="{97B83294-ADB6-4EE7-902F-A24F88CA4904}" destId="{7C741D90-CC42-4B7C-A26A-41EC3E5BD579}" srcOrd="2" destOrd="0" presId="urn:microsoft.com/office/officeart/2018/5/layout/IconCircleLabelList"/>
    <dgm:cxn modelId="{7A946B0A-99F3-4337-A681-1195AD69AB25}" type="presParOf" srcId="{97B83294-ADB6-4EE7-902F-A24F88CA4904}" destId="{7A69DC04-28C1-4DE5-AFCC-3B22E3B8C684}" srcOrd="3" destOrd="0" presId="urn:microsoft.com/office/officeart/2018/5/layout/IconCircleLabelList"/>
    <dgm:cxn modelId="{7C885668-F27F-4B80-9156-AD6EB85C6FA2}" type="presParOf" srcId="{C6756387-97C2-4CB2-9388-DE296C02AEBE}" destId="{3ECEFCB5-55D6-49A4-A081-90B7303C4DC3}" srcOrd="11" destOrd="0" presId="urn:microsoft.com/office/officeart/2018/5/layout/IconCircleLabelList"/>
    <dgm:cxn modelId="{63D63E17-E45A-4E80-B916-481810C47333}" type="presParOf" srcId="{C6756387-97C2-4CB2-9388-DE296C02AEBE}" destId="{E5740828-5ACF-4C7B-A607-BFB27DC83F4A}" srcOrd="12" destOrd="0" presId="urn:microsoft.com/office/officeart/2018/5/layout/IconCircleLabelList"/>
    <dgm:cxn modelId="{1214B9D2-17AA-4700-A79E-01C867D06C0F}" type="presParOf" srcId="{E5740828-5ACF-4C7B-A607-BFB27DC83F4A}" destId="{D6D2B716-02B3-4E86-B7D8-4A5FE3E6413A}" srcOrd="0" destOrd="0" presId="urn:microsoft.com/office/officeart/2018/5/layout/IconCircleLabelList"/>
    <dgm:cxn modelId="{24C7222A-9810-4A13-9E29-EB44D5A09E32}" type="presParOf" srcId="{E5740828-5ACF-4C7B-A607-BFB27DC83F4A}" destId="{DF1A1563-8323-4251-AA59-C26F9DD98CD7}" srcOrd="1" destOrd="0" presId="urn:microsoft.com/office/officeart/2018/5/layout/IconCircleLabelList"/>
    <dgm:cxn modelId="{6A041259-2766-4E75-8D06-BA14257EDD5E}" type="presParOf" srcId="{E5740828-5ACF-4C7B-A607-BFB27DC83F4A}" destId="{F311C000-0D24-48FB-97CF-88A0762C480C}" srcOrd="2" destOrd="0" presId="urn:microsoft.com/office/officeart/2018/5/layout/IconCircleLabelList"/>
    <dgm:cxn modelId="{76E2EC0B-E317-4B99-92D8-2F2C2C449640}" type="presParOf" srcId="{E5740828-5ACF-4C7B-A607-BFB27DC83F4A}" destId="{B994509E-D1AF-46EC-9558-30B07466746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C1993-FA26-4487-B07C-B0DF6E218645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8DB17D-1BD8-4453-9052-29AAC5FABB2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PT" sz="1500" dirty="0"/>
            <a:t>Agrupar as atividades relacionadas.</a:t>
          </a:r>
          <a:endParaRPr lang="en-US" sz="1500" dirty="0"/>
        </a:p>
      </dgm:t>
    </dgm:pt>
    <dgm:pt modelId="{DE632044-0E69-4B23-A27C-EB49FF6F81C2}" type="parTrans" cxnId="{D579A353-048E-4544-B0BC-A21DA2FAFA8F}">
      <dgm:prSet/>
      <dgm:spPr/>
      <dgm:t>
        <a:bodyPr/>
        <a:lstStyle/>
        <a:p>
          <a:endParaRPr lang="en-US"/>
        </a:p>
      </dgm:t>
    </dgm:pt>
    <dgm:pt modelId="{D982C6D5-A7D0-4A9E-BBB5-0A7211141886}" type="sibTrans" cxnId="{D579A353-048E-4544-B0BC-A21DA2FAFA8F}">
      <dgm:prSet/>
      <dgm:spPr/>
      <dgm:t>
        <a:bodyPr/>
        <a:lstStyle/>
        <a:p>
          <a:endParaRPr lang="en-US"/>
        </a:p>
      </dgm:t>
    </dgm:pt>
    <dgm:pt modelId="{7175938B-905F-4D7F-BFB2-E7180C2708BD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pt-PT" sz="1500" dirty="0">
              <a:latin typeface="Euphemia (corpo)"/>
            </a:rPr>
            <a:t>Centrar-se nos objetivos e resultados a atingir</a:t>
          </a:r>
          <a:endParaRPr lang="en-US" sz="1500" dirty="0"/>
        </a:p>
      </dgm:t>
    </dgm:pt>
    <dgm:pt modelId="{F9047D52-1935-443B-A0AD-41585CA2AC3F}" type="parTrans" cxnId="{44DD9B74-9375-4123-884F-6BC2854029D3}">
      <dgm:prSet/>
      <dgm:spPr/>
      <dgm:t>
        <a:bodyPr/>
        <a:lstStyle/>
        <a:p>
          <a:endParaRPr lang="en-US"/>
        </a:p>
      </dgm:t>
    </dgm:pt>
    <dgm:pt modelId="{63005B2C-5B79-48C1-9928-F63704D351CF}" type="sibTrans" cxnId="{44DD9B74-9375-4123-884F-6BC2854029D3}">
      <dgm:prSet/>
      <dgm:spPr/>
      <dgm:t>
        <a:bodyPr/>
        <a:lstStyle/>
        <a:p>
          <a:endParaRPr lang="en-US"/>
        </a:p>
      </dgm:t>
    </dgm:pt>
    <dgm:pt modelId="{B905B161-D6AF-413B-A232-3D80247AE35B}">
      <dgm:prSet custT="1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pt-PT" sz="1500" dirty="0">
              <a:latin typeface="+mn-lt"/>
            </a:rPr>
            <a:t>Tornar rentável o espaço entre acontecimentos</a:t>
          </a:r>
          <a:r>
            <a:rPr lang="pt-PT" sz="1000" dirty="0"/>
            <a:t>.</a:t>
          </a:r>
          <a:endParaRPr lang="en-US" sz="1000" dirty="0"/>
        </a:p>
      </dgm:t>
    </dgm:pt>
    <dgm:pt modelId="{3FD7B613-28A2-49EC-91B6-2BE2F594B6CD}" type="parTrans" cxnId="{F5A95600-244C-4B4F-BDAB-329F9B345A56}">
      <dgm:prSet/>
      <dgm:spPr/>
      <dgm:t>
        <a:bodyPr/>
        <a:lstStyle/>
        <a:p>
          <a:endParaRPr lang="en-US"/>
        </a:p>
      </dgm:t>
    </dgm:pt>
    <dgm:pt modelId="{41C78DB0-F719-4FFB-995F-6B65E2C65FD4}" type="sibTrans" cxnId="{F5A95600-244C-4B4F-BDAB-329F9B345A56}">
      <dgm:prSet/>
      <dgm:spPr/>
      <dgm:t>
        <a:bodyPr/>
        <a:lstStyle/>
        <a:p>
          <a:endParaRPr lang="en-US"/>
        </a:p>
      </dgm:t>
    </dgm:pt>
    <dgm:pt modelId="{01EEAEF9-633D-4719-92D1-944F7A583F7D}">
      <dgm:prSet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pt-PT" sz="1500" dirty="0"/>
            <a:t>Reservar tempo para pensar (seja flexível – não é  possível  ocupar o  tempo  todo).  Deverá  planear apenas  cerca  de  60%  do  seu  tempo  de  trabalho, deixando os restantes 40% para os imprevistos.</a:t>
          </a:r>
          <a:r>
            <a:rPr lang="pt-PT" sz="1500" dirty="0">
              <a:latin typeface="Euphemia (corpo)"/>
            </a:rPr>
            <a:t> </a:t>
          </a:r>
          <a:endParaRPr lang="en-US" sz="1000" dirty="0"/>
        </a:p>
      </dgm:t>
    </dgm:pt>
    <dgm:pt modelId="{423DCD53-CEB1-46A8-A937-2F7CD89963F2}" type="parTrans" cxnId="{5FADE867-C828-437D-82A7-97E66571C555}">
      <dgm:prSet/>
      <dgm:spPr/>
      <dgm:t>
        <a:bodyPr/>
        <a:lstStyle/>
        <a:p>
          <a:endParaRPr lang="en-US"/>
        </a:p>
      </dgm:t>
    </dgm:pt>
    <dgm:pt modelId="{2988B932-E6DD-4CEA-B72D-0C0462D1219F}" type="sibTrans" cxnId="{5FADE867-C828-437D-82A7-97E66571C555}">
      <dgm:prSet/>
      <dgm:spPr/>
      <dgm:t>
        <a:bodyPr/>
        <a:lstStyle/>
        <a:p>
          <a:endParaRPr lang="en-US"/>
        </a:p>
      </dgm:t>
    </dgm:pt>
    <dgm:pt modelId="{01CA39B9-982C-4A40-A292-E0E659E556CC}" type="pres">
      <dgm:prSet presAssocID="{C47C1993-FA26-4487-B07C-B0DF6E21864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3E0499-FDEF-44A0-B97E-D2DB895DD180}" type="pres">
      <dgm:prSet presAssocID="{B48DB17D-1BD8-4453-9052-29AAC5FABB25}" presName="hierRoot1" presStyleCnt="0"/>
      <dgm:spPr/>
    </dgm:pt>
    <dgm:pt modelId="{2963ADD9-FF8D-40F8-9856-D550E42C0A2A}" type="pres">
      <dgm:prSet presAssocID="{B48DB17D-1BD8-4453-9052-29AAC5FABB25}" presName="composite" presStyleCnt="0"/>
      <dgm:spPr/>
    </dgm:pt>
    <dgm:pt modelId="{E44A20A0-C555-4763-AC9C-CE11780F7915}" type="pres">
      <dgm:prSet presAssocID="{B48DB17D-1BD8-4453-9052-29AAC5FABB25}" presName="background" presStyleLbl="node0" presStyleIdx="0" presStyleCnt="4"/>
      <dgm:spPr>
        <a:gradFill flip="none" rotWithShape="0">
          <a:gsLst>
            <a:gs pos="0">
              <a:srgbClr val="006699">
                <a:tint val="66000"/>
                <a:satMod val="160000"/>
              </a:srgbClr>
            </a:gs>
            <a:gs pos="50000">
              <a:srgbClr val="006699">
                <a:tint val="44500"/>
                <a:satMod val="160000"/>
              </a:srgbClr>
            </a:gs>
            <a:gs pos="100000">
              <a:srgbClr val="006699">
                <a:tint val="23500"/>
                <a:satMod val="160000"/>
              </a:srgbClr>
            </a:gs>
          </a:gsLst>
          <a:lin ang="5400000" scaled="1"/>
          <a:tileRect/>
        </a:gradFill>
      </dgm:spPr>
    </dgm:pt>
    <dgm:pt modelId="{2B60A235-F25E-466A-9937-D40B4BEB29BC}" type="pres">
      <dgm:prSet presAssocID="{B48DB17D-1BD8-4453-9052-29AAC5FABB25}" presName="text" presStyleLbl="fgAcc0" presStyleIdx="0" presStyleCnt="4" custScaleY="146991">
        <dgm:presLayoutVars>
          <dgm:chPref val="3"/>
        </dgm:presLayoutVars>
      </dgm:prSet>
      <dgm:spPr/>
    </dgm:pt>
    <dgm:pt modelId="{0E544378-399E-49C5-9504-D78EE4ADA3AC}" type="pres">
      <dgm:prSet presAssocID="{B48DB17D-1BD8-4453-9052-29AAC5FABB25}" presName="hierChild2" presStyleCnt="0"/>
      <dgm:spPr/>
    </dgm:pt>
    <dgm:pt modelId="{4F415874-5BB3-44C4-B076-94A18C314116}" type="pres">
      <dgm:prSet presAssocID="{7175938B-905F-4D7F-BFB2-E7180C2708BD}" presName="hierRoot1" presStyleCnt="0"/>
      <dgm:spPr/>
    </dgm:pt>
    <dgm:pt modelId="{F77C1EBD-FB9C-4A3E-9C66-66B52F42449C}" type="pres">
      <dgm:prSet presAssocID="{7175938B-905F-4D7F-BFB2-E7180C2708BD}" presName="composite" presStyleCnt="0"/>
      <dgm:spPr/>
    </dgm:pt>
    <dgm:pt modelId="{325B8632-7084-4A59-84E9-9A8FA9791ACA}" type="pres">
      <dgm:prSet presAssocID="{7175938B-905F-4D7F-BFB2-E7180C2708BD}" presName="background" presStyleLbl="node0" presStyleIdx="1" presStyleCnt="4"/>
      <dgm:spPr>
        <a:solidFill>
          <a:srgbClr val="006699"/>
        </a:solidFill>
      </dgm:spPr>
    </dgm:pt>
    <dgm:pt modelId="{40D0A352-FB04-4931-8A22-11C882F53C33}" type="pres">
      <dgm:prSet presAssocID="{7175938B-905F-4D7F-BFB2-E7180C2708BD}" presName="text" presStyleLbl="fgAcc0" presStyleIdx="1" presStyleCnt="4" custScaleX="101472" custScaleY="169586">
        <dgm:presLayoutVars>
          <dgm:chPref val="3"/>
        </dgm:presLayoutVars>
      </dgm:prSet>
      <dgm:spPr/>
    </dgm:pt>
    <dgm:pt modelId="{F2E7E547-BA6B-4B01-8B97-A5E258ADEA96}" type="pres">
      <dgm:prSet presAssocID="{7175938B-905F-4D7F-BFB2-E7180C2708BD}" presName="hierChild2" presStyleCnt="0"/>
      <dgm:spPr/>
    </dgm:pt>
    <dgm:pt modelId="{D647D894-FA13-42DB-B759-232EB038E954}" type="pres">
      <dgm:prSet presAssocID="{B905B161-D6AF-413B-A232-3D80247AE35B}" presName="hierRoot1" presStyleCnt="0"/>
      <dgm:spPr/>
    </dgm:pt>
    <dgm:pt modelId="{EEA83E86-FC31-49D7-B0EC-7489B77EBC56}" type="pres">
      <dgm:prSet presAssocID="{B905B161-D6AF-413B-A232-3D80247AE35B}" presName="composite" presStyleCnt="0"/>
      <dgm:spPr/>
    </dgm:pt>
    <dgm:pt modelId="{5AA28BA1-DCEB-4414-A57B-C8E9AA50F099}" type="pres">
      <dgm:prSet presAssocID="{B905B161-D6AF-413B-A232-3D80247AE35B}" presName="background" presStyleLbl="node0" presStyleIdx="2" presStyleCnt="4"/>
      <dgm:spPr>
        <a:solidFill>
          <a:srgbClr val="006699"/>
        </a:solidFill>
      </dgm:spPr>
    </dgm:pt>
    <dgm:pt modelId="{A8A517E9-474A-44F4-86F7-ABB6939D2A20}" type="pres">
      <dgm:prSet presAssocID="{B905B161-D6AF-413B-A232-3D80247AE35B}" presName="text" presStyleLbl="fgAcc0" presStyleIdx="2" presStyleCnt="4" custScaleY="190471" custLinFactNeighborX="964" custLinFactNeighborY="1305">
        <dgm:presLayoutVars>
          <dgm:chPref val="3"/>
        </dgm:presLayoutVars>
      </dgm:prSet>
      <dgm:spPr/>
    </dgm:pt>
    <dgm:pt modelId="{3F299C8E-974B-4323-83A4-B0E5B3AE9414}" type="pres">
      <dgm:prSet presAssocID="{B905B161-D6AF-413B-A232-3D80247AE35B}" presName="hierChild2" presStyleCnt="0"/>
      <dgm:spPr/>
    </dgm:pt>
    <dgm:pt modelId="{6AE5C696-466B-45C6-A2FC-0FB59E862C3D}" type="pres">
      <dgm:prSet presAssocID="{01EEAEF9-633D-4719-92D1-944F7A583F7D}" presName="hierRoot1" presStyleCnt="0"/>
      <dgm:spPr/>
    </dgm:pt>
    <dgm:pt modelId="{9D75DBBF-71CC-4212-803E-22F031832670}" type="pres">
      <dgm:prSet presAssocID="{01EEAEF9-633D-4719-92D1-944F7A583F7D}" presName="composite" presStyleCnt="0"/>
      <dgm:spPr/>
    </dgm:pt>
    <dgm:pt modelId="{8223E5BF-1854-406C-B327-B4A008303CA4}" type="pres">
      <dgm:prSet presAssocID="{01EEAEF9-633D-4719-92D1-944F7A583F7D}" presName="background" presStyleLbl="node0" presStyleIdx="3" presStyleCnt="4"/>
      <dgm:spPr>
        <a:solidFill>
          <a:srgbClr val="006699"/>
        </a:solidFill>
      </dgm:spPr>
    </dgm:pt>
    <dgm:pt modelId="{39C7D751-9C7F-44F8-B14A-562C919C5204}" type="pres">
      <dgm:prSet presAssocID="{01EEAEF9-633D-4719-92D1-944F7A583F7D}" presName="text" presStyleLbl="fgAcc0" presStyleIdx="3" presStyleCnt="4" custScaleY="213763">
        <dgm:presLayoutVars>
          <dgm:chPref val="3"/>
        </dgm:presLayoutVars>
      </dgm:prSet>
      <dgm:spPr/>
    </dgm:pt>
    <dgm:pt modelId="{8C36B6D5-BB36-4020-8F28-D8BB9B2F5104}" type="pres">
      <dgm:prSet presAssocID="{01EEAEF9-633D-4719-92D1-944F7A583F7D}" presName="hierChild2" presStyleCnt="0"/>
      <dgm:spPr/>
    </dgm:pt>
  </dgm:ptLst>
  <dgm:cxnLst>
    <dgm:cxn modelId="{F5A95600-244C-4B4F-BDAB-329F9B345A56}" srcId="{C47C1993-FA26-4487-B07C-B0DF6E218645}" destId="{B905B161-D6AF-413B-A232-3D80247AE35B}" srcOrd="2" destOrd="0" parTransId="{3FD7B613-28A2-49EC-91B6-2BE2F594B6CD}" sibTransId="{41C78DB0-F719-4FFB-995F-6B65E2C65FD4}"/>
    <dgm:cxn modelId="{9E23E43B-A9E5-4FDC-BA79-870DC4D804F7}" type="presOf" srcId="{01EEAEF9-633D-4719-92D1-944F7A583F7D}" destId="{39C7D751-9C7F-44F8-B14A-562C919C5204}" srcOrd="0" destOrd="0" presId="urn:microsoft.com/office/officeart/2005/8/layout/hierarchy1"/>
    <dgm:cxn modelId="{5FADE867-C828-437D-82A7-97E66571C555}" srcId="{C47C1993-FA26-4487-B07C-B0DF6E218645}" destId="{01EEAEF9-633D-4719-92D1-944F7A583F7D}" srcOrd="3" destOrd="0" parTransId="{423DCD53-CEB1-46A8-A937-2F7CD89963F2}" sibTransId="{2988B932-E6DD-4CEA-B72D-0C0462D1219F}"/>
    <dgm:cxn modelId="{D579A353-048E-4544-B0BC-A21DA2FAFA8F}" srcId="{C47C1993-FA26-4487-B07C-B0DF6E218645}" destId="{B48DB17D-1BD8-4453-9052-29AAC5FABB25}" srcOrd="0" destOrd="0" parTransId="{DE632044-0E69-4B23-A27C-EB49FF6F81C2}" sibTransId="{D982C6D5-A7D0-4A9E-BBB5-0A7211141886}"/>
    <dgm:cxn modelId="{44DD9B74-9375-4123-884F-6BC2854029D3}" srcId="{C47C1993-FA26-4487-B07C-B0DF6E218645}" destId="{7175938B-905F-4D7F-BFB2-E7180C2708BD}" srcOrd="1" destOrd="0" parTransId="{F9047D52-1935-443B-A0AD-41585CA2AC3F}" sibTransId="{63005B2C-5B79-48C1-9928-F63704D351CF}"/>
    <dgm:cxn modelId="{ABF3AC74-5CA3-4145-8920-3026D9967274}" type="presOf" srcId="{7175938B-905F-4D7F-BFB2-E7180C2708BD}" destId="{40D0A352-FB04-4931-8A22-11C882F53C33}" srcOrd="0" destOrd="0" presId="urn:microsoft.com/office/officeart/2005/8/layout/hierarchy1"/>
    <dgm:cxn modelId="{8A67FDAB-9BDB-4C50-AD3C-82F4021DA2C9}" type="presOf" srcId="{C47C1993-FA26-4487-B07C-B0DF6E218645}" destId="{01CA39B9-982C-4A40-A292-E0E659E556CC}" srcOrd="0" destOrd="0" presId="urn:microsoft.com/office/officeart/2005/8/layout/hierarchy1"/>
    <dgm:cxn modelId="{3F9AF6CB-C177-4EAC-AB86-C95FC4C0ED06}" type="presOf" srcId="{B905B161-D6AF-413B-A232-3D80247AE35B}" destId="{A8A517E9-474A-44F4-86F7-ABB6939D2A20}" srcOrd="0" destOrd="0" presId="urn:microsoft.com/office/officeart/2005/8/layout/hierarchy1"/>
    <dgm:cxn modelId="{B867DFFA-C656-4E53-B39F-8A629780E95E}" type="presOf" srcId="{B48DB17D-1BD8-4453-9052-29AAC5FABB25}" destId="{2B60A235-F25E-466A-9937-D40B4BEB29BC}" srcOrd="0" destOrd="0" presId="urn:microsoft.com/office/officeart/2005/8/layout/hierarchy1"/>
    <dgm:cxn modelId="{C4992295-3B1E-4D1D-A277-F53A26B52F09}" type="presParOf" srcId="{01CA39B9-982C-4A40-A292-E0E659E556CC}" destId="{453E0499-FDEF-44A0-B97E-D2DB895DD180}" srcOrd="0" destOrd="0" presId="urn:microsoft.com/office/officeart/2005/8/layout/hierarchy1"/>
    <dgm:cxn modelId="{0721414E-8654-40EC-AB59-7909D8E7CD6A}" type="presParOf" srcId="{453E0499-FDEF-44A0-B97E-D2DB895DD180}" destId="{2963ADD9-FF8D-40F8-9856-D550E42C0A2A}" srcOrd="0" destOrd="0" presId="urn:microsoft.com/office/officeart/2005/8/layout/hierarchy1"/>
    <dgm:cxn modelId="{EBBF4119-1BEA-4A86-A1E1-6C5342665D00}" type="presParOf" srcId="{2963ADD9-FF8D-40F8-9856-D550E42C0A2A}" destId="{E44A20A0-C555-4763-AC9C-CE11780F7915}" srcOrd="0" destOrd="0" presId="urn:microsoft.com/office/officeart/2005/8/layout/hierarchy1"/>
    <dgm:cxn modelId="{D0442BD2-5FA4-468D-B29B-735C23E1CCE7}" type="presParOf" srcId="{2963ADD9-FF8D-40F8-9856-D550E42C0A2A}" destId="{2B60A235-F25E-466A-9937-D40B4BEB29BC}" srcOrd="1" destOrd="0" presId="urn:microsoft.com/office/officeart/2005/8/layout/hierarchy1"/>
    <dgm:cxn modelId="{36B93853-52CC-470E-B4CA-F1A27ED66AF4}" type="presParOf" srcId="{453E0499-FDEF-44A0-B97E-D2DB895DD180}" destId="{0E544378-399E-49C5-9504-D78EE4ADA3AC}" srcOrd="1" destOrd="0" presId="urn:microsoft.com/office/officeart/2005/8/layout/hierarchy1"/>
    <dgm:cxn modelId="{D414F734-792A-4972-8159-BEB4927749BC}" type="presParOf" srcId="{01CA39B9-982C-4A40-A292-E0E659E556CC}" destId="{4F415874-5BB3-44C4-B076-94A18C314116}" srcOrd="1" destOrd="0" presId="urn:microsoft.com/office/officeart/2005/8/layout/hierarchy1"/>
    <dgm:cxn modelId="{42FE8EEF-36A9-463B-9D4C-50F1FB84D90D}" type="presParOf" srcId="{4F415874-5BB3-44C4-B076-94A18C314116}" destId="{F77C1EBD-FB9C-4A3E-9C66-66B52F42449C}" srcOrd="0" destOrd="0" presId="urn:microsoft.com/office/officeart/2005/8/layout/hierarchy1"/>
    <dgm:cxn modelId="{30FA0EFF-5DFC-4A10-A252-5D9763987373}" type="presParOf" srcId="{F77C1EBD-FB9C-4A3E-9C66-66B52F42449C}" destId="{325B8632-7084-4A59-84E9-9A8FA9791ACA}" srcOrd="0" destOrd="0" presId="urn:microsoft.com/office/officeart/2005/8/layout/hierarchy1"/>
    <dgm:cxn modelId="{67E461B4-9B2D-40D2-8B01-6DCBF37A5A52}" type="presParOf" srcId="{F77C1EBD-FB9C-4A3E-9C66-66B52F42449C}" destId="{40D0A352-FB04-4931-8A22-11C882F53C33}" srcOrd="1" destOrd="0" presId="urn:microsoft.com/office/officeart/2005/8/layout/hierarchy1"/>
    <dgm:cxn modelId="{2BB511A2-8DB8-410C-AEC9-9E932C84D965}" type="presParOf" srcId="{4F415874-5BB3-44C4-B076-94A18C314116}" destId="{F2E7E547-BA6B-4B01-8B97-A5E258ADEA96}" srcOrd="1" destOrd="0" presId="urn:microsoft.com/office/officeart/2005/8/layout/hierarchy1"/>
    <dgm:cxn modelId="{7B5D0422-8888-4555-B958-89DDC9679196}" type="presParOf" srcId="{01CA39B9-982C-4A40-A292-E0E659E556CC}" destId="{D647D894-FA13-42DB-B759-232EB038E954}" srcOrd="2" destOrd="0" presId="urn:microsoft.com/office/officeart/2005/8/layout/hierarchy1"/>
    <dgm:cxn modelId="{1C450541-D4A3-4799-9BC0-C72C593C95DB}" type="presParOf" srcId="{D647D894-FA13-42DB-B759-232EB038E954}" destId="{EEA83E86-FC31-49D7-B0EC-7489B77EBC56}" srcOrd="0" destOrd="0" presId="urn:microsoft.com/office/officeart/2005/8/layout/hierarchy1"/>
    <dgm:cxn modelId="{229ADF8A-1B83-4C44-9581-1709822E4762}" type="presParOf" srcId="{EEA83E86-FC31-49D7-B0EC-7489B77EBC56}" destId="{5AA28BA1-DCEB-4414-A57B-C8E9AA50F099}" srcOrd="0" destOrd="0" presId="urn:microsoft.com/office/officeart/2005/8/layout/hierarchy1"/>
    <dgm:cxn modelId="{4032AA63-4556-4908-8ABC-408AD98C0E4C}" type="presParOf" srcId="{EEA83E86-FC31-49D7-B0EC-7489B77EBC56}" destId="{A8A517E9-474A-44F4-86F7-ABB6939D2A20}" srcOrd="1" destOrd="0" presId="urn:microsoft.com/office/officeart/2005/8/layout/hierarchy1"/>
    <dgm:cxn modelId="{5671476F-D0AC-4935-A1C3-06241595ADF5}" type="presParOf" srcId="{D647D894-FA13-42DB-B759-232EB038E954}" destId="{3F299C8E-974B-4323-83A4-B0E5B3AE9414}" srcOrd="1" destOrd="0" presId="urn:microsoft.com/office/officeart/2005/8/layout/hierarchy1"/>
    <dgm:cxn modelId="{F6C96845-704D-4F0C-BD5C-7D0DA8B30EDC}" type="presParOf" srcId="{01CA39B9-982C-4A40-A292-E0E659E556CC}" destId="{6AE5C696-466B-45C6-A2FC-0FB59E862C3D}" srcOrd="3" destOrd="0" presId="urn:microsoft.com/office/officeart/2005/8/layout/hierarchy1"/>
    <dgm:cxn modelId="{7FF63DFC-582B-4E4B-9433-65D999CBA68F}" type="presParOf" srcId="{6AE5C696-466B-45C6-A2FC-0FB59E862C3D}" destId="{9D75DBBF-71CC-4212-803E-22F031832670}" srcOrd="0" destOrd="0" presId="urn:microsoft.com/office/officeart/2005/8/layout/hierarchy1"/>
    <dgm:cxn modelId="{99C53719-3A36-4A90-8E3A-A5038243BFE1}" type="presParOf" srcId="{9D75DBBF-71CC-4212-803E-22F031832670}" destId="{8223E5BF-1854-406C-B327-B4A008303CA4}" srcOrd="0" destOrd="0" presId="urn:microsoft.com/office/officeart/2005/8/layout/hierarchy1"/>
    <dgm:cxn modelId="{44BB6D46-82C2-44C7-9893-87E85A9AC0E5}" type="presParOf" srcId="{9D75DBBF-71CC-4212-803E-22F031832670}" destId="{39C7D751-9C7F-44F8-B14A-562C919C5204}" srcOrd="1" destOrd="0" presId="urn:microsoft.com/office/officeart/2005/8/layout/hierarchy1"/>
    <dgm:cxn modelId="{93411044-CE61-4A1F-B7FE-FAB314176910}" type="presParOf" srcId="{6AE5C696-466B-45C6-A2FC-0FB59E862C3D}" destId="{8C36B6D5-BB36-4020-8F28-D8BB9B2F5104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D0CF34-9D37-4B25-A898-7091FF229DF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090168A-011D-417C-9ED4-8BE1FEEF33C2}">
      <dgm:prSet/>
      <dgm:spPr/>
      <dgm:t>
        <a:bodyPr/>
        <a:lstStyle/>
        <a:p>
          <a:r>
            <a:rPr lang="pt-PT"/>
            <a:t>Planear   os   assuntos   mais   importantes   nos períodos   do   dia   em   que   a   sua   energia   e concentração estão mais elevadas (reserve a parte da tarde para as tarefas de rotina, período do dia em  que  um  grande  número  de  pessoas  já  revela uma menor frescura).</a:t>
          </a:r>
          <a:endParaRPr lang="en-US"/>
        </a:p>
      </dgm:t>
    </dgm:pt>
    <dgm:pt modelId="{33C417EC-AEBA-46BC-BBD9-21ACDD6C6FA2}" type="parTrans" cxnId="{135C6EB0-8FD9-4611-BD14-9B736166D880}">
      <dgm:prSet/>
      <dgm:spPr/>
      <dgm:t>
        <a:bodyPr/>
        <a:lstStyle/>
        <a:p>
          <a:endParaRPr lang="en-US"/>
        </a:p>
      </dgm:t>
    </dgm:pt>
    <dgm:pt modelId="{51F1335F-9503-47C1-BF29-EAE0B2BECBB6}" type="sibTrans" cxnId="{135C6EB0-8FD9-4611-BD14-9B736166D880}">
      <dgm:prSet/>
      <dgm:spPr/>
      <dgm:t>
        <a:bodyPr/>
        <a:lstStyle/>
        <a:p>
          <a:endParaRPr lang="en-US"/>
        </a:p>
      </dgm:t>
    </dgm:pt>
    <dgm:pt modelId="{4C5E26C4-FB52-4D3A-A46D-B49DEEB5220A}">
      <dgm:prSet/>
      <dgm:spPr/>
      <dgm:t>
        <a:bodyPr/>
        <a:lstStyle/>
        <a:p>
          <a:r>
            <a:rPr lang="pt-PT"/>
            <a:t>Utilizar  os  últimos  minutos  no  seu  local  de trabalho  para  planear  o  dia  seguinte,  na  medida em que tal lhe permitirá rever o dia que acaba.</a:t>
          </a:r>
          <a:endParaRPr lang="en-US"/>
        </a:p>
      </dgm:t>
    </dgm:pt>
    <dgm:pt modelId="{C01FCCBD-3ACA-4E8F-ACE8-8E9A6C3FEE2D}" type="parTrans" cxnId="{9CD2F1A0-CF50-497B-B666-22D5EF1884C0}">
      <dgm:prSet/>
      <dgm:spPr/>
      <dgm:t>
        <a:bodyPr/>
        <a:lstStyle/>
        <a:p>
          <a:endParaRPr lang="en-US"/>
        </a:p>
      </dgm:t>
    </dgm:pt>
    <dgm:pt modelId="{9F694DD3-B5BF-41A1-97B7-F2405FD011FB}" type="sibTrans" cxnId="{9CD2F1A0-CF50-497B-B666-22D5EF1884C0}">
      <dgm:prSet/>
      <dgm:spPr/>
      <dgm:t>
        <a:bodyPr/>
        <a:lstStyle/>
        <a:p>
          <a:endParaRPr lang="en-US"/>
        </a:p>
      </dgm:t>
    </dgm:pt>
    <dgm:pt modelId="{2BF8CDE3-8173-48FB-9DF5-5233F2C9B0A7}" type="pres">
      <dgm:prSet presAssocID="{F8D0CF34-9D37-4B25-A898-7091FF229DF9}" presName="root" presStyleCnt="0">
        <dgm:presLayoutVars>
          <dgm:dir/>
          <dgm:resizeHandles val="exact"/>
        </dgm:presLayoutVars>
      </dgm:prSet>
      <dgm:spPr/>
    </dgm:pt>
    <dgm:pt modelId="{545F747F-B1DF-4BB1-A9A5-2E7684FB0A34}" type="pres">
      <dgm:prSet presAssocID="{9090168A-011D-417C-9ED4-8BE1FEEF33C2}" presName="compNode" presStyleCnt="0"/>
      <dgm:spPr/>
    </dgm:pt>
    <dgm:pt modelId="{4413E1BA-9987-41EB-BBFE-0EA7E89F295E}" type="pres">
      <dgm:prSet presAssocID="{9090168A-011D-417C-9ED4-8BE1FEEF33C2}" presName="bgRect" presStyleLbl="bgShp" presStyleIdx="0" presStyleCnt="2"/>
      <dgm:spPr/>
    </dgm:pt>
    <dgm:pt modelId="{480963F1-F82E-40D2-8DC5-026EE7BD3A69}" type="pres">
      <dgm:prSet presAssocID="{9090168A-011D-417C-9ED4-8BE1FEEF33C2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6A690EF-494E-4576-9612-51EAF16DD7A6}" type="pres">
      <dgm:prSet presAssocID="{9090168A-011D-417C-9ED4-8BE1FEEF33C2}" presName="spaceRect" presStyleCnt="0"/>
      <dgm:spPr/>
    </dgm:pt>
    <dgm:pt modelId="{29845115-1522-4539-B486-B7B87E8BEA73}" type="pres">
      <dgm:prSet presAssocID="{9090168A-011D-417C-9ED4-8BE1FEEF33C2}" presName="parTx" presStyleLbl="revTx" presStyleIdx="0" presStyleCnt="2">
        <dgm:presLayoutVars>
          <dgm:chMax val="0"/>
          <dgm:chPref val="0"/>
        </dgm:presLayoutVars>
      </dgm:prSet>
      <dgm:spPr/>
    </dgm:pt>
    <dgm:pt modelId="{621C0DF3-85B3-4B50-9E24-9291D4EDF493}" type="pres">
      <dgm:prSet presAssocID="{51F1335F-9503-47C1-BF29-EAE0B2BECBB6}" presName="sibTrans" presStyleCnt="0"/>
      <dgm:spPr/>
    </dgm:pt>
    <dgm:pt modelId="{5D527D89-1FAD-4AFE-8AC7-B0A6A00E08D6}" type="pres">
      <dgm:prSet presAssocID="{4C5E26C4-FB52-4D3A-A46D-B49DEEB5220A}" presName="compNode" presStyleCnt="0"/>
      <dgm:spPr/>
    </dgm:pt>
    <dgm:pt modelId="{4FECDC57-9AA1-4226-9B39-724A1887CB74}" type="pres">
      <dgm:prSet presAssocID="{4C5E26C4-FB52-4D3A-A46D-B49DEEB5220A}" presName="bgRect" presStyleLbl="bgShp" presStyleIdx="1" presStyleCnt="2" custLinFactNeighborY="1887"/>
      <dgm:spPr/>
    </dgm:pt>
    <dgm:pt modelId="{4A302430-96DD-4FD4-9142-A97230185AF4}" type="pres">
      <dgm:prSet presAssocID="{4C5E26C4-FB52-4D3A-A46D-B49DEEB5220A}" presName="iconRect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2036BAD8-221C-48F6-B114-38EFB5830DD8}" type="pres">
      <dgm:prSet presAssocID="{4C5E26C4-FB52-4D3A-A46D-B49DEEB5220A}" presName="spaceRect" presStyleCnt="0"/>
      <dgm:spPr/>
    </dgm:pt>
    <dgm:pt modelId="{96B30C08-4C37-404F-9555-C01314ECDD22}" type="pres">
      <dgm:prSet presAssocID="{4C5E26C4-FB52-4D3A-A46D-B49DEEB5220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7086488-B55C-46FF-B4D2-50A94D98166D}" type="presOf" srcId="{F8D0CF34-9D37-4B25-A898-7091FF229DF9}" destId="{2BF8CDE3-8173-48FB-9DF5-5233F2C9B0A7}" srcOrd="0" destOrd="0" presId="urn:microsoft.com/office/officeart/2018/2/layout/IconVerticalSolidList"/>
    <dgm:cxn modelId="{9CD2F1A0-CF50-497B-B666-22D5EF1884C0}" srcId="{F8D0CF34-9D37-4B25-A898-7091FF229DF9}" destId="{4C5E26C4-FB52-4D3A-A46D-B49DEEB5220A}" srcOrd="1" destOrd="0" parTransId="{C01FCCBD-3ACA-4E8F-ACE8-8E9A6C3FEE2D}" sibTransId="{9F694DD3-B5BF-41A1-97B7-F2405FD011FB}"/>
    <dgm:cxn modelId="{135C6EB0-8FD9-4611-BD14-9B736166D880}" srcId="{F8D0CF34-9D37-4B25-A898-7091FF229DF9}" destId="{9090168A-011D-417C-9ED4-8BE1FEEF33C2}" srcOrd="0" destOrd="0" parTransId="{33C417EC-AEBA-46BC-BBD9-21ACDD6C6FA2}" sibTransId="{51F1335F-9503-47C1-BF29-EAE0B2BECBB6}"/>
    <dgm:cxn modelId="{F7661AC3-B37C-4467-9058-A2822D9267D5}" type="presOf" srcId="{4C5E26C4-FB52-4D3A-A46D-B49DEEB5220A}" destId="{96B30C08-4C37-404F-9555-C01314ECDD22}" srcOrd="0" destOrd="0" presId="urn:microsoft.com/office/officeart/2018/2/layout/IconVerticalSolidList"/>
    <dgm:cxn modelId="{83DEA3CF-8805-4145-BC34-5AC3FFB76CB7}" type="presOf" srcId="{9090168A-011D-417C-9ED4-8BE1FEEF33C2}" destId="{29845115-1522-4539-B486-B7B87E8BEA73}" srcOrd="0" destOrd="0" presId="urn:microsoft.com/office/officeart/2018/2/layout/IconVerticalSolidList"/>
    <dgm:cxn modelId="{576AFB68-4AF7-4887-A51E-F0CDC6FA2374}" type="presParOf" srcId="{2BF8CDE3-8173-48FB-9DF5-5233F2C9B0A7}" destId="{545F747F-B1DF-4BB1-A9A5-2E7684FB0A34}" srcOrd="0" destOrd="0" presId="urn:microsoft.com/office/officeart/2018/2/layout/IconVerticalSolidList"/>
    <dgm:cxn modelId="{7ADCA3FC-EDCF-47CD-905F-AFD0D0A3BD4F}" type="presParOf" srcId="{545F747F-B1DF-4BB1-A9A5-2E7684FB0A34}" destId="{4413E1BA-9987-41EB-BBFE-0EA7E89F295E}" srcOrd="0" destOrd="0" presId="urn:microsoft.com/office/officeart/2018/2/layout/IconVerticalSolidList"/>
    <dgm:cxn modelId="{0068C2DD-98BA-498D-9554-898C51A1D9E7}" type="presParOf" srcId="{545F747F-B1DF-4BB1-A9A5-2E7684FB0A34}" destId="{480963F1-F82E-40D2-8DC5-026EE7BD3A69}" srcOrd="1" destOrd="0" presId="urn:microsoft.com/office/officeart/2018/2/layout/IconVerticalSolidList"/>
    <dgm:cxn modelId="{7D2B76A5-6FD3-4E16-8D55-4FE0F04E9E5D}" type="presParOf" srcId="{545F747F-B1DF-4BB1-A9A5-2E7684FB0A34}" destId="{D6A690EF-494E-4576-9612-51EAF16DD7A6}" srcOrd="2" destOrd="0" presId="urn:microsoft.com/office/officeart/2018/2/layout/IconVerticalSolidList"/>
    <dgm:cxn modelId="{F7B99B9F-4190-494A-9FAF-009CF5D0FC4F}" type="presParOf" srcId="{545F747F-B1DF-4BB1-A9A5-2E7684FB0A34}" destId="{29845115-1522-4539-B486-B7B87E8BEA73}" srcOrd="3" destOrd="0" presId="urn:microsoft.com/office/officeart/2018/2/layout/IconVerticalSolidList"/>
    <dgm:cxn modelId="{79BADF8B-A229-4B99-B3AD-A3F24137F9E7}" type="presParOf" srcId="{2BF8CDE3-8173-48FB-9DF5-5233F2C9B0A7}" destId="{621C0DF3-85B3-4B50-9E24-9291D4EDF493}" srcOrd="1" destOrd="0" presId="urn:microsoft.com/office/officeart/2018/2/layout/IconVerticalSolidList"/>
    <dgm:cxn modelId="{74782E0F-F50C-4A67-9F11-41B75DE1E30B}" type="presParOf" srcId="{2BF8CDE3-8173-48FB-9DF5-5233F2C9B0A7}" destId="{5D527D89-1FAD-4AFE-8AC7-B0A6A00E08D6}" srcOrd="2" destOrd="0" presId="urn:microsoft.com/office/officeart/2018/2/layout/IconVerticalSolidList"/>
    <dgm:cxn modelId="{E13C8D8D-A446-480F-9575-5E5661411382}" type="presParOf" srcId="{5D527D89-1FAD-4AFE-8AC7-B0A6A00E08D6}" destId="{4FECDC57-9AA1-4226-9B39-724A1887CB74}" srcOrd="0" destOrd="0" presId="urn:microsoft.com/office/officeart/2018/2/layout/IconVerticalSolidList"/>
    <dgm:cxn modelId="{27A94CEE-D7B6-426B-860B-C7190BB16D0B}" type="presParOf" srcId="{5D527D89-1FAD-4AFE-8AC7-B0A6A00E08D6}" destId="{4A302430-96DD-4FD4-9142-A97230185AF4}" srcOrd="1" destOrd="0" presId="urn:microsoft.com/office/officeart/2018/2/layout/IconVerticalSolidList"/>
    <dgm:cxn modelId="{FACEF812-1CB6-408C-8756-149DF78ECEFE}" type="presParOf" srcId="{5D527D89-1FAD-4AFE-8AC7-B0A6A00E08D6}" destId="{2036BAD8-221C-48F6-B114-38EFB5830DD8}" srcOrd="2" destOrd="0" presId="urn:microsoft.com/office/officeart/2018/2/layout/IconVerticalSolidList"/>
    <dgm:cxn modelId="{F7C3C2AF-252C-4556-9895-033755F81DB4}" type="presParOf" srcId="{5D527D89-1FAD-4AFE-8AC7-B0A6A00E08D6}" destId="{96B30C08-4C37-404F-9555-C01314ECDD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E35D79-7B9F-455A-BE7B-5529A094ABC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4A4EB4-02E8-4F90-BF4F-19A24E3E6BB6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/>
            <a:t>Preparação da Reunião</a:t>
          </a:r>
          <a:endParaRPr lang="en-US"/>
        </a:p>
      </dgm:t>
    </dgm:pt>
    <dgm:pt modelId="{F62DF273-EA16-4D08-84AB-4A7F13DB3852}" type="parTrans" cxnId="{A9E660E1-60AA-4DA4-9502-FB8F7BE1753A}">
      <dgm:prSet/>
      <dgm:spPr/>
      <dgm:t>
        <a:bodyPr/>
        <a:lstStyle/>
        <a:p>
          <a:endParaRPr lang="en-US"/>
        </a:p>
      </dgm:t>
    </dgm:pt>
    <dgm:pt modelId="{7A3B168F-50D8-43F1-AA4A-AA5E122C39D0}" type="sibTrans" cxnId="{A9E660E1-60AA-4DA4-9502-FB8F7BE1753A}">
      <dgm:prSet/>
      <dgm:spPr/>
      <dgm:t>
        <a:bodyPr/>
        <a:lstStyle/>
        <a:p>
          <a:endParaRPr lang="en-US"/>
        </a:p>
      </dgm:t>
    </dgm:pt>
    <dgm:pt modelId="{6AC5A99F-56B4-4596-AC4D-94661929E3C6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O planeamento é fulcral para a eficácia e eficiência da reunião. O tempo despendido na preparação de uma reunião raramente é desperdiçado.</a:t>
          </a:r>
          <a:endParaRPr lang="en-US"/>
        </a:p>
      </dgm:t>
    </dgm:pt>
    <dgm:pt modelId="{CA2071AE-1CE4-40D8-B98A-4482D9BAD303}" type="parTrans" cxnId="{0A33451F-A5CE-40DB-A3DD-A69D4B6EEC78}">
      <dgm:prSet/>
      <dgm:spPr/>
      <dgm:t>
        <a:bodyPr/>
        <a:lstStyle/>
        <a:p>
          <a:endParaRPr lang="en-US"/>
        </a:p>
      </dgm:t>
    </dgm:pt>
    <dgm:pt modelId="{6E72A906-B0EB-465D-85AE-DE5873DCC0B4}" type="sibTrans" cxnId="{0A33451F-A5CE-40DB-A3DD-A69D4B6EEC78}">
      <dgm:prSet/>
      <dgm:spPr/>
      <dgm:t>
        <a:bodyPr/>
        <a:lstStyle/>
        <a:p>
          <a:endParaRPr lang="en-US"/>
        </a:p>
      </dgm:t>
    </dgm:pt>
    <dgm:pt modelId="{E4FEFF4C-9D49-4C4A-AC21-5A159DF829ED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Uma boa preparação de uma reunião depende de um conjunto de princípios básicos:</a:t>
          </a:r>
          <a:endParaRPr lang="en-US"/>
        </a:p>
      </dgm:t>
    </dgm:pt>
    <dgm:pt modelId="{2960F284-5E15-48CE-A040-F693475DC273}" type="parTrans" cxnId="{77D39D0D-5046-4E02-8704-4C264788841E}">
      <dgm:prSet/>
      <dgm:spPr/>
      <dgm:t>
        <a:bodyPr/>
        <a:lstStyle/>
        <a:p>
          <a:endParaRPr lang="en-US"/>
        </a:p>
      </dgm:t>
    </dgm:pt>
    <dgm:pt modelId="{198909CA-5ABB-4E62-A453-FFA925B94E62}" type="sibTrans" cxnId="{77D39D0D-5046-4E02-8704-4C264788841E}">
      <dgm:prSet/>
      <dgm:spPr/>
      <dgm:t>
        <a:bodyPr/>
        <a:lstStyle/>
        <a:p>
          <a:endParaRPr lang="en-US"/>
        </a:p>
      </dgm:t>
    </dgm:pt>
    <dgm:pt modelId="{DC5ADFA6-EFCB-41C8-AB91-8F455B27F42D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607E6FD7-D74C-4058-9E39-EF6290F3A02A}" type="parTrans" cxnId="{8C3239EE-8D14-48CC-BDF3-AF3C610D023A}">
      <dgm:prSet/>
      <dgm:spPr/>
      <dgm:t>
        <a:bodyPr/>
        <a:lstStyle/>
        <a:p>
          <a:endParaRPr lang="en-US"/>
        </a:p>
      </dgm:t>
    </dgm:pt>
    <dgm:pt modelId="{FA458A91-0FEA-4C4F-8A75-ACE47FFBF12D}" type="sibTrans" cxnId="{8C3239EE-8D14-48CC-BDF3-AF3C610D023A}">
      <dgm:prSet/>
      <dgm:spPr/>
      <dgm:t>
        <a:bodyPr/>
        <a:lstStyle/>
        <a:p>
          <a:endParaRPr lang="en-US"/>
        </a:p>
      </dgm:t>
    </dgm:pt>
    <dgm:pt modelId="{236B7D4A-DC43-47FB-815E-839388428E7E}" type="pres">
      <dgm:prSet presAssocID="{57E35D79-7B9F-455A-BE7B-5529A094ABCE}" presName="root" presStyleCnt="0">
        <dgm:presLayoutVars>
          <dgm:dir/>
          <dgm:resizeHandles val="exact"/>
        </dgm:presLayoutVars>
      </dgm:prSet>
      <dgm:spPr/>
    </dgm:pt>
    <dgm:pt modelId="{5B2434E2-B92C-43CD-8A3C-4EF152BB7570}" type="pres">
      <dgm:prSet presAssocID="{8B4A4EB4-02E8-4F90-BF4F-19A24E3E6BB6}" presName="compNode" presStyleCnt="0"/>
      <dgm:spPr/>
    </dgm:pt>
    <dgm:pt modelId="{382CC8F7-651D-4851-B771-D2805721B34C}" type="pres">
      <dgm:prSet presAssocID="{8B4A4EB4-02E8-4F90-BF4F-19A24E3E6BB6}" presName="bgRect" presStyleLbl="bgShp" presStyleIdx="0" presStyleCnt="3"/>
      <dgm:spPr/>
    </dgm:pt>
    <dgm:pt modelId="{72F3E42E-C112-4D9E-ACFF-52FDB3B6AA9C}" type="pres">
      <dgm:prSet presAssocID="{8B4A4EB4-02E8-4F90-BF4F-19A24E3E6B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união"/>
        </a:ext>
      </dgm:extLst>
    </dgm:pt>
    <dgm:pt modelId="{26D1EE3D-E581-4CCD-BF9C-A89D39CC4896}" type="pres">
      <dgm:prSet presAssocID="{8B4A4EB4-02E8-4F90-BF4F-19A24E3E6BB6}" presName="spaceRect" presStyleCnt="0"/>
      <dgm:spPr/>
    </dgm:pt>
    <dgm:pt modelId="{63A740BB-9874-4B10-B938-A57F50A82CE7}" type="pres">
      <dgm:prSet presAssocID="{8B4A4EB4-02E8-4F90-BF4F-19A24E3E6BB6}" presName="parTx" presStyleLbl="revTx" presStyleIdx="0" presStyleCnt="4">
        <dgm:presLayoutVars>
          <dgm:chMax val="0"/>
          <dgm:chPref val="0"/>
        </dgm:presLayoutVars>
      </dgm:prSet>
      <dgm:spPr/>
    </dgm:pt>
    <dgm:pt modelId="{D0E9C2B0-AEC8-485C-8F28-16F44544A59B}" type="pres">
      <dgm:prSet presAssocID="{7A3B168F-50D8-43F1-AA4A-AA5E122C39D0}" presName="sibTrans" presStyleCnt="0"/>
      <dgm:spPr/>
    </dgm:pt>
    <dgm:pt modelId="{3FC78331-283E-4C09-AC6C-845E9EE28DF8}" type="pres">
      <dgm:prSet presAssocID="{6AC5A99F-56B4-4596-AC4D-94661929E3C6}" presName="compNode" presStyleCnt="0"/>
      <dgm:spPr/>
    </dgm:pt>
    <dgm:pt modelId="{BFE95F98-E2C8-4DE4-A4B6-27905AC37DCA}" type="pres">
      <dgm:prSet presAssocID="{6AC5A99F-56B4-4596-AC4D-94661929E3C6}" presName="bgRect" presStyleLbl="bgShp" presStyleIdx="1" presStyleCnt="3"/>
      <dgm:spPr/>
    </dgm:pt>
    <dgm:pt modelId="{8E167629-617D-40D3-8D73-31DAA69A7525}" type="pres">
      <dgm:prSet presAssocID="{6AC5A99F-56B4-4596-AC4D-94661929E3C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8EB40F8F-17B3-46D4-BE7F-DBA8D90B5D99}" type="pres">
      <dgm:prSet presAssocID="{6AC5A99F-56B4-4596-AC4D-94661929E3C6}" presName="spaceRect" presStyleCnt="0"/>
      <dgm:spPr/>
    </dgm:pt>
    <dgm:pt modelId="{0BFBE20B-0AB8-44E7-8699-AAAB678F29F8}" type="pres">
      <dgm:prSet presAssocID="{6AC5A99F-56B4-4596-AC4D-94661929E3C6}" presName="parTx" presStyleLbl="revTx" presStyleIdx="1" presStyleCnt="4">
        <dgm:presLayoutVars>
          <dgm:chMax val="0"/>
          <dgm:chPref val="0"/>
        </dgm:presLayoutVars>
      </dgm:prSet>
      <dgm:spPr/>
    </dgm:pt>
    <dgm:pt modelId="{16EB1999-02D1-4561-9D31-24E4011EB3ED}" type="pres">
      <dgm:prSet presAssocID="{6E72A906-B0EB-465D-85AE-DE5873DCC0B4}" presName="sibTrans" presStyleCnt="0"/>
      <dgm:spPr/>
    </dgm:pt>
    <dgm:pt modelId="{4ADDC9A0-48AA-4517-B751-2E309D513A1B}" type="pres">
      <dgm:prSet presAssocID="{E4FEFF4C-9D49-4C4A-AC21-5A159DF829ED}" presName="compNode" presStyleCnt="0"/>
      <dgm:spPr/>
    </dgm:pt>
    <dgm:pt modelId="{13655DE6-DE56-4129-B47D-4C8E64605A0B}" type="pres">
      <dgm:prSet presAssocID="{E4FEFF4C-9D49-4C4A-AC21-5A159DF829ED}" presName="bgRect" presStyleLbl="bgShp" presStyleIdx="2" presStyleCnt="3"/>
      <dgm:spPr/>
    </dgm:pt>
    <dgm:pt modelId="{D4A9EBA8-377D-4E08-B459-15D35AC961CA}" type="pres">
      <dgm:prSet presAssocID="{E4FEFF4C-9D49-4C4A-AC21-5A159DF829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5B45F18-0495-494E-BB53-B19B22E17656}" type="pres">
      <dgm:prSet presAssocID="{E4FEFF4C-9D49-4C4A-AC21-5A159DF829ED}" presName="spaceRect" presStyleCnt="0"/>
      <dgm:spPr/>
    </dgm:pt>
    <dgm:pt modelId="{68283755-2457-4570-9060-E754B04457F4}" type="pres">
      <dgm:prSet presAssocID="{E4FEFF4C-9D49-4C4A-AC21-5A159DF829ED}" presName="parTx" presStyleLbl="revTx" presStyleIdx="2" presStyleCnt="4">
        <dgm:presLayoutVars>
          <dgm:chMax val="0"/>
          <dgm:chPref val="0"/>
        </dgm:presLayoutVars>
      </dgm:prSet>
      <dgm:spPr/>
    </dgm:pt>
    <dgm:pt modelId="{EBF27DBF-4CFC-44CC-9A24-CD82601108A9}" type="pres">
      <dgm:prSet presAssocID="{E4FEFF4C-9D49-4C4A-AC21-5A159DF829ED}" presName="desTx" presStyleLbl="revTx" presStyleIdx="3" presStyleCnt="4">
        <dgm:presLayoutVars/>
      </dgm:prSet>
      <dgm:spPr/>
    </dgm:pt>
  </dgm:ptLst>
  <dgm:cxnLst>
    <dgm:cxn modelId="{77D39D0D-5046-4E02-8704-4C264788841E}" srcId="{57E35D79-7B9F-455A-BE7B-5529A094ABCE}" destId="{E4FEFF4C-9D49-4C4A-AC21-5A159DF829ED}" srcOrd="2" destOrd="0" parTransId="{2960F284-5E15-48CE-A040-F693475DC273}" sibTransId="{198909CA-5ABB-4E62-A453-FFA925B94E62}"/>
    <dgm:cxn modelId="{0A33451F-A5CE-40DB-A3DD-A69D4B6EEC78}" srcId="{57E35D79-7B9F-455A-BE7B-5529A094ABCE}" destId="{6AC5A99F-56B4-4596-AC4D-94661929E3C6}" srcOrd="1" destOrd="0" parTransId="{CA2071AE-1CE4-40D8-B98A-4482D9BAD303}" sibTransId="{6E72A906-B0EB-465D-85AE-DE5873DCC0B4}"/>
    <dgm:cxn modelId="{13AE6939-1106-4F20-B0D2-E0CC2C3CBB60}" type="presOf" srcId="{E4FEFF4C-9D49-4C4A-AC21-5A159DF829ED}" destId="{68283755-2457-4570-9060-E754B04457F4}" srcOrd="0" destOrd="0" presId="urn:microsoft.com/office/officeart/2018/2/layout/IconVerticalSolidList"/>
    <dgm:cxn modelId="{DC0D2447-0E0F-49D8-8856-058D4E222DA2}" type="presOf" srcId="{DC5ADFA6-EFCB-41C8-AB91-8F455B27F42D}" destId="{EBF27DBF-4CFC-44CC-9A24-CD82601108A9}" srcOrd="0" destOrd="0" presId="urn:microsoft.com/office/officeart/2018/2/layout/IconVerticalSolidList"/>
    <dgm:cxn modelId="{0A8D046B-B925-494A-9C13-816962E4D381}" type="presOf" srcId="{57E35D79-7B9F-455A-BE7B-5529A094ABCE}" destId="{236B7D4A-DC43-47FB-815E-839388428E7E}" srcOrd="0" destOrd="0" presId="urn:microsoft.com/office/officeart/2018/2/layout/IconVerticalSolidList"/>
    <dgm:cxn modelId="{63A53C6B-3E4D-40F4-B491-5D39260E8C50}" type="presOf" srcId="{6AC5A99F-56B4-4596-AC4D-94661929E3C6}" destId="{0BFBE20B-0AB8-44E7-8699-AAAB678F29F8}" srcOrd="0" destOrd="0" presId="urn:microsoft.com/office/officeart/2018/2/layout/IconVerticalSolidList"/>
    <dgm:cxn modelId="{A9E660E1-60AA-4DA4-9502-FB8F7BE1753A}" srcId="{57E35D79-7B9F-455A-BE7B-5529A094ABCE}" destId="{8B4A4EB4-02E8-4F90-BF4F-19A24E3E6BB6}" srcOrd="0" destOrd="0" parTransId="{F62DF273-EA16-4D08-84AB-4A7F13DB3852}" sibTransId="{7A3B168F-50D8-43F1-AA4A-AA5E122C39D0}"/>
    <dgm:cxn modelId="{8C3239EE-8D14-48CC-BDF3-AF3C610D023A}" srcId="{E4FEFF4C-9D49-4C4A-AC21-5A159DF829ED}" destId="{DC5ADFA6-EFCB-41C8-AB91-8F455B27F42D}" srcOrd="0" destOrd="0" parTransId="{607E6FD7-D74C-4058-9E39-EF6290F3A02A}" sibTransId="{FA458A91-0FEA-4C4F-8A75-ACE47FFBF12D}"/>
    <dgm:cxn modelId="{2E1222F5-613D-448A-A644-E67418C66072}" type="presOf" srcId="{8B4A4EB4-02E8-4F90-BF4F-19A24E3E6BB6}" destId="{63A740BB-9874-4B10-B938-A57F50A82CE7}" srcOrd="0" destOrd="0" presId="urn:microsoft.com/office/officeart/2018/2/layout/IconVerticalSolidList"/>
    <dgm:cxn modelId="{DD5A9C05-C786-4EE8-AD4C-A6EED95177F8}" type="presParOf" srcId="{236B7D4A-DC43-47FB-815E-839388428E7E}" destId="{5B2434E2-B92C-43CD-8A3C-4EF152BB7570}" srcOrd="0" destOrd="0" presId="urn:microsoft.com/office/officeart/2018/2/layout/IconVerticalSolidList"/>
    <dgm:cxn modelId="{649B4D7E-E04F-4B95-A7E7-36B101FA10A8}" type="presParOf" srcId="{5B2434E2-B92C-43CD-8A3C-4EF152BB7570}" destId="{382CC8F7-651D-4851-B771-D2805721B34C}" srcOrd="0" destOrd="0" presId="urn:microsoft.com/office/officeart/2018/2/layout/IconVerticalSolidList"/>
    <dgm:cxn modelId="{F1673DED-5B3C-4A66-BAF7-09EE280CEE20}" type="presParOf" srcId="{5B2434E2-B92C-43CD-8A3C-4EF152BB7570}" destId="{72F3E42E-C112-4D9E-ACFF-52FDB3B6AA9C}" srcOrd="1" destOrd="0" presId="urn:microsoft.com/office/officeart/2018/2/layout/IconVerticalSolidList"/>
    <dgm:cxn modelId="{907DEA9B-A635-4535-AD97-F533CECE6ECD}" type="presParOf" srcId="{5B2434E2-B92C-43CD-8A3C-4EF152BB7570}" destId="{26D1EE3D-E581-4CCD-BF9C-A89D39CC4896}" srcOrd="2" destOrd="0" presId="urn:microsoft.com/office/officeart/2018/2/layout/IconVerticalSolidList"/>
    <dgm:cxn modelId="{A115049B-4241-426B-BC5D-D6B7B92929A2}" type="presParOf" srcId="{5B2434E2-B92C-43CD-8A3C-4EF152BB7570}" destId="{63A740BB-9874-4B10-B938-A57F50A82CE7}" srcOrd="3" destOrd="0" presId="urn:microsoft.com/office/officeart/2018/2/layout/IconVerticalSolidList"/>
    <dgm:cxn modelId="{AC01871E-2C09-412F-A51A-092B472C8BC1}" type="presParOf" srcId="{236B7D4A-DC43-47FB-815E-839388428E7E}" destId="{D0E9C2B0-AEC8-485C-8F28-16F44544A59B}" srcOrd="1" destOrd="0" presId="urn:microsoft.com/office/officeart/2018/2/layout/IconVerticalSolidList"/>
    <dgm:cxn modelId="{A2BA3DE9-8C44-494F-9CEC-F50A40399491}" type="presParOf" srcId="{236B7D4A-DC43-47FB-815E-839388428E7E}" destId="{3FC78331-283E-4C09-AC6C-845E9EE28DF8}" srcOrd="2" destOrd="0" presId="urn:microsoft.com/office/officeart/2018/2/layout/IconVerticalSolidList"/>
    <dgm:cxn modelId="{B306E595-D813-48EA-AB9B-0435DF18B85A}" type="presParOf" srcId="{3FC78331-283E-4C09-AC6C-845E9EE28DF8}" destId="{BFE95F98-E2C8-4DE4-A4B6-27905AC37DCA}" srcOrd="0" destOrd="0" presId="urn:microsoft.com/office/officeart/2018/2/layout/IconVerticalSolidList"/>
    <dgm:cxn modelId="{BA7C3C46-8C17-4610-9495-DA83730212F6}" type="presParOf" srcId="{3FC78331-283E-4C09-AC6C-845E9EE28DF8}" destId="{8E167629-617D-40D3-8D73-31DAA69A7525}" srcOrd="1" destOrd="0" presId="urn:microsoft.com/office/officeart/2018/2/layout/IconVerticalSolidList"/>
    <dgm:cxn modelId="{5D97F55B-F38F-4F90-BCF7-FC48212C63FE}" type="presParOf" srcId="{3FC78331-283E-4C09-AC6C-845E9EE28DF8}" destId="{8EB40F8F-17B3-46D4-BE7F-DBA8D90B5D99}" srcOrd="2" destOrd="0" presId="urn:microsoft.com/office/officeart/2018/2/layout/IconVerticalSolidList"/>
    <dgm:cxn modelId="{FA6CF784-0A2A-40E3-A66E-6EE2FBF12707}" type="presParOf" srcId="{3FC78331-283E-4C09-AC6C-845E9EE28DF8}" destId="{0BFBE20B-0AB8-44E7-8699-AAAB678F29F8}" srcOrd="3" destOrd="0" presId="urn:microsoft.com/office/officeart/2018/2/layout/IconVerticalSolidList"/>
    <dgm:cxn modelId="{BE724DC5-3C46-467C-9EAB-198044459DE1}" type="presParOf" srcId="{236B7D4A-DC43-47FB-815E-839388428E7E}" destId="{16EB1999-02D1-4561-9D31-24E4011EB3ED}" srcOrd="3" destOrd="0" presId="urn:microsoft.com/office/officeart/2018/2/layout/IconVerticalSolidList"/>
    <dgm:cxn modelId="{747540C3-09FB-4F98-A478-E1659788D283}" type="presParOf" srcId="{236B7D4A-DC43-47FB-815E-839388428E7E}" destId="{4ADDC9A0-48AA-4517-B751-2E309D513A1B}" srcOrd="4" destOrd="0" presId="urn:microsoft.com/office/officeart/2018/2/layout/IconVerticalSolidList"/>
    <dgm:cxn modelId="{05281C17-6C74-4481-BABC-E942848D1C2D}" type="presParOf" srcId="{4ADDC9A0-48AA-4517-B751-2E309D513A1B}" destId="{13655DE6-DE56-4129-B47D-4C8E64605A0B}" srcOrd="0" destOrd="0" presId="urn:microsoft.com/office/officeart/2018/2/layout/IconVerticalSolidList"/>
    <dgm:cxn modelId="{0F8FFBEE-15A9-4C78-AE27-9C824FD752F8}" type="presParOf" srcId="{4ADDC9A0-48AA-4517-B751-2E309D513A1B}" destId="{D4A9EBA8-377D-4E08-B459-15D35AC961CA}" srcOrd="1" destOrd="0" presId="urn:microsoft.com/office/officeart/2018/2/layout/IconVerticalSolidList"/>
    <dgm:cxn modelId="{A6E408FA-D00F-4167-A967-C112B23A51CD}" type="presParOf" srcId="{4ADDC9A0-48AA-4517-B751-2E309D513A1B}" destId="{B5B45F18-0495-494E-BB53-B19B22E17656}" srcOrd="2" destOrd="0" presId="urn:microsoft.com/office/officeart/2018/2/layout/IconVerticalSolidList"/>
    <dgm:cxn modelId="{C56435C8-3117-4F3A-A7EB-3E110CF2946E}" type="presParOf" srcId="{4ADDC9A0-48AA-4517-B751-2E309D513A1B}" destId="{68283755-2457-4570-9060-E754B04457F4}" srcOrd="3" destOrd="0" presId="urn:microsoft.com/office/officeart/2018/2/layout/IconVerticalSolidList"/>
    <dgm:cxn modelId="{18A69929-4C55-4AAE-85E3-9BE9B44ECB2D}" type="presParOf" srcId="{4ADDC9A0-48AA-4517-B751-2E309D513A1B}" destId="{EBF27DBF-4CFC-44CC-9A24-CD82601108A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E35D79-7B9F-455A-BE7B-5529A094ABC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4A4EB4-02E8-4F90-BF4F-19A24E3E6BB6}">
      <dgm:prSet/>
      <dgm:spPr/>
      <dgm:t>
        <a:bodyPr/>
        <a:lstStyle/>
        <a:p>
          <a:pPr>
            <a:lnSpc>
              <a:spcPct val="100000"/>
            </a:lnSpc>
          </a:pPr>
          <a:r>
            <a:rPr lang="pt-PT" b="1" dirty="0"/>
            <a:t>Preparação da Reunião</a:t>
          </a:r>
          <a:endParaRPr lang="en-US" dirty="0"/>
        </a:p>
      </dgm:t>
    </dgm:pt>
    <dgm:pt modelId="{F62DF273-EA16-4D08-84AB-4A7F13DB3852}" type="parTrans" cxnId="{A9E660E1-60AA-4DA4-9502-FB8F7BE1753A}">
      <dgm:prSet/>
      <dgm:spPr/>
      <dgm:t>
        <a:bodyPr/>
        <a:lstStyle/>
        <a:p>
          <a:endParaRPr lang="en-US"/>
        </a:p>
      </dgm:t>
    </dgm:pt>
    <dgm:pt modelId="{7A3B168F-50D8-43F1-AA4A-AA5E122C39D0}" type="sibTrans" cxnId="{A9E660E1-60AA-4DA4-9502-FB8F7BE1753A}">
      <dgm:prSet/>
      <dgm:spPr/>
      <dgm:t>
        <a:bodyPr/>
        <a:lstStyle/>
        <a:p>
          <a:endParaRPr lang="en-US"/>
        </a:p>
      </dgm:t>
    </dgm:pt>
    <dgm:pt modelId="{DC5ADFA6-EFCB-41C8-AB91-8F455B27F42D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607E6FD7-D74C-4058-9E39-EF6290F3A02A}" type="parTrans" cxnId="{8C3239EE-8D14-48CC-BDF3-AF3C610D023A}">
      <dgm:prSet/>
      <dgm:spPr/>
      <dgm:t>
        <a:bodyPr/>
        <a:lstStyle/>
        <a:p>
          <a:endParaRPr lang="en-US"/>
        </a:p>
      </dgm:t>
    </dgm:pt>
    <dgm:pt modelId="{FA458A91-0FEA-4C4F-8A75-ACE47FFBF12D}" type="sibTrans" cxnId="{8C3239EE-8D14-48CC-BDF3-AF3C610D023A}">
      <dgm:prSet/>
      <dgm:spPr/>
      <dgm:t>
        <a:bodyPr/>
        <a:lstStyle/>
        <a:p>
          <a:endParaRPr lang="en-US"/>
        </a:p>
      </dgm:t>
    </dgm:pt>
    <dgm:pt modelId="{8FA516AC-834C-4183-BA7F-0E685A51DA5A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Estabelecimento dos objetivos da reunião;</a:t>
          </a:r>
          <a:endParaRPr lang="en-US" dirty="0"/>
        </a:p>
      </dgm:t>
    </dgm:pt>
    <dgm:pt modelId="{022993C6-E1C3-47D2-9796-ED35C5E6D558}" type="parTrans" cxnId="{8C1DADE3-1549-481A-8988-FBED4176C991}">
      <dgm:prSet/>
      <dgm:spPr/>
      <dgm:t>
        <a:bodyPr/>
        <a:lstStyle/>
        <a:p>
          <a:endParaRPr lang="pt-PT"/>
        </a:p>
      </dgm:t>
    </dgm:pt>
    <dgm:pt modelId="{2C044456-BEAF-4A0C-A51C-EDFB394D75B3}" type="sibTrans" cxnId="{8C1DADE3-1549-481A-8988-FBED4176C991}">
      <dgm:prSet/>
      <dgm:spPr/>
      <dgm:t>
        <a:bodyPr/>
        <a:lstStyle/>
        <a:p>
          <a:endParaRPr lang="pt-PT"/>
        </a:p>
      </dgm:t>
    </dgm:pt>
    <dgm:pt modelId="{2D88815C-CF49-4A4F-814C-C6D4510959B0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Definição dos participantes na reunião;</a:t>
          </a:r>
          <a:endParaRPr lang="en-US" dirty="0"/>
        </a:p>
      </dgm:t>
    </dgm:pt>
    <dgm:pt modelId="{61702F84-0E45-44C9-AE82-B604CFBD327E}" type="parTrans" cxnId="{B06D9184-47B2-40C0-88B4-96FC666C5A16}">
      <dgm:prSet/>
      <dgm:spPr/>
      <dgm:t>
        <a:bodyPr/>
        <a:lstStyle/>
        <a:p>
          <a:endParaRPr lang="pt-PT"/>
        </a:p>
      </dgm:t>
    </dgm:pt>
    <dgm:pt modelId="{7FA27EE3-C7DC-4F24-9129-FA3A76E5DBBF}" type="sibTrans" cxnId="{B06D9184-47B2-40C0-88B4-96FC666C5A16}">
      <dgm:prSet/>
      <dgm:spPr/>
      <dgm:t>
        <a:bodyPr/>
        <a:lstStyle/>
        <a:p>
          <a:endParaRPr lang="pt-PT"/>
        </a:p>
      </dgm:t>
    </dgm:pt>
    <dgm:pt modelId="{BC8DEA93-24E7-40FC-8384-E5C0C6E4FCEA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Definição da data, hora e local da Reunião;</a:t>
          </a:r>
          <a:endParaRPr lang="en-US" dirty="0"/>
        </a:p>
      </dgm:t>
    </dgm:pt>
    <dgm:pt modelId="{A7DDE0DD-AF1E-4DB2-8FEB-F93BD0C6A169}" type="parTrans" cxnId="{20FF156B-A6B2-45CC-892C-1B61F949A5D7}">
      <dgm:prSet/>
      <dgm:spPr/>
      <dgm:t>
        <a:bodyPr/>
        <a:lstStyle/>
        <a:p>
          <a:endParaRPr lang="pt-PT"/>
        </a:p>
      </dgm:t>
    </dgm:pt>
    <dgm:pt modelId="{3D978F0B-8691-41C0-846F-2ACAD5C9D19F}" type="sibTrans" cxnId="{20FF156B-A6B2-45CC-892C-1B61F949A5D7}">
      <dgm:prSet/>
      <dgm:spPr/>
      <dgm:t>
        <a:bodyPr/>
        <a:lstStyle/>
        <a:p>
          <a:endParaRPr lang="pt-PT"/>
        </a:p>
      </dgm:t>
    </dgm:pt>
    <dgm:pt modelId="{20DE6FAC-F6C1-4325-B0EE-13D8489FC563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Duração da reunião (não deve ultrapassar os 90 minutos, tendo em conta a curva normal dos níveis de atenção e concentração);</a:t>
          </a:r>
          <a:endParaRPr lang="en-US" dirty="0"/>
        </a:p>
      </dgm:t>
    </dgm:pt>
    <dgm:pt modelId="{88CBD314-0304-428C-A619-724AECBDE279}" type="parTrans" cxnId="{7CFA401E-8250-464C-A572-D8E81EBCAAB5}">
      <dgm:prSet/>
      <dgm:spPr/>
      <dgm:t>
        <a:bodyPr/>
        <a:lstStyle/>
        <a:p>
          <a:endParaRPr lang="pt-PT"/>
        </a:p>
      </dgm:t>
    </dgm:pt>
    <dgm:pt modelId="{7EDCB8E9-0319-4585-9BEC-AF859F200124}" type="sibTrans" cxnId="{7CFA401E-8250-464C-A572-D8E81EBCAAB5}">
      <dgm:prSet/>
      <dgm:spPr/>
      <dgm:t>
        <a:bodyPr/>
        <a:lstStyle/>
        <a:p>
          <a:endParaRPr lang="pt-PT"/>
        </a:p>
      </dgm:t>
    </dgm:pt>
    <dgm:pt modelId="{B9A80D78-8B0A-41FB-98E6-12C8DB5C4E9A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Preparação da agenda da reunião que deve ser clara e detalhada e encaminhada antecipadamente para os participantes</a:t>
          </a:r>
          <a:endParaRPr lang="en-US" dirty="0"/>
        </a:p>
      </dgm:t>
    </dgm:pt>
    <dgm:pt modelId="{15B32EB6-B572-4890-884F-707A69F53C9D}" type="parTrans" cxnId="{E9962BE4-ECEF-4598-BCCD-6CBFB6047294}">
      <dgm:prSet/>
      <dgm:spPr/>
      <dgm:t>
        <a:bodyPr/>
        <a:lstStyle/>
        <a:p>
          <a:endParaRPr lang="pt-PT"/>
        </a:p>
      </dgm:t>
    </dgm:pt>
    <dgm:pt modelId="{2D8B3981-9433-4629-80DA-AAE86EBF126F}" type="sibTrans" cxnId="{E9962BE4-ECEF-4598-BCCD-6CBFB6047294}">
      <dgm:prSet/>
      <dgm:spPr/>
      <dgm:t>
        <a:bodyPr/>
        <a:lstStyle/>
        <a:p>
          <a:endParaRPr lang="pt-PT"/>
        </a:p>
      </dgm:t>
    </dgm:pt>
    <dgm:pt modelId="{236B7D4A-DC43-47FB-815E-839388428E7E}" type="pres">
      <dgm:prSet presAssocID="{57E35D79-7B9F-455A-BE7B-5529A094ABCE}" presName="root" presStyleCnt="0">
        <dgm:presLayoutVars>
          <dgm:dir/>
          <dgm:resizeHandles val="exact"/>
        </dgm:presLayoutVars>
      </dgm:prSet>
      <dgm:spPr/>
    </dgm:pt>
    <dgm:pt modelId="{5B2434E2-B92C-43CD-8A3C-4EF152BB7570}" type="pres">
      <dgm:prSet presAssocID="{8B4A4EB4-02E8-4F90-BF4F-19A24E3E6BB6}" presName="compNode" presStyleCnt="0"/>
      <dgm:spPr/>
    </dgm:pt>
    <dgm:pt modelId="{382CC8F7-651D-4851-B771-D2805721B34C}" type="pres">
      <dgm:prSet presAssocID="{8B4A4EB4-02E8-4F90-BF4F-19A24E3E6BB6}" presName="bgRect" presStyleLbl="bgShp" presStyleIdx="0" presStyleCnt="7" custLinFactY="59558" custLinFactNeighborX="1145" custLinFactNeighborY="100000"/>
      <dgm:spPr/>
    </dgm:pt>
    <dgm:pt modelId="{72F3E42E-C112-4D9E-ACFF-52FDB3B6AA9C}" type="pres">
      <dgm:prSet presAssocID="{8B4A4EB4-02E8-4F90-BF4F-19A24E3E6BB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união"/>
        </a:ext>
      </dgm:extLst>
    </dgm:pt>
    <dgm:pt modelId="{26D1EE3D-E581-4CCD-BF9C-A89D39CC4896}" type="pres">
      <dgm:prSet presAssocID="{8B4A4EB4-02E8-4F90-BF4F-19A24E3E6BB6}" presName="spaceRect" presStyleCnt="0"/>
      <dgm:spPr/>
    </dgm:pt>
    <dgm:pt modelId="{63A740BB-9874-4B10-B938-A57F50A82CE7}" type="pres">
      <dgm:prSet presAssocID="{8B4A4EB4-02E8-4F90-BF4F-19A24E3E6BB6}" presName="parTx" presStyleLbl="revTx" presStyleIdx="0" presStyleCnt="7" custLinFactY="18782" custLinFactNeighborX="507" custLinFactNeighborY="100000">
        <dgm:presLayoutVars>
          <dgm:chMax val="0"/>
          <dgm:chPref val="0"/>
        </dgm:presLayoutVars>
      </dgm:prSet>
      <dgm:spPr/>
    </dgm:pt>
    <dgm:pt modelId="{D0E9C2B0-AEC8-485C-8F28-16F44544A59B}" type="pres">
      <dgm:prSet presAssocID="{7A3B168F-50D8-43F1-AA4A-AA5E122C39D0}" presName="sibTrans" presStyleCnt="0"/>
      <dgm:spPr/>
    </dgm:pt>
    <dgm:pt modelId="{4B86C36B-A46C-4EE4-94F7-685DD791F168}" type="pres">
      <dgm:prSet presAssocID="{DC5ADFA6-EFCB-41C8-AB91-8F455B27F42D}" presName="compNode" presStyleCnt="0"/>
      <dgm:spPr/>
    </dgm:pt>
    <dgm:pt modelId="{4C6C8A61-897D-4F23-B59E-FC852F644C47}" type="pres">
      <dgm:prSet presAssocID="{DC5ADFA6-EFCB-41C8-AB91-8F455B27F42D}" presName="bgRect" presStyleLbl="bgShp" presStyleIdx="1" presStyleCnt="7" custLinFactY="41765" custLinFactNeighborX="-859" custLinFactNeighborY="100000"/>
      <dgm:spPr/>
    </dgm:pt>
    <dgm:pt modelId="{0DBD6271-C54B-465A-9ADA-8B7925FBFA56}" type="pres">
      <dgm:prSet presAssocID="{DC5ADFA6-EFCB-41C8-AB91-8F455B27F42D}" presName="iconRect" presStyleLbl="node1" presStyleIdx="1" presStyleCnt="7"/>
      <dgm:spPr>
        <a:blipFill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  <dgm:pt modelId="{CD7008C2-EA9F-4F74-89F4-90C0796E2065}" type="pres">
      <dgm:prSet presAssocID="{DC5ADFA6-EFCB-41C8-AB91-8F455B27F42D}" presName="spaceRect" presStyleCnt="0"/>
      <dgm:spPr/>
    </dgm:pt>
    <dgm:pt modelId="{EC33FAE5-A5D2-4244-BE46-A7AE10F9B6EA}" type="pres">
      <dgm:prSet presAssocID="{DC5ADFA6-EFCB-41C8-AB91-8F455B27F42D}" presName="parTx" presStyleLbl="revTx" presStyleIdx="1" presStyleCnt="7">
        <dgm:presLayoutVars>
          <dgm:chMax val="0"/>
          <dgm:chPref val="0"/>
        </dgm:presLayoutVars>
      </dgm:prSet>
      <dgm:spPr/>
    </dgm:pt>
    <dgm:pt modelId="{B4FC0B06-AA23-4016-A0FD-270560FE317D}" type="pres">
      <dgm:prSet presAssocID="{FA458A91-0FEA-4C4F-8A75-ACE47FFBF12D}" presName="sibTrans" presStyleCnt="0"/>
      <dgm:spPr/>
    </dgm:pt>
    <dgm:pt modelId="{48A13498-7B4F-40C3-9946-D07254F3907B}" type="pres">
      <dgm:prSet presAssocID="{8FA516AC-834C-4183-BA7F-0E685A51DA5A}" presName="compNode" presStyleCnt="0"/>
      <dgm:spPr/>
    </dgm:pt>
    <dgm:pt modelId="{DE1214EA-2D6B-4166-9050-614686B0AB7B}" type="pres">
      <dgm:prSet presAssocID="{8FA516AC-834C-4183-BA7F-0E685A51DA5A}" presName="bgRect" presStyleLbl="bgShp" presStyleIdx="2" presStyleCnt="7"/>
      <dgm:spPr/>
    </dgm:pt>
    <dgm:pt modelId="{C3C88B70-69D7-4B83-B82A-635F6D90EA01}" type="pres">
      <dgm:prSet presAssocID="{8FA516AC-834C-4183-BA7F-0E685A51DA5A}" presName="iconRect" presStyleLbl="node1" presStyleIdx="2" presStyleCnt="7" custLinFactNeighborY="-25383"/>
      <dgm:spPr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  <dgm:pt modelId="{9ED86666-8C4F-48B9-B71E-29F1B2E5A2E3}" type="pres">
      <dgm:prSet presAssocID="{8FA516AC-834C-4183-BA7F-0E685A51DA5A}" presName="spaceRect" presStyleCnt="0"/>
      <dgm:spPr/>
    </dgm:pt>
    <dgm:pt modelId="{A1BA2E72-74E3-4331-B853-91DAD69CB5E7}" type="pres">
      <dgm:prSet presAssocID="{8FA516AC-834C-4183-BA7F-0E685A51DA5A}" presName="parTx" presStyleLbl="revTx" presStyleIdx="2" presStyleCnt="7">
        <dgm:presLayoutVars>
          <dgm:chMax val="0"/>
          <dgm:chPref val="0"/>
        </dgm:presLayoutVars>
      </dgm:prSet>
      <dgm:spPr/>
    </dgm:pt>
    <dgm:pt modelId="{5004E39C-0B0F-44AD-87D1-3C291CF18D13}" type="pres">
      <dgm:prSet presAssocID="{2C044456-BEAF-4A0C-A51C-EDFB394D75B3}" presName="sibTrans" presStyleCnt="0"/>
      <dgm:spPr/>
    </dgm:pt>
    <dgm:pt modelId="{F9C84BE5-3D02-4ACD-B936-84AC3BAF9F13}" type="pres">
      <dgm:prSet presAssocID="{2D88815C-CF49-4A4F-814C-C6D4510959B0}" presName="compNode" presStyleCnt="0"/>
      <dgm:spPr/>
    </dgm:pt>
    <dgm:pt modelId="{8C74E7C8-A9B0-4025-B4E3-DD7B68E51E4E}" type="pres">
      <dgm:prSet presAssocID="{2D88815C-CF49-4A4F-814C-C6D4510959B0}" presName="bgRect" presStyleLbl="bgShp" presStyleIdx="3" presStyleCnt="7"/>
      <dgm:spPr/>
    </dgm:pt>
    <dgm:pt modelId="{6D6C8F31-28B6-4D87-A218-7D0F4A140C43}" type="pres">
      <dgm:prSet presAssocID="{2D88815C-CF49-4A4F-814C-C6D4510959B0}" presName="iconRect" presStyleLbl="node1" presStyleIdx="3" presStyleCnt="7"/>
      <dgm:spPr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  <dgm:pt modelId="{0759944B-63B2-411C-8BC5-25DEF7AC6EFB}" type="pres">
      <dgm:prSet presAssocID="{2D88815C-CF49-4A4F-814C-C6D4510959B0}" presName="spaceRect" presStyleCnt="0"/>
      <dgm:spPr/>
    </dgm:pt>
    <dgm:pt modelId="{999173B4-C309-4798-98CC-95DFA5F66505}" type="pres">
      <dgm:prSet presAssocID="{2D88815C-CF49-4A4F-814C-C6D4510959B0}" presName="parTx" presStyleLbl="revTx" presStyleIdx="3" presStyleCnt="7">
        <dgm:presLayoutVars>
          <dgm:chMax val="0"/>
          <dgm:chPref val="0"/>
        </dgm:presLayoutVars>
      </dgm:prSet>
      <dgm:spPr/>
    </dgm:pt>
    <dgm:pt modelId="{9978361A-D3EA-407D-AA96-B832C82C20F7}" type="pres">
      <dgm:prSet presAssocID="{7FA27EE3-C7DC-4F24-9129-FA3A76E5DBBF}" presName="sibTrans" presStyleCnt="0"/>
      <dgm:spPr/>
    </dgm:pt>
    <dgm:pt modelId="{B8AF7B3E-2903-4B0B-93FE-18766F4D176A}" type="pres">
      <dgm:prSet presAssocID="{BC8DEA93-24E7-40FC-8384-E5C0C6E4FCEA}" presName="compNode" presStyleCnt="0"/>
      <dgm:spPr/>
    </dgm:pt>
    <dgm:pt modelId="{88D4B961-0CE2-46D3-9189-7F5C67363123}" type="pres">
      <dgm:prSet presAssocID="{BC8DEA93-24E7-40FC-8384-E5C0C6E4FCEA}" presName="bgRect" presStyleLbl="bgShp" presStyleIdx="4" presStyleCnt="7"/>
      <dgm:spPr/>
    </dgm:pt>
    <dgm:pt modelId="{863C1A45-89AE-41EF-9ADE-B20E97F5C9B4}" type="pres">
      <dgm:prSet presAssocID="{BC8DEA93-24E7-40FC-8384-E5C0C6E4FCEA}" presName="iconRect" presStyleLbl="node1" presStyleIdx="4" presStyleCnt="7"/>
      <dgm:spPr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  <dgm:pt modelId="{A18848AB-F142-4CA5-A0F7-95E01BB51109}" type="pres">
      <dgm:prSet presAssocID="{BC8DEA93-24E7-40FC-8384-E5C0C6E4FCEA}" presName="spaceRect" presStyleCnt="0"/>
      <dgm:spPr/>
    </dgm:pt>
    <dgm:pt modelId="{8A5B6CDC-8CDC-449A-A729-A88C1BEF7A4B}" type="pres">
      <dgm:prSet presAssocID="{BC8DEA93-24E7-40FC-8384-E5C0C6E4FCEA}" presName="parTx" presStyleLbl="revTx" presStyleIdx="4" presStyleCnt="7">
        <dgm:presLayoutVars>
          <dgm:chMax val="0"/>
          <dgm:chPref val="0"/>
        </dgm:presLayoutVars>
      </dgm:prSet>
      <dgm:spPr/>
    </dgm:pt>
    <dgm:pt modelId="{7A0B1CC0-F2D9-4772-A955-5C54A718748F}" type="pres">
      <dgm:prSet presAssocID="{3D978F0B-8691-41C0-846F-2ACAD5C9D19F}" presName="sibTrans" presStyleCnt="0"/>
      <dgm:spPr/>
    </dgm:pt>
    <dgm:pt modelId="{11EF934E-9DCE-401B-BE20-72B537A90381}" type="pres">
      <dgm:prSet presAssocID="{20DE6FAC-F6C1-4325-B0EE-13D8489FC563}" presName="compNode" presStyleCnt="0"/>
      <dgm:spPr/>
    </dgm:pt>
    <dgm:pt modelId="{CAA9B722-46C4-4FF6-B367-86FF4AE96524}" type="pres">
      <dgm:prSet presAssocID="{20DE6FAC-F6C1-4325-B0EE-13D8489FC563}" presName="bgRect" presStyleLbl="bgShp" presStyleIdx="5" presStyleCnt="7"/>
      <dgm:spPr/>
    </dgm:pt>
    <dgm:pt modelId="{099A0C62-8CF8-4D7B-9B33-0A2848F590D2}" type="pres">
      <dgm:prSet presAssocID="{20DE6FAC-F6C1-4325-B0EE-13D8489FC563}" presName="iconRect" presStyleLbl="node1" presStyleIdx="5" presStyleCnt="7"/>
      <dgm:spPr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  <dgm:pt modelId="{EB4EFD61-E8A2-46B5-90FF-37850699C6ED}" type="pres">
      <dgm:prSet presAssocID="{20DE6FAC-F6C1-4325-B0EE-13D8489FC563}" presName="spaceRect" presStyleCnt="0"/>
      <dgm:spPr/>
    </dgm:pt>
    <dgm:pt modelId="{96282C29-EEE2-4D33-B6B1-A63818FFD24F}" type="pres">
      <dgm:prSet presAssocID="{20DE6FAC-F6C1-4325-B0EE-13D8489FC563}" presName="parTx" presStyleLbl="revTx" presStyleIdx="5" presStyleCnt="7">
        <dgm:presLayoutVars>
          <dgm:chMax val="0"/>
          <dgm:chPref val="0"/>
        </dgm:presLayoutVars>
      </dgm:prSet>
      <dgm:spPr/>
    </dgm:pt>
    <dgm:pt modelId="{A89D871B-ACA5-44CB-B127-0A82830DD855}" type="pres">
      <dgm:prSet presAssocID="{7EDCB8E9-0319-4585-9BEC-AF859F200124}" presName="sibTrans" presStyleCnt="0"/>
      <dgm:spPr/>
    </dgm:pt>
    <dgm:pt modelId="{CD753575-DB74-4D65-ACE5-61B407393791}" type="pres">
      <dgm:prSet presAssocID="{B9A80D78-8B0A-41FB-98E6-12C8DB5C4E9A}" presName="compNode" presStyleCnt="0"/>
      <dgm:spPr/>
    </dgm:pt>
    <dgm:pt modelId="{E95294AD-8CD5-4F42-9172-35487B46FC2F}" type="pres">
      <dgm:prSet presAssocID="{B9A80D78-8B0A-41FB-98E6-12C8DB5C4E9A}" presName="bgRect" presStyleLbl="bgShp" presStyleIdx="6" presStyleCnt="7"/>
      <dgm:spPr/>
    </dgm:pt>
    <dgm:pt modelId="{8C8CB98C-4F4A-4920-8266-F54CEE467CC2}" type="pres">
      <dgm:prSet presAssocID="{B9A80D78-8B0A-41FB-98E6-12C8DB5C4E9A}" presName="iconRect" presStyleLbl="node1" presStyleIdx="6" presStyleCnt="7"/>
      <dgm:spPr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  <dgm:pt modelId="{783FA5CC-76DA-463A-8B58-88AF5BF12FB1}" type="pres">
      <dgm:prSet presAssocID="{B9A80D78-8B0A-41FB-98E6-12C8DB5C4E9A}" presName="spaceRect" presStyleCnt="0"/>
      <dgm:spPr/>
    </dgm:pt>
    <dgm:pt modelId="{1668E994-C24B-41DE-9053-0599A0197495}" type="pres">
      <dgm:prSet presAssocID="{B9A80D78-8B0A-41FB-98E6-12C8DB5C4E9A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7CFA401E-8250-464C-A572-D8E81EBCAAB5}" srcId="{57E35D79-7B9F-455A-BE7B-5529A094ABCE}" destId="{20DE6FAC-F6C1-4325-B0EE-13D8489FC563}" srcOrd="5" destOrd="0" parTransId="{88CBD314-0304-428C-A619-724AECBDE279}" sibTransId="{7EDCB8E9-0319-4585-9BEC-AF859F200124}"/>
    <dgm:cxn modelId="{1A8C5D2A-824D-4934-AFE1-4BAB6B6EC385}" type="presOf" srcId="{DC5ADFA6-EFCB-41C8-AB91-8F455B27F42D}" destId="{EC33FAE5-A5D2-4244-BE46-A7AE10F9B6EA}" srcOrd="0" destOrd="0" presId="urn:microsoft.com/office/officeart/2018/2/layout/IconVerticalSolidList"/>
    <dgm:cxn modelId="{44D5622C-919C-4369-9D76-7EEE2D246053}" type="presOf" srcId="{20DE6FAC-F6C1-4325-B0EE-13D8489FC563}" destId="{96282C29-EEE2-4D33-B6B1-A63818FFD24F}" srcOrd="0" destOrd="0" presId="urn:microsoft.com/office/officeart/2018/2/layout/IconVerticalSolidList"/>
    <dgm:cxn modelId="{E7988F2D-DA43-4CA1-81C4-5F0254FA8794}" type="presOf" srcId="{2D88815C-CF49-4A4F-814C-C6D4510959B0}" destId="{999173B4-C309-4798-98CC-95DFA5F66505}" srcOrd="0" destOrd="0" presId="urn:microsoft.com/office/officeart/2018/2/layout/IconVerticalSolidList"/>
    <dgm:cxn modelId="{0A8D046B-B925-494A-9C13-816962E4D381}" type="presOf" srcId="{57E35D79-7B9F-455A-BE7B-5529A094ABCE}" destId="{236B7D4A-DC43-47FB-815E-839388428E7E}" srcOrd="0" destOrd="0" presId="urn:microsoft.com/office/officeart/2018/2/layout/IconVerticalSolidList"/>
    <dgm:cxn modelId="{20FF156B-A6B2-45CC-892C-1B61F949A5D7}" srcId="{57E35D79-7B9F-455A-BE7B-5529A094ABCE}" destId="{BC8DEA93-24E7-40FC-8384-E5C0C6E4FCEA}" srcOrd="4" destOrd="0" parTransId="{A7DDE0DD-AF1E-4DB2-8FEB-F93BD0C6A169}" sibTransId="{3D978F0B-8691-41C0-846F-2ACAD5C9D19F}"/>
    <dgm:cxn modelId="{B06D9184-47B2-40C0-88B4-96FC666C5A16}" srcId="{57E35D79-7B9F-455A-BE7B-5529A094ABCE}" destId="{2D88815C-CF49-4A4F-814C-C6D4510959B0}" srcOrd="3" destOrd="0" parTransId="{61702F84-0E45-44C9-AE82-B604CFBD327E}" sibTransId="{7FA27EE3-C7DC-4F24-9129-FA3A76E5DBBF}"/>
    <dgm:cxn modelId="{D450B98D-E128-4008-9203-0E23BD5CBAB4}" type="presOf" srcId="{BC8DEA93-24E7-40FC-8384-E5C0C6E4FCEA}" destId="{8A5B6CDC-8CDC-449A-A729-A88C1BEF7A4B}" srcOrd="0" destOrd="0" presId="urn:microsoft.com/office/officeart/2018/2/layout/IconVerticalSolidList"/>
    <dgm:cxn modelId="{CD48D89D-6F3F-4A48-BBC4-ABDFEFEB2D1A}" type="presOf" srcId="{8FA516AC-834C-4183-BA7F-0E685A51DA5A}" destId="{A1BA2E72-74E3-4331-B853-91DAD69CB5E7}" srcOrd="0" destOrd="0" presId="urn:microsoft.com/office/officeart/2018/2/layout/IconVerticalSolidList"/>
    <dgm:cxn modelId="{A9E660E1-60AA-4DA4-9502-FB8F7BE1753A}" srcId="{57E35D79-7B9F-455A-BE7B-5529A094ABCE}" destId="{8B4A4EB4-02E8-4F90-BF4F-19A24E3E6BB6}" srcOrd="0" destOrd="0" parTransId="{F62DF273-EA16-4D08-84AB-4A7F13DB3852}" sibTransId="{7A3B168F-50D8-43F1-AA4A-AA5E122C39D0}"/>
    <dgm:cxn modelId="{8C1DADE3-1549-481A-8988-FBED4176C991}" srcId="{57E35D79-7B9F-455A-BE7B-5529A094ABCE}" destId="{8FA516AC-834C-4183-BA7F-0E685A51DA5A}" srcOrd="2" destOrd="0" parTransId="{022993C6-E1C3-47D2-9796-ED35C5E6D558}" sibTransId="{2C044456-BEAF-4A0C-A51C-EDFB394D75B3}"/>
    <dgm:cxn modelId="{E9962BE4-ECEF-4598-BCCD-6CBFB6047294}" srcId="{57E35D79-7B9F-455A-BE7B-5529A094ABCE}" destId="{B9A80D78-8B0A-41FB-98E6-12C8DB5C4E9A}" srcOrd="6" destOrd="0" parTransId="{15B32EB6-B572-4890-884F-707A69F53C9D}" sibTransId="{2D8B3981-9433-4629-80DA-AAE86EBF126F}"/>
    <dgm:cxn modelId="{E476A5E7-C019-4D39-97E7-CD6F4169C168}" type="presOf" srcId="{B9A80D78-8B0A-41FB-98E6-12C8DB5C4E9A}" destId="{1668E994-C24B-41DE-9053-0599A0197495}" srcOrd="0" destOrd="0" presId="urn:microsoft.com/office/officeart/2018/2/layout/IconVerticalSolidList"/>
    <dgm:cxn modelId="{8C3239EE-8D14-48CC-BDF3-AF3C610D023A}" srcId="{57E35D79-7B9F-455A-BE7B-5529A094ABCE}" destId="{DC5ADFA6-EFCB-41C8-AB91-8F455B27F42D}" srcOrd="1" destOrd="0" parTransId="{607E6FD7-D74C-4058-9E39-EF6290F3A02A}" sibTransId="{FA458A91-0FEA-4C4F-8A75-ACE47FFBF12D}"/>
    <dgm:cxn modelId="{2E1222F5-613D-448A-A644-E67418C66072}" type="presOf" srcId="{8B4A4EB4-02E8-4F90-BF4F-19A24E3E6BB6}" destId="{63A740BB-9874-4B10-B938-A57F50A82CE7}" srcOrd="0" destOrd="0" presId="urn:microsoft.com/office/officeart/2018/2/layout/IconVerticalSolidList"/>
    <dgm:cxn modelId="{DD5A9C05-C786-4EE8-AD4C-A6EED95177F8}" type="presParOf" srcId="{236B7D4A-DC43-47FB-815E-839388428E7E}" destId="{5B2434E2-B92C-43CD-8A3C-4EF152BB7570}" srcOrd="0" destOrd="0" presId="urn:microsoft.com/office/officeart/2018/2/layout/IconVerticalSolidList"/>
    <dgm:cxn modelId="{649B4D7E-E04F-4B95-A7E7-36B101FA10A8}" type="presParOf" srcId="{5B2434E2-B92C-43CD-8A3C-4EF152BB7570}" destId="{382CC8F7-651D-4851-B771-D2805721B34C}" srcOrd="0" destOrd="0" presId="urn:microsoft.com/office/officeart/2018/2/layout/IconVerticalSolidList"/>
    <dgm:cxn modelId="{F1673DED-5B3C-4A66-BAF7-09EE280CEE20}" type="presParOf" srcId="{5B2434E2-B92C-43CD-8A3C-4EF152BB7570}" destId="{72F3E42E-C112-4D9E-ACFF-52FDB3B6AA9C}" srcOrd="1" destOrd="0" presId="urn:microsoft.com/office/officeart/2018/2/layout/IconVerticalSolidList"/>
    <dgm:cxn modelId="{907DEA9B-A635-4535-AD97-F533CECE6ECD}" type="presParOf" srcId="{5B2434E2-B92C-43CD-8A3C-4EF152BB7570}" destId="{26D1EE3D-E581-4CCD-BF9C-A89D39CC4896}" srcOrd="2" destOrd="0" presId="urn:microsoft.com/office/officeart/2018/2/layout/IconVerticalSolidList"/>
    <dgm:cxn modelId="{A115049B-4241-426B-BC5D-D6B7B92929A2}" type="presParOf" srcId="{5B2434E2-B92C-43CD-8A3C-4EF152BB7570}" destId="{63A740BB-9874-4B10-B938-A57F50A82CE7}" srcOrd="3" destOrd="0" presId="urn:microsoft.com/office/officeart/2018/2/layout/IconVerticalSolidList"/>
    <dgm:cxn modelId="{AC01871E-2C09-412F-A51A-092B472C8BC1}" type="presParOf" srcId="{236B7D4A-DC43-47FB-815E-839388428E7E}" destId="{D0E9C2B0-AEC8-485C-8F28-16F44544A59B}" srcOrd="1" destOrd="0" presId="urn:microsoft.com/office/officeart/2018/2/layout/IconVerticalSolidList"/>
    <dgm:cxn modelId="{2A40CB9C-CE30-4518-87DC-4DAC2425795A}" type="presParOf" srcId="{236B7D4A-DC43-47FB-815E-839388428E7E}" destId="{4B86C36B-A46C-4EE4-94F7-685DD791F168}" srcOrd="2" destOrd="0" presId="urn:microsoft.com/office/officeart/2018/2/layout/IconVerticalSolidList"/>
    <dgm:cxn modelId="{0180BAF3-5043-44E6-820B-D15D47E6930D}" type="presParOf" srcId="{4B86C36B-A46C-4EE4-94F7-685DD791F168}" destId="{4C6C8A61-897D-4F23-B59E-FC852F644C47}" srcOrd="0" destOrd="0" presId="urn:microsoft.com/office/officeart/2018/2/layout/IconVerticalSolidList"/>
    <dgm:cxn modelId="{1DAAA379-CBC9-42DC-AFBD-A99ECC84A8AF}" type="presParOf" srcId="{4B86C36B-A46C-4EE4-94F7-685DD791F168}" destId="{0DBD6271-C54B-465A-9ADA-8B7925FBFA56}" srcOrd="1" destOrd="0" presId="urn:microsoft.com/office/officeart/2018/2/layout/IconVerticalSolidList"/>
    <dgm:cxn modelId="{82BDFB3E-CA1A-4037-9628-A1D0922F7817}" type="presParOf" srcId="{4B86C36B-A46C-4EE4-94F7-685DD791F168}" destId="{CD7008C2-EA9F-4F74-89F4-90C0796E2065}" srcOrd="2" destOrd="0" presId="urn:microsoft.com/office/officeart/2018/2/layout/IconVerticalSolidList"/>
    <dgm:cxn modelId="{3B36275A-78C8-4050-B3D6-C5C6C54A2CD9}" type="presParOf" srcId="{4B86C36B-A46C-4EE4-94F7-685DD791F168}" destId="{EC33FAE5-A5D2-4244-BE46-A7AE10F9B6EA}" srcOrd="3" destOrd="0" presId="urn:microsoft.com/office/officeart/2018/2/layout/IconVerticalSolidList"/>
    <dgm:cxn modelId="{7D948F4E-0AB8-4868-ACE5-AEF5961A00F5}" type="presParOf" srcId="{236B7D4A-DC43-47FB-815E-839388428E7E}" destId="{B4FC0B06-AA23-4016-A0FD-270560FE317D}" srcOrd="3" destOrd="0" presId="urn:microsoft.com/office/officeart/2018/2/layout/IconVerticalSolidList"/>
    <dgm:cxn modelId="{1B890B76-3563-4593-9DED-1A110365EBD4}" type="presParOf" srcId="{236B7D4A-DC43-47FB-815E-839388428E7E}" destId="{48A13498-7B4F-40C3-9946-D07254F3907B}" srcOrd="4" destOrd="0" presId="urn:microsoft.com/office/officeart/2018/2/layout/IconVerticalSolidList"/>
    <dgm:cxn modelId="{F2997989-A69B-4291-AC1C-F3C5F295EB7D}" type="presParOf" srcId="{48A13498-7B4F-40C3-9946-D07254F3907B}" destId="{DE1214EA-2D6B-4166-9050-614686B0AB7B}" srcOrd="0" destOrd="0" presId="urn:microsoft.com/office/officeart/2018/2/layout/IconVerticalSolidList"/>
    <dgm:cxn modelId="{BE38FBF6-8592-42FA-8F71-FE41FA0FCABC}" type="presParOf" srcId="{48A13498-7B4F-40C3-9946-D07254F3907B}" destId="{C3C88B70-69D7-4B83-B82A-635F6D90EA01}" srcOrd="1" destOrd="0" presId="urn:microsoft.com/office/officeart/2018/2/layout/IconVerticalSolidList"/>
    <dgm:cxn modelId="{138D1373-48DA-45A3-8302-4CFEDB7DB9F6}" type="presParOf" srcId="{48A13498-7B4F-40C3-9946-D07254F3907B}" destId="{9ED86666-8C4F-48B9-B71E-29F1B2E5A2E3}" srcOrd="2" destOrd="0" presId="urn:microsoft.com/office/officeart/2018/2/layout/IconVerticalSolidList"/>
    <dgm:cxn modelId="{F722A1B5-48DC-43E4-ACB7-5B81B2C9BE20}" type="presParOf" srcId="{48A13498-7B4F-40C3-9946-D07254F3907B}" destId="{A1BA2E72-74E3-4331-B853-91DAD69CB5E7}" srcOrd="3" destOrd="0" presId="urn:microsoft.com/office/officeart/2018/2/layout/IconVerticalSolidList"/>
    <dgm:cxn modelId="{804E6CDD-6295-473A-94DE-1284E77FCC44}" type="presParOf" srcId="{236B7D4A-DC43-47FB-815E-839388428E7E}" destId="{5004E39C-0B0F-44AD-87D1-3C291CF18D13}" srcOrd="5" destOrd="0" presId="urn:microsoft.com/office/officeart/2018/2/layout/IconVerticalSolidList"/>
    <dgm:cxn modelId="{3DA255F7-9A0A-4FAD-BF9D-CAF779E62776}" type="presParOf" srcId="{236B7D4A-DC43-47FB-815E-839388428E7E}" destId="{F9C84BE5-3D02-4ACD-B936-84AC3BAF9F13}" srcOrd="6" destOrd="0" presId="urn:microsoft.com/office/officeart/2018/2/layout/IconVerticalSolidList"/>
    <dgm:cxn modelId="{A56DC32C-C7C8-4EB9-B645-2EE5A14093B7}" type="presParOf" srcId="{F9C84BE5-3D02-4ACD-B936-84AC3BAF9F13}" destId="{8C74E7C8-A9B0-4025-B4E3-DD7B68E51E4E}" srcOrd="0" destOrd="0" presId="urn:microsoft.com/office/officeart/2018/2/layout/IconVerticalSolidList"/>
    <dgm:cxn modelId="{180EC0C1-B192-42B0-A280-50665E39255B}" type="presParOf" srcId="{F9C84BE5-3D02-4ACD-B936-84AC3BAF9F13}" destId="{6D6C8F31-28B6-4D87-A218-7D0F4A140C43}" srcOrd="1" destOrd="0" presId="urn:microsoft.com/office/officeart/2018/2/layout/IconVerticalSolidList"/>
    <dgm:cxn modelId="{A245F11E-95E8-437F-AFA4-3A6DBBC76BC9}" type="presParOf" srcId="{F9C84BE5-3D02-4ACD-B936-84AC3BAF9F13}" destId="{0759944B-63B2-411C-8BC5-25DEF7AC6EFB}" srcOrd="2" destOrd="0" presId="urn:microsoft.com/office/officeart/2018/2/layout/IconVerticalSolidList"/>
    <dgm:cxn modelId="{0F308A8E-52FB-49EA-9EB3-868F81CC3278}" type="presParOf" srcId="{F9C84BE5-3D02-4ACD-B936-84AC3BAF9F13}" destId="{999173B4-C309-4798-98CC-95DFA5F66505}" srcOrd="3" destOrd="0" presId="urn:microsoft.com/office/officeart/2018/2/layout/IconVerticalSolidList"/>
    <dgm:cxn modelId="{43C32718-0E49-4AB4-A420-28A877173B84}" type="presParOf" srcId="{236B7D4A-DC43-47FB-815E-839388428E7E}" destId="{9978361A-D3EA-407D-AA96-B832C82C20F7}" srcOrd="7" destOrd="0" presId="urn:microsoft.com/office/officeart/2018/2/layout/IconVerticalSolidList"/>
    <dgm:cxn modelId="{7DA49BFF-1B8B-40AF-A871-309004ACCAC7}" type="presParOf" srcId="{236B7D4A-DC43-47FB-815E-839388428E7E}" destId="{B8AF7B3E-2903-4B0B-93FE-18766F4D176A}" srcOrd="8" destOrd="0" presId="urn:microsoft.com/office/officeart/2018/2/layout/IconVerticalSolidList"/>
    <dgm:cxn modelId="{2A40B205-7EC1-455E-BFC3-DA2A7267AF68}" type="presParOf" srcId="{B8AF7B3E-2903-4B0B-93FE-18766F4D176A}" destId="{88D4B961-0CE2-46D3-9189-7F5C67363123}" srcOrd="0" destOrd="0" presId="urn:microsoft.com/office/officeart/2018/2/layout/IconVerticalSolidList"/>
    <dgm:cxn modelId="{88BB7492-817A-4742-B227-A1B65B2E89D1}" type="presParOf" srcId="{B8AF7B3E-2903-4B0B-93FE-18766F4D176A}" destId="{863C1A45-89AE-41EF-9ADE-B20E97F5C9B4}" srcOrd="1" destOrd="0" presId="urn:microsoft.com/office/officeart/2018/2/layout/IconVerticalSolidList"/>
    <dgm:cxn modelId="{3DB1AE46-88D7-4AEC-98B2-BB9A88794F58}" type="presParOf" srcId="{B8AF7B3E-2903-4B0B-93FE-18766F4D176A}" destId="{A18848AB-F142-4CA5-A0F7-95E01BB51109}" srcOrd="2" destOrd="0" presId="urn:microsoft.com/office/officeart/2018/2/layout/IconVerticalSolidList"/>
    <dgm:cxn modelId="{2383547F-8511-4C77-9390-0845C0AF329B}" type="presParOf" srcId="{B8AF7B3E-2903-4B0B-93FE-18766F4D176A}" destId="{8A5B6CDC-8CDC-449A-A729-A88C1BEF7A4B}" srcOrd="3" destOrd="0" presId="urn:microsoft.com/office/officeart/2018/2/layout/IconVerticalSolidList"/>
    <dgm:cxn modelId="{1FA4458B-5A38-451E-820C-7C3FDDAF1528}" type="presParOf" srcId="{236B7D4A-DC43-47FB-815E-839388428E7E}" destId="{7A0B1CC0-F2D9-4772-A955-5C54A718748F}" srcOrd="9" destOrd="0" presId="urn:microsoft.com/office/officeart/2018/2/layout/IconVerticalSolidList"/>
    <dgm:cxn modelId="{41277531-5D55-440A-BBF4-CA6D2B2E84B4}" type="presParOf" srcId="{236B7D4A-DC43-47FB-815E-839388428E7E}" destId="{11EF934E-9DCE-401B-BE20-72B537A90381}" srcOrd="10" destOrd="0" presId="urn:microsoft.com/office/officeart/2018/2/layout/IconVerticalSolidList"/>
    <dgm:cxn modelId="{010457F7-18DC-4601-BF78-A5B17D09C3EF}" type="presParOf" srcId="{11EF934E-9DCE-401B-BE20-72B537A90381}" destId="{CAA9B722-46C4-4FF6-B367-86FF4AE96524}" srcOrd="0" destOrd="0" presId="urn:microsoft.com/office/officeart/2018/2/layout/IconVerticalSolidList"/>
    <dgm:cxn modelId="{F7729E31-0FF3-46AA-A0E2-B567BC59CD87}" type="presParOf" srcId="{11EF934E-9DCE-401B-BE20-72B537A90381}" destId="{099A0C62-8CF8-4D7B-9B33-0A2848F590D2}" srcOrd="1" destOrd="0" presId="urn:microsoft.com/office/officeart/2018/2/layout/IconVerticalSolidList"/>
    <dgm:cxn modelId="{7958FB86-4A73-4FD9-9081-2C0AA22360C5}" type="presParOf" srcId="{11EF934E-9DCE-401B-BE20-72B537A90381}" destId="{EB4EFD61-E8A2-46B5-90FF-37850699C6ED}" srcOrd="2" destOrd="0" presId="urn:microsoft.com/office/officeart/2018/2/layout/IconVerticalSolidList"/>
    <dgm:cxn modelId="{76977539-6EB8-4561-8151-9D8FE7982413}" type="presParOf" srcId="{11EF934E-9DCE-401B-BE20-72B537A90381}" destId="{96282C29-EEE2-4D33-B6B1-A63818FFD24F}" srcOrd="3" destOrd="0" presId="urn:microsoft.com/office/officeart/2018/2/layout/IconVerticalSolidList"/>
    <dgm:cxn modelId="{EEEC0A47-A0AD-4E71-AB20-36EA4C26D833}" type="presParOf" srcId="{236B7D4A-DC43-47FB-815E-839388428E7E}" destId="{A89D871B-ACA5-44CB-B127-0A82830DD855}" srcOrd="11" destOrd="0" presId="urn:microsoft.com/office/officeart/2018/2/layout/IconVerticalSolidList"/>
    <dgm:cxn modelId="{5C1D5355-9C0D-47B4-9366-3CA117FFF2AB}" type="presParOf" srcId="{236B7D4A-DC43-47FB-815E-839388428E7E}" destId="{CD753575-DB74-4D65-ACE5-61B407393791}" srcOrd="12" destOrd="0" presId="urn:microsoft.com/office/officeart/2018/2/layout/IconVerticalSolidList"/>
    <dgm:cxn modelId="{2EAD861F-55AE-4599-A85A-30FE38316866}" type="presParOf" srcId="{CD753575-DB74-4D65-ACE5-61B407393791}" destId="{E95294AD-8CD5-4F42-9172-35487B46FC2F}" srcOrd="0" destOrd="0" presId="urn:microsoft.com/office/officeart/2018/2/layout/IconVerticalSolidList"/>
    <dgm:cxn modelId="{F8E14AEF-87DF-45C8-ABBE-69EA97162731}" type="presParOf" srcId="{CD753575-DB74-4D65-ACE5-61B407393791}" destId="{8C8CB98C-4F4A-4920-8266-F54CEE467CC2}" srcOrd="1" destOrd="0" presId="urn:microsoft.com/office/officeart/2018/2/layout/IconVerticalSolidList"/>
    <dgm:cxn modelId="{5A607E13-E780-49AE-928A-B9D6732E1437}" type="presParOf" srcId="{CD753575-DB74-4D65-ACE5-61B407393791}" destId="{783FA5CC-76DA-463A-8B58-88AF5BF12FB1}" srcOrd="2" destOrd="0" presId="urn:microsoft.com/office/officeart/2018/2/layout/IconVerticalSolidList"/>
    <dgm:cxn modelId="{F8279C51-10BD-4C8F-97E8-E9C87BEC7190}" type="presParOf" srcId="{CD753575-DB74-4D65-ACE5-61B407393791}" destId="{1668E994-C24B-41DE-9053-0599A0197495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03BFED-DDD0-4194-BE71-2022003039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FDDEC74-5FAF-4F23-BF2C-D80081844172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Realização da Reunião</a:t>
          </a:r>
          <a:endParaRPr lang="en-US"/>
        </a:p>
      </dgm:t>
    </dgm:pt>
    <dgm:pt modelId="{1099A168-5E89-4477-80FD-F20FD2311AE9}" type="parTrans" cxnId="{654C335D-851A-4721-84AC-F5A81CE6B981}">
      <dgm:prSet/>
      <dgm:spPr/>
      <dgm:t>
        <a:bodyPr/>
        <a:lstStyle/>
        <a:p>
          <a:endParaRPr lang="en-US"/>
        </a:p>
      </dgm:t>
    </dgm:pt>
    <dgm:pt modelId="{71BFE806-AFCE-4BA0-B389-411FBDE41A21}" type="sibTrans" cxnId="{654C335D-851A-4721-84AC-F5A81CE6B981}">
      <dgm:prSet/>
      <dgm:spPr/>
      <dgm:t>
        <a:bodyPr/>
        <a:lstStyle/>
        <a:p>
          <a:endParaRPr lang="en-US"/>
        </a:p>
      </dgm:t>
    </dgm:pt>
    <dgm:pt modelId="{9C1AE803-C4BC-4C82-97F2-DBC70A0C151C}">
      <dgm:prSet/>
      <dgm:spPr/>
      <dgm:t>
        <a:bodyPr/>
        <a:lstStyle/>
        <a:p>
          <a:pPr>
            <a:lnSpc>
              <a:spcPct val="100000"/>
            </a:lnSpc>
          </a:pPr>
          <a:r>
            <a:rPr lang="pt-PT"/>
            <a:t>Todas as reuniões necessitam de um líder para dirigir os procedimentos, o qual deve:</a:t>
          </a:r>
          <a:endParaRPr lang="en-US"/>
        </a:p>
      </dgm:t>
    </dgm:pt>
    <dgm:pt modelId="{A7767FF5-7F2E-4F4B-98F1-C5AF725D84FE}" type="parTrans" cxnId="{C13F9FEC-D5F3-4255-ADDA-44B18D18F97F}">
      <dgm:prSet/>
      <dgm:spPr/>
      <dgm:t>
        <a:bodyPr/>
        <a:lstStyle/>
        <a:p>
          <a:endParaRPr lang="en-US"/>
        </a:p>
      </dgm:t>
    </dgm:pt>
    <dgm:pt modelId="{1DBBD886-98E1-47E7-9EB5-36DC0FB7AE55}" type="sibTrans" cxnId="{C13F9FEC-D5F3-4255-ADDA-44B18D18F97F}">
      <dgm:prSet/>
      <dgm:spPr/>
      <dgm:t>
        <a:bodyPr/>
        <a:lstStyle/>
        <a:p>
          <a:endParaRPr lang="en-US"/>
        </a:p>
      </dgm:t>
    </dgm:pt>
    <dgm:pt modelId="{E0E2083E-1F5D-43E4-8D62-C2B904E53728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FAD5C344-2402-4F3A-8E96-4A7ED8D47C65}" type="parTrans" cxnId="{516581D6-0C85-4189-ACE2-1284A3B3EB02}">
      <dgm:prSet/>
      <dgm:spPr/>
      <dgm:t>
        <a:bodyPr/>
        <a:lstStyle/>
        <a:p>
          <a:endParaRPr lang="en-US"/>
        </a:p>
      </dgm:t>
    </dgm:pt>
    <dgm:pt modelId="{CD5ACEBA-0AAC-4DDC-9481-07F4989FF0C2}" type="sibTrans" cxnId="{516581D6-0C85-4189-ACE2-1284A3B3EB02}">
      <dgm:prSet/>
      <dgm:spPr/>
      <dgm:t>
        <a:bodyPr/>
        <a:lstStyle/>
        <a:p>
          <a:endParaRPr lang="en-US"/>
        </a:p>
      </dgm:t>
    </dgm:pt>
    <dgm:pt modelId="{4E395B35-551C-4045-84AF-C5D29831B007}" type="pres">
      <dgm:prSet presAssocID="{EC03BFED-DDD0-4194-BE71-2022003039E6}" presName="root" presStyleCnt="0">
        <dgm:presLayoutVars>
          <dgm:dir/>
          <dgm:resizeHandles val="exact"/>
        </dgm:presLayoutVars>
      </dgm:prSet>
      <dgm:spPr/>
    </dgm:pt>
    <dgm:pt modelId="{7B16638D-013E-4221-9C15-23C9ECD1A2F8}" type="pres">
      <dgm:prSet presAssocID="{1FDDEC74-5FAF-4F23-BF2C-D80081844172}" presName="compNode" presStyleCnt="0"/>
      <dgm:spPr/>
    </dgm:pt>
    <dgm:pt modelId="{E6066F6C-5894-43D7-B8EC-FEF1F10C3471}" type="pres">
      <dgm:prSet presAssocID="{1FDDEC74-5FAF-4F23-BF2C-D80081844172}" presName="bgRect" presStyleLbl="bgShp" presStyleIdx="0" presStyleCnt="2"/>
      <dgm:spPr/>
    </dgm:pt>
    <dgm:pt modelId="{056EFA42-40C2-4DDB-BE7B-5F28521C7CE9}" type="pres">
      <dgm:prSet presAssocID="{1FDDEC74-5FAF-4F23-BF2C-D8008184417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ção"/>
        </a:ext>
      </dgm:extLst>
    </dgm:pt>
    <dgm:pt modelId="{DDD6E913-AF09-4488-8F8A-8E95233D302D}" type="pres">
      <dgm:prSet presAssocID="{1FDDEC74-5FAF-4F23-BF2C-D80081844172}" presName="spaceRect" presStyleCnt="0"/>
      <dgm:spPr/>
    </dgm:pt>
    <dgm:pt modelId="{FB89C6CC-087A-4EC0-A292-D4D7497057CD}" type="pres">
      <dgm:prSet presAssocID="{1FDDEC74-5FAF-4F23-BF2C-D80081844172}" presName="parTx" presStyleLbl="revTx" presStyleIdx="0" presStyleCnt="3">
        <dgm:presLayoutVars>
          <dgm:chMax val="0"/>
          <dgm:chPref val="0"/>
        </dgm:presLayoutVars>
      </dgm:prSet>
      <dgm:spPr/>
    </dgm:pt>
    <dgm:pt modelId="{831E53CF-73AB-4DD8-8E79-5A3F0E91B19C}" type="pres">
      <dgm:prSet presAssocID="{71BFE806-AFCE-4BA0-B389-411FBDE41A21}" presName="sibTrans" presStyleCnt="0"/>
      <dgm:spPr/>
    </dgm:pt>
    <dgm:pt modelId="{83EC3925-682C-4492-8FE4-922998B4D35F}" type="pres">
      <dgm:prSet presAssocID="{9C1AE803-C4BC-4C82-97F2-DBC70A0C151C}" presName="compNode" presStyleCnt="0"/>
      <dgm:spPr/>
    </dgm:pt>
    <dgm:pt modelId="{7C8C46E2-73E2-4882-BE32-96C9049B561B}" type="pres">
      <dgm:prSet presAssocID="{9C1AE803-C4BC-4C82-97F2-DBC70A0C151C}" presName="bgRect" presStyleLbl="bgShp" presStyleIdx="1" presStyleCnt="2"/>
      <dgm:spPr/>
    </dgm:pt>
    <dgm:pt modelId="{9B5D7699-B48D-430A-B863-CC2842CD5792}" type="pres">
      <dgm:prSet presAssocID="{9C1AE803-C4BC-4C82-97F2-DBC70A0C151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89B1129A-CB75-4E9D-A004-FEE5EEEEB439}" type="pres">
      <dgm:prSet presAssocID="{9C1AE803-C4BC-4C82-97F2-DBC70A0C151C}" presName="spaceRect" presStyleCnt="0"/>
      <dgm:spPr/>
    </dgm:pt>
    <dgm:pt modelId="{0670AEBB-EE17-4660-AEFF-CCFC1DB617B3}" type="pres">
      <dgm:prSet presAssocID="{9C1AE803-C4BC-4C82-97F2-DBC70A0C151C}" presName="parTx" presStyleLbl="revTx" presStyleIdx="1" presStyleCnt="3">
        <dgm:presLayoutVars>
          <dgm:chMax val="0"/>
          <dgm:chPref val="0"/>
        </dgm:presLayoutVars>
      </dgm:prSet>
      <dgm:spPr/>
    </dgm:pt>
    <dgm:pt modelId="{802CD478-6D95-41E5-B155-53A9B3259D63}" type="pres">
      <dgm:prSet presAssocID="{9C1AE803-C4BC-4C82-97F2-DBC70A0C151C}" presName="desTx" presStyleLbl="revTx" presStyleIdx="2" presStyleCnt="3">
        <dgm:presLayoutVars/>
      </dgm:prSet>
      <dgm:spPr/>
    </dgm:pt>
  </dgm:ptLst>
  <dgm:cxnLst>
    <dgm:cxn modelId="{F272DA01-3727-4F9D-B9C8-53F9C3095F78}" type="presOf" srcId="{EC03BFED-DDD0-4194-BE71-2022003039E6}" destId="{4E395B35-551C-4045-84AF-C5D29831B007}" srcOrd="0" destOrd="0" presId="urn:microsoft.com/office/officeart/2018/2/layout/IconVerticalSolidList"/>
    <dgm:cxn modelId="{654C335D-851A-4721-84AC-F5A81CE6B981}" srcId="{EC03BFED-DDD0-4194-BE71-2022003039E6}" destId="{1FDDEC74-5FAF-4F23-BF2C-D80081844172}" srcOrd="0" destOrd="0" parTransId="{1099A168-5E89-4477-80FD-F20FD2311AE9}" sibTransId="{71BFE806-AFCE-4BA0-B389-411FBDE41A21}"/>
    <dgm:cxn modelId="{15CD254B-17BD-4499-BF74-38F57A8A18B1}" type="presOf" srcId="{1FDDEC74-5FAF-4F23-BF2C-D80081844172}" destId="{FB89C6CC-087A-4EC0-A292-D4D7497057CD}" srcOrd="0" destOrd="0" presId="urn:microsoft.com/office/officeart/2018/2/layout/IconVerticalSolidList"/>
    <dgm:cxn modelId="{9C7AEAB6-652A-4F8F-ACAC-E11633D08251}" type="presOf" srcId="{E0E2083E-1F5D-43E4-8D62-C2B904E53728}" destId="{802CD478-6D95-41E5-B155-53A9B3259D63}" srcOrd="0" destOrd="0" presId="urn:microsoft.com/office/officeart/2018/2/layout/IconVerticalSolidList"/>
    <dgm:cxn modelId="{516581D6-0C85-4189-ACE2-1284A3B3EB02}" srcId="{9C1AE803-C4BC-4C82-97F2-DBC70A0C151C}" destId="{E0E2083E-1F5D-43E4-8D62-C2B904E53728}" srcOrd="0" destOrd="0" parTransId="{FAD5C344-2402-4F3A-8E96-4A7ED8D47C65}" sibTransId="{CD5ACEBA-0AAC-4DDC-9481-07F4989FF0C2}"/>
    <dgm:cxn modelId="{5A56C9DD-EC95-43BF-9AA8-CF0820AFF5C7}" type="presOf" srcId="{9C1AE803-C4BC-4C82-97F2-DBC70A0C151C}" destId="{0670AEBB-EE17-4660-AEFF-CCFC1DB617B3}" srcOrd="0" destOrd="0" presId="urn:microsoft.com/office/officeart/2018/2/layout/IconVerticalSolidList"/>
    <dgm:cxn modelId="{C13F9FEC-D5F3-4255-ADDA-44B18D18F97F}" srcId="{EC03BFED-DDD0-4194-BE71-2022003039E6}" destId="{9C1AE803-C4BC-4C82-97F2-DBC70A0C151C}" srcOrd="1" destOrd="0" parTransId="{A7767FF5-7F2E-4F4B-98F1-C5AF725D84FE}" sibTransId="{1DBBD886-98E1-47E7-9EB5-36DC0FB7AE55}"/>
    <dgm:cxn modelId="{49292288-6893-48CC-AAF3-810F47F6C206}" type="presParOf" srcId="{4E395B35-551C-4045-84AF-C5D29831B007}" destId="{7B16638D-013E-4221-9C15-23C9ECD1A2F8}" srcOrd="0" destOrd="0" presId="urn:microsoft.com/office/officeart/2018/2/layout/IconVerticalSolidList"/>
    <dgm:cxn modelId="{A379AA56-07DE-4B5A-9109-A63B28A728B2}" type="presParOf" srcId="{7B16638D-013E-4221-9C15-23C9ECD1A2F8}" destId="{E6066F6C-5894-43D7-B8EC-FEF1F10C3471}" srcOrd="0" destOrd="0" presId="urn:microsoft.com/office/officeart/2018/2/layout/IconVerticalSolidList"/>
    <dgm:cxn modelId="{0CF40EE5-ADD5-413B-B8E9-01A0A07EDC06}" type="presParOf" srcId="{7B16638D-013E-4221-9C15-23C9ECD1A2F8}" destId="{056EFA42-40C2-4DDB-BE7B-5F28521C7CE9}" srcOrd="1" destOrd="0" presId="urn:microsoft.com/office/officeart/2018/2/layout/IconVerticalSolidList"/>
    <dgm:cxn modelId="{27671CEA-1340-4372-A7A0-852926332FA9}" type="presParOf" srcId="{7B16638D-013E-4221-9C15-23C9ECD1A2F8}" destId="{DDD6E913-AF09-4488-8F8A-8E95233D302D}" srcOrd="2" destOrd="0" presId="urn:microsoft.com/office/officeart/2018/2/layout/IconVerticalSolidList"/>
    <dgm:cxn modelId="{AA5F904C-923A-42C4-A72F-33DEC2F8E07D}" type="presParOf" srcId="{7B16638D-013E-4221-9C15-23C9ECD1A2F8}" destId="{FB89C6CC-087A-4EC0-A292-D4D7497057CD}" srcOrd="3" destOrd="0" presId="urn:microsoft.com/office/officeart/2018/2/layout/IconVerticalSolidList"/>
    <dgm:cxn modelId="{C6855C08-B56A-4095-AAD5-1BBA3506D0FB}" type="presParOf" srcId="{4E395B35-551C-4045-84AF-C5D29831B007}" destId="{831E53CF-73AB-4DD8-8E79-5A3F0E91B19C}" srcOrd="1" destOrd="0" presId="urn:microsoft.com/office/officeart/2018/2/layout/IconVerticalSolidList"/>
    <dgm:cxn modelId="{147400A8-2F06-4BD3-BABC-D4B5E90CF89A}" type="presParOf" srcId="{4E395B35-551C-4045-84AF-C5D29831B007}" destId="{83EC3925-682C-4492-8FE4-922998B4D35F}" srcOrd="2" destOrd="0" presId="urn:microsoft.com/office/officeart/2018/2/layout/IconVerticalSolidList"/>
    <dgm:cxn modelId="{4CD14A16-B2A9-4DE6-85F7-111312BE1FD8}" type="presParOf" srcId="{83EC3925-682C-4492-8FE4-922998B4D35F}" destId="{7C8C46E2-73E2-4882-BE32-96C9049B561B}" srcOrd="0" destOrd="0" presId="urn:microsoft.com/office/officeart/2018/2/layout/IconVerticalSolidList"/>
    <dgm:cxn modelId="{455F1BC7-E135-43A9-A9E9-E493FFD33DC8}" type="presParOf" srcId="{83EC3925-682C-4492-8FE4-922998B4D35F}" destId="{9B5D7699-B48D-430A-B863-CC2842CD5792}" srcOrd="1" destOrd="0" presId="urn:microsoft.com/office/officeart/2018/2/layout/IconVerticalSolidList"/>
    <dgm:cxn modelId="{733A2117-0C3A-43B2-BEFD-4A9113CE87AB}" type="presParOf" srcId="{83EC3925-682C-4492-8FE4-922998B4D35F}" destId="{89B1129A-CB75-4E9D-A004-FEE5EEEEB439}" srcOrd="2" destOrd="0" presId="urn:microsoft.com/office/officeart/2018/2/layout/IconVerticalSolidList"/>
    <dgm:cxn modelId="{3BB35B5E-3F26-4045-AF00-3F71C6C87BA8}" type="presParOf" srcId="{83EC3925-682C-4492-8FE4-922998B4D35F}" destId="{0670AEBB-EE17-4660-AEFF-CCFC1DB617B3}" srcOrd="3" destOrd="0" presId="urn:microsoft.com/office/officeart/2018/2/layout/IconVerticalSolidList"/>
    <dgm:cxn modelId="{D1498834-FE29-4BBA-AA7A-1FCE7A7B9E73}" type="presParOf" srcId="{83EC3925-682C-4492-8FE4-922998B4D35F}" destId="{802CD478-6D95-41E5-B155-53A9B3259D6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032322-1712-44A7-A8DB-68BB600E87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B47D0B-2989-42D4-B9CA-AFC920C1812F}">
      <dgm:prSet/>
      <dgm:spPr/>
      <dgm:t>
        <a:bodyPr/>
        <a:lstStyle/>
        <a:p>
          <a:r>
            <a:rPr lang="pt-PT"/>
            <a:t>Ser firme na condução da reunião, no tempo aprazado e na resolução de quaisquer problemas;</a:t>
          </a:r>
          <a:endParaRPr lang="en-US"/>
        </a:p>
      </dgm:t>
    </dgm:pt>
    <dgm:pt modelId="{6199582A-3E95-4D0B-81FF-A47EB9120592}" type="parTrans" cxnId="{A8AF367D-8C19-4D4E-8B23-16CEB305FE23}">
      <dgm:prSet/>
      <dgm:spPr/>
      <dgm:t>
        <a:bodyPr/>
        <a:lstStyle/>
        <a:p>
          <a:endParaRPr lang="en-US"/>
        </a:p>
      </dgm:t>
    </dgm:pt>
    <dgm:pt modelId="{9C1352E7-7CFF-4644-A98A-AF844FAC6141}" type="sibTrans" cxnId="{A8AF367D-8C19-4D4E-8B23-16CEB305FE23}">
      <dgm:prSet/>
      <dgm:spPr/>
      <dgm:t>
        <a:bodyPr/>
        <a:lstStyle/>
        <a:p>
          <a:endParaRPr lang="en-US"/>
        </a:p>
      </dgm:t>
    </dgm:pt>
    <dgm:pt modelId="{5299958B-2E1A-42DF-A6AD-2A249E611725}">
      <dgm:prSet/>
      <dgm:spPr/>
      <dgm:t>
        <a:bodyPr/>
        <a:lstStyle/>
        <a:p>
          <a:r>
            <a:rPr lang="pt-PT"/>
            <a:t>Ter capacidade de síntese;</a:t>
          </a:r>
          <a:endParaRPr lang="en-US"/>
        </a:p>
      </dgm:t>
    </dgm:pt>
    <dgm:pt modelId="{7498B347-C6B6-4C7B-960C-B51F4AAD4660}" type="parTrans" cxnId="{CD7F0179-93EC-4150-97F7-A9AEBE757D52}">
      <dgm:prSet/>
      <dgm:spPr/>
      <dgm:t>
        <a:bodyPr/>
        <a:lstStyle/>
        <a:p>
          <a:endParaRPr lang="en-US"/>
        </a:p>
      </dgm:t>
    </dgm:pt>
    <dgm:pt modelId="{64357FDA-FE21-4665-8E96-CFB63D0E16EA}" type="sibTrans" cxnId="{CD7F0179-93EC-4150-97F7-A9AEBE757D52}">
      <dgm:prSet/>
      <dgm:spPr/>
      <dgm:t>
        <a:bodyPr/>
        <a:lstStyle/>
        <a:p>
          <a:endParaRPr lang="en-US"/>
        </a:p>
      </dgm:t>
    </dgm:pt>
    <dgm:pt modelId="{EF6F6851-78BF-4E61-ACB7-DBA45D6BCDE8}">
      <dgm:prSet/>
      <dgm:spPr/>
      <dgm:t>
        <a:bodyPr/>
        <a:lstStyle/>
        <a:p>
          <a:r>
            <a:rPr lang="pt-PT"/>
            <a:t>Ter capacidade de flexibilidade no tratamento de diferentes tons e estilos dos participantes;</a:t>
          </a:r>
          <a:endParaRPr lang="en-US"/>
        </a:p>
      </dgm:t>
    </dgm:pt>
    <dgm:pt modelId="{9B6507CC-D27D-47F0-BF6C-2ED3359928CA}" type="parTrans" cxnId="{91F71806-65D7-4C0B-96D8-E3EFC68963B6}">
      <dgm:prSet/>
      <dgm:spPr/>
      <dgm:t>
        <a:bodyPr/>
        <a:lstStyle/>
        <a:p>
          <a:endParaRPr lang="en-US"/>
        </a:p>
      </dgm:t>
    </dgm:pt>
    <dgm:pt modelId="{F2AA34CC-6EA6-4ABC-8F62-A43E2FB3254D}" type="sibTrans" cxnId="{91F71806-65D7-4C0B-96D8-E3EFC68963B6}">
      <dgm:prSet/>
      <dgm:spPr/>
      <dgm:t>
        <a:bodyPr/>
        <a:lstStyle/>
        <a:p>
          <a:endParaRPr lang="en-US"/>
        </a:p>
      </dgm:t>
    </dgm:pt>
    <dgm:pt modelId="{4264ED4D-A91E-471A-B82A-408CBED8960D}">
      <dgm:prSet/>
      <dgm:spPr/>
      <dgm:t>
        <a:bodyPr/>
        <a:lstStyle/>
        <a:p>
          <a:r>
            <a:rPr lang="pt-PT"/>
            <a:t>Ter abertura e recetividade para escutar as opiniões;</a:t>
          </a:r>
          <a:endParaRPr lang="en-US"/>
        </a:p>
      </dgm:t>
    </dgm:pt>
    <dgm:pt modelId="{8381D17A-5C75-44AC-8675-A5F1FA6F477B}" type="parTrans" cxnId="{C13C3B13-C73B-495B-B5A4-9329657CE9CE}">
      <dgm:prSet/>
      <dgm:spPr/>
      <dgm:t>
        <a:bodyPr/>
        <a:lstStyle/>
        <a:p>
          <a:endParaRPr lang="en-US"/>
        </a:p>
      </dgm:t>
    </dgm:pt>
    <dgm:pt modelId="{80C7E73B-089D-4BF9-AC9B-DB4539A6FA42}" type="sibTrans" cxnId="{C13C3B13-C73B-495B-B5A4-9329657CE9CE}">
      <dgm:prSet/>
      <dgm:spPr/>
      <dgm:t>
        <a:bodyPr/>
        <a:lstStyle/>
        <a:p>
          <a:endParaRPr lang="en-US"/>
        </a:p>
      </dgm:t>
    </dgm:pt>
    <dgm:pt modelId="{4D47D9B7-B3D5-4095-8401-D5E89251E740}">
      <dgm:prSet/>
      <dgm:spPr/>
      <dgm:t>
        <a:bodyPr/>
        <a:lstStyle/>
        <a:p>
          <a:r>
            <a:rPr lang="pt-PT"/>
            <a:t>Ser Imparcial no tratamento de todos os pontos de vista, garantindo que todos tem oportunidade de se exprimirem equitativamente.</a:t>
          </a:r>
          <a:endParaRPr lang="en-US"/>
        </a:p>
      </dgm:t>
    </dgm:pt>
    <dgm:pt modelId="{BE1D822F-2A04-4371-8A05-6257629EA341}" type="parTrans" cxnId="{94CBEE75-E868-4CA2-9AF3-B91CA898B8DE}">
      <dgm:prSet/>
      <dgm:spPr/>
      <dgm:t>
        <a:bodyPr/>
        <a:lstStyle/>
        <a:p>
          <a:endParaRPr lang="en-US"/>
        </a:p>
      </dgm:t>
    </dgm:pt>
    <dgm:pt modelId="{1EECFC98-43CF-4B3E-B890-446312656D87}" type="sibTrans" cxnId="{94CBEE75-E868-4CA2-9AF3-B91CA898B8DE}">
      <dgm:prSet/>
      <dgm:spPr/>
      <dgm:t>
        <a:bodyPr/>
        <a:lstStyle/>
        <a:p>
          <a:endParaRPr lang="en-US"/>
        </a:p>
      </dgm:t>
    </dgm:pt>
    <dgm:pt modelId="{6B7FAAEF-FECD-4D34-9D6C-B6DE4D0C5A24}" type="pres">
      <dgm:prSet presAssocID="{6B032322-1712-44A7-A8DB-68BB600E879D}" presName="root" presStyleCnt="0">
        <dgm:presLayoutVars>
          <dgm:dir/>
          <dgm:resizeHandles val="exact"/>
        </dgm:presLayoutVars>
      </dgm:prSet>
      <dgm:spPr/>
    </dgm:pt>
    <dgm:pt modelId="{10C94955-0EB5-4646-B1AE-6457A2B7227F}" type="pres">
      <dgm:prSet presAssocID="{A9B47D0B-2989-42D4-B9CA-AFC920C1812F}" presName="compNode" presStyleCnt="0"/>
      <dgm:spPr/>
    </dgm:pt>
    <dgm:pt modelId="{0AA7D1BE-246F-47DF-B352-1611DDA94323}" type="pres">
      <dgm:prSet presAssocID="{A9B47D0B-2989-42D4-B9CA-AFC920C1812F}" presName="bgRect" presStyleLbl="bgShp" presStyleIdx="0" presStyleCnt="5"/>
      <dgm:spPr/>
    </dgm:pt>
    <dgm:pt modelId="{6B62F6AD-E0DD-44C0-813A-30CD97922CE3}" type="pres">
      <dgm:prSet presAssocID="{A9B47D0B-2989-42D4-B9CA-AFC920C181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lâmpago"/>
        </a:ext>
      </dgm:extLst>
    </dgm:pt>
    <dgm:pt modelId="{EED88E07-D412-42C4-AD0E-9ED55350DA63}" type="pres">
      <dgm:prSet presAssocID="{A9B47D0B-2989-42D4-B9CA-AFC920C1812F}" presName="spaceRect" presStyleCnt="0"/>
      <dgm:spPr/>
    </dgm:pt>
    <dgm:pt modelId="{862F614A-67F1-49A1-AC6C-0EA1C3316BE5}" type="pres">
      <dgm:prSet presAssocID="{A9B47D0B-2989-42D4-B9CA-AFC920C1812F}" presName="parTx" presStyleLbl="revTx" presStyleIdx="0" presStyleCnt="5">
        <dgm:presLayoutVars>
          <dgm:chMax val="0"/>
          <dgm:chPref val="0"/>
        </dgm:presLayoutVars>
      </dgm:prSet>
      <dgm:spPr/>
    </dgm:pt>
    <dgm:pt modelId="{7E11CD5A-7CAD-485E-A642-33FB208A45AB}" type="pres">
      <dgm:prSet presAssocID="{9C1352E7-7CFF-4644-A98A-AF844FAC6141}" presName="sibTrans" presStyleCnt="0"/>
      <dgm:spPr/>
    </dgm:pt>
    <dgm:pt modelId="{58744C06-F4F6-46EE-94C3-F74179613FB1}" type="pres">
      <dgm:prSet presAssocID="{5299958B-2E1A-42DF-A6AD-2A249E611725}" presName="compNode" presStyleCnt="0"/>
      <dgm:spPr/>
    </dgm:pt>
    <dgm:pt modelId="{657D0558-4F62-4382-8D37-D6D234E3C30C}" type="pres">
      <dgm:prSet presAssocID="{5299958B-2E1A-42DF-A6AD-2A249E611725}" presName="bgRect" presStyleLbl="bgShp" presStyleIdx="1" presStyleCnt="5"/>
      <dgm:spPr/>
    </dgm:pt>
    <dgm:pt modelId="{EF869DCF-89C1-46DA-99EB-02A74D77AB8C}" type="pres">
      <dgm:prSet presAssocID="{5299958B-2E1A-42DF-A6AD-2A249E61172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76551B4-CAEA-4F81-9C21-EADCA8CAA53C}" type="pres">
      <dgm:prSet presAssocID="{5299958B-2E1A-42DF-A6AD-2A249E611725}" presName="spaceRect" presStyleCnt="0"/>
      <dgm:spPr/>
    </dgm:pt>
    <dgm:pt modelId="{150283CD-D1EA-423C-AE10-CE5F9EF942A9}" type="pres">
      <dgm:prSet presAssocID="{5299958B-2E1A-42DF-A6AD-2A249E611725}" presName="parTx" presStyleLbl="revTx" presStyleIdx="1" presStyleCnt="5">
        <dgm:presLayoutVars>
          <dgm:chMax val="0"/>
          <dgm:chPref val="0"/>
        </dgm:presLayoutVars>
      </dgm:prSet>
      <dgm:spPr/>
    </dgm:pt>
    <dgm:pt modelId="{1CC5C857-4605-4859-89B9-9F4CA73B0DB4}" type="pres">
      <dgm:prSet presAssocID="{64357FDA-FE21-4665-8E96-CFB63D0E16EA}" presName="sibTrans" presStyleCnt="0"/>
      <dgm:spPr/>
    </dgm:pt>
    <dgm:pt modelId="{ED7BEF8D-DA5D-46D0-96FE-FCA04D598D30}" type="pres">
      <dgm:prSet presAssocID="{EF6F6851-78BF-4E61-ACB7-DBA45D6BCDE8}" presName="compNode" presStyleCnt="0"/>
      <dgm:spPr/>
    </dgm:pt>
    <dgm:pt modelId="{2B73DFB9-0109-412F-A17A-C24C8FD116E4}" type="pres">
      <dgm:prSet presAssocID="{EF6F6851-78BF-4E61-ACB7-DBA45D6BCDE8}" presName="bgRect" presStyleLbl="bgShp" presStyleIdx="2" presStyleCnt="5"/>
      <dgm:spPr/>
    </dgm:pt>
    <dgm:pt modelId="{3D9D9D8C-4380-4300-80A2-EC3FEA24D10D}" type="pres">
      <dgm:prSet presAssocID="{EF6F6851-78BF-4E61-ACB7-DBA45D6BCDE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B59B355E-3309-45E8-84BD-F22A3EF5BBBB}" type="pres">
      <dgm:prSet presAssocID="{EF6F6851-78BF-4E61-ACB7-DBA45D6BCDE8}" presName="spaceRect" presStyleCnt="0"/>
      <dgm:spPr/>
    </dgm:pt>
    <dgm:pt modelId="{89862F3D-0B85-4C89-A52B-33591F5478AB}" type="pres">
      <dgm:prSet presAssocID="{EF6F6851-78BF-4E61-ACB7-DBA45D6BCDE8}" presName="parTx" presStyleLbl="revTx" presStyleIdx="2" presStyleCnt="5">
        <dgm:presLayoutVars>
          <dgm:chMax val="0"/>
          <dgm:chPref val="0"/>
        </dgm:presLayoutVars>
      </dgm:prSet>
      <dgm:spPr/>
    </dgm:pt>
    <dgm:pt modelId="{07683AD7-51D1-4D9A-8508-88BE156C3B1F}" type="pres">
      <dgm:prSet presAssocID="{F2AA34CC-6EA6-4ABC-8F62-A43E2FB3254D}" presName="sibTrans" presStyleCnt="0"/>
      <dgm:spPr/>
    </dgm:pt>
    <dgm:pt modelId="{63313EB0-4161-4FB6-93E0-FE06E7AD8340}" type="pres">
      <dgm:prSet presAssocID="{4264ED4D-A91E-471A-B82A-408CBED8960D}" presName="compNode" presStyleCnt="0"/>
      <dgm:spPr/>
    </dgm:pt>
    <dgm:pt modelId="{1142E515-3CAD-4FD4-B337-07A1222A8C72}" type="pres">
      <dgm:prSet presAssocID="{4264ED4D-A91E-471A-B82A-408CBED8960D}" presName="bgRect" presStyleLbl="bgShp" presStyleIdx="3" presStyleCnt="5"/>
      <dgm:spPr/>
    </dgm:pt>
    <dgm:pt modelId="{809ED881-A200-472C-ADA7-43FE4C9B8BB4}" type="pres">
      <dgm:prSet presAssocID="{4264ED4D-A91E-471A-B82A-408CBED8960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versar"/>
        </a:ext>
      </dgm:extLst>
    </dgm:pt>
    <dgm:pt modelId="{FFD89976-C8D7-4C2F-BB33-2CC0E607AC54}" type="pres">
      <dgm:prSet presAssocID="{4264ED4D-A91E-471A-B82A-408CBED8960D}" presName="spaceRect" presStyleCnt="0"/>
      <dgm:spPr/>
    </dgm:pt>
    <dgm:pt modelId="{7E6B0F18-96B7-426E-BBAE-E88FD7DA3EA9}" type="pres">
      <dgm:prSet presAssocID="{4264ED4D-A91E-471A-B82A-408CBED8960D}" presName="parTx" presStyleLbl="revTx" presStyleIdx="3" presStyleCnt="5">
        <dgm:presLayoutVars>
          <dgm:chMax val="0"/>
          <dgm:chPref val="0"/>
        </dgm:presLayoutVars>
      </dgm:prSet>
      <dgm:spPr/>
    </dgm:pt>
    <dgm:pt modelId="{76473612-BDB1-4AAF-B39C-49D0D20173C5}" type="pres">
      <dgm:prSet presAssocID="{80C7E73B-089D-4BF9-AC9B-DB4539A6FA42}" presName="sibTrans" presStyleCnt="0"/>
      <dgm:spPr/>
    </dgm:pt>
    <dgm:pt modelId="{24045410-4D95-4ED6-A7DE-327EA4F2EABD}" type="pres">
      <dgm:prSet presAssocID="{4D47D9B7-B3D5-4095-8401-D5E89251E740}" presName="compNode" presStyleCnt="0"/>
      <dgm:spPr/>
    </dgm:pt>
    <dgm:pt modelId="{34E9152A-D5E9-4E57-B1CB-3D082B1CF525}" type="pres">
      <dgm:prSet presAssocID="{4D47D9B7-B3D5-4095-8401-D5E89251E740}" presName="bgRect" presStyleLbl="bgShp" presStyleIdx="4" presStyleCnt="5"/>
      <dgm:spPr/>
    </dgm:pt>
    <dgm:pt modelId="{1A01A358-386A-414D-8236-4A31B010E650}" type="pres">
      <dgm:prSet presAssocID="{4D47D9B7-B3D5-4095-8401-D5E89251E74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12185E5F-252B-4537-8229-836C0A68EB50}" type="pres">
      <dgm:prSet presAssocID="{4D47D9B7-B3D5-4095-8401-D5E89251E740}" presName="spaceRect" presStyleCnt="0"/>
      <dgm:spPr/>
    </dgm:pt>
    <dgm:pt modelId="{B8F97371-AE1D-4B5F-920D-B881CB75DD06}" type="pres">
      <dgm:prSet presAssocID="{4D47D9B7-B3D5-4095-8401-D5E89251E74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E76F703-5193-488B-9059-B921D03DD569}" type="presOf" srcId="{5299958B-2E1A-42DF-A6AD-2A249E611725}" destId="{150283CD-D1EA-423C-AE10-CE5F9EF942A9}" srcOrd="0" destOrd="0" presId="urn:microsoft.com/office/officeart/2018/2/layout/IconVerticalSolidList"/>
    <dgm:cxn modelId="{91F71806-65D7-4C0B-96D8-E3EFC68963B6}" srcId="{6B032322-1712-44A7-A8DB-68BB600E879D}" destId="{EF6F6851-78BF-4E61-ACB7-DBA45D6BCDE8}" srcOrd="2" destOrd="0" parTransId="{9B6507CC-D27D-47F0-BF6C-2ED3359928CA}" sibTransId="{F2AA34CC-6EA6-4ABC-8F62-A43E2FB3254D}"/>
    <dgm:cxn modelId="{152BEB0C-458B-4496-B13F-75337213CE22}" type="presOf" srcId="{4264ED4D-A91E-471A-B82A-408CBED8960D}" destId="{7E6B0F18-96B7-426E-BBAE-E88FD7DA3EA9}" srcOrd="0" destOrd="0" presId="urn:microsoft.com/office/officeart/2018/2/layout/IconVerticalSolidList"/>
    <dgm:cxn modelId="{C13C3B13-C73B-495B-B5A4-9329657CE9CE}" srcId="{6B032322-1712-44A7-A8DB-68BB600E879D}" destId="{4264ED4D-A91E-471A-B82A-408CBED8960D}" srcOrd="3" destOrd="0" parTransId="{8381D17A-5C75-44AC-8675-A5F1FA6F477B}" sibTransId="{80C7E73B-089D-4BF9-AC9B-DB4539A6FA42}"/>
    <dgm:cxn modelId="{94CBEE75-E868-4CA2-9AF3-B91CA898B8DE}" srcId="{6B032322-1712-44A7-A8DB-68BB600E879D}" destId="{4D47D9B7-B3D5-4095-8401-D5E89251E740}" srcOrd="4" destOrd="0" parTransId="{BE1D822F-2A04-4371-8A05-6257629EA341}" sibTransId="{1EECFC98-43CF-4B3E-B890-446312656D87}"/>
    <dgm:cxn modelId="{CD7F0179-93EC-4150-97F7-A9AEBE757D52}" srcId="{6B032322-1712-44A7-A8DB-68BB600E879D}" destId="{5299958B-2E1A-42DF-A6AD-2A249E611725}" srcOrd="1" destOrd="0" parTransId="{7498B347-C6B6-4C7B-960C-B51F4AAD4660}" sibTransId="{64357FDA-FE21-4665-8E96-CFB63D0E16EA}"/>
    <dgm:cxn modelId="{A8AF367D-8C19-4D4E-8B23-16CEB305FE23}" srcId="{6B032322-1712-44A7-A8DB-68BB600E879D}" destId="{A9B47D0B-2989-42D4-B9CA-AFC920C1812F}" srcOrd="0" destOrd="0" parTransId="{6199582A-3E95-4D0B-81FF-A47EB9120592}" sibTransId="{9C1352E7-7CFF-4644-A98A-AF844FAC6141}"/>
    <dgm:cxn modelId="{FFB7D497-6A51-4E0E-A774-CE03DD0ABC59}" type="presOf" srcId="{A9B47D0B-2989-42D4-B9CA-AFC920C1812F}" destId="{862F614A-67F1-49A1-AC6C-0EA1C3316BE5}" srcOrd="0" destOrd="0" presId="urn:microsoft.com/office/officeart/2018/2/layout/IconVerticalSolidList"/>
    <dgm:cxn modelId="{825C3ACA-4D00-4775-9378-1672447D93E6}" type="presOf" srcId="{6B032322-1712-44A7-A8DB-68BB600E879D}" destId="{6B7FAAEF-FECD-4D34-9D6C-B6DE4D0C5A24}" srcOrd="0" destOrd="0" presId="urn:microsoft.com/office/officeart/2018/2/layout/IconVerticalSolidList"/>
    <dgm:cxn modelId="{910863D4-7B05-41F5-81CC-3503D97514B6}" type="presOf" srcId="{EF6F6851-78BF-4E61-ACB7-DBA45D6BCDE8}" destId="{89862F3D-0B85-4C89-A52B-33591F5478AB}" srcOrd="0" destOrd="0" presId="urn:microsoft.com/office/officeart/2018/2/layout/IconVerticalSolidList"/>
    <dgm:cxn modelId="{F781CCF8-E9DF-4DDC-AC40-34C69B66E305}" type="presOf" srcId="{4D47D9B7-B3D5-4095-8401-D5E89251E740}" destId="{B8F97371-AE1D-4B5F-920D-B881CB75DD06}" srcOrd="0" destOrd="0" presId="urn:microsoft.com/office/officeart/2018/2/layout/IconVerticalSolidList"/>
    <dgm:cxn modelId="{C9FC16DF-02B2-4B1C-9414-B3BA0F4FB9A0}" type="presParOf" srcId="{6B7FAAEF-FECD-4D34-9D6C-B6DE4D0C5A24}" destId="{10C94955-0EB5-4646-B1AE-6457A2B7227F}" srcOrd="0" destOrd="0" presId="urn:microsoft.com/office/officeart/2018/2/layout/IconVerticalSolidList"/>
    <dgm:cxn modelId="{A793F01D-A99E-44B1-BCF7-2DEDCEAE2491}" type="presParOf" srcId="{10C94955-0EB5-4646-B1AE-6457A2B7227F}" destId="{0AA7D1BE-246F-47DF-B352-1611DDA94323}" srcOrd="0" destOrd="0" presId="urn:microsoft.com/office/officeart/2018/2/layout/IconVerticalSolidList"/>
    <dgm:cxn modelId="{1C98FFD9-E407-49C1-BEF5-05C0091B05BF}" type="presParOf" srcId="{10C94955-0EB5-4646-B1AE-6457A2B7227F}" destId="{6B62F6AD-E0DD-44C0-813A-30CD97922CE3}" srcOrd="1" destOrd="0" presId="urn:microsoft.com/office/officeart/2018/2/layout/IconVerticalSolidList"/>
    <dgm:cxn modelId="{69AA3296-1DDD-4D39-AE74-DCA6331FA52E}" type="presParOf" srcId="{10C94955-0EB5-4646-B1AE-6457A2B7227F}" destId="{EED88E07-D412-42C4-AD0E-9ED55350DA63}" srcOrd="2" destOrd="0" presId="urn:microsoft.com/office/officeart/2018/2/layout/IconVerticalSolidList"/>
    <dgm:cxn modelId="{2AA7FA31-D718-4B26-A84E-8B952F1F313D}" type="presParOf" srcId="{10C94955-0EB5-4646-B1AE-6457A2B7227F}" destId="{862F614A-67F1-49A1-AC6C-0EA1C3316BE5}" srcOrd="3" destOrd="0" presId="urn:microsoft.com/office/officeart/2018/2/layout/IconVerticalSolidList"/>
    <dgm:cxn modelId="{2B5F0E39-F192-4F20-9A19-A4206312DF51}" type="presParOf" srcId="{6B7FAAEF-FECD-4D34-9D6C-B6DE4D0C5A24}" destId="{7E11CD5A-7CAD-485E-A642-33FB208A45AB}" srcOrd="1" destOrd="0" presId="urn:microsoft.com/office/officeart/2018/2/layout/IconVerticalSolidList"/>
    <dgm:cxn modelId="{B8C16BA2-DF53-4087-8209-F90B462FC009}" type="presParOf" srcId="{6B7FAAEF-FECD-4D34-9D6C-B6DE4D0C5A24}" destId="{58744C06-F4F6-46EE-94C3-F74179613FB1}" srcOrd="2" destOrd="0" presId="urn:microsoft.com/office/officeart/2018/2/layout/IconVerticalSolidList"/>
    <dgm:cxn modelId="{353EFA8A-7F96-4AC1-86F3-B485EDFCB90B}" type="presParOf" srcId="{58744C06-F4F6-46EE-94C3-F74179613FB1}" destId="{657D0558-4F62-4382-8D37-D6D234E3C30C}" srcOrd="0" destOrd="0" presId="urn:microsoft.com/office/officeart/2018/2/layout/IconVerticalSolidList"/>
    <dgm:cxn modelId="{C0F7493F-3A84-4DD2-AD1E-586AE74FC453}" type="presParOf" srcId="{58744C06-F4F6-46EE-94C3-F74179613FB1}" destId="{EF869DCF-89C1-46DA-99EB-02A74D77AB8C}" srcOrd="1" destOrd="0" presId="urn:microsoft.com/office/officeart/2018/2/layout/IconVerticalSolidList"/>
    <dgm:cxn modelId="{100DF8B1-C275-4E18-BA1A-9775E4A57730}" type="presParOf" srcId="{58744C06-F4F6-46EE-94C3-F74179613FB1}" destId="{E76551B4-CAEA-4F81-9C21-EADCA8CAA53C}" srcOrd="2" destOrd="0" presId="urn:microsoft.com/office/officeart/2018/2/layout/IconVerticalSolidList"/>
    <dgm:cxn modelId="{66962A32-D22F-4A00-ACE9-960A0A162840}" type="presParOf" srcId="{58744C06-F4F6-46EE-94C3-F74179613FB1}" destId="{150283CD-D1EA-423C-AE10-CE5F9EF942A9}" srcOrd="3" destOrd="0" presId="urn:microsoft.com/office/officeart/2018/2/layout/IconVerticalSolidList"/>
    <dgm:cxn modelId="{CCF78742-8513-4BC8-8494-1DBD96993733}" type="presParOf" srcId="{6B7FAAEF-FECD-4D34-9D6C-B6DE4D0C5A24}" destId="{1CC5C857-4605-4859-89B9-9F4CA73B0DB4}" srcOrd="3" destOrd="0" presId="urn:microsoft.com/office/officeart/2018/2/layout/IconVerticalSolidList"/>
    <dgm:cxn modelId="{4309F022-4AFF-4925-9F3A-D26C7452D7D6}" type="presParOf" srcId="{6B7FAAEF-FECD-4D34-9D6C-B6DE4D0C5A24}" destId="{ED7BEF8D-DA5D-46D0-96FE-FCA04D598D30}" srcOrd="4" destOrd="0" presId="urn:microsoft.com/office/officeart/2018/2/layout/IconVerticalSolidList"/>
    <dgm:cxn modelId="{21D1B071-0FD5-459C-B331-D30D7302233B}" type="presParOf" srcId="{ED7BEF8D-DA5D-46D0-96FE-FCA04D598D30}" destId="{2B73DFB9-0109-412F-A17A-C24C8FD116E4}" srcOrd="0" destOrd="0" presId="urn:microsoft.com/office/officeart/2018/2/layout/IconVerticalSolidList"/>
    <dgm:cxn modelId="{E0F451A1-65A2-421B-8A5E-8D3E668FDB6D}" type="presParOf" srcId="{ED7BEF8D-DA5D-46D0-96FE-FCA04D598D30}" destId="{3D9D9D8C-4380-4300-80A2-EC3FEA24D10D}" srcOrd="1" destOrd="0" presId="urn:microsoft.com/office/officeart/2018/2/layout/IconVerticalSolidList"/>
    <dgm:cxn modelId="{F0AA81B4-CE14-4AF1-AD07-95DBA4C31E87}" type="presParOf" srcId="{ED7BEF8D-DA5D-46D0-96FE-FCA04D598D30}" destId="{B59B355E-3309-45E8-84BD-F22A3EF5BBBB}" srcOrd="2" destOrd="0" presId="urn:microsoft.com/office/officeart/2018/2/layout/IconVerticalSolidList"/>
    <dgm:cxn modelId="{8CD6005F-1CA3-4CCB-B080-4F2797041104}" type="presParOf" srcId="{ED7BEF8D-DA5D-46D0-96FE-FCA04D598D30}" destId="{89862F3D-0B85-4C89-A52B-33591F5478AB}" srcOrd="3" destOrd="0" presId="urn:microsoft.com/office/officeart/2018/2/layout/IconVerticalSolidList"/>
    <dgm:cxn modelId="{27743366-0D3E-4BFF-BD9F-205A41B97C96}" type="presParOf" srcId="{6B7FAAEF-FECD-4D34-9D6C-B6DE4D0C5A24}" destId="{07683AD7-51D1-4D9A-8508-88BE156C3B1F}" srcOrd="5" destOrd="0" presId="urn:microsoft.com/office/officeart/2018/2/layout/IconVerticalSolidList"/>
    <dgm:cxn modelId="{106CB321-21E9-45BD-B465-A2F58B2527CE}" type="presParOf" srcId="{6B7FAAEF-FECD-4D34-9D6C-B6DE4D0C5A24}" destId="{63313EB0-4161-4FB6-93E0-FE06E7AD8340}" srcOrd="6" destOrd="0" presId="urn:microsoft.com/office/officeart/2018/2/layout/IconVerticalSolidList"/>
    <dgm:cxn modelId="{252299E6-C87E-43F1-8FD6-DE49746B66B7}" type="presParOf" srcId="{63313EB0-4161-4FB6-93E0-FE06E7AD8340}" destId="{1142E515-3CAD-4FD4-B337-07A1222A8C72}" srcOrd="0" destOrd="0" presId="urn:microsoft.com/office/officeart/2018/2/layout/IconVerticalSolidList"/>
    <dgm:cxn modelId="{62A30A02-702D-4449-A229-8D66E3BDD94D}" type="presParOf" srcId="{63313EB0-4161-4FB6-93E0-FE06E7AD8340}" destId="{809ED881-A200-472C-ADA7-43FE4C9B8BB4}" srcOrd="1" destOrd="0" presId="urn:microsoft.com/office/officeart/2018/2/layout/IconVerticalSolidList"/>
    <dgm:cxn modelId="{E2B60D4D-BCA5-45B0-8488-B0D58FBE2239}" type="presParOf" srcId="{63313EB0-4161-4FB6-93E0-FE06E7AD8340}" destId="{FFD89976-C8D7-4C2F-BB33-2CC0E607AC54}" srcOrd="2" destOrd="0" presId="urn:microsoft.com/office/officeart/2018/2/layout/IconVerticalSolidList"/>
    <dgm:cxn modelId="{7D327328-5DF3-4D81-98C1-9A93A992C2D6}" type="presParOf" srcId="{63313EB0-4161-4FB6-93E0-FE06E7AD8340}" destId="{7E6B0F18-96B7-426E-BBAE-E88FD7DA3EA9}" srcOrd="3" destOrd="0" presId="urn:microsoft.com/office/officeart/2018/2/layout/IconVerticalSolidList"/>
    <dgm:cxn modelId="{04B80F70-F705-4BEB-9468-913C7143A5DF}" type="presParOf" srcId="{6B7FAAEF-FECD-4D34-9D6C-B6DE4D0C5A24}" destId="{76473612-BDB1-4AAF-B39C-49D0D20173C5}" srcOrd="7" destOrd="0" presId="urn:microsoft.com/office/officeart/2018/2/layout/IconVerticalSolidList"/>
    <dgm:cxn modelId="{55B2DBD8-E8D6-4001-B421-934D490EAA63}" type="presParOf" srcId="{6B7FAAEF-FECD-4D34-9D6C-B6DE4D0C5A24}" destId="{24045410-4D95-4ED6-A7DE-327EA4F2EABD}" srcOrd="8" destOrd="0" presId="urn:microsoft.com/office/officeart/2018/2/layout/IconVerticalSolidList"/>
    <dgm:cxn modelId="{B30C6492-5C2B-495C-98FF-8B16211D96BA}" type="presParOf" srcId="{24045410-4D95-4ED6-A7DE-327EA4F2EABD}" destId="{34E9152A-D5E9-4E57-B1CB-3D082B1CF525}" srcOrd="0" destOrd="0" presId="urn:microsoft.com/office/officeart/2018/2/layout/IconVerticalSolidList"/>
    <dgm:cxn modelId="{F41C3B89-ECF3-49A7-A110-B564D9FE70BC}" type="presParOf" srcId="{24045410-4D95-4ED6-A7DE-327EA4F2EABD}" destId="{1A01A358-386A-414D-8236-4A31B010E650}" srcOrd="1" destOrd="0" presId="urn:microsoft.com/office/officeart/2018/2/layout/IconVerticalSolidList"/>
    <dgm:cxn modelId="{43F1C145-9BEE-4A1C-9ABF-832D000A189A}" type="presParOf" srcId="{24045410-4D95-4ED6-A7DE-327EA4F2EABD}" destId="{12185E5F-252B-4537-8229-836C0A68EB50}" srcOrd="2" destOrd="0" presId="urn:microsoft.com/office/officeart/2018/2/layout/IconVerticalSolidList"/>
    <dgm:cxn modelId="{C4490AF5-044C-4558-B961-9DC66B964674}" type="presParOf" srcId="{24045410-4D95-4ED6-A7DE-327EA4F2EABD}" destId="{B8F97371-AE1D-4B5F-920D-B881CB75DD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8BC56B-E234-44BB-A746-BF5682301BE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E60CE2-031E-4D54-82B0-E7D7C40E72FD}">
      <dgm:prSet/>
      <dgm:spPr/>
      <dgm:t>
        <a:bodyPr/>
        <a:lstStyle/>
        <a:p>
          <a:r>
            <a:rPr lang="en-US" b="1"/>
            <a:t>O que se espera da reunião?</a:t>
          </a:r>
          <a:endParaRPr lang="en-US"/>
        </a:p>
      </dgm:t>
    </dgm:pt>
    <dgm:pt modelId="{97758DC3-337E-4A92-9674-D9875C3D2BBE}" type="parTrans" cxnId="{1ED66A28-F896-4399-858E-F5BCF7002831}">
      <dgm:prSet/>
      <dgm:spPr/>
      <dgm:t>
        <a:bodyPr/>
        <a:lstStyle/>
        <a:p>
          <a:endParaRPr lang="en-US"/>
        </a:p>
      </dgm:t>
    </dgm:pt>
    <dgm:pt modelId="{EFC3F38C-9C0D-4A6F-9978-8A3FACE479CD}" type="sibTrans" cxnId="{1ED66A28-F896-4399-858E-F5BCF7002831}">
      <dgm:prSet/>
      <dgm:spPr/>
      <dgm:t>
        <a:bodyPr/>
        <a:lstStyle/>
        <a:p>
          <a:endParaRPr lang="en-US"/>
        </a:p>
      </dgm:t>
    </dgm:pt>
    <dgm:pt modelId="{C8783D66-93CA-4276-BB4E-08FFFF71161D}">
      <dgm:prSet/>
      <dgm:spPr/>
      <dgm:t>
        <a:bodyPr/>
        <a:lstStyle/>
        <a:p>
          <a:r>
            <a:rPr lang="en-US"/>
            <a:t>Tomar uma decisão;</a:t>
          </a:r>
        </a:p>
      </dgm:t>
    </dgm:pt>
    <dgm:pt modelId="{6B4EC3E7-E01A-4E18-B64A-C72E2C730C0C}" type="parTrans" cxnId="{FDACBF8F-D25C-4F70-94F4-90E597E7D917}">
      <dgm:prSet/>
      <dgm:spPr/>
      <dgm:t>
        <a:bodyPr/>
        <a:lstStyle/>
        <a:p>
          <a:endParaRPr lang="en-US"/>
        </a:p>
      </dgm:t>
    </dgm:pt>
    <dgm:pt modelId="{53C2A579-F6FB-4B13-98B6-6F119E26BF80}" type="sibTrans" cxnId="{FDACBF8F-D25C-4F70-94F4-90E597E7D917}">
      <dgm:prSet/>
      <dgm:spPr/>
      <dgm:t>
        <a:bodyPr/>
        <a:lstStyle/>
        <a:p>
          <a:endParaRPr lang="en-US"/>
        </a:p>
      </dgm:t>
    </dgm:pt>
    <dgm:pt modelId="{F3077835-A95A-4DE1-84A9-8AAC107C43AC}">
      <dgm:prSet/>
      <dgm:spPr/>
      <dgm:t>
        <a:bodyPr/>
        <a:lstStyle/>
        <a:p>
          <a:r>
            <a:rPr lang="en-US"/>
            <a:t>Conceber ideias;</a:t>
          </a:r>
        </a:p>
      </dgm:t>
    </dgm:pt>
    <dgm:pt modelId="{5C54B3AB-FCFC-43EA-A843-C0BD019FF973}" type="parTrans" cxnId="{23C36680-42C2-4561-9C17-982BD316C7E2}">
      <dgm:prSet/>
      <dgm:spPr/>
      <dgm:t>
        <a:bodyPr/>
        <a:lstStyle/>
        <a:p>
          <a:endParaRPr lang="en-US"/>
        </a:p>
      </dgm:t>
    </dgm:pt>
    <dgm:pt modelId="{68C4CA47-C1CF-47B0-BD86-65AA8CF36A5D}" type="sibTrans" cxnId="{23C36680-42C2-4561-9C17-982BD316C7E2}">
      <dgm:prSet/>
      <dgm:spPr/>
      <dgm:t>
        <a:bodyPr/>
        <a:lstStyle/>
        <a:p>
          <a:endParaRPr lang="en-US"/>
        </a:p>
      </dgm:t>
    </dgm:pt>
    <dgm:pt modelId="{65A09F05-FAB6-4CED-AC9C-6E6BAA81E7BD}">
      <dgm:prSet/>
      <dgm:spPr/>
      <dgm:t>
        <a:bodyPr/>
        <a:lstStyle/>
        <a:p>
          <a:r>
            <a:rPr lang="en-US"/>
            <a:t>Relatórios / Pontos de situação;</a:t>
          </a:r>
        </a:p>
      </dgm:t>
    </dgm:pt>
    <dgm:pt modelId="{41B6FE42-3691-434E-8B00-837613084BED}" type="parTrans" cxnId="{9DD99966-E09D-4F1A-84C6-A4E04F825934}">
      <dgm:prSet/>
      <dgm:spPr/>
      <dgm:t>
        <a:bodyPr/>
        <a:lstStyle/>
        <a:p>
          <a:endParaRPr lang="en-US"/>
        </a:p>
      </dgm:t>
    </dgm:pt>
    <dgm:pt modelId="{6525B0CF-755B-4271-8A4E-7C8AB894B4EB}" type="sibTrans" cxnId="{9DD99966-E09D-4F1A-84C6-A4E04F825934}">
      <dgm:prSet/>
      <dgm:spPr/>
      <dgm:t>
        <a:bodyPr/>
        <a:lstStyle/>
        <a:p>
          <a:endParaRPr lang="en-US"/>
        </a:p>
      </dgm:t>
    </dgm:pt>
    <dgm:pt modelId="{4CA1E01E-A2C3-4AD3-9894-CDCD95721FE2}">
      <dgm:prSet/>
      <dgm:spPr/>
      <dgm:t>
        <a:bodyPr/>
        <a:lstStyle/>
        <a:p>
          <a:r>
            <a:rPr lang="en-US"/>
            <a:t>Fornecer informações à equipa ou</a:t>
          </a:r>
        </a:p>
      </dgm:t>
    </dgm:pt>
    <dgm:pt modelId="{D2AEB28A-B497-4074-B827-39E531D955E2}" type="parTrans" cxnId="{9ADE8C5E-1134-4878-BBA9-5CB495189BB1}">
      <dgm:prSet/>
      <dgm:spPr/>
      <dgm:t>
        <a:bodyPr/>
        <a:lstStyle/>
        <a:p>
          <a:endParaRPr lang="en-US"/>
        </a:p>
      </dgm:t>
    </dgm:pt>
    <dgm:pt modelId="{F0ED9517-2DEB-4099-8F14-641E2AA707BE}" type="sibTrans" cxnId="{9ADE8C5E-1134-4878-BBA9-5CB495189BB1}">
      <dgm:prSet/>
      <dgm:spPr/>
      <dgm:t>
        <a:bodyPr/>
        <a:lstStyle/>
        <a:p>
          <a:endParaRPr lang="en-US"/>
        </a:p>
      </dgm:t>
    </dgm:pt>
    <dgm:pt modelId="{BC167424-03B4-4035-B276-A544C60D8619}">
      <dgm:prSet/>
      <dgm:spPr/>
      <dgm:t>
        <a:bodyPr/>
        <a:lstStyle/>
        <a:p>
          <a:r>
            <a:rPr lang="en-US"/>
            <a:t>comunicar uma decisão;</a:t>
          </a:r>
        </a:p>
      </dgm:t>
    </dgm:pt>
    <dgm:pt modelId="{3A1F8F41-5E34-400D-8356-84843884AD71}" type="parTrans" cxnId="{6BCEA3BE-FCE3-46F3-A4FB-5977ECDEAD22}">
      <dgm:prSet/>
      <dgm:spPr/>
      <dgm:t>
        <a:bodyPr/>
        <a:lstStyle/>
        <a:p>
          <a:endParaRPr lang="en-US"/>
        </a:p>
      </dgm:t>
    </dgm:pt>
    <dgm:pt modelId="{81AD1BC7-FAA8-4BCF-98DA-63D387437CD0}" type="sibTrans" cxnId="{6BCEA3BE-FCE3-46F3-A4FB-5977ECDEAD22}">
      <dgm:prSet/>
      <dgm:spPr/>
      <dgm:t>
        <a:bodyPr/>
        <a:lstStyle/>
        <a:p>
          <a:endParaRPr lang="en-US"/>
        </a:p>
      </dgm:t>
    </dgm:pt>
    <dgm:pt modelId="{9FBACED1-E8D0-48EB-BA47-92382FC00913}">
      <dgm:prSet/>
      <dgm:spPr/>
      <dgm:t>
        <a:bodyPr/>
        <a:lstStyle/>
        <a:p>
          <a:r>
            <a:rPr lang="en-US"/>
            <a:t>Planear / organizar eventos, ações;</a:t>
          </a:r>
        </a:p>
      </dgm:t>
    </dgm:pt>
    <dgm:pt modelId="{4A79D7DF-D423-4C60-BFA0-C77C172DA22B}" type="parTrans" cxnId="{3EEFB541-9DC7-41A8-85B5-BA4A0E0FC3AA}">
      <dgm:prSet/>
      <dgm:spPr/>
      <dgm:t>
        <a:bodyPr/>
        <a:lstStyle/>
        <a:p>
          <a:endParaRPr lang="en-US"/>
        </a:p>
      </dgm:t>
    </dgm:pt>
    <dgm:pt modelId="{7F5F4DB5-9375-434E-B366-823DE201DBB0}" type="sibTrans" cxnId="{3EEFB541-9DC7-41A8-85B5-BA4A0E0FC3AA}">
      <dgm:prSet/>
      <dgm:spPr/>
      <dgm:t>
        <a:bodyPr/>
        <a:lstStyle/>
        <a:p>
          <a:endParaRPr lang="en-US"/>
        </a:p>
      </dgm:t>
    </dgm:pt>
    <dgm:pt modelId="{847242A9-E9AD-4049-948F-D573319FFC57}">
      <dgm:prSet/>
      <dgm:spPr/>
      <dgm:t>
        <a:bodyPr/>
        <a:lstStyle/>
        <a:p>
          <a:r>
            <a:rPr lang="en-US"/>
            <a:t>Resolver um problema;</a:t>
          </a:r>
        </a:p>
      </dgm:t>
    </dgm:pt>
    <dgm:pt modelId="{A3E7F390-B170-4A2D-8739-68D030C8B921}" type="parTrans" cxnId="{61CE765E-2D07-45A8-87B4-DAA6DDF5DA35}">
      <dgm:prSet/>
      <dgm:spPr/>
      <dgm:t>
        <a:bodyPr/>
        <a:lstStyle/>
        <a:p>
          <a:endParaRPr lang="en-US"/>
        </a:p>
      </dgm:t>
    </dgm:pt>
    <dgm:pt modelId="{64485EBB-2C2E-4103-AD6C-5F253A8DA4DF}" type="sibTrans" cxnId="{61CE765E-2D07-45A8-87B4-DAA6DDF5DA35}">
      <dgm:prSet/>
      <dgm:spPr/>
      <dgm:t>
        <a:bodyPr/>
        <a:lstStyle/>
        <a:p>
          <a:endParaRPr lang="en-US"/>
        </a:p>
      </dgm:t>
    </dgm:pt>
    <dgm:pt modelId="{A8BC4239-0BAF-4C47-B17A-2F398097D85B}">
      <dgm:prSet/>
      <dgm:spPr/>
      <dgm:t>
        <a:bodyPr/>
        <a:lstStyle/>
        <a:p>
          <a:r>
            <a:rPr lang="en-US"/>
            <a:t>…</a:t>
          </a:r>
        </a:p>
      </dgm:t>
    </dgm:pt>
    <dgm:pt modelId="{BA89DBE0-02DD-4946-BB4C-D61F98743165}" type="parTrans" cxnId="{4F86E2A3-C2F8-476A-9644-F4B6DF1B2E36}">
      <dgm:prSet/>
      <dgm:spPr/>
      <dgm:t>
        <a:bodyPr/>
        <a:lstStyle/>
        <a:p>
          <a:endParaRPr lang="en-US"/>
        </a:p>
      </dgm:t>
    </dgm:pt>
    <dgm:pt modelId="{0A10D1CE-7B1D-4770-886A-EC0336612C5E}" type="sibTrans" cxnId="{4F86E2A3-C2F8-476A-9644-F4B6DF1B2E36}">
      <dgm:prSet/>
      <dgm:spPr/>
      <dgm:t>
        <a:bodyPr/>
        <a:lstStyle/>
        <a:p>
          <a:endParaRPr lang="en-US"/>
        </a:p>
      </dgm:t>
    </dgm:pt>
    <dgm:pt modelId="{339860AE-F47F-48BE-BBAA-1E578D3D54D3}">
      <dgm:prSet/>
      <dgm:spPr/>
      <dgm:t>
        <a:bodyPr/>
        <a:lstStyle/>
        <a:p>
          <a:r>
            <a:rPr lang="en-US" b="1"/>
            <a:t>No final da reunião quero que o grupo…</a:t>
          </a:r>
          <a:endParaRPr lang="en-US"/>
        </a:p>
      </dgm:t>
    </dgm:pt>
    <dgm:pt modelId="{691DBA90-D24E-4368-A8A6-5B6360D098F9}" type="parTrans" cxnId="{5AF782A9-BC40-464D-9495-0810330CCA72}">
      <dgm:prSet/>
      <dgm:spPr/>
      <dgm:t>
        <a:bodyPr/>
        <a:lstStyle/>
        <a:p>
          <a:endParaRPr lang="en-US"/>
        </a:p>
      </dgm:t>
    </dgm:pt>
    <dgm:pt modelId="{E9A97582-4E94-4D53-9585-8C477390D83E}" type="sibTrans" cxnId="{5AF782A9-BC40-464D-9495-0810330CCA72}">
      <dgm:prSet/>
      <dgm:spPr/>
      <dgm:t>
        <a:bodyPr/>
        <a:lstStyle/>
        <a:p>
          <a:endParaRPr lang="en-US"/>
        </a:p>
      </dgm:t>
    </dgm:pt>
    <dgm:pt modelId="{7C034653-A882-422C-A255-9C3535BB9DE7}" type="pres">
      <dgm:prSet presAssocID="{DC8BC56B-E234-44BB-A746-BF5682301BE5}" presName="linear" presStyleCnt="0">
        <dgm:presLayoutVars>
          <dgm:animLvl val="lvl"/>
          <dgm:resizeHandles val="exact"/>
        </dgm:presLayoutVars>
      </dgm:prSet>
      <dgm:spPr/>
    </dgm:pt>
    <dgm:pt modelId="{3FFB9E56-DCEC-4F31-A37E-425AE89BF936}" type="pres">
      <dgm:prSet presAssocID="{FBE60CE2-031E-4D54-82B0-E7D7C40E72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0268562-3740-4D49-AFFA-9F9E90B4C877}" type="pres">
      <dgm:prSet presAssocID="{FBE60CE2-031E-4D54-82B0-E7D7C40E72FD}" presName="childText" presStyleLbl="revTx" presStyleIdx="0" presStyleCnt="1">
        <dgm:presLayoutVars>
          <dgm:bulletEnabled val="1"/>
        </dgm:presLayoutVars>
      </dgm:prSet>
      <dgm:spPr/>
    </dgm:pt>
    <dgm:pt modelId="{8766BFA0-34A5-49FD-B030-94B9DDC9A0F0}" type="pres">
      <dgm:prSet presAssocID="{339860AE-F47F-48BE-BBAA-1E578D3D54D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B68D60A-1E1B-4E55-A30E-16D499AFC5DD}" type="presOf" srcId="{847242A9-E9AD-4049-948F-D573319FFC57}" destId="{20268562-3740-4D49-AFFA-9F9E90B4C877}" srcOrd="0" destOrd="6" presId="urn:microsoft.com/office/officeart/2005/8/layout/vList2"/>
    <dgm:cxn modelId="{3855431C-54AC-4BF0-9468-78E8513FFCA0}" type="presOf" srcId="{A8BC4239-0BAF-4C47-B17A-2F398097D85B}" destId="{20268562-3740-4D49-AFFA-9F9E90B4C877}" srcOrd="0" destOrd="7" presId="urn:microsoft.com/office/officeart/2005/8/layout/vList2"/>
    <dgm:cxn modelId="{1ED66A28-F896-4399-858E-F5BCF7002831}" srcId="{DC8BC56B-E234-44BB-A746-BF5682301BE5}" destId="{FBE60CE2-031E-4D54-82B0-E7D7C40E72FD}" srcOrd="0" destOrd="0" parTransId="{97758DC3-337E-4A92-9674-D9875C3D2BBE}" sibTransId="{EFC3F38C-9C0D-4A6F-9978-8A3FACE479CD}"/>
    <dgm:cxn modelId="{B1D4762A-512E-4CE4-85D4-E5CF8D36C318}" type="presOf" srcId="{4CA1E01E-A2C3-4AD3-9894-CDCD95721FE2}" destId="{20268562-3740-4D49-AFFA-9F9E90B4C877}" srcOrd="0" destOrd="3" presId="urn:microsoft.com/office/officeart/2005/8/layout/vList2"/>
    <dgm:cxn modelId="{61CE765E-2D07-45A8-87B4-DAA6DDF5DA35}" srcId="{FBE60CE2-031E-4D54-82B0-E7D7C40E72FD}" destId="{847242A9-E9AD-4049-948F-D573319FFC57}" srcOrd="6" destOrd="0" parTransId="{A3E7F390-B170-4A2D-8739-68D030C8B921}" sibTransId="{64485EBB-2C2E-4103-AD6C-5F253A8DA4DF}"/>
    <dgm:cxn modelId="{9ADE8C5E-1134-4878-BBA9-5CB495189BB1}" srcId="{FBE60CE2-031E-4D54-82B0-E7D7C40E72FD}" destId="{4CA1E01E-A2C3-4AD3-9894-CDCD95721FE2}" srcOrd="3" destOrd="0" parTransId="{D2AEB28A-B497-4074-B827-39E531D955E2}" sibTransId="{F0ED9517-2DEB-4099-8F14-641E2AA707BE}"/>
    <dgm:cxn modelId="{3EEFB541-9DC7-41A8-85B5-BA4A0E0FC3AA}" srcId="{FBE60CE2-031E-4D54-82B0-E7D7C40E72FD}" destId="{9FBACED1-E8D0-48EB-BA47-92382FC00913}" srcOrd="5" destOrd="0" parTransId="{4A79D7DF-D423-4C60-BFA0-C77C172DA22B}" sibTransId="{7F5F4DB5-9375-434E-B366-823DE201DBB0}"/>
    <dgm:cxn modelId="{9DD99966-E09D-4F1A-84C6-A4E04F825934}" srcId="{FBE60CE2-031E-4D54-82B0-E7D7C40E72FD}" destId="{65A09F05-FAB6-4CED-AC9C-6E6BAA81E7BD}" srcOrd="2" destOrd="0" parTransId="{41B6FE42-3691-434E-8B00-837613084BED}" sibTransId="{6525B0CF-755B-4271-8A4E-7C8AB894B4EB}"/>
    <dgm:cxn modelId="{50B2E76B-753E-451D-AA13-19213322F8DC}" type="presOf" srcId="{C8783D66-93CA-4276-BB4E-08FFFF71161D}" destId="{20268562-3740-4D49-AFFA-9F9E90B4C877}" srcOrd="0" destOrd="0" presId="urn:microsoft.com/office/officeart/2005/8/layout/vList2"/>
    <dgm:cxn modelId="{B538004C-D32A-4FBA-961A-98A2100BFC18}" type="presOf" srcId="{DC8BC56B-E234-44BB-A746-BF5682301BE5}" destId="{7C034653-A882-422C-A255-9C3535BB9DE7}" srcOrd="0" destOrd="0" presId="urn:microsoft.com/office/officeart/2005/8/layout/vList2"/>
    <dgm:cxn modelId="{C423D957-57BF-46FA-816F-AA478D8CC229}" type="presOf" srcId="{BC167424-03B4-4035-B276-A544C60D8619}" destId="{20268562-3740-4D49-AFFA-9F9E90B4C877}" srcOrd="0" destOrd="4" presId="urn:microsoft.com/office/officeart/2005/8/layout/vList2"/>
    <dgm:cxn modelId="{7B9A2E79-0C03-43DC-A926-2ADD9C287798}" type="presOf" srcId="{65A09F05-FAB6-4CED-AC9C-6E6BAA81E7BD}" destId="{20268562-3740-4D49-AFFA-9F9E90B4C877}" srcOrd="0" destOrd="2" presId="urn:microsoft.com/office/officeart/2005/8/layout/vList2"/>
    <dgm:cxn modelId="{23C36680-42C2-4561-9C17-982BD316C7E2}" srcId="{FBE60CE2-031E-4D54-82B0-E7D7C40E72FD}" destId="{F3077835-A95A-4DE1-84A9-8AAC107C43AC}" srcOrd="1" destOrd="0" parTransId="{5C54B3AB-FCFC-43EA-A843-C0BD019FF973}" sibTransId="{68C4CA47-C1CF-47B0-BD86-65AA8CF36A5D}"/>
    <dgm:cxn modelId="{FDACBF8F-D25C-4F70-94F4-90E597E7D917}" srcId="{FBE60CE2-031E-4D54-82B0-E7D7C40E72FD}" destId="{C8783D66-93CA-4276-BB4E-08FFFF71161D}" srcOrd="0" destOrd="0" parTransId="{6B4EC3E7-E01A-4E18-B64A-C72E2C730C0C}" sibTransId="{53C2A579-F6FB-4B13-98B6-6F119E26BF80}"/>
    <dgm:cxn modelId="{4F86E2A3-C2F8-476A-9644-F4B6DF1B2E36}" srcId="{FBE60CE2-031E-4D54-82B0-E7D7C40E72FD}" destId="{A8BC4239-0BAF-4C47-B17A-2F398097D85B}" srcOrd="7" destOrd="0" parTransId="{BA89DBE0-02DD-4946-BB4C-D61F98743165}" sibTransId="{0A10D1CE-7B1D-4770-886A-EC0336612C5E}"/>
    <dgm:cxn modelId="{5AF782A9-BC40-464D-9495-0810330CCA72}" srcId="{DC8BC56B-E234-44BB-A746-BF5682301BE5}" destId="{339860AE-F47F-48BE-BBAA-1E578D3D54D3}" srcOrd="1" destOrd="0" parTransId="{691DBA90-D24E-4368-A8A6-5B6360D098F9}" sibTransId="{E9A97582-4E94-4D53-9585-8C477390D83E}"/>
    <dgm:cxn modelId="{893F9CAD-5821-4273-BFD9-EAC2ED5CEA1A}" type="presOf" srcId="{9FBACED1-E8D0-48EB-BA47-92382FC00913}" destId="{20268562-3740-4D49-AFFA-9F9E90B4C877}" srcOrd="0" destOrd="5" presId="urn:microsoft.com/office/officeart/2005/8/layout/vList2"/>
    <dgm:cxn modelId="{0B6B06BA-36CA-4ED1-B1A2-C93CB6EEDD13}" type="presOf" srcId="{339860AE-F47F-48BE-BBAA-1E578D3D54D3}" destId="{8766BFA0-34A5-49FD-B030-94B9DDC9A0F0}" srcOrd="0" destOrd="0" presId="urn:microsoft.com/office/officeart/2005/8/layout/vList2"/>
    <dgm:cxn modelId="{6BCEA3BE-FCE3-46F3-A4FB-5977ECDEAD22}" srcId="{FBE60CE2-031E-4D54-82B0-E7D7C40E72FD}" destId="{BC167424-03B4-4035-B276-A544C60D8619}" srcOrd="4" destOrd="0" parTransId="{3A1F8F41-5E34-400D-8356-84843884AD71}" sibTransId="{81AD1BC7-FAA8-4BCF-98DA-63D387437CD0}"/>
    <dgm:cxn modelId="{BDFDEEC3-1E81-4E66-9889-C70BF6D67E84}" type="presOf" srcId="{FBE60CE2-031E-4D54-82B0-E7D7C40E72FD}" destId="{3FFB9E56-DCEC-4F31-A37E-425AE89BF936}" srcOrd="0" destOrd="0" presId="urn:microsoft.com/office/officeart/2005/8/layout/vList2"/>
    <dgm:cxn modelId="{7EC696CB-F190-4002-8CDF-C0865E1764A1}" type="presOf" srcId="{F3077835-A95A-4DE1-84A9-8AAC107C43AC}" destId="{20268562-3740-4D49-AFFA-9F9E90B4C877}" srcOrd="0" destOrd="1" presId="urn:microsoft.com/office/officeart/2005/8/layout/vList2"/>
    <dgm:cxn modelId="{2CDF2023-B0C9-437E-B878-1EA26FF39D33}" type="presParOf" srcId="{7C034653-A882-422C-A255-9C3535BB9DE7}" destId="{3FFB9E56-DCEC-4F31-A37E-425AE89BF936}" srcOrd="0" destOrd="0" presId="urn:microsoft.com/office/officeart/2005/8/layout/vList2"/>
    <dgm:cxn modelId="{C1D615E2-F9B4-41D8-8802-3A92B92366D1}" type="presParOf" srcId="{7C034653-A882-422C-A255-9C3535BB9DE7}" destId="{20268562-3740-4D49-AFFA-9F9E90B4C877}" srcOrd="1" destOrd="0" presId="urn:microsoft.com/office/officeart/2005/8/layout/vList2"/>
    <dgm:cxn modelId="{40097A24-086B-443D-8943-CAA3E21E7585}" type="presParOf" srcId="{7C034653-A882-422C-A255-9C3535BB9DE7}" destId="{8766BFA0-34A5-49FD-B030-94B9DDC9A0F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8F72EC-712D-4B3F-B74E-6327533F6253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7A1DD28-2518-43E6-AFA9-7B1DDBFA79E7}">
      <dgm:prSet/>
      <dgm:spPr/>
      <dgm:t>
        <a:bodyPr/>
        <a:lstStyle/>
        <a:p>
          <a:r>
            <a:rPr lang="pt-PT" b="1" i="0"/>
            <a:t>Prioridades</a:t>
          </a:r>
          <a:endParaRPr lang="en-US"/>
        </a:p>
      </dgm:t>
    </dgm:pt>
    <dgm:pt modelId="{867B861E-9603-43E6-BB32-E135A693430A}" type="parTrans" cxnId="{42FFFBD0-BC31-4CB2-93A3-CFFDCFA4F14B}">
      <dgm:prSet/>
      <dgm:spPr/>
      <dgm:t>
        <a:bodyPr/>
        <a:lstStyle/>
        <a:p>
          <a:endParaRPr lang="en-US"/>
        </a:p>
      </dgm:t>
    </dgm:pt>
    <dgm:pt modelId="{EA005B16-FBC4-4E91-BBC8-72B5F77C20FB}" type="sibTrans" cxnId="{42FFFBD0-BC31-4CB2-93A3-CFFDCFA4F14B}">
      <dgm:prSet/>
      <dgm:spPr/>
      <dgm:t>
        <a:bodyPr/>
        <a:lstStyle/>
        <a:p>
          <a:endParaRPr lang="en-US"/>
        </a:p>
      </dgm:t>
    </dgm:pt>
    <dgm:pt modelId="{ACA04FE2-27D4-45A7-98CF-026BD3A3AD3B}">
      <dgm:prSet/>
      <dgm:spPr/>
      <dgm:t>
        <a:bodyPr/>
        <a:lstStyle/>
        <a:p>
          <a:r>
            <a:rPr lang="pt-PT" b="0" i="0"/>
            <a:t>Que assuntos têm necessariamente que ser tratados</a:t>
          </a:r>
          <a:endParaRPr lang="en-US"/>
        </a:p>
      </dgm:t>
    </dgm:pt>
    <dgm:pt modelId="{D6EF302D-A19F-41D0-8C79-4B3CA476D44F}" type="parTrans" cxnId="{949A755E-DDE1-414F-BCE3-25923945D066}">
      <dgm:prSet/>
      <dgm:spPr/>
      <dgm:t>
        <a:bodyPr/>
        <a:lstStyle/>
        <a:p>
          <a:endParaRPr lang="en-US"/>
        </a:p>
      </dgm:t>
    </dgm:pt>
    <dgm:pt modelId="{14E47735-E247-49C5-8BCD-C53A39377109}" type="sibTrans" cxnId="{949A755E-DDE1-414F-BCE3-25923945D066}">
      <dgm:prSet/>
      <dgm:spPr/>
      <dgm:t>
        <a:bodyPr/>
        <a:lstStyle/>
        <a:p>
          <a:endParaRPr lang="en-US"/>
        </a:p>
      </dgm:t>
    </dgm:pt>
    <dgm:pt modelId="{34E49CE1-9567-45B3-9006-644E78C6DA7F}">
      <dgm:prSet/>
      <dgm:spPr/>
      <dgm:t>
        <a:bodyPr/>
        <a:lstStyle/>
        <a:p>
          <a:r>
            <a:rPr lang="pt-PT" b="1" i="0"/>
            <a:t>Resultados</a:t>
          </a:r>
          <a:endParaRPr lang="en-US"/>
        </a:p>
      </dgm:t>
    </dgm:pt>
    <dgm:pt modelId="{A2E4BB95-D8F0-4E20-8ED4-913768CCD790}" type="parTrans" cxnId="{EEA1AC4E-6E59-4C87-9234-1F094B72B0E1}">
      <dgm:prSet/>
      <dgm:spPr/>
      <dgm:t>
        <a:bodyPr/>
        <a:lstStyle/>
        <a:p>
          <a:endParaRPr lang="en-US"/>
        </a:p>
      </dgm:t>
    </dgm:pt>
    <dgm:pt modelId="{45FE5D2B-21B9-493E-85CB-9337D48BA7C7}" type="sibTrans" cxnId="{EEA1AC4E-6E59-4C87-9234-1F094B72B0E1}">
      <dgm:prSet/>
      <dgm:spPr/>
      <dgm:t>
        <a:bodyPr/>
        <a:lstStyle/>
        <a:p>
          <a:endParaRPr lang="en-US"/>
        </a:p>
      </dgm:t>
    </dgm:pt>
    <dgm:pt modelId="{CDBE8696-36EC-422A-917F-B4B49A85D82C}">
      <dgm:prSet/>
      <dgm:spPr/>
      <dgm:t>
        <a:bodyPr/>
        <a:lstStyle/>
        <a:p>
          <a:r>
            <a:rPr lang="pt-PT" b="0" i="0"/>
            <a:t>O que se espera alcançar com a reunião</a:t>
          </a:r>
          <a:endParaRPr lang="en-US"/>
        </a:p>
      </dgm:t>
    </dgm:pt>
    <dgm:pt modelId="{0A0AF20F-4D6F-49FE-99FD-413F99DA0328}" type="parTrans" cxnId="{8DD8BA91-CF4B-42BF-BBEE-34146BCCEEAC}">
      <dgm:prSet/>
      <dgm:spPr/>
      <dgm:t>
        <a:bodyPr/>
        <a:lstStyle/>
        <a:p>
          <a:endParaRPr lang="en-US"/>
        </a:p>
      </dgm:t>
    </dgm:pt>
    <dgm:pt modelId="{2A2D3B71-2BC4-45EA-A047-8DE4A661BE54}" type="sibTrans" cxnId="{8DD8BA91-CF4B-42BF-BBEE-34146BCCEEAC}">
      <dgm:prSet/>
      <dgm:spPr/>
      <dgm:t>
        <a:bodyPr/>
        <a:lstStyle/>
        <a:p>
          <a:endParaRPr lang="en-US"/>
        </a:p>
      </dgm:t>
    </dgm:pt>
    <dgm:pt modelId="{44CB3ECE-AF78-4FFA-958F-C16A9B69383A}">
      <dgm:prSet/>
      <dgm:spPr/>
      <dgm:t>
        <a:bodyPr/>
        <a:lstStyle/>
        <a:p>
          <a:r>
            <a:rPr lang="pt-PT" b="1" i="0"/>
            <a:t>Participantes</a:t>
          </a:r>
          <a:endParaRPr lang="en-US"/>
        </a:p>
      </dgm:t>
    </dgm:pt>
    <dgm:pt modelId="{9BA049AC-D847-423D-AFC5-0AF4014217AE}" type="parTrans" cxnId="{A6D045B6-845C-493A-9461-E4F706B2FC60}">
      <dgm:prSet/>
      <dgm:spPr/>
      <dgm:t>
        <a:bodyPr/>
        <a:lstStyle/>
        <a:p>
          <a:endParaRPr lang="en-US"/>
        </a:p>
      </dgm:t>
    </dgm:pt>
    <dgm:pt modelId="{61810477-053D-4F52-8309-0593D9E13B27}" type="sibTrans" cxnId="{A6D045B6-845C-493A-9461-E4F706B2FC60}">
      <dgm:prSet/>
      <dgm:spPr/>
      <dgm:t>
        <a:bodyPr/>
        <a:lstStyle/>
        <a:p>
          <a:endParaRPr lang="en-US"/>
        </a:p>
      </dgm:t>
    </dgm:pt>
    <dgm:pt modelId="{75DF9EAA-1538-4106-BB7D-725F7D8F734B}">
      <dgm:prSet/>
      <dgm:spPr/>
      <dgm:t>
        <a:bodyPr/>
        <a:lstStyle/>
        <a:p>
          <a:r>
            <a:rPr lang="pt-PT" b="0" i="0"/>
            <a:t>Quem tem que estar presente para a reunião ser bem</a:t>
          </a:r>
          <a:endParaRPr lang="en-US"/>
        </a:p>
      </dgm:t>
    </dgm:pt>
    <dgm:pt modelId="{F36CE0B9-42BE-461C-A9BD-4265AA65BCBB}" type="parTrans" cxnId="{F7987E31-F5E6-4929-B68A-8A4935C3EB7C}">
      <dgm:prSet/>
      <dgm:spPr/>
      <dgm:t>
        <a:bodyPr/>
        <a:lstStyle/>
        <a:p>
          <a:endParaRPr lang="en-US"/>
        </a:p>
      </dgm:t>
    </dgm:pt>
    <dgm:pt modelId="{317DA96B-A93A-4EE1-BC19-AF3D8FCF9A14}" type="sibTrans" cxnId="{F7987E31-F5E6-4929-B68A-8A4935C3EB7C}">
      <dgm:prSet/>
      <dgm:spPr/>
      <dgm:t>
        <a:bodyPr/>
        <a:lstStyle/>
        <a:p>
          <a:endParaRPr lang="en-US"/>
        </a:p>
      </dgm:t>
    </dgm:pt>
    <dgm:pt modelId="{F7027B97-628E-4B0D-A7F8-110D9E15DCED}">
      <dgm:prSet/>
      <dgm:spPr/>
      <dgm:t>
        <a:bodyPr/>
        <a:lstStyle/>
        <a:p>
          <a:r>
            <a:rPr lang="pt-PT" b="0" i="0"/>
            <a:t>sucedida</a:t>
          </a:r>
          <a:endParaRPr lang="en-US"/>
        </a:p>
      </dgm:t>
    </dgm:pt>
    <dgm:pt modelId="{F7155310-D14E-46D3-A1FE-8C61864ECC28}" type="parTrans" cxnId="{B18B8265-7F24-42A0-A36B-D2779D81AFA2}">
      <dgm:prSet/>
      <dgm:spPr/>
      <dgm:t>
        <a:bodyPr/>
        <a:lstStyle/>
        <a:p>
          <a:endParaRPr lang="en-US"/>
        </a:p>
      </dgm:t>
    </dgm:pt>
    <dgm:pt modelId="{85E21DA0-E178-43AC-89AF-BB075D04A3B0}" type="sibTrans" cxnId="{B18B8265-7F24-42A0-A36B-D2779D81AFA2}">
      <dgm:prSet/>
      <dgm:spPr/>
      <dgm:t>
        <a:bodyPr/>
        <a:lstStyle/>
        <a:p>
          <a:endParaRPr lang="en-US"/>
        </a:p>
      </dgm:t>
    </dgm:pt>
    <dgm:pt modelId="{F68298CA-5C65-4B5A-A75E-0F334CDAE832}">
      <dgm:prSet/>
      <dgm:spPr/>
      <dgm:t>
        <a:bodyPr/>
        <a:lstStyle/>
        <a:p>
          <a:r>
            <a:rPr lang="pt-PT" b="1" i="0"/>
            <a:t>Sequencia</a:t>
          </a:r>
          <a:endParaRPr lang="en-US"/>
        </a:p>
      </dgm:t>
    </dgm:pt>
    <dgm:pt modelId="{4434BFB6-C6CA-458C-A1A6-89F7B564C382}" type="parTrans" cxnId="{F0D828AC-DF94-483E-8ABC-7B3E78F9CD40}">
      <dgm:prSet/>
      <dgm:spPr/>
      <dgm:t>
        <a:bodyPr/>
        <a:lstStyle/>
        <a:p>
          <a:endParaRPr lang="en-US"/>
        </a:p>
      </dgm:t>
    </dgm:pt>
    <dgm:pt modelId="{0562ACDC-EF13-4C23-8278-7236ABEC6A69}" type="sibTrans" cxnId="{F0D828AC-DF94-483E-8ABC-7B3E78F9CD40}">
      <dgm:prSet/>
      <dgm:spPr/>
      <dgm:t>
        <a:bodyPr/>
        <a:lstStyle/>
        <a:p>
          <a:endParaRPr lang="en-US"/>
        </a:p>
      </dgm:t>
    </dgm:pt>
    <dgm:pt modelId="{4CD69142-DB2E-4CB5-9049-16322D25D38D}">
      <dgm:prSet/>
      <dgm:spPr/>
      <dgm:t>
        <a:bodyPr/>
        <a:lstStyle/>
        <a:p>
          <a:r>
            <a:rPr lang="pt-PT" b="0" i="0"/>
            <a:t>Qual a ordem de assuntos</a:t>
          </a:r>
          <a:endParaRPr lang="en-US"/>
        </a:p>
      </dgm:t>
    </dgm:pt>
    <dgm:pt modelId="{9E7EF0B8-42D2-4FD9-894A-375160257479}" type="parTrans" cxnId="{C49233ED-3B56-4BCA-8F54-E6E2BD546E92}">
      <dgm:prSet/>
      <dgm:spPr/>
      <dgm:t>
        <a:bodyPr/>
        <a:lstStyle/>
        <a:p>
          <a:endParaRPr lang="en-US"/>
        </a:p>
      </dgm:t>
    </dgm:pt>
    <dgm:pt modelId="{85A8C588-893D-4850-AFC0-5BAF6CFB0000}" type="sibTrans" cxnId="{C49233ED-3B56-4BCA-8F54-E6E2BD546E92}">
      <dgm:prSet/>
      <dgm:spPr/>
      <dgm:t>
        <a:bodyPr/>
        <a:lstStyle/>
        <a:p>
          <a:endParaRPr lang="en-US"/>
        </a:p>
      </dgm:t>
    </dgm:pt>
    <dgm:pt modelId="{5843551A-0FB7-437D-BBF1-12BCF94BBA4E}">
      <dgm:prSet/>
      <dgm:spPr/>
      <dgm:t>
        <a:bodyPr/>
        <a:lstStyle/>
        <a:p>
          <a:r>
            <a:rPr lang="pt-PT" b="1" i="1"/>
            <a:t>Tempo</a:t>
          </a:r>
          <a:endParaRPr lang="en-US"/>
        </a:p>
      </dgm:t>
    </dgm:pt>
    <dgm:pt modelId="{0CE58255-058D-445D-A66D-8B363F934E71}" type="parTrans" cxnId="{9A5E2AD5-E70A-4CB8-B14C-A5D701F82344}">
      <dgm:prSet/>
      <dgm:spPr/>
      <dgm:t>
        <a:bodyPr/>
        <a:lstStyle/>
        <a:p>
          <a:endParaRPr lang="en-US"/>
        </a:p>
      </dgm:t>
    </dgm:pt>
    <dgm:pt modelId="{C93485D7-208F-46A3-AA8B-580F433F5A2D}" type="sibTrans" cxnId="{9A5E2AD5-E70A-4CB8-B14C-A5D701F82344}">
      <dgm:prSet/>
      <dgm:spPr/>
      <dgm:t>
        <a:bodyPr/>
        <a:lstStyle/>
        <a:p>
          <a:endParaRPr lang="en-US"/>
        </a:p>
      </dgm:t>
    </dgm:pt>
    <dgm:pt modelId="{5F0CF6BE-1CCE-49C2-BFC2-BFE5E1831AE3}">
      <dgm:prSet/>
      <dgm:spPr/>
      <dgm:t>
        <a:bodyPr/>
        <a:lstStyle/>
        <a:p>
          <a:r>
            <a:rPr lang="pt-PT" b="0" i="0"/>
            <a:t>Quanto tempo vai ocupar cada tópico</a:t>
          </a:r>
          <a:endParaRPr lang="en-US"/>
        </a:p>
      </dgm:t>
    </dgm:pt>
    <dgm:pt modelId="{D3797997-B378-4C6C-BFB2-CF724BC8F151}" type="parTrans" cxnId="{6A73C483-8610-4F45-B19D-72B67DEA9BA4}">
      <dgm:prSet/>
      <dgm:spPr/>
      <dgm:t>
        <a:bodyPr/>
        <a:lstStyle/>
        <a:p>
          <a:endParaRPr lang="en-US"/>
        </a:p>
      </dgm:t>
    </dgm:pt>
    <dgm:pt modelId="{D4FFBD1E-6999-40E7-9BB7-9F9323A30BE3}" type="sibTrans" cxnId="{6A73C483-8610-4F45-B19D-72B67DEA9BA4}">
      <dgm:prSet/>
      <dgm:spPr/>
      <dgm:t>
        <a:bodyPr/>
        <a:lstStyle/>
        <a:p>
          <a:endParaRPr lang="en-US"/>
        </a:p>
      </dgm:t>
    </dgm:pt>
    <dgm:pt modelId="{C51A62F3-A4C9-4413-9364-3EA36197C014}">
      <dgm:prSet/>
      <dgm:spPr/>
      <dgm:t>
        <a:bodyPr/>
        <a:lstStyle/>
        <a:p>
          <a:r>
            <a:rPr lang="pt-PT" b="1" i="0"/>
            <a:t>Recursos</a:t>
          </a:r>
          <a:endParaRPr lang="en-US"/>
        </a:p>
      </dgm:t>
    </dgm:pt>
    <dgm:pt modelId="{2DFDE85F-7FEF-44EE-A87C-885A4D439D00}" type="parTrans" cxnId="{11DB3298-8B9B-4F11-B51C-B6EDFA02A4BE}">
      <dgm:prSet/>
      <dgm:spPr/>
      <dgm:t>
        <a:bodyPr/>
        <a:lstStyle/>
        <a:p>
          <a:endParaRPr lang="en-US"/>
        </a:p>
      </dgm:t>
    </dgm:pt>
    <dgm:pt modelId="{2087D4BF-4362-4969-8369-BD92E1646F9D}" type="sibTrans" cxnId="{11DB3298-8B9B-4F11-B51C-B6EDFA02A4BE}">
      <dgm:prSet/>
      <dgm:spPr/>
      <dgm:t>
        <a:bodyPr/>
        <a:lstStyle/>
        <a:p>
          <a:endParaRPr lang="en-US"/>
        </a:p>
      </dgm:t>
    </dgm:pt>
    <dgm:pt modelId="{B3B092DF-A72B-4838-82E0-BF286A7CD38D}">
      <dgm:prSet/>
      <dgm:spPr/>
      <dgm:t>
        <a:bodyPr/>
        <a:lstStyle/>
        <a:p>
          <a:r>
            <a:rPr lang="pt-PT" b="0" i="0"/>
            <a:t>Quais os recursos necessários</a:t>
          </a:r>
          <a:endParaRPr lang="en-US"/>
        </a:p>
      </dgm:t>
    </dgm:pt>
    <dgm:pt modelId="{48BD7E08-FA0C-4D6B-B6F7-77C444479C95}" type="parTrans" cxnId="{5E0E80B7-92F4-4D3B-9269-398A61068727}">
      <dgm:prSet/>
      <dgm:spPr/>
      <dgm:t>
        <a:bodyPr/>
        <a:lstStyle/>
        <a:p>
          <a:endParaRPr lang="en-US"/>
        </a:p>
      </dgm:t>
    </dgm:pt>
    <dgm:pt modelId="{D0D6E631-D5C9-4E3F-B125-E7205B33CCA0}" type="sibTrans" cxnId="{5E0E80B7-92F4-4D3B-9269-398A61068727}">
      <dgm:prSet/>
      <dgm:spPr/>
      <dgm:t>
        <a:bodyPr/>
        <a:lstStyle/>
        <a:p>
          <a:endParaRPr lang="en-US"/>
        </a:p>
      </dgm:t>
    </dgm:pt>
    <dgm:pt modelId="{5C70F3DD-2E76-4238-B99A-27114CE8E643}">
      <dgm:prSet/>
      <dgm:spPr/>
      <dgm:t>
        <a:bodyPr/>
        <a:lstStyle/>
        <a:p>
          <a:r>
            <a:rPr lang="pt-PT" b="1" i="0"/>
            <a:t>Data e hora</a:t>
          </a:r>
          <a:endParaRPr lang="en-US"/>
        </a:p>
      </dgm:t>
    </dgm:pt>
    <dgm:pt modelId="{C737553B-6FC3-407E-B712-E4AA63A87A2D}" type="parTrans" cxnId="{F046EE6F-4DDA-4F22-80D9-AA4199639AC5}">
      <dgm:prSet/>
      <dgm:spPr/>
      <dgm:t>
        <a:bodyPr/>
        <a:lstStyle/>
        <a:p>
          <a:endParaRPr lang="en-US"/>
        </a:p>
      </dgm:t>
    </dgm:pt>
    <dgm:pt modelId="{B6F95E31-7802-41C1-A66B-9A63EDA201AE}" type="sibTrans" cxnId="{F046EE6F-4DDA-4F22-80D9-AA4199639AC5}">
      <dgm:prSet/>
      <dgm:spPr/>
      <dgm:t>
        <a:bodyPr/>
        <a:lstStyle/>
        <a:p>
          <a:endParaRPr lang="en-US"/>
        </a:p>
      </dgm:t>
    </dgm:pt>
    <dgm:pt modelId="{FE202529-6EAA-4062-B170-3C25CAA3817D}">
      <dgm:prSet/>
      <dgm:spPr/>
      <dgm:t>
        <a:bodyPr/>
        <a:lstStyle/>
        <a:p>
          <a:r>
            <a:rPr lang="pt-PT" b="0" i="0"/>
            <a:t>Quando vai decorrer a reunião</a:t>
          </a:r>
          <a:endParaRPr lang="en-US"/>
        </a:p>
      </dgm:t>
    </dgm:pt>
    <dgm:pt modelId="{996C04DD-AC3C-4E8D-A263-C2C87B1574C9}" type="parTrans" cxnId="{0D011C80-2B23-458E-9900-4F01DEF06D7B}">
      <dgm:prSet/>
      <dgm:spPr/>
      <dgm:t>
        <a:bodyPr/>
        <a:lstStyle/>
        <a:p>
          <a:endParaRPr lang="en-US"/>
        </a:p>
      </dgm:t>
    </dgm:pt>
    <dgm:pt modelId="{7D060EA7-64DE-4693-9BCF-A8D7B3CFFD1F}" type="sibTrans" cxnId="{0D011C80-2B23-458E-9900-4F01DEF06D7B}">
      <dgm:prSet/>
      <dgm:spPr/>
      <dgm:t>
        <a:bodyPr/>
        <a:lstStyle/>
        <a:p>
          <a:endParaRPr lang="en-US"/>
        </a:p>
      </dgm:t>
    </dgm:pt>
    <dgm:pt modelId="{9DECF16C-1E7E-476E-A5A3-00E9C0310B84}">
      <dgm:prSet/>
      <dgm:spPr/>
      <dgm:t>
        <a:bodyPr/>
        <a:lstStyle/>
        <a:p>
          <a:r>
            <a:rPr lang="pt-PT" b="1" i="0"/>
            <a:t>Local</a:t>
          </a:r>
          <a:endParaRPr lang="en-US"/>
        </a:p>
      </dgm:t>
    </dgm:pt>
    <dgm:pt modelId="{7A04DDEA-9547-41B0-BD58-CAD0B6BFBDD0}" type="parTrans" cxnId="{3FDB51CD-02F4-453B-A9D0-940029368AA1}">
      <dgm:prSet/>
      <dgm:spPr/>
      <dgm:t>
        <a:bodyPr/>
        <a:lstStyle/>
        <a:p>
          <a:endParaRPr lang="en-US"/>
        </a:p>
      </dgm:t>
    </dgm:pt>
    <dgm:pt modelId="{1DAA7A0F-B3A1-4157-A4FC-6957BFE63C35}" type="sibTrans" cxnId="{3FDB51CD-02F4-453B-A9D0-940029368AA1}">
      <dgm:prSet/>
      <dgm:spPr/>
      <dgm:t>
        <a:bodyPr/>
        <a:lstStyle/>
        <a:p>
          <a:endParaRPr lang="en-US"/>
        </a:p>
      </dgm:t>
    </dgm:pt>
    <dgm:pt modelId="{74A3D56E-5502-4A69-8186-F694595875C9}">
      <dgm:prSet/>
      <dgm:spPr/>
      <dgm:t>
        <a:bodyPr/>
        <a:lstStyle/>
        <a:p>
          <a:r>
            <a:rPr lang="pt-PT" b="0" i="0"/>
            <a:t>Onde vai decorrer a reunião</a:t>
          </a:r>
          <a:endParaRPr lang="en-US"/>
        </a:p>
      </dgm:t>
    </dgm:pt>
    <dgm:pt modelId="{65DFC795-732A-4FE0-9186-43F1EF5DF1EE}" type="parTrans" cxnId="{DC9DBE40-4CD8-4197-BBB3-622EDCD34AD2}">
      <dgm:prSet/>
      <dgm:spPr/>
      <dgm:t>
        <a:bodyPr/>
        <a:lstStyle/>
        <a:p>
          <a:endParaRPr lang="en-US"/>
        </a:p>
      </dgm:t>
    </dgm:pt>
    <dgm:pt modelId="{9F563654-A724-4900-B76C-23E4455780CD}" type="sibTrans" cxnId="{DC9DBE40-4CD8-4197-BBB3-622EDCD34AD2}">
      <dgm:prSet/>
      <dgm:spPr/>
      <dgm:t>
        <a:bodyPr/>
        <a:lstStyle/>
        <a:p>
          <a:endParaRPr lang="en-US"/>
        </a:p>
      </dgm:t>
    </dgm:pt>
    <dgm:pt modelId="{9769F4A9-B18E-4813-8D5D-381596CB8BC1}" type="pres">
      <dgm:prSet presAssocID="{728F72EC-712D-4B3F-B74E-6327533F6253}" presName="vert0" presStyleCnt="0">
        <dgm:presLayoutVars>
          <dgm:dir/>
          <dgm:animOne val="branch"/>
          <dgm:animLvl val="lvl"/>
        </dgm:presLayoutVars>
      </dgm:prSet>
      <dgm:spPr/>
    </dgm:pt>
    <dgm:pt modelId="{3D58F2ED-9955-4253-87D8-A175E3275B0E}" type="pres">
      <dgm:prSet presAssocID="{B7A1DD28-2518-43E6-AFA9-7B1DDBFA79E7}" presName="thickLine" presStyleLbl="alignNode1" presStyleIdx="0" presStyleCnt="8"/>
      <dgm:spPr/>
    </dgm:pt>
    <dgm:pt modelId="{72499A72-73FA-4EDF-A878-1ACCA363C2BB}" type="pres">
      <dgm:prSet presAssocID="{B7A1DD28-2518-43E6-AFA9-7B1DDBFA79E7}" presName="horz1" presStyleCnt="0"/>
      <dgm:spPr/>
    </dgm:pt>
    <dgm:pt modelId="{ACF8EC7D-E2B7-47F2-B71E-5198504FBF5D}" type="pres">
      <dgm:prSet presAssocID="{B7A1DD28-2518-43E6-AFA9-7B1DDBFA79E7}" presName="tx1" presStyleLbl="revTx" presStyleIdx="0" presStyleCnt="17"/>
      <dgm:spPr/>
    </dgm:pt>
    <dgm:pt modelId="{EF5ABD5D-8403-4FA1-AADB-3F60ACFEB696}" type="pres">
      <dgm:prSet presAssocID="{B7A1DD28-2518-43E6-AFA9-7B1DDBFA79E7}" presName="vert1" presStyleCnt="0"/>
      <dgm:spPr/>
    </dgm:pt>
    <dgm:pt modelId="{DD54248F-7555-42C5-82BB-C0D293E3BC84}" type="pres">
      <dgm:prSet presAssocID="{ACA04FE2-27D4-45A7-98CF-026BD3A3AD3B}" presName="vertSpace2a" presStyleCnt="0"/>
      <dgm:spPr/>
    </dgm:pt>
    <dgm:pt modelId="{1FACBFBE-EBE8-437C-B6A2-EF9EBC3D6421}" type="pres">
      <dgm:prSet presAssocID="{ACA04FE2-27D4-45A7-98CF-026BD3A3AD3B}" presName="horz2" presStyleCnt="0"/>
      <dgm:spPr/>
    </dgm:pt>
    <dgm:pt modelId="{7CA82D2E-7E4E-482F-9F22-1794E0B49B27}" type="pres">
      <dgm:prSet presAssocID="{ACA04FE2-27D4-45A7-98CF-026BD3A3AD3B}" presName="horzSpace2" presStyleCnt="0"/>
      <dgm:spPr/>
    </dgm:pt>
    <dgm:pt modelId="{6826402F-9A16-41D1-BDF4-16BEA7F07FE8}" type="pres">
      <dgm:prSet presAssocID="{ACA04FE2-27D4-45A7-98CF-026BD3A3AD3B}" presName="tx2" presStyleLbl="revTx" presStyleIdx="1" presStyleCnt="17"/>
      <dgm:spPr/>
    </dgm:pt>
    <dgm:pt modelId="{5F4FDBB6-C1AA-4C44-960F-A8153F086F13}" type="pres">
      <dgm:prSet presAssocID="{ACA04FE2-27D4-45A7-98CF-026BD3A3AD3B}" presName="vert2" presStyleCnt="0"/>
      <dgm:spPr/>
    </dgm:pt>
    <dgm:pt modelId="{8DCA030A-B2B0-49EF-9573-F8CF54DCAAA2}" type="pres">
      <dgm:prSet presAssocID="{ACA04FE2-27D4-45A7-98CF-026BD3A3AD3B}" presName="thinLine2b" presStyleLbl="callout" presStyleIdx="0" presStyleCnt="9"/>
      <dgm:spPr/>
    </dgm:pt>
    <dgm:pt modelId="{0CF24DF0-D08C-46FF-8C1F-F040882EDF8A}" type="pres">
      <dgm:prSet presAssocID="{ACA04FE2-27D4-45A7-98CF-026BD3A3AD3B}" presName="vertSpace2b" presStyleCnt="0"/>
      <dgm:spPr/>
    </dgm:pt>
    <dgm:pt modelId="{03EAE0E9-B7FB-4370-96D2-C98080FDB4C1}" type="pres">
      <dgm:prSet presAssocID="{34E49CE1-9567-45B3-9006-644E78C6DA7F}" presName="thickLine" presStyleLbl="alignNode1" presStyleIdx="1" presStyleCnt="8"/>
      <dgm:spPr/>
    </dgm:pt>
    <dgm:pt modelId="{FE20C362-38F9-4BDB-99AA-B2AFE2D5C643}" type="pres">
      <dgm:prSet presAssocID="{34E49CE1-9567-45B3-9006-644E78C6DA7F}" presName="horz1" presStyleCnt="0"/>
      <dgm:spPr/>
    </dgm:pt>
    <dgm:pt modelId="{227E274B-3DD7-478D-AC87-1758F7FF20CA}" type="pres">
      <dgm:prSet presAssocID="{34E49CE1-9567-45B3-9006-644E78C6DA7F}" presName="tx1" presStyleLbl="revTx" presStyleIdx="2" presStyleCnt="17"/>
      <dgm:spPr/>
    </dgm:pt>
    <dgm:pt modelId="{3E132884-C01A-443E-9B11-29DF26D7C91B}" type="pres">
      <dgm:prSet presAssocID="{34E49CE1-9567-45B3-9006-644E78C6DA7F}" presName="vert1" presStyleCnt="0"/>
      <dgm:spPr/>
    </dgm:pt>
    <dgm:pt modelId="{D5F9C1D1-FDFF-4CC2-83E6-F91FF9ABB4FA}" type="pres">
      <dgm:prSet presAssocID="{CDBE8696-36EC-422A-917F-B4B49A85D82C}" presName="vertSpace2a" presStyleCnt="0"/>
      <dgm:spPr/>
    </dgm:pt>
    <dgm:pt modelId="{B7163EF6-3856-463A-B3D6-6EE83F10D150}" type="pres">
      <dgm:prSet presAssocID="{CDBE8696-36EC-422A-917F-B4B49A85D82C}" presName="horz2" presStyleCnt="0"/>
      <dgm:spPr/>
    </dgm:pt>
    <dgm:pt modelId="{A710D209-4D6B-44B9-8432-80B43D1ABD86}" type="pres">
      <dgm:prSet presAssocID="{CDBE8696-36EC-422A-917F-B4B49A85D82C}" presName="horzSpace2" presStyleCnt="0"/>
      <dgm:spPr/>
    </dgm:pt>
    <dgm:pt modelId="{D6330B33-3F60-41EC-A7A0-CCF4B2094F3F}" type="pres">
      <dgm:prSet presAssocID="{CDBE8696-36EC-422A-917F-B4B49A85D82C}" presName="tx2" presStyleLbl="revTx" presStyleIdx="3" presStyleCnt="17"/>
      <dgm:spPr/>
    </dgm:pt>
    <dgm:pt modelId="{44EABF21-9258-4DD3-9588-7B3FDFCC3602}" type="pres">
      <dgm:prSet presAssocID="{CDBE8696-36EC-422A-917F-B4B49A85D82C}" presName="vert2" presStyleCnt="0"/>
      <dgm:spPr/>
    </dgm:pt>
    <dgm:pt modelId="{78B7A8A7-7936-4724-A0F1-AD850CDAF536}" type="pres">
      <dgm:prSet presAssocID="{CDBE8696-36EC-422A-917F-B4B49A85D82C}" presName="thinLine2b" presStyleLbl="callout" presStyleIdx="1" presStyleCnt="9"/>
      <dgm:spPr/>
    </dgm:pt>
    <dgm:pt modelId="{90DB0158-64A0-44E9-9498-F197AEEC81B9}" type="pres">
      <dgm:prSet presAssocID="{CDBE8696-36EC-422A-917F-B4B49A85D82C}" presName="vertSpace2b" presStyleCnt="0"/>
      <dgm:spPr/>
    </dgm:pt>
    <dgm:pt modelId="{358F764F-1160-41A2-B6CA-8023C5E5A877}" type="pres">
      <dgm:prSet presAssocID="{44CB3ECE-AF78-4FFA-958F-C16A9B69383A}" presName="thickLine" presStyleLbl="alignNode1" presStyleIdx="2" presStyleCnt="8"/>
      <dgm:spPr/>
    </dgm:pt>
    <dgm:pt modelId="{1AD9E180-C81C-4EB2-BB07-CEC69F3CC1F1}" type="pres">
      <dgm:prSet presAssocID="{44CB3ECE-AF78-4FFA-958F-C16A9B69383A}" presName="horz1" presStyleCnt="0"/>
      <dgm:spPr/>
    </dgm:pt>
    <dgm:pt modelId="{198EBAD9-126D-4BCD-B986-1A4A464D344F}" type="pres">
      <dgm:prSet presAssocID="{44CB3ECE-AF78-4FFA-958F-C16A9B69383A}" presName="tx1" presStyleLbl="revTx" presStyleIdx="4" presStyleCnt="17"/>
      <dgm:spPr/>
    </dgm:pt>
    <dgm:pt modelId="{F74928F3-A141-42BB-802E-73CA7FD2C87C}" type="pres">
      <dgm:prSet presAssocID="{44CB3ECE-AF78-4FFA-958F-C16A9B69383A}" presName="vert1" presStyleCnt="0"/>
      <dgm:spPr/>
    </dgm:pt>
    <dgm:pt modelId="{3AD144FC-4E6B-4D1C-B3BC-1770B521426F}" type="pres">
      <dgm:prSet presAssocID="{75DF9EAA-1538-4106-BB7D-725F7D8F734B}" presName="vertSpace2a" presStyleCnt="0"/>
      <dgm:spPr/>
    </dgm:pt>
    <dgm:pt modelId="{C7CE0AC3-EAAE-48DF-A7CA-C7B6B72FE320}" type="pres">
      <dgm:prSet presAssocID="{75DF9EAA-1538-4106-BB7D-725F7D8F734B}" presName="horz2" presStyleCnt="0"/>
      <dgm:spPr/>
    </dgm:pt>
    <dgm:pt modelId="{D595F5A6-1F2C-49F3-84B3-776B7F55AFC7}" type="pres">
      <dgm:prSet presAssocID="{75DF9EAA-1538-4106-BB7D-725F7D8F734B}" presName="horzSpace2" presStyleCnt="0"/>
      <dgm:spPr/>
    </dgm:pt>
    <dgm:pt modelId="{0998CAB6-B670-4000-8E87-7D4894132E0D}" type="pres">
      <dgm:prSet presAssocID="{75DF9EAA-1538-4106-BB7D-725F7D8F734B}" presName="tx2" presStyleLbl="revTx" presStyleIdx="5" presStyleCnt="17"/>
      <dgm:spPr/>
    </dgm:pt>
    <dgm:pt modelId="{FD76833F-3DE7-4033-9ABC-3850B641BDC8}" type="pres">
      <dgm:prSet presAssocID="{75DF9EAA-1538-4106-BB7D-725F7D8F734B}" presName="vert2" presStyleCnt="0"/>
      <dgm:spPr/>
    </dgm:pt>
    <dgm:pt modelId="{237BC255-1C19-4C48-9BB6-62F4B22F89CC}" type="pres">
      <dgm:prSet presAssocID="{75DF9EAA-1538-4106-BB7D-725F7D8F734B}" presName="thinLine2b" presStyleLbl="callout" presStyleIdx="2" presStyleCnt="9"/>
      <dgm:spPr/>
    </dgm:pt>
    <dgm:pt modelId="{6E76C14F-0AA8-424C-97F6-6645A9F0D141}" type="pres">
      <dgm:prSet presAssocID="{75DF9EAA-1538-4106-BB7D-725F7D8F734B}" presName="vertSpace2b" presStyleCnt="0"/>
      <dgm:spPr/>
    </dgm:pt>
    <dgm:pt modelId="{F2DA16EA-7E19-4528-9591-42BD05A5C9D3}" type="pres">
      <dgm:prSet presAssocID="{F7027B97-628E-4B0D-A7F8-110D9E15DCED}" presName="horz2" presStyleCnt="0"/>
      <dgm:spPr/>
    </dgm:pt>
    <dgm:pt modelId="{F2FA1A65-3412-4D36-B268-9A59AF7B939D}" type="pres">
      <dgm:prSet presAssocID="{F7027B97-628E-4B0D-A7F8-110D9E15DCED}" presName="horzSpace2" presStyleCnt="0"/>
      <dgm:spPr/>
    </dgm:pt>
    <dgm:pt modelId="{10B11A16-5F04-40FF-945A-440A71CFF29D}" type="pres">
      <dgm:prSet presAssocID="{F7027B97-628E-4B0D-A7F8-110D9E15DCED}" presName="tx2" presStyleLbl="revTx" presStyleIdx="6" presStyleCnt="17"/>
      <dgm:spPr/>
    </dgm:pt>
    <dgm:pt modelId="{3E46305B-813D-43BA-8C3A-468664BE5D99}" type="pres">
      <dgm:prSet presAssocID="{F7027B97-628E-4B0D-A7F8-110D9E15DCED}" presName="vert2" presStyleCnt="0"/>
      <dgm:spPr/>
    </dgm:pt>
    <dgm:pt modelId="{BBF1BCA0-94F1-4530-8F80-A0D089D0AE0E}" type="pres">
      <dgm:prSet presAssocID="{F7027B97-628E-4B0D-A7F8-110D9E15DCED}" presName="thinLine2b" presStyleLbl="callout" presStyleIdx="3" presStyleCnt="9"/>
      <dgm:spPr/>
    </dgm:pt>
    <dgm:pt modelId="{0DB0D88A-8C92-48C6-8B1E-EE9A29CEB0D8}" type="pres">
      <dgm:prSet presAssocID="{F7027B97-628E-4B0D-A7F8-110D9E15DCED}" presName="vertSpace2b" presStyleCnt="0"/>
      <dgm:spPr/>
    </dgm:pt>
    <dgm:pt modelId="{60901D9C-82F8-47BF-B09B-BE9EA0580A12}" type="pres">
      <dgm:prSet presAssocID="{F68298CA-5C65-4B5A-A75E-0F334CDAE832}" presName="thickLine" presStyleLbl="alignNode1" presStyleIdx="3" presStyleCnt="8"/>
      <dgm:spPr/>
    </dgm:pt>
    <dgm:pt modelId="{23A46922-381D-43C4-B1D0-18B40BF08693}" type="pres">
      <dgm:prSet presAssocID="{F68298CA-5C65-4B5A-A75E-0F334CDAE832}" presName="horz1" presStyleCnt="0"/>
      <dgm:spPr/>
    </dgm:pt>
    <dgm:pt modelId="{2AA100F9-BAC2-4F16-A1A1-5EB62BADC3EE}" type="pres">
      <dgm:prSet presAssocID="{F68298CA-5C65-4B5A-A75E-0F334CDAE832}" presName="tx1" presStyleLbl="revTx" presStyleIdx="7" presStyleCnt="17"/>
      <dgm:spPr/>
    </dgm:pt>
    <dgm:pt modelId="{F11F526A-0D5A-4447-B568-079045EDE5DE}" type="pres">
      <dgm:prSet presAssocID="{F68298CA-5C65-4B5A-A75E-0F334CDAE832}" presName="vert1" presStyleCnt="0"/>
      <dgm:spPr/>
    </dgm:pt>
    <dgm:pt modelId="{67799AA8-6E5F-4B0C-BA58-2DA6090F3881}" type="pres">
      <dgm:prSet presAssocID="{4CD69142-DB2E-4CB5-9049-16322D25D38D}" presName="vertSpace2a" presStyleCnt="0"/>
      <dgm:spPr/>
    </dgm:pt>
    <dgm:pt modelId="{647F3424-FFCC-41F9-81D8-36D39C7351C2}" type="pres">
      <dgm:prSet presAssocID="{4CD69142-DB2E-4CB5-9049-16322D25D38D}" presName="horz2" presStyleCnt="0"/>
      <dgm:spPr/>
    </dgm:pt>
    <dgm:pt modelId="{15B7461E-07FB-45E0-BE0F-B677FB6843D4}" type="pres">
      <dgm:prSet presAssocID="{4CD69142-DB2E-4CB5-9049-16322D25D38D}" presName="horzSpace2" presStyleCnt="0"/>
      <dgm:spPr/>
    </dgm:pt>
    <dgm:pt modelId="{6983C60E-8F86-4429-B8DD-F9016863955D}" type="pres">
      <dgm:prSet presAssocID="{4CD69142-DB2E-4CB5-9049-16322D25D38D}" presName="tx2" presStyleLbl="revTx" presStyleIdx="8" presStyleCnt="17"/>
      <dgm:spPr/>
    </dgm:pt>
    <dgm:pt modelId="{324B9AFB-C1BC-4780-9CE9-97B4AFE0E327}" type="pres">
      <dgm:prSet presAssocID="{4CD69142-DB2E-4CB5-9049-16322D25D38D}" presName="vert2" presStyleCnt="0"/>
      <dgm:spPr/>
    </dgm:pt>
    <dgm:pt modelId="{9E51A8AF-3C4C-4CD1-A99C-4F14A4D193A7}" type="pres">
      <dgm:prSet presAssocID="{4CD69142-DB2E-4CB5-9049-16322D25D38D}" presName="thinLine2b" presStyleLbl="callout" presStyleIdx="4" presStyleCnt="9"/>
      <dgm:spPr/>
    </dgm:pt>
    <dgm:pt modelId="{3D816BDC-D37F-457D-BFA3-B263953796F6}" type="pres">
      <dgm:prSet presAssocID="{4CD69142-DB2E-4CB5-9049-16322D25D38D}" presName="vertSpace2b" presStyleCnt="0"/>
      <dgm:spPr/>
    </dgm:pt>
    <dgm:pt modelId="{1DD27839-2A1D-46AF-A840-2ECAA0B1286E}" type="pres">
      <dgm:prSet presAssocID="{5843551A-0FB7-437D-BBF1-12BCF94BBA4E}" presName="thickLine" presStyleLbl="alignNode1" presStyleIdx="4" presStyleCnt="8"/>
      <dgm:spPr/>
    </dgm:pt>
    <dgm:pt modelId="{3B419A21-92C3-4EF0-A9DA-EFA24D543066}" type="pres">
      <dgm:prSet presAssocID="{5843551A-0FB7-437D-BBF1-12BCF94BBA4E}" presName="horz1" presStyleCnt="0"/>
      <dgm:spPr/>
    </dgm:pt>
    <dgm:pt modelId="{E2671ABA-ABBF-4DDA-991F-7D1BB3024905}" type="pres">
      <dgm:prSet presAssocID="{5843551A-0FB7-437D-BBF1-12BCF94BBA4E}" presName="tx1" presStyleLbl="revTx" presStyleIdx="9" presStyleCnt="17"/>
      <dgm:spPr/>
    </dgm:pt>
    <dgm:pt modelId="{EFE4BA48-105B-4ED6-AFEB-5FE3812B3FD7}" type="pres">
      <dgm:prSet presAssocID="{5843551A-0FB7-437D-BBF1-12BCF94BBA4E}" presName="vert1" presStyleCnt="0"/>
      <dgm:spPr/>
    </dgm:pt>
    <dgm:pt modelId="{A46590B3-B3DE-40A8-AE9D-1DAFC111C14A}" type="pres">
      <dgm:prSet presAssocID="{5F0CF6BE-1CCE-49C2-BFC2-BFE5E1831AE3}" presName="vertSpace2a" presStyleCnt="0"/>
      <dgm:spPr/>
    </dgm:pt>
    <dgm:pt modelId="{4587D97D-DCD7-4F09-907A-F8A981ED90DE}" type="pres">
      <dgm:prSet presAssocID="{5F0CF6BE-1CCE-49C2-BFC2-BFE5E1831AE3}" presName="horz2" presStyleCnt="0"/>
      <dgm:spPr/>
    </dgm:pt>
    <dgm:pt modelId="{A23594AD-0E5C-4B50-8401-066347CB1D50}" type="pres">
      <dgm:prSet presAssocID="{5F0CF6BE-1CCE-49C2-BFC2-BFE5E1831AE3}" presName="horzSpace2" presStyleCnt="0"/>
      <dgm:spPr/>
    </dgm:pt>
    <dgm:pt modelId="{F511863C-8C83-414B-8816-066C8EB1CD2B}" type="pres">
      <dgm:prSet presAssocID="{5F0CF6BE-1CCE-49C2-BFC2-BFE5E1831AE3}" presName="tx2" presStyleLbl="revTx" presStyleIdx="10" presStyleCnt="17"/>
      <dgm:spPr/>
    </dgm:pt>
    <dgm:pt modelId="{34EA002F-9E27-4410-AFB9-6A42ADF53FD8}" type="pres">
      <dgm:prSet presAssocID="{5F0CF6BE-1CCE-49C2-BFC2-BFE5E1831AE3}" presName="vert2" presStyleCnt="0"/>
      <dgm:spPr/>
    </dgm:pt>
    <dgm:pt modelId="{57402874-87E4-4CF6-88F7-EA7DF9240986}" type="pres">
      <dgm:prSet presAssocID="{5F0CF6BE-1CCE-49C2-BFC2-BFE5E1831AE3}" presName="thinLine2b" presStyleLbl="callout" presStyleIdx="5" presStyleCnt="9"/>
      <dgm:spPr/>
    </dgm:pt>
    <dgm:pt modelId="{D81608CC-AD51-460C-965A-F9F36CD42378}" type="pres">
      <dgm:prSet presAssocID="{5F0CF6BE-1CCE-49C2-BFC2-BFE5E1831AE3}" presName="vertSpace2b" presStyleCnt="0"/>
      <dgm:spPr/>
    </dgm:pt>
    <dgm:pt modelId="{6FBE1C28-8869-410C-802B-601CC24062A2}" type="pres">
      <dgm:prSet presAssocID="{C51A62F3-A4C9-4413-9364-3EA36197C014}" presName="thickLine" presStyleLbl="alignNode1" presStyleIdx="5" presStyleCnt="8"/>
      <dgm:spPr/>
    </dgm:pt>
    <dgm:pt modelId="{A377B460-BDB5-49DC-9891-3293505B4687}" type="pres">
      <dgm:prSet presAssocID="{C51A62F3-A4C9-4413-9364-3EA36197C014}" presName="horz1" presStyleCnt="0"/>
      <dgm:spPr/>
    </dgm:pt>
    <dgm:pt modelId="{001D53BF-259B-472F-87D6-D59930D711F9}" type="pres">
      <dgm:prSet presAssocID="{C51A62F3-A4C9-4413-9364-3EA36197C014}" presName="tx1" presStyleLbl="revTx" presStyleIdx="11" presStyleCnt="17"/>
      <dgm:spPr/>
    </dgm:pt>
    <dgm:pt modelId="{21208AA6-CF88-4F9E-9ABD-2F68CF9A9F70}" type="pres">
      <dgm:prSet presAssocID="{C51A62F3-A4C9-4413-9364-3EA36197C014}" presName="vert1" presStyleCnt="0"/>
      <dgm:spPr/>
    </dgm:pt>
    <dgm:pt modelId="{A3CD3086-BFE3-40CE-B9FC-816016A27BF3}" type="pres">
      <dgm:prSet presAssocID="{B3B092DF-A72B-4838-82E0-BF286A7CD38D}" presName="vertSpace2a" presStyleCnt="0"/>
      <dgm:spPr/>
    </dgm:pt>
    <dgm:pt modelId="{9E070FCB-08D1-4B50-BA2E-6DCE2671B307}" type="pres">
      <dgm:prSet presAssocID="{B3B092DF-A72B-4838-82E0-BF286A7CD38D}" presName="horz2" presStyleCnt="0"/>
      <dgm:spPr/>
    </dgm:pt>
    <dgm:pt modelId="{0FE0755F-55E8-4624-BACA-7D359C886F60}" type="pres">
      <dgm:prSet presAssocID="{B3B092DF-A72B-4838-82E0-BF286A7CD38D}" presName="horzSpace2" presStyleCnt="0"/>
      <dgm:spPr/>
    </dgm:pt>
    <dgm:pt modelId="{D90356B8-7A56-4F3E-9A53-7CA74D0E8BB1}" type="pres">
      <dgm:prSet presAssocID="{B3B092DF-A72B-4838-82E0-BF286A7CD38D}" presName="tx2" presStyleLbl="revTx" presStyleIdx="12" presStyleCnt="17"/>
      <dgm:spPr/>
    </dgm:pt>
    <dgm:pt modelId="{83CECD1E-1CE5-4DCD-898C-939C80187920}" type="pres">
      <dgm:prSet presAssocID="{B3B092DF-A72B-4838-82E0-BF286A7CD38D}" presName="vert2" presStyleCnt="0"/>
      <dgm:spPr/>
    </dgm:pt>
    <dgm:pt modelId="{1BA28514-ADB0-41B5-B63C-47AB9B8B4E65}" type="pres">
      <dgm:prSet presAssocID="{B3B092DF-A72B-4838-82E0-BF286A7CD38D}" presName="thinLine2b" presStyleLbl="callout" presStyleIdx="6" presStyleCnt="9"/>
      <dgm:spPr/>
    </dgm:pt>
    <dgm:pt modelId="{634CD82E-60D5-47AB-B763-FB631C5886F0}" type="pres">
      <dgm:prSet presAssocID="{B3B092DF-A72B-4838-82E0-BF286A7CD38D}" presName="vertSpace2b" presStyleCnt="0"/>
      <dgm:spPr/>
    </dgm:pt>
    <dgm:pt modelId="{DD41B1EB-E908-469F-A8D1-65CFF765036B}" type="pres">
      <dgm:prSet presAssocID="{5C70F3DD-2E76-4238-B99A-27114CE8E643}" presName="thickLine" presStyleLbl="alignNode1" presStyleIdx="6" presStyleCnt="8"/>
      <dgm:spPr/>
    </dgm:pt>
    <dgm:pt modelId="{0350F5FB-0DF9-42D7-B56C-8EC23B06C627}" type="pres">
      <dgm:prSet presAssocID="{5C70F3DD-2E76-4238-B99A-27114CE8E643}" presName="horz1" presStyleCnt="0"/>
      <dgm:spPr/>
    </dgm:pt>
    <dgm:pt modelId="{B18979BF-D143-41F8-B625-8B716AEF2172}" type="pres">
      <dgm:prSet presAssocID="{5C70F3DD-2E76-4238-B99A-27114CE8E643}" presName="tx1" presStyleLbl="revTx" presStyleIdx="13" presStyleCnt="17"/>
      <dgm:spPr/>
    </dgm:pt>
    <dgm:pt modelId="{BEC7ED49-6ED9-4649-8776-3BBEAE5A7F99}" type="pres">
      <dgm:prSet presAssocID="{5C70F3DD-2E76-4238-B99A-27114CE8E643}" presName="vert1" presStyleCnt="0"/>
      <dgm:spPr/>
    </dgm:pt>
    <dgm:pt modelId="{8D9BCFA5-5C8C-47F2-86FC-24821EBBCFC7}" type="pres">
      <dgm:prSet presAssocID="{FE202529-6EAA-4062-B170-3C25CAA3817D}" presName="vertSpace2a" presStyleCnt="0"/>
      <dgm:spPr/>
    </dgm:pt>
    <dgm:pt modelId="{D98DD0F7-63DD-49F1-A360-28797225812C}" type="pres">
      <dgm:prSet presAssocID="{FE202529-6EAA-4062-B170-3C25CAA3817D}" presName="horz2" presStyleCnt="0"/>
      <dgm:spPr/>
    </dgm:pt>
    <dgm:pt modelId="{00BBB497-4253-4251-8AC3-2649ADE8C5D0}" type="pres">
      <dgm:prSet presAssocID="{FE202529-6EAA-4062-B170-3C25CAA3817D}" presName="horzSpace2" presStyleCnt="0"/>
      <dgm:spPr/>
    </dgm:pt>
    <dgm:pt modelId="{F97722AC-725E-47AC-8601-9627C0CFC7EF}" type="pres">
      <dgm:prSet presAssocID="{FE202529-6EAA-4062-B170-3C25CAA3817D}" presName="tx2" presStyleLbl="revTx" presStyleIdx="14" presStyleCnt="17"/>
      <dgm:spPr/>
    </dgm:pt>
    <dgm:pt modelId="{EA1F9EDA-1836-4A21-87F4-7C903414D199}" type="pres">
      <dgm:prSet presAssocID="{FE202529-6EAA-4062-B170-3C25CAA3817D}" presName="vert2" presStyleCnt="0"/>
      <dgm:spPr/>
    </dgm:pt>
    <dgm:pt modelId="{4F8784B6-5201-4B5E-92C4-976C7886AED0}" type="pres">
      <dgm:prSet presAssocID="{FE202529-6EAA-4062-B170-3C25CAA3817D}" presName="thinLine2b" presStyleLbl="callout" presStyleIdx="7" presStyleCnt="9"/>
      <dgm:spPr/>
    </dgm:pt>
    <dgm:pt modelId="{0B7E461A-86A1-4732-AE46-B01DEA8DB502}" type="pres">
      <dgm:prSet presAssocID="{FE202529-6EAA-4062-B170-3C25CAA3817D}" presName="vertSpace2b" presStyleCnt="0"/>
      <dgm:spPr/>
    </dgm:pt>
    <dgm:pt modelId="{24595CD8-025C-4C56-82F7-748D4D1F1B87}" type="pres">
      <dgm:prSet presAssocID="{9DECF16C-1E7E-476E-A5A3-00E9C0310B84}" presName="thickLine" presStyleLbl="alignNode1" presStyleIdx="7" presStyleCnt="8"/>
      <dgm:spPr/>
    </dgm:pt>
    <dgm:pt modelId="{22464BA6-0754-4034-9C4C-E394A8481E87}" type="pres">
      <dgm:prSet presAssocID="{9DECF16C-1E7E-476E-A5A3-00E9C0310B84}" presName="horz1" presStyleCnt="0"/>
      <dgm:spPr/>
    </dgm:pt>
    <dgm:pt modelId="{C81F56A9-50E5-47C6-B2DA-986231B938BC}" type="pres">
      <dgm:prSet presAssocID="{9DECF16C-1E7E-476E-A5A3-00E9C0310B84}" presName="tx1" presStyleLbl="revTx" presStyleIdx="15" presStyleCnt="17"/>
      <dgm:spPr/>
    </dgm:pt>
    <dgm:pt modelId="{2FDD678E-DA64-4E70-B24A-1E59016713FE}" type="pres">
      <dgm:prSet presAssocID="{9DECF16C-1E7E-476E-A5A3-00E9C0310B84}" presName="vert1" presStyleCnt="0"/>
      <dgm:spPr/>
    </dgm:pt>
    <dgm:pt modelId="{9B2C4A57-073B-42FC-B0CB-689A724E0437}" type="pres">
      <dgm:prSet presAssocID="{74A3D56E-5502-4A69-8186-F694595875C9}" presName="vertSpace2a" presStyleCnt="0"/>
      <dgm:spPr/>
    </dgm:pt>
    <dgm:pt modelId="{2105B9A7-4577-4473-B3D5-7D3F9E4F8317}" type="pres">
      <dgm:prSet presAssocID="{74A3D56E-5502-4A69-8186-F694595875C9}" presName="horz2" presStyleCnt="0"/>
      <dgm:spPr/>
    </dgm:pt>
    <dgm:pt modelId="{AE9B2CF7-4061-492F-9248-1D9C79E19D21}" type="pres">
      <dgm:prSet presAssocID="{74A3D56E-5502-4A69-8186-F694595875C9}" presName="horzSpace2" presStyleCnt="0"/>
      <dgm:spPr/>
    </dgm:pt>
    <dgm:pt modelId="{CA8886D1-1FDA-450F-B954-4D224B03B1AD}" type="pres">
      <dgm:prSet presAssocID="{74A3D56E-5502-4A69-8186-F694595875C9}" presName="tx2" presStyleLbl="revTx" presStyleIdx="16" presStyleCnt="17"/>
      <dgm:spPr/>
    </dgm:pt>
    <dgm:pt modelId="{1089CCFE-1A62-4155-A010-5668D810CCC5}" type="pres">
      <dgm:prSet presAssocID="{74A3D56E-5502-4A69-8186-F694595875C9}" presName="vert2" presStyleCnt="0"/>
      <dgm:spPr/>
    </dgm:pt>
    <dgm:pt modelId="{12D0D440-30D2-41D2-ABB3-3A8E788EF8EA}" type="pres">
      <dgm:prSet presAssocID="{74A3D56E-5502-4A69-8186-F694595875C9}" presName="thinLine2b" presStyleLbl="callout" presStyleIdx="8" presStyleCnt="9"/>
      <dgm:spPr/>
    </dgm:pt>
    <dgm:pt modelId="{A97C9F77-5D09-4039-A31A-970219E000D1}" type="pres">
      <dgm:prSet presAssocID="{74A3D56E-5502-4A69-8186-F694595875C9}" presName="vertSpace2b" presStyleCnt="0"/>
      <dgm:spPr/>
    </dgm:pt>
  </dgm:ptLst>
  <dgm:cxnLst>
    <dgm:cxn modelId="{63EC540F-A6C0-4929-B6BC-32335D40B171}" type="presOf" srcId="{4CD69142-DB2E-4CB5-9049-16322D25D38D}" destId="{6983C60E-8F86-4429-B8DD-F9016863955D}" srcOrd="0" destOrd="0" presId="urn:microsoft.com/office/officeart/2008/layout/LinedList"/>
    <dgm:cxn modelId="{2B4F411D-7A40-4FFE-A53C-FD41F1172DAE}" type="presOf" srcId="{44CB3ECE-AF78-4FFA-958F-C16A9B69383A}" destId="{198EBAD9-126D-4BCD-B986-1A4A464D344F}" srcOrd="0" destOrd="0" presId="urn:microsoft.com/office/officeart/2008/layout/LinedList"/>
    <dgm:cxn modelId="{F7987E31-F5E6-4929-B68A-8A4935C3EB7C}" srcId="{44CB3ECE-AF78-4FFA-958F-C16A9B69383A}" destId="{75DF9EAA-1538-4106-BB7D-725F7D8F734B}" srcOrd="0" destOrd="0" parTransId="{F36CE0B9-42BE-461C-A9BD-4265AA65BCBB}" sibTransId="{317DA96B-A93A-4EE1-BC19-AF3D8FCF9A14}"/>
    <dgm:cxn modelId="{6A5DAE3C-7700-4700-B003-8EE245EDA5D9}" type="presOf" srcId="{B7A1DD28-2518-43E6-AFA9-7B1DDBFA79E7}" destId="{ACF8EC7D-E2B7-47F2-B71E-5198504FBF5D}" srcOrd="0" destOrd="0" presId="urn:microsoft.com/office/officeart/2008/layout/LinedList"/>
    <dgm:cxn modelId="{A966553D-A52F-42ED-B9DA-2DD1CBC9D4AE}" type="presOf" srcId="{5843551A-0FB7-437D-BBF1-12BCF94BBA4E}" destId="{E2671ABA-ABBF-4DDA-991F-7D1BB3024905}" srcOrd="0" destOrd="0" presId="urn:microsoft.com/office/officeart/2008/layout/LinedList"/>
    <dgm:cxn modelId="{E656193E-F094-4629-AED7-1C88F477A2BA}" type="presOf" srcId="{75DF9EAA-1538-4106-BB7D-725F7D8F734B}" destId="{0998CAB6-B670-4000-8E87-7D4894132E0D}" srcOrd="0" destOrd="0" presId="urn:microsoft.com/office/officeart/2008/layout/LinedList"/>
    <dgm:cxn modelId="{DC9DBE40-4CD8-4197-BBB3-622EDCD34AD2}" srcId="{9DECF16C-1E7E-476E-A5A3-00E9C0310B84}" destId="{74A3D56E-5502-4A69-8186-F694595875C9}" srcOrd="0" destOrd="0" parTransId="{65DFC795-732A-4FE0-9186-43F1EF5DF1EE}" sibTransId="{9F563654-A724-4900-B76C-23E4455780CD}"/>
    <dgm:cxn modelId="{949A755E-DDE1-414F-BCE3-25923945D066}" srcId="{B7A1DD28-2518-43E6-AFA9-7B1DDBFA79E7}" destId="{ACA04FE2-27D4-45A7-98CF-026BD3A3AD3B}" srcOrd="0" destOrd="0" parTransId="{D6EF302D-A19F-41D0-8C79-4B3CA476D44F}" sibTransId="{14E47735-E247-49C5-8BCD-C53A39377109}"/>
    <dgm:cxn modelId="{8018D362-37C0-405F-896F-804231A5B932}" type="presOf" srcId="{34E49CE1-9567-45B3-9006-644E78C6DA7F}" destId="{227E274B-3DD7-478D-AC87-1758F7FF20CA}" srcOrd="0" destOrd="0" presId="urn:microsoft.com/office/officeart/2008/layout/LinedList"/>
    <dgm:cxn modelId="{B18B8265-7F24-42A0-A36B-D2779D81AFA2}" srcId="{44CB3ECE-AF78-4FFA-958F-C16A9B69383A}" destId="{F7027B97-628E-4B0D-A7F8-110D9E15DCED}" srcOrd="1" destOrd="0" parTransId="{F7155310-D14E-46D3-A1FE-8C61864ECC28}" sibTransId="{85E21DA0-E178-43AC-89AF-BB075D04A3B0}"/>
    <dgm:cxn modelId="{A1A84266-1D83-4BFB-AD91-717D5D47351B}" type="presOf" srcId="{74A3D56E-5502-4A69-8186-F694595875C9}" destId="{CA8886D1-1FDA-450F-B954-4D224B03B1AD}" srcOrd="0" destOrd="0" presId="urn:microsoft.com/office/officeart/2008/layout/LinedList"/>
    <dgm:cxn modelId="{6F860869-D619-45AC-98E1-1B3776DA2B13}" type="presOf" srcId="{FE202529-6EAA-4062-B170-3C25CAA3817D}" destId="{F97722AC-725E-47AC-8601-9627C0CFC7EF}" srcOrd="0" destOrd="0" presId="urn:microsoft.com/office/officeart/2008/layout/LinedList"/>
    <dgm:cxn modelId="{EEA1AC4E-6E59-4C87-9234-1F094B72B0E1}" srcId="{728F72EC-712D-4B3F-B74E-6327533F6253}" destId="{34E49CE1-9567-45B3-9006-644E78C6DA7F}" srcOrd="1" destOrd="0" parTransId="{A2E4BB95-D8F0-4E20-8ED4-913768CCD790}" sibTransId="{45FE5D2B-21B9-493E-85CB-9337D48BA7C7}"/>
    <dgm:cxn modelId="{F046EE6F-4DDA-4F22-80D9-AA4199639AC5}" srcId="{728F72EC-712D-4B3F-B74E-6327533F6253}" destId="{5C70F3DD-2E76-4238-B99A-27114CE8E643}" srcOrd="6" destOrd="0" parTransId="{C737553B-6FC3-407E-B712-E4AA63A87A2D}" sibTransId="{B6F95E31-7802-41C1-A66B-9A63EDA201AE}"/>
    <dgm:cxn modelId="{5D1C1E57-CB20-42A3-9BC1-C35581810509}" type="presOf" srcId="{5C70F3DD-2E76-4238-B99A-27114CE8E643}" destId="{B18979BF-D143-41F8-B625-8B716AEF2172}" srcOrd="0" destOrd="0" presId="urn:microsoft.com/office/officeart/2008/layout/LinedList"/>
    <dgm:cxn modelId="{E0544979-69EB-462A-A9CC-A8723FF30B2E}" type="presOf" srcId="{F68298CA-5C65-4B5A-A75E-0F334CDAE832}" destId="{2AA100F9-BAC2-4F16-A1A1-5EB62BADC3EE}" srcOrd="0" destOrd="0" presId="urn:microsoft.com/office/officeart/2008/layout/LinedList"/>
    <dgm:cxn modelId="{882FB97A-BF4C-4054-8890-9C2D6A44AD0B}" type="presOf" srcId="{F7027B97-628E-4B0D-A7F8-110D9E15DCED}" destId="{10B11A16-5F04-40FF-945A-440A71CFF29D}" srcOrd="0" destOrd="0" presId="urn:microsoft.com/office/officeart/2008/layout/LinedList"/>
    <dgm:cxn modelId="{0D011C80-2B23-458E-9900-4F01DEF06D7B}" srcId="{5C70F3DD-2E76-4238-B99A-27114CE8E643}" destId="{FE202529-6EAA-4062-B170-3C25CAA3817D}" srcOrd="0" destOrd="0" parTransId="{996C04DD-AC3C-4E8D-A263-C2C87B1574C9}" sibTransId="{7D060EA7-64DE-4693-9BCF-A8D7B3CFFD1F}"/>
    <dgm:cxn modelId="{6A73C483-8610-4F45-B19D-72B67DEA9BA4}" srcId="{5843551A-0FB7-437D-BBF1-12BCF94BBA4E}" destId="{5F0CF6BE-1CCE-49C2-BFC2-BFE5E1831AE3}" srcOrd="0" destOrd="0" parTransId="{D3797997-B378-4C6C-BFB2-CF724BC8F151}" sibTransId="{D4FFBD1E-6999-40E7-9BB7-9F9323A30BE3}"/>
    <dgm:cxn modelId="{8DD8BA91-CF4B-42BF-BBEE-34146BCCEEAC}" srcId="{34E49CE1-9567-45B3-9006-644E78C6DA7F}" destId="{CDBE8696-36EC-422A-917F-B4B49A85D82C}" srcOrd="0" destOrd="0" parTransId="{0A0AF20F-4D6F-49FE-99FD-413F99DA0328}" sibTransId="{2A2D3B71-2BC4-45EA-A047-8DE4A661BE54}"/>
    <dgm:cxn modelId="{DCBE3E93-F9B2-495C-B511-D3087B9D91F4}" type="presOf" srcId="{ACA04FE2-27D4-45A7-98CF-026BD3A3AD3B}" destId="{6826402F-9A16-41D1-BDF4-16BEA7F07FE8}" srcOrd="0" destOrd="0" presId="urn:microsoft.com/office/officeart/2008/layout/LinedList"/>
    <dgm:cxn modelId="{11DB3298-8B9B-4F11-B51C-B6EDFA02A4BE}" srcId="{728F72EC-712D-4B3F-B74E-6327533F6253}" destId="{C51A62F3-A4C9-4413-9364-3EA36197C014}" srcOrd="5" destOrd="0" parTransId="{2DFDE85F-7FEF-44EE-A87C-885A4D439D00}" sibTransId="{2087D4BF-4362-4969-8369-BD92E1646F9D}"/>
    <dgm:cxn modelId="{67C3679D-79A1-409C-8CF5-79DA8025886D}" type="presOf" srcId="{CDBE8696-36EC-422A-917F-B4B49A85D82C}" destId="{D6330B33-3F60-41EC-A7A0-CCF4B2094F3F}" srcOrd="0" destOrd="0" presId="urn:microsoft.com/office/officeart/2008/layout/LinedList"/>
    <dgm:cxn modelId="{10F9CB9E-BE25-4378-BA77-E669B1532550}" type="presOf" srcId="{728F72EC-712D-4B3F-B74E-6327533F6253}" destId="{9769F4A9-B18E-4813-8D5D-381596CB8BC1}" srcOrd="0" destOrd="0" presId="urn:microsoft.com/office/officeart/2008/layout/LinedList"/>
    <dgm:cxn modelId="{828AF1A2-C679-4392-8781-15F60DFC5787}" type="presOf" srcId="{9DECF16C-1E7E-476E-A5A3-00E9C0310B84}" destId="{C81F56A9-50E5-47C6-B2DA-986231B938BC}" srcOrd="0" destOrd="0" presId="urn:microsoft.com/office/officeart/2008/layout/LinedList"/>
    <dgm:cxn modelId="{F0D828AC-DF94-483E-8ABC-7B3E78F9CD40}" srcId="{728F72EC-712D-4B3F-B74E-6327533F6253}" destId="{F68298CA-5C65-4B5A-A75E-0F334CDAE832}" srcOrd="3" destOrd="0" parTransId="{4434BFB6-C6CA-458C-A1A6-89F7B564C382}" sibTransId="{0562ACDC-EF13-4C23-8278-7236ABEC6A69}"/>
    <dgm:cxn modelId="{53CF04AD-7FE0-477F-ABE8-2616AC7374DA}" type="presOf" srcId="{C51A62F3-A4C9-4413-9364-3EA36197C014}" destId="{001D53BF-259B-472F-87D6-D59930D711F9}" srcOrd="0" destOrd="0" presId="urn:microsoft.com/office/officeart/2008/layout/LinedList"/>
    <dgm:cxn modelId="{A6D045B6-845C-493A-9461-E4F706B2FC60}" srcId="{728F72EC-712D-4B3F-B74E-6327533F6253}" destId="{44CB3ECE-AF78-4FFA-958F-C16A9B69383A}" srcOrd="2" destOrd="0" parTransId="{9BA049AC-D847-423D-AFC5-0AF4014217AE}" sibTransId="{61810477-053D-4F52-8309-0593D9E13B27}"/>
    <dgm:cxn modelId="{5E0E80B7-92F4-4D3B-9269-398A61068727}" srcId="{C51A62F3-A4C9-4413-9364-3EA36197C014}" destId="{B3B092DF-A72B-4838-82E0-BF286A7CD38D}" srcOrd="0" destOrd="0" parTransId="{48BD7E08-FA0C-4D6B-B6F7-77C444479C95}" sibTransId="{D0D6E631-D5C9-4E3F-B125-E7205B33CCA0}"/>
    <dgm:cxn modelId="{3FDB51CD-02F4-453B-A9D0-940029368AA1}" srcId="{728F72EC-712D-4B3F-B74E-6327533F6253}" destId="{9DECF16C-1E7E-476E-A5A3-00E9C0310B84}" srcOrd="7" destOrd="0" parTransId="{7A04DDEA-9547-41B0-BD58-CAD0B6BFBDD0}" sibTransId="{1DAA7A0F-B3A1-4157-A4FC-6957BFE63C35}"/>
    <dgm:cxn modelId="{42FFFBD0-BC31-4CB2-93A3-CFFDCFA4F14B}" srcId="{728F72EC-712D-4B3F-B74E-6327533F6253}" destId="{B7A1DD28-2518-43E6-AFA9-7B1DDBFA79E7}" srcOrd="0" destOrd="0" parTransId="{867B861E-9603-43E6-BB32-E135A693430A}" sibTransId="{EA005B16-FBC4-4E91-BBC8-72B5F77C20FB}"/>
    <dgm:cxn modelId="{5289DBD4-CE9F-47B5-9AD3-EBF8C29EC424}" type="presOf" srcId="{B3B092DF-A72B-4838-82E0-BF286A7CD38D}" destId="{D90356B8-7A56-4F3E-9A53-7CA74D0E8BB1}" srcOrd="0" destOrd="0" presId="urn:microsoft.com/office/officeart/2008/layout/LinedList"/>
    <dgm:cxn modelId="{9A5E2AD5-E70A-4CB8-B14C-A5D701F82344}" srcId="{728F72EC-712D-4B3F-B74E-6327533F6253}" destId="{5843551A-0FB7-437D-BBF1-12BCF94BBA4E}" srcOrd="4" destOrd="0" parTransId="{0CE58255-058D-445D-A66D-8B363F934E71}" sibTransId="{C93485D7-208F-46A3-AA8B-580F433F5A2D}"/>
    <dgm:cxn modelId="{C49233ED-3B56-4BCA-8F54-E6E2BD546E92}" srcId="{F68298CA-5C65-4B5A-A75E-0F334CDAE832}" destId="{4CD69142-DB2E-4CB5-9049-16322D25D38D}" srcOrd="0" destOrd="0" parTransId="{9E7EF0B8-42D2-4FD9-894A-375160257479}" sibTransId="{85A8C588-893D-4850-AFC0-5BAF6CFB0000}"/>
    <dgm:cxn modelId="{3D729FEF-7EAC-4CA9-B1F4-32A7B0B4C6FA}" type="presOf" srcId="{5F0CF6BE-1CCE-49C2-BFC2-BFE5E1831AE3}" destId="{F511863C-8C83-414B-8816-066C8EB1CD2B}" srcOrd="0" destOrd="0" presId="urn:microsoft.com/office/officeart/2008/layout/LinedList"/>
    <dgm:cxn modelId="{4A7AB45E-A0BF-4030-8458-22A7CD6C5DB6}" type="presParOf" srcId="{9769F4A9-B18E-4813-8D5D-381596CB8BC1}" destId="{3D58F2ED-9955-4253-87D8-A175E3275B0E}" srcOrd="0" destOrd="0" presId="urn:microsoft.com/office/officeart/2008/layout/LinedList"/>
    <dgm:cxn modelId="{DB2AB9DE-76AE-4B12-8141-CD1AD87A7638}" type="presParOf" srcId="{9769F4A9-B18E-4813-8D5D-381596CB8BC1}" destId="{72499A72-73FA-4EDF-A878-1ACCA363C2BB}" srcOrd="1" destOrd="0" presId="urn:microsoft.com/office/officeart/2008/layout/LinedList"/>
    <dgm:cxn modelId="{08153E2A-4D4F-4FF0-A14F-BEA14F48EF96}" type="presParOf" srcId="{72499A72-73FA-4EDF-A878-1ACCA363C2BB}" destId="{ACF8EC7D-E2B7-47F2-B71E-5198504FBF5D}" srcOrd="0" destOrd="0" presId="urn:microsoft.com/office/officeart/2008/layout/LinedList"/>
    <dgm:cxn modelId="{35E1DFBE-C285-44C6-BEB4-E7F457F3735B}" type="presParOf" srcId="{72499A72-73FA-4EDF-A878-1ACCA363C2BB}" destId="{EF5ABD5D-8403-4FA1-AADB-3F60ACFEB696}" srcOrd="1" destOrd="0" presId="urn:microsoft.com/office/officeart/2008/layout/LinedList"/>
    <dgm:cxn modelId="{9934999D-64A3-4777-8190-3C00EE51FE74}" type="presParOf" srcId="{EF5ABD5D-8403-4FA1-AADB-3F60ACFEB696}" destId="{DD54248F-7555-42C5-82BB-C0D293E3BC84}" srcOrd="0" destOrd="0" presId="urn:microsoft.com/office/officeart/2008/layout/LinedList"/>
    <dgm:cxn modelId="{05A14FC1-7349-44CE-AA91-F79090700690}" type="presParOf" srcId="{EF5ABD5D-8403-4FA1-AADB-3F60ACFEB696}" destId="{1FACBFBE-EBE8-437C-B6A2-EF9EBC3D6421}" srcOrd="1" destOrd="0" presId="urn:microsoft.com/office/officeart/2008/layout/LinedList"/>
    <dgm:cxn modelId="{3011A19D-6CC4-4D4B-83D8-816D7508F4E7}" type="presParOf" srcId="{1FACBFBE-EBE8-437C-B6A2-EF9EBC3D6421}" destId="{7CA82D2E-7E4E-482F-9F22-1794E0B49B27}" srcOrd="0" destOrd="0" presId="urn:microsoft.com/office/officeart/2008/layout/LinedList"/>
    <dgm:cxn modelId="{E02757A9-179D-4B4F-AFB6-E5E6F4A9D3DD}" type="presParOf" srcId="{1FACBFBE-EBE8-437C-B6A2-EF9EBC3D6421}" destId="{6826402F-9A16-41D1-BDF4-16BEA7F07FE8}" srcOrd="1" destOrd="0" presId="urn:microsoft.com/office/officeart/2008/layout/LinedList"/>
    <dgm:cxn modelId="{6DA83D84-BA2C-45CE-B2EE-C3B1C29CC71A}" type="presParOf" srcId="{1FACBFBE-EBE8-437C-B6A2-EF9EBC3D6421}" destId="{5F4FDBB6-C1AA-4C44-960F-A8153F086F13}" srcOrd="2" destOrd="0" presId="urn:microsoft.com/office/officeart/2008/layout/LinedList"/>
    <dgm:cxn modelId="{A3D7B400-1C19-4585-B834-DAE1F6C9E064}" type="presParOf" srcId="{EF5ABD5D-8403-4FA1-AADB-3F60ACFEB696}" destId="{8DCA030A-B2B0-49EF-9573-F8CF54DCAAA2}" srcOrd="2" destOrd="0" presId="urn:microsoft.com/office/officeart/2008/layout/LinedList"/>
    <dgm:cxn modelId="{E74C39C6-4AC8-45FD-B9BC-A61733BE2B0D}" type="presParOf" srcId="{EF5ABD5D-8403-4FA1-AADB-3F60ACFEB696}" destId="{0CF24DF0-D08C-46FF-8C1F-F040882EDF8A}" srcOrd="3" destOrd="0" presId="urn:microsoft.com/office/officeart/2008/layout/LinedList"/>
    <dgm:cxn modelId="{17E017B0-CED4-47D6-94A8-ADFC4641CEF4}" type="presParOf" srcId="{9769F4A9-B18E-4813-8D5D-381596CB8BC1}" destId="{03EAE0E9-B7FB-4370-96D2-C98080FDB4C1}" srcOrd="2" destOrd="0" presId="urn:microsoft.com/office/officeart/2008/layout/LinedList"/>
    <dgm:cxn modelId="{10A2D902-9A3A-4245-BFBC-67949A7664BD}" type="presParOf" srcId="{9769F4A9-B18E-4813-8D5D-381596CB8BC1}" destId="{FE20C362-38F9-4BDB-99AA-B2AFE2D5C643}" srcOrd="3" destOrd="0" presId="urn:microsoft.com/office/officeart/2008/layout/LinedList"/>
    <dgm:cxn modelId="{E1323A3B-638B-4EAA-B525-AE9199CDD14D}" type="presParOf" srcId="{FE20C362-38F9-4BDB-99AA-B2AFE2D5C643}" destId="{227E274B-3DD7-478D-AC87-1758F7FF20CA}" srcOrd="0" destOrd="0" presId="urn:microsoft.com/office/officeart/2008/layout/LinedList"/>
    <dgm:cxn modelId="{B3019098-FB75-4F19-AF28-9D06892E26D7}" type="presParOf" srcId="{FE20C362-38F9-4BDB-99AA-B2AFE2D5C643}" destId="{3E132884-C01A-443E-9B11-29DF26D7C91B}" srcOrd="1" destOrd="0" presId="urn:microsoft.com/office/officeart/2008/layout/LinedList"/>
    <dgm:cxn modelId="{336576D5-7D76-4D37-A1D8-310E92B6DE16}" type="presParOf" srcId="{3E132884-C01A-443E-9B11-29DF26D7C91B}" destId="{D5F9C1D1-FDFF-4CC2-83E6-F91FF9ABB4FA}" srcOrd="0" destOrd="0" presId="urn:microsoft.com/office/officeart/2008/layout/LinedList"/>
    <dgm:cxn modelId="{6700AD4A-312A-4280-AD57-42A93B967E9C}" type="presParOf" srcId="{3E132884-C01A-443E-9B11-29DF26D7C91B}" destId="{B7163EF6-3856-463A-B3D6-6EE83F10D150}" srcOrd="1" destOrd="0" presId="urn:microsoft.com/office/officeart/2008/layout/LinedList"/>
    <dgm:cxn modelId="{4D2FD91E-2A76-4589-94DF-F129D456FFA6}" type="presParOf" srcId="{B7163EF6-3856-463A-B3D6-6EE83F10D150}" destId="{A710D209-4D6B-44B9-8432-80B43D1ABD86}" srcOrd="0" destOrd="0" presId="urn:microsoft.com/office/officeart/2008/layout/LinedList"/>
    <dgm:cxn modelId="{2683C5AD-7A5D-4464-ADC7-00C579B5EB5F}" type="presParOf" srcId="{B7163EF6-3856-463A-B3D6-6EE83F10D150}" destId="{D6330B33-3F60-41EC-A7A0-CCF4B2094F3F}" srcOrd="1" destOrd="0" presId="urn:microsoft.com/office/officeart/2008/layout/LinedList"/>
    <dgm:cxn modelId="{B42E35B3-21D5-45EA-BE72-DE19016A6497}" type="presParOf" srcId="{B7163EF6-3856-463A-B3D6-6EE83F10D150}" destId="{44EABF21-9258-4DD3-9588-7B3FDFCC3602}" srcOrd="2" destOrd="0" presId="urn:microsoft.com/office/officeart/2008/layout/LinedList"/>
    <dgm:cxn modelId="{1A5DAE61-09B5-46ED-95E8-DCC6D9270E0D}" type="presParOf" srcId="{3E132884-C01A-443E-9B11-29DF26D7C91B}" destId="{78B7A8A7-7936-4724-A0F1-AD850CDAF536}" srcOrd="2" destOrd="0" presId="urn:microsoft.com/office/officeart/2008/layout/LinedList"/>
    <dgm:cxn modelId="{F46801F8-4CE7-48F3-83A5-AB220B07FE32}" type="presParOf" srcId="{3E132884-C01A-443E-9B11-29DF26D7C91B}" destId="{90DB0158-64A0-44E9-9498-F197AEEC81B9}" srcOrd="3" destOrd="0" presId="urn:microsoft.com/office/officeart/2008/layout/LinedList"/>
    <dgm:cxn modelId="{EAC6B35D-9073-42D3-BFC3-C2533F0D68A6}" type="presParOf" srcId="{9769F4A9-B18E-4813-8D5D-381596CB8BC1}" destId="{358F764F-1160-41A2-B6CA-8023C5E5A877}" srcOrd="4" destOrd="0" presId="urn:microsoft.com/office/officeart/2008/layout/LinedList"/>
    <dgm:cxn modelId="{A3C7841D-66DE-4363-A867-C73AB85B2A03}" type="presParOf" srcId="{9769F4A9-B18E-4813-8D5D-381596CB8BC1}" destId="{1AD9E180-C81C-4EB2-BB07-CEC69F3CC1F1}" srcOrd="5" destOrd="0" presId="urn:microsoft.com/office/officeart/2008/layout/LinedList"/>
    <dgm:cxn modelId="{14F7968D-CB7C-457B-ADB7-33913C561B0B}" type="presParOf" srcId="{1AD9E180-C81C-4EB2-BB07-CEC69F3CC1F1}" destId="{198EBAD9-126D-4BCD-B986-1A4A464D344F}" srcOrd="0" destOrd="0" presId="urn:microsoft.com/office/officeart/2008/layout/LinedList"/>
    <dgm:cxn modelId="{999D2989-6304-41F6-83A3-40FA12866727}" type="presParOf" srcId="{1AD9E180-C81C-4EB2-BB07-CEC69F3CC1F1}" destId="{F74928F3-A141-42BB-802E-73CA7FD2C87C}" srcOrd="1" destOrd="0" presId="urn:microsoft.com/office/officeart/2008/layout/LinedList"/>
    <dgm:cxn modelId="{ECC65926-3087-4308-BF69-A0865ADFA6B3}" type="presParOf" srcId="{F74928F3-A141-42BB-802E-73CA7FD2C87C}" destId="{3AD144FC-4E6B-4D1C-B3BC-1770B521426F}" srcOrd="0" destOrd="0" presId="urn:microsoft.com/office/officeart/2008/layout/LinedList"/>
    <dgm:cxn modelId="{D9F3F24E-112D-420F-8D49-2820084B8C84}" type="presParOf" srcId="{F74928F3-A141-42BB-802E-73CA7FD2C87C}" destId="{C7CE0AC3-EAAE-48DF-A7CA-C7B6B72FE320}" srcOrd="1" destOrd="0" presId="urn:microsoft.com/office/officeart/2008/layout/LinedList"/>
    <dgm:cxn modelId="{D5C3BE6F-9B35-493F-9705-89167AF859DC}" type="presParOf" srcId="{C7CE0AC3-EAAE-48DF-A7CA-C7B6B72FE320}" destId="{D595F5A6-1F2C-49F3-84B3-776B7F55AFC7}" srcOrd="0" destOrd="0" presId="urn:microsoft.com/office/officeart/2008/layout/LinedList"/>
    <dgm:cxn modelId="{445378B9-873B-4489-8186-EB3D566A4BD4}" type="presParOf" srcId="{C7CE0AC3-EAAE-48DF-A7CA-C7B6B72FE320}" destId="{0998CAB6-B670-4000-8E87-7D4894132E0D}" srcOrd="1" destOrd="0" presId="urn:microsoft.com/office/officeart/2008/layout/LinedList"/>
    <dgm:cxn modelId="{9DAD7905-1151-4F8B-B424-8EFEBD6DF4FD}" type="presParOf" srcId="{C7CE0AC3-EAAE-48DF-A7CA-C7B6B72FE320}" destId="{FD76833F-3DE7-4033-9ABC-3850B641BDC8}" srcOrd="2" destOrd="0" presId="urn:microsoft.com/office/officeart/2008/layout/LinedList"/>
    <dgm:cxn modelId="{B61247DE-CE3A-4E0B-B7B1-054D4678D361}" type="presParOf" srcId="{F74928F3-A141-42BB-802E-73CA7FD2C87C}" destId="{237BC255-1C19-4C48-9BB6-62F4B22F89CC}" srcOrd="2" destOrd="0" presId="urn:microsoft.com/office/officeart/2008/layout/LinedList"/>
    <dgm:cxn modelId="{69618882-FFEA-4A19-96F4-9122478A6BFD}" type="presParOf" srcId="{F74928F3-A141-42BB-802E-73CA7FD2C87C}" destId="{6E76C14F-0AA8-424C-97F6-6645A9F0D141}" srcOrd="3" destOrd="0" presId="urn:microsoft.com/office/officeart/2008/layout/LinedList"/>
    <dgm:cxn modelId="{5CD4D20E-7BFF-45F8-B155-4E5C52F6E17C}" type="presParOf" srcId="{F74928F3-A141-42BB-802E-73CA7FD2C87C}" destId="{F2DA16EA-7E19-4528-9591-42BD05A5C9D3}" srcOrd="4" destOrd="0" presId="urn:microsoft.com/office/officeart/2008/layout/LinedList"/>
    <dgm:cxn modelId="{81E1ACFB-CF04-4A51-87F5-73ED462231AF}" type="presParOf" srcId="{F2DA16EA-7E19-4528-9591-42BD05A5C9D3}" destId="{F2FA1A65-3412-4D36-B268-9A59AF7B939D}" srcOrd="0" destOrd="0" presId="urn:microsoft.com/office/officeart/2008/layout/LinedList"/>
    <dgm:cxn modelId="{98866C15-6DBF-475A-97E2-78A32ACE2022}" type="presParOf" srcId="{F2DA16EA-7E19-4528-9591-42BD05A5C9D3}" destId="{10B11A16-5F04-40FF-945A-440A71CFF29D}" srcOrd="1" destOrd="0" presId="urn:microsoft.com/office/officeart/2008/layout/LinedList"/>
    <dgm:cxn modelId="{69946DEB-BE4E-4E9D-9486-DB9AF27305A6}" type="presParOf" srcId="{F2DA16EA-7E19-4528-9591-42BD05A5C9D3}" destId="{3E46305B-813D-43BA-8C3A-468664BE5D99}" srcOrd="2" destOrd="0" presId="urn:microsoft.com/office/officeart/2008/layout/LinedList"/>
    <dgm:cxn modelId="{D277C612-0396-4D80-858B-07F86EABBE2D}" type="presParOf" srcId="{F74928F3-A141-42BB-802E-73CA7FD2C87C}" destId="{BBF1BCA0-94F1-4530-8F80-A0D089D0AE0E}" srcOrd="5" destOrd="0" presId="urn:microsoft.com/office/officeart/2008/layout/LinedList"/>
    <dgm:cxn modelId="{539240A1-54AE-49DC-97E8-D7ACEC446E55}" type="presParOf" srcId="{F74928F3-A141-42BB-802E-73CA7FD2C87C}" destId="{0DB0D88A-8C92-48C6-8B1E-EE9A29CEB0D8}" srcOrd="6" destOrd="0" presId="urn:microsoft.com/office/officeart/2008/layout/LinedList"/>
    <dgm:cxn modelId="{34CBD3E4-DC21-40F0-874B-FC735936AE9C}" type="presParOf" srcId="{9769F4A9-B18E-4813-8D5D-381596CB8BC1}" destId="{60901D9C-82F8-47BF-B09B-BE9EA0580A12}" srcOrd="6" destOrd="0" presId="urn:microsoft.com/office/officeart/2008/layout/LinedList"/>
    <dgm:cxn modelId="{3FC04F3A-F6B4-4A4A-953C-8E203F139090}" type="presParOf" srcId="{9769F4A9-B18E-4813-8D5D-381596CB8BC1}" destId="{23A46922-381D-43C4-B1D0-18B40BF08693}" srcOrd="7" destOrd="0" presId="urn:microsoft.com/office/officeart/2008/layout/LinedList"/>
    <dgm:cxn modelId="{DFC9F31D-361A-4B84-BD44-9E8D9AF8AFB0}" type="presParOf" srcId="{23A46922-381D-43C4-B1D0-18B40BF08693}" destId="{2AA100F9-BAC2-4F16-A1A1-5EB62BADC3EE}" srcOrd="0" destOrd="0" presId="urn:microsoft.com/office/officeart/2008/layout/LinedList"/>
    <dgm:cxn modelId="{1CD27C9C-752A-4F06-BE49-900AFE9CAC33}" type="presParOf" srcId="{23A46922-381D-43C4-B1D0-18B40BF08693}" destId="{F11F526A-0D5A-4447-B568-079045EDE5DE}" srcOrd="1" destOrd="0" presId="urn:microsoft.com/office/officeart/2008/layout/LinedList"/>
    <dgm:cxn modelId="{E105492D-6F79-4E82-AAEB-E87AA21B3EBE}" type="presParOf" srcId="{F11F526A-0D5A-4447-B568-079045EDE5DE}" destId="{67799AA8-6E5F-4B0C-BA58-2DA6090F3881}" srcOrd="0" destOrd="0" presId="urn:microsoft.com/office/officeart/2008/layout/LinedList"/>
    <dgm:cxn modelId="{C64F3DB9-563D-40A8-8389-5D359FDC3F3D}" type="presParOf" srcId="{F11F526A-0D5A-4447-B568-079045EDE5DE}" destId="{647F3424-FFCC-41F9-81D8-36D39C7351C2}" srcOrd="1" destOrd="0" presId="urn:microsoft.com/office/officeart/2008/layout/LinedList"/>
    <dgm:cxn modelId="{F909E984-EEC5-4F3B-A8BE-DE134A5A463E}" type="presParOf" srcId="{647F3424-FFCC-41F9-81D8-36D39C7351C2}" destId="{15B7461E-07FB-45E0-BE0F-B677FB6843D4}" srcOrd="0" destOrd="0" presId="urn:microsoft.com/office/officeart/2008/layout/LinedList"/>
    <dgm:cxn modelId="{7469297E-A48B-4C22-92B7-B09B7C274594}" type="presParOf" srcId="{647F3424-FFCC-41F9-81D8-36D39C7351C2}" destId="{6983C60E-8F86-4429-B8DD-F9016863955D}" srcOrd="1" destOrd="0" presId="urn:microsoft.com/office/officeart/2008/layout/LinedList"/>
    <dgm:cxn modelId="{327E3896-95B0-4D9D-8388-267CFCA996BE}" type="presParOf" srcId="{647F3424-FFCC-41F9-81D8-36D39C7351C2}" destId="{324B9AFB-C1BC-4780-9CE9-97B4AFE0E327}" srcOrd="2" destOrd="0" presId="urn:microsoft.com/office/officeart/2008/layout/LinedList"/>
    <dgm:cxn modelId="{194E4038-49A0-4382-82C2-B4035A81AF63}" type="presParOf" srcId="{F11F526A-0D5A-4447-B568-079045EDE5DE}" destId="{9E51A8AF-3C4C-4CD1-A99C-4F14A4D193A7}" srcOrd="2" destOrd="0" presId="urn:microsoft.com/office/officeart/2008/layout/LinedList"/>
    <dgm:cxn modelId="{A6937F94-4319-43B1-AA33-1F15AAA7DA8D}" type="presParOf" srcId="{F11F526A-0D5A-4447-B568-079045EDE5DE}" destId="{3D816BDC-D37F-457D-BFA3-B263953796F6}" srcOrd="3" destOrd="0" presId="urn:microsoft.com/office/officeart/2008/layout/LinedList"/>
    <dgm:cxn modelId="{6738F69E-F126-48C1-808E-ADF11E916182}" type="presParOf" srcId="{9769F4A9-B18E-4813-8D5D-381596CB8BC1}" destId="{1DD27839-2A1D-46AF-A840-2ECAA0B1286E}" srcOrd="8" destOrd="0" presId="urn:microsoft.com/office/officeart/2008/layout/LinedList"/>
    <dgm:cxn modelId="{6A518657-F57F-4EC1-8EAE-AE212ED4F9BF}" type="presParOf" srcId="{9769F4A9-B18E-4813-8D5D-381596CB8BC1}" destId="{3B419A21-92C3-4EF0-A9DA-EFA24D543066}" srcOrd="9" destOrd="0" presId="urn:microsoft.com/office/officeart/2008/layout/LinedList"/>
    <dgm:cxn modelId="{0358C0FF-7961-4550-88B1-F1021C99C71C}" type="presParOf" srcId="{3B419A21-92C3-4EF0-A9DA-EFA24D543066}" destId="{E2671ABA-ABBF-4DDA-991F-7D1BB3024905}" srcOrd="0" destOrd="0" presId="urn:microsoft.com/office/officeart/2008/layout/LinedList"/>
    <dgm:cxn modelId="{FD1D5442-FD01-4C07-AEAC-0D59A9E815F6}" type="presParOf" srcId="{3B419A21-92C3-4EF0-A9DA-EFA24D543066}" destId="{EFE4BA48-105B-4ED6-AFEB-5FE3812B3FD7}" srcOrd="1" destOrd="0" presId="urn:microsoft.com/office/officeart/2008/layout/LinedList"/>
    <dgm:cxn modelId="{1A40BACF-95FF-4F2B-B95D-A5BF97FCB762}" type="presParOf" srcId="{EFE4BA48-105B-4ED6-AFEB-5FE3812B3FD7}" destId="{A46590B3-B3DE-40A8-AE9D-1DAFC111C14A}" srcOrd="0" destOrd="0" presId="urn:microsoft.com/office/officeart/2008/layout/LinedList"/>
    <dgm:cxn modelId="{F9A64668-1CB8-4ACC-863C-9737E50FD046}" type="presParOf" srcId="{EFE4BA48-105B-4ED6-AFEB-5FE3812B3FD7}" destId="{4587D97D-DCD7-4F09-907A-F8A981ED90DE}" srcOrd="1" destOrd="0" presId="urn:microsoft.com/office/officeart/2008/layout/LinedList"/>
    <dgm:cxn modelId="{0ABE472F-1624-4939-992A-2BB9A66B3359}" type="presParOf" srcId="{4587D97D-DCD7-4F09-907A-F8A981ED90DE}" destId="{A23594AD-0E5C-4B50-8401-066347CB1D50}" srcOrd="0" destOrd="0" presId="urn:microsoft.com/office/officeart/2008/layout/LinedList"/>
    <dgm:cxn modelId="{85A3B566-CFE9-43EC-82E6-51A528C94B1E}" type="presParOf" srcId="{4587D97D-DCD7-4F09-907A-F8A981ED90DE}" destId="{F511863C-8C83-414B-8816-066C8EB1CD2B}" srcOrd="1" destOrd="0" presId="urn:microsoft.com/office/officeart/2008/layout/LinedList"/>
    <dgm:cxn modelId="{1CC87B95-96AD-4CEA-B11F-28016D466D26}" type="presParOf" srcId="{4587D97D-DCD7-4F09-907A-F8A981ED90DE}" destId="{34EA002F-9E27-4410-AFB9-6A42ADF53FD8}" srcOrd="2" destOrd="0" presId="urn:microsoft.com/office/officeart/2008/layout/LinedList"/>
    <dgm:cxn modelId="{FFF72E89-BA4F-4806-AF1A-4270B5B3F785}" type="presParOf" srcId="{EFE4BA48-105B-4ED6-AFEB-5FE3812B3FD7}" destId="{57402874-87E4-4CF6-88F7-EA7DF9240986}" srcOrd="2" destOrd="0" presId="urn:microsoft.com/office/officeart/2008/layout/LinedList"/>
    <dgm:cxn modelId="{AF8D0F1C-D194-45CD-9E30-B4862A46E639}" type="presParOf" srcId="{EFE4BA48-105B-4ED6-AFEB-5FE3812B3FD7}" destId="{D81608CC-AD51-460C-965A-F9F36CD42378}" srcOrd="3" destOrd="0" presId="urn:microsoft.com/office/officeart/2008/layout/LinedList"/>
    <dgm:cxn modelId="{2FDD3E41-32B4-4765-A261-D1C6359EE92E}" type="presParOf" srcId="{9769F4A9-B18E-4813-8D5D-381596CB8BC1}" destId="{6FBE1C28-8869-410C-802B-601CC24062A2}" srcOrd="10" destOrd="0" presId="urn:microsoft.com/office/officeart/2008/layout/LinedList"/>
    <dgm:cxn modelId="{B0A98454-36DE-46D8-BC31-5AA1D04FD1F2}" type="presParOf" srcId="{9769F4A9-B18E-4813-8D5D-381596CB8BC1}" destId="{A377B460-BDB5-49DC-9891-3293505B4687}" srcOrd="11" destOrd="0" presId="urn:microsoft.com/office/officeart/2008/layout/LinedList"/>
    <dgm:cxn modelId="{97F7565E-2656-457B-B961-8EBF0DCCA6DA}" type="presParOf" srcId="{A377B460-BDB5-49DC-9891-3293505B4687}" destId="{001D53BF-259B-472F-87D6-D59930D711F9}" srcOrd="0" destOrd="0" presId="urn:microsoft.com/office/officeart/2008/layout/LinedList"/>
    <dgm:cxn modelId="{68A86B61-BB8B-473E-9B18-72A2FBA496BB}" type="presParOf" srcId="{A377B460-BDB5-49DC-9891-3293505B4687}" destId="{21208AA6-CF88-4F9E-9ABD-2F68CF9A9F70}" srcOrd="1" destOrd="0" presId="urn:microsoft.com/office/officeart/2008/layout/LinedList"/>
    <dgm:cxn modelId="{4DDBCCB5-8F84-43DB-8704-5208FA3E9A25}" type="presParOf" srcId="{21208AA6-CF88-4F9E-9ABD-2F68CF9A9F70}" destId="{A3CD3086-BFE3-40CE-B9FC-816016A27BF3}" srcOrd="0" destOrd="0" presId="urn:microsoft.com/office/officeart/2008/layout/LinedList"/>
    <dgm:cxn modelId="{B9689025-02DB-485B-9F94-180BEE54C7CF}" type="presParOf" srcId="{21208AA6-CF88-4F9E-9ABD-2F68CF9A9F70}" destId="{9E070FCB-08D1-4B50-BA2E-6DCE2671B307}" srcOrd="1" destOrd="0" presId="urn:microsoft.com/office/officeart/2008/layout/LinedList"/>
    <dgm:cxn modelId="{466D5438-EFAF-4DD3-A806-D41C0FA1E9AA}" type="presParOf" srcId="{9E070FCB-08D1-4B50-BA2E-6DCE2671B307}" destId="{0FE0755F-55E8-4624-BACA-7D359C886F60}" srcOrd="0" destOrd="0" presId="urn:microsoft.com/office/officeart/2008/layout/LinedList"/>
    <dgm:cxn modelId="{8D40BFC1-FD34-4D5E-88C9-B7C06BC3A9FA}" type="presParOf" srcId="{9E070FCB-08D1-4B50-BA2E-6DCE2671B307}" destId="{D90356B8-7A56-4F3E-9A53-7CA74D0E8BB1}" srcOrd="1" destOrd="0" presId="urn:microsoft.com/office/officeart/2008/layout/LinedList"/>
    <dgm:cxn modelId="{77B1FB90-C5AE-483A-B8ED-65BD4AD08D2C}" type="presParOf" srcId="{9E070FCB-08D1-4B50-BA2E-6DCE2671B307}" destId="{83CECD1E-1CE5-4DCD-898C-939C80187920}" srcOrd="2" destOrd="0" presId="urn:microsoft.com/office/officeart/2008/layout/LinedList"/>
    <dgm:cxn modelId="{C1B3AC1B-DBCF-49A2-9ABF-610549FF790F}" type="presParOf" srcId="{21208AA6-CF88-4F9E-9ABD-2F68CF9A9F70}" destId="{1BA28514-ADB0-41B5-B63C-47AB9B8B4E65}" srcOrd="2" destOrd="0" presId="urn:microsoft.com/office/officeart/2008/layout/LinedList"/>
    <dgm:cxn modelId="{4E2AF847-B421-4704-88E8-B2D71B4D04BF}" type="presParOf" srcId="{21208AA6-CF88-4F9E-9ABD-2F68CF9A9F70}" destId="{634CD82E-60D5-47AB-B763-FB631C5886F0}" srcOrd="3" destOrd="0" presId="urn:microsoft.com/office/officeart/2008/layout/LinedList"/>
    <dgm:cxn modelId="{05D63B9A-E0A0-47E8-9BD3-A644E44F9DCD}" type="presParOf" srcId="{9769F4A9-B18E-4813-8D5D-381596CB8BC1}" destId="{DD41B1EB-E908-469F-A8D1-65CFF765036B}" srcOrd="12" destOrd="0" presId="urn:microsoft.com/office/officeart/2008/layout/LinedList"/>
    <dgm:cxn modelId="{EB71E229-2F89-4ACD-9E56-2441140799B8}" type="presParOf" srcId="{9769F4A9-B18E-4813-8D5D-381596CB8BC1}" destId="{0350F5FB-0DF9-42D7-B56C-8EC23B06C627}" srcOrd="13" destOrd="0" presId="urn:microsoft.com/office/officeart/2008/layout/LinedList"/>
    <dgm:cxn modelId="{E2EF5DCA-2F51-4EEC-8045-2D38858CE882}" type="presParOf" srcId="{0350F5FB-0DF9-42D7-B56C-8EC23B06C627}" destId="{B18979BF-D143-41F8-B625-8B716AEF2172}" srcOrd="0" destOrd="0" presId="urn:microsoft.com/office/officeart/2008/layout/LinedList"/>
    <dgm:cxn modelId="{0F2AC630-533A-41DC-8F19-FA79FA064EE0}" type="presParOf" srcId="{0350F5FB-0DF9-42D7-B56C-8EC23B06C627}" destId="{BEC7ED49-6ED9-4649-8776-3BBEAE5A7F99}" srcOrd="1" destOrd="0" presId="urn:microsoft.com/office/officeart/2008/layout/LinedList"/>
    <dgm:cxn modelId="{5DEF1945-00B2-4947-895E-1F275CD1E2C4}" type="presParOf" srcId="{BEC7ED49-6ED9-4649-8776-3BBEAE5A7F99}" destId="{8D9BCFA5-5C8C-47F2-86FC-24821EBBCFC7}" srcOrd="0" destOrd="0" presId="urn:microsoft.com/office/officeart/2008/layout/LinedList"/>
    <dgm:cxn modelId="{9EE28C15-8F79-48AB-A23D-C90E0FC4F1E2}" type="presParOf" srcId="{BEC7ED49-6ED9-4649-8776-3BBEAE5A7F99}" destId="{D98DD0F7-63DD-49F1-A360-28797225812C}" srcOrd="1" destOrd="0" presId="urn:microsoft.com/office/officeart/2008/layout/LinedList"/>
    <dgm:cxn modelId="{D54F57AC-E528-4ACB-94D2-B89EADCBE214}" type="presParOf" srcId="{D98DD0F7-63DD-49F1-A360-28797225812C}" destId="{00BBB497-4253-4251-8AC3-2649ADE8C5D0}" srcOrd="0" destOrd="0" presId="urn:microsoft.com/office/officeart/2008/layout/LinedList"/>
    <dgm:cxn modelId="{1FBA1262-4FDE-4654-B214-BD1E0AF03A13}" type="presParOf" srcId="{D98DD0F7-63DD-49F1-A360-28797225812C}" destId="{F97722AC-725E-47AC-8601-9627C0CFC7EF}" srcOrd="1" destOrd="0" presId="urn:microsoft.com/office/officeart/2008/layout/LinedList"/>
    <dgm:cxn modelId="{EE726C6C-2F03-4252-B76B-BED7F51965BC}" type="presParOf" srcId="{D98DD0F7-63DD-49F1-A360-28797225812C}" destId="{EA1F9EDA-1836-4A21-87F4-7C903414D199}" srcOrd="2" destOrd="0" presId="urn:microsoft.com/office/officeart/2008/layout/LinedList"/>
    <dgm:cxn modelId="{2EFFFCF3-04FC-4CD6-97AE-6362684B2516}" type="presParOf" srcId="{BEC7ED49-6ED9-4649-8776-3BBEAE5A7F99}" destId="{4F8784B6-5201-4B5E-92C4-976C7886AED0}" srcOrd="2" destOrd="0" presId="urn:microsoft.com/office/officeart/2008/layout/LinedList"/>
    <dgm:cxn modelId="{52239B1F-393F-4827-AEFC-B3C6BDB3B1C0}" type="presParOf" srcId="{BEC7ED49-6ED9-4649-8776-3BBEAE5A7F99}" destId="{0B7E461A-86A1-4732-AE46-B01DEA8DB502}" srcOrd="3" destOrd="0" presId="urn:microsoft.com/office/officeart/2008/layout/LinedList"/>
    <dgm:cxn modelId="{CE7C7CF6-1E61-4B0E-82A6-8A2D238C409E}" type="presParOf" srcId="{9769F4A9-B18E-4813-8D5D-381596CB8BC1}" destId="{24595CD8-025C-4C56-82F7-748D4D1F1B87}" srcOrd="14" destOrd="0" presId="urn:microsoft.com/office/officeart/2008/layout/LinedList"/>
    <dgm:cxn modelId="{BEC21CDB-A5A9-4BBC-B7F9-0369EBBBA23F}" type="presParOf" srcId="{9769F4A9-B18E-4813-8D5D-381596CB8BC1}" destId="{22464BA6-0754-4034-9C4C-E394A8481E87}" srcOrd="15" destOrd="0" presId="urn:microsoft.com/office/officeart/2008/layout/LinedList"/>
    <dgm:cxn modelId="{DAFC8FC9-E49D-4ED5-AE04-565C8ECCB16E}" type="presParOf" srcId="{22464BA6-0754-4034-9C4C-E394A8481E87}" destId="{C81F56A9-50E5-47C6-B2DA-986231B938BC}" srcOrd="0" destOrd="0" presId="urn:microsoft.com/office/officeart/2008/layout/LinedList"/>
    <dgm:cxn modelId="{27991BDC-5EEF-4994-8522-6EC2D0B19A2A}" type="presParOf" srcId="{22464BA6-0754-4034-9C4C-E394A8481E87}" destId="{2FDD678E-DA64-4E70-B24A-1E59016713FE}" srcOrd="1" destOrd="0" presId="urn:microsoft.com/office/officeart/2008/layout/LinedList"/>
    <dgm:cxn modelId="{78AE636E-D8DB-4FFC-8F15-9E84DF90DBCD}" type="presParOf" srcId="{2FDD678E-DA64-4E70-B24A-1E59016713FE}" destId="{9B2C4A57-073B-42FC-B0CB-689A724E0437}" srcOrd="0" destOrd="0" presId="urn:microsoft.com/office/officeart/2008/layout/LinedList"/>
    <dgm:cxn modelId="{EFAAB02B-C426-4E12-8460-E10406E3217D}" type="presParOf" srcId="{2FDD678E-DA64-4E70-B24A-1E59016713FE}" destId="{2105B9A7-4577-4473-B3D5-7D3F9E4F8317}" srcOrd="1" destOrd="0" presId="urn:microsoft.com/office/officeart/2008/layout/LinedList"/>
    <dgm:cxn modelId="{B8A8A1EC-DBCC-48DE-BD31-85288C38869B}" type="presParOf" srcId="{2105B9A7-4577-4473-B3D5-7D3F9E4F8317}" destId="{AE9B2CF7-4061-492F-9248-1D9C79E19D21}" srcOrd="0" destOrd="0" presId="urn:microsoft.com/office/officeart/2008/layout/LinedList"/>
    <dgm:cxn modelId="{0519D1B7-A7BE-4B61-904F-32BF72F47909}" type="presParOf" srcId="{2105B9A7-4577-4473-B3D5-7D3F9E4F8317}" destId="{CA8886D1-1FDA-450F-B954-4D224B03B1AD}" srcOrd="1" destOrd="0" presId="urn:microsoft.com/office/officeart/2008/layout/LinedList"/>
    <dgm:cxn modelId="{9EBA2C6A-C957-4113-A021-9739C3856174}" type="presParOf" srcId="{2105B9A7-4577-4473-B3D5-7D3F9E4F8317}" destId="{1089CCFE-1A62-4155-A010-5668D810CCC5}" srcOrd="2" destOrd="0" presId="urn:microsoft.com/office/officeart/2008/layout/LinedList"/>
    <dgm:cxn modelId="{F98E63C3-C34E-4892-9F1A-3EDBFFCB879D}" type="presParOf" srcId="{2FDD678E-DA64-4E70-B24A-1E59016713FE}" destId="{12D0D440-30D2-41D2-ABB3-3A8E788EF8EA}" srcOrd="2" destOrd="0" presId="urn:microsoft.com/office/officeart/2008/layout/LinedList"/>
    <dgm:cxn modelId="{F56C95CB-FE34-4C19-9C38-A64DD9E59085}" type="presParOf" srcId="{2FDD678E-DA64-4E70-B24A-1E59016713FE}" destId="{A97C9F77-5D09-4039-A31A-970219E000D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227AF-5EE9-412F-870A-D15D71EAEA52}">
      <dsp:nvSpPr>
        <dsp:cNvPr id="0" name=""/>
        <dsp:cNvSpPr/>
      </dsp:nvSpPr>
      <dsp:spPr>
        <a:xfrm>
          <a:off x="2609" y="422722"/>
          <a:ext cx="2070311" cy="1242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Definir e clarificar os objetivos; escrevê-los e estabelecer prioridades;</a:t>
          </a:r>
          <a:endParaRPr lang="en-US" sz="1500" kern="1200" dirty="0"/>
        </a:p>
      </dsp:txBody>
      <dsp:txXfrm>
        <a:off x="2609" y="422722"/>
        <a:ext cx="2070311" cy="1242186"/>
      </dsp:txXfrm>
    </dsp:sp>
    <dsp:sp modelId="{DD978634-F0C1-439A-AC22-41F89CDD642D}">
      <dsp:nvSpPr>
        <dsp:cNvPr id="0" name=""/>
        <dsp:cNvSpPr/>
      </dsp:nvSpPr>
      <dsp:spPr>
        <a:xfrm>
          <a:off x="2279951" y="422722"/>
          <a:ext cx="2070311" cy="1242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Centrar-se nos objetivos e não nas atividades;</a:t>
          </a:r>
          <a:endParaRPr lang="en-US" sz="1500" kern="1200" dirty="0"/>
        </a:p>
      </dsp:txBody>
      <dsp:txXfrm>
        <a:off x="2279951" y="422722"/>
        <a:ext cx="2070311" cy="1242186"/>
      </dsp:txXfrm>
    </dsp:sp>
    <dsp:sp modelId="{EB9F69BE-267C-418A-B007-7F7C80392A2A}">
      <dsp:nvSpPr>
        <dsp:cNvPr id="0" name=""/>
        <dsp:cNvSpPr/>
      </dsp:nvSpPr>
      <dsp:spPr>
        <a:xfrm>
          <a:off x="4557294" y="422722"/>
          <a:ext cx="2070311" cy="1242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Estabelecer, pelo menos, um objetivo por dia e atingi-lo;</a:t>
          </a:r>
          <a:endParaRPr lang="en-US" sz="1500" kern="1200" dirty="0"/>
        </a:p>
      </dsp:txBody>
      <dsp:txXfrm>
        <a:off x="4557294" y="422722"/>
        <a:ext cx="2070311" cy="1242186"/>
      </dsp:txXfrm>
    </dsp:sp>
    <dsp:sp modelId="{F15DD727-E761-41C6-9D15-40B79E6A155F}">
      <dsp:nvSpPr>
        <dsp:cNvPr id="0" name=""/>
        <dsp:cNvSpPr/>
      </dsp:nvSpPr>
      <dsp:spPr>
        <a:xfrm>
          <a:off x="6834636" y="422722"/>
          <a:ext cx="2070311" cy="1242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Registar regularmente o tempo;</a:t>
          </a:r>
          <a:endParaRPr lang="en-US" sz="1500" kern="1200" dirty="0"/>
        </a:p>
      </dsp:txBody>
      <dsp:txXfrm>
        <a:off x="6834636" y="422722"/>
        <a:ext cx="2070311" cy="1242186"/>
      </dsp:txXfrm>
    </dsp:sp>
    <dsp:sp modelId="{80A82084-9806-48FC-A1AD-668110BE0BAE}">
      <dsp:nvSpPr>
        <dsp:cNvPr id="0" name=""/>
        <dsp:cNvSpPr/>
      </dsp:nvSpPr>
      <dsp:spPr>
        <a:xfrm>
          <a:off x="2609" y="1871940"/>
          <a:ext cx="2070311" cy="1242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Eliminar, pelo menos, um “desperdiçador de tempo” por semana;</a:t>
          </a:r>
          <a:endParaRPr lang="en-US" sz="1500" kern="1200" dirty="0"/>
        </a:p>
      </dsp:txBody>
      <dsp:txXfrm>
        <a:off x="2609" y="1871940"/>
        <a:ext cx="2070311" cy="1242186"/>
      </dsp:txXfrm>
    </dsp:sp>
    <dsp:sp modelId="{3C6DC6E1-0D65-40D7-832E-7C2F8A8085E7}">
      <dsp:nvSpPr>
        <dsp:cNvPr id="0" name=""/>
        <dsp:cNvSpPr/>
      </dsp:nvSpPr>
      <dsp:spPr>
        <a:xfrm>
          <a:off x="2279951" y="1871940"/>
          <a:ext cx="2070311" cy="1242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Planificar o tempo; elaborar planos de curto, médio e longo prazo;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 </a:t>
          </a:r>
          <a:endParaRPr lang="en-US" sz="1200" kern="1200" dirty="0"/>
        </a:p>
      </dsp:txBody>
      <dsp:txXfrm>
        <a:off x="2279951" y="1871940"/>
        <a:ext cx="2070311" cy="1242186"/>
      </dsp:txXfrm>
    </dsp:sp>
    <dsp:sp modelId="{AC3BFBA1-0A75-4B77-845A-AA13BF934D55}">
      <dsp:nvSpPr>
        <dsp:cNvPr id="0" name=""/>
        <dsp:cNvSpPr/>
      </dsp:nvSpPr>
      <dsp:spPr>
        <a:xfrm>
          <a:off x="4557294" y="1871940"/>
          <a:ext cx="2070311" cy="1242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Listar as tarefas diárias, incluindo objetivos, prioridades e tempos estimados;</a:t>
          </a:r>
          <a:endParaRPr lang="en-US" sz="1500" kern="1200" dirty="0"/>
        </a:p>
      </dsp:txBody>
      <dsp:txXfrm>
        <a:off x="4557294" y="1871940"/>
        <a:ext cx="2070311" cy="1242186"/>
      </dsp:txXfrm>
    </dsp:sp>
    <dsp:sp modelId="{765A6751-C85A-4A46-998E-DE337F134D60}">
      <dsp:nvSpPr>
        <dsp:cNvPr id="0" name=""/>
        <dsp:cNvSpPr/>
      </dsp:nvSpPr>
      <dsp:spPr>
        <a:xfrm>
          <a:off x="6834636" y="1871940"/>
          <a:ext cx="2070311" cy="1242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Determinar limites de tempo por tarefa;</a:t>
          </a:r>
          <a:endParaRPr lang="en-US" sz="1500" kern="1200" dirty="0"/>
        </a:p>
      </dsp:txBody>
      <dsp:txXfrm>
        <a:off x="6834636" y="1871940"/>
        <a:ext cx="2070311" cy="1242186"/>
      </dsp:txXfrm>
    </dsp:sp>
    <dsp:sp modelId="{B41410C2-45FD-4A3C-A93E-0A1500936ADA}">
      <dsp:nvSpPr>
        <dsp:cNvPr id="0" name=""/>
        <dsp:cNvSpPr/>
      </dsp:nvSpPr>
      <dsp:spPr>
        <a:xfrm>
          <a:off x="2279951" y="3321158"/>
          <a:ext cx="2070311" cy="1242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• Eliminar as “crises repetitivas”; agir em vez de reagir;</a:t>
          </a:r>
          <a:endParaRPr lang="en-US" sz="1500" kern="1200" dirty="0"/>
        </a:p>
      </dsp:txBody>
      <dsp:txXfrm>
        <a:off x="2279951" y="3321158"/>
        <a:ext cx="2070311" cy="1242186"/>
      </dsp:txXfrm>
    </dsp:sp>
    <dsp:sp modelId="{E1058A32-04F4-4A3F-9724-36178F100A8A}">
      <dsp:nvSpPr>
        <dsp:cNvPr id="0" name=""/>
        <dsp:cNvSpPr/>
      </dsp:nvSpPr>
      <dsp:spPr>
        <a:xfrm>
          <a:off x="4557294" y="3321158"/>
          <a:ext cx="2070311" cy="12421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Não deixar tarefas inacabadas.</a:t>
          </a:r>
          <a:endParaRPr lang="en-US" sz="1500" kern="1200" dirty="0"/>
        </a:p>
      </dsp:txBody>
      <dsp:txXfrm>
        <a:off x="4557294" y="3321158"/>
        <a:ext cx="2070311" cy="12421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5273E-12A6-4FC8-8E50-948C65A5CA56}">
      <dsp:nvSpPr>
        <dsp:cNvPr id="0" name=""/>
        <dsp:cNvSpPr/>
      </dsp:nvSpPr>
      <dsp:spPr>
        <a:xfrm>
          <a:off x="0" y="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06310-11A7-460E-A667-37DFE1A0C304}">
      <dsp:nvSpPr>
        <dsp:cNvPr id="0" name=""/>
        <dsp:cNvSpPr/>
      </dsp:nvSpPr>
      <dsp:spPr>
        <a:xfrm>
          <a:off x="0" y="0"/>
          <a:ext cx="99822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Não deixar que a discussão seja dominada por apenas algumas pessoas;</a:t>
          </a:r>
          <a:endParaRPr lang="en-US" sz="1500" kern="1200"/>
        </a:p>
      </dsp:txBody>
      <dsp:txXfrm>
        <a:off x="0" y="0"/>
        <a:ext cx="9982200" cy="571500"/>
      </dsp:txXfrm>
    </dsp:sp>
    <dsp:sp modelId="{58A78E1B-EF31-4BFE-9F60-29CB2C6E0569}">
      <dsp:nvSpPr>
        <dsp:cNvPr id="0" name=""/>
        <dsp:cNvSpPr/>
      </dsp:nvSpPr>
      <dsp:spPr>
        <a:xfrm>
          <a:off x="0" y="5715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0C155-11E1-4703-9932-E50B2890A69F}">
      <dsp:nvSpPr>
        <dsp:cNvPr id="0" name=""/>
        <dsp:cNvSpPr/>
      </dsp:nvSpPr>
      <dsp:spPr>
        <a:xfrm>
          <a:off x="0" y="571500"/>
          <a:ext cx="99822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No final de cada tópico escrever a resolução, pedir </a:t>
          </a:r>
          <a:r>
            <a:rPr lang="pt-PT" sz="1500" i="1" kern="1200"/>
            <a:t>feedback </a:t>
          </a:r>
          <a:r>
            <a:rPr lang="pt-PT" sz="1500" kern="1200"/>
            <a:t>sobre o</a:t>
          </a:r>
          <a:endParaRPr lang="en-US" sz="1500" kern="1200"/>
        </a:p>
      </dsp:txBody>
      <dsp:txXfrm>
        <a:off x="0" y="571500"/>
        <a:ext cx="9982200" cy="571500"/>
      </dsp:txXfrm>
    </dsp:sp>
    <dsp:sp modelId="{83569F9E-7057-4842-9C79-0256E812CBF6}">
      <dsp:nvSpPr>
        <dsp:cNvPr id="0" name=""/>
        <dsp:cNvSpPr/>
      </dsp:nvSpPr>
      <dsp:spPr>
        <a:xfrm>
          <a:off x="0" y="11430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E027E-F940-4C07-B5E8-287A082F7B88}">
      <dsp:nvSpPr>
        <dsp:cNvPr id="0" name=""/>
        <dsp:cNvSpPr/>
      </dsp:nvSpPr>
      <dsp:spPr>
        <a:xfrm>
          <a:off x="0" y="1143000"/>
          <a:ext cx="99822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“sumário” e tirar notas sobre seguimento do tópico</a:t>
          </a:r>
          <a:r>
            <a:rPr lang="pt-PT" sz="1500" i="1" kern="1200"/>
            <a:t>;</a:t>
          </a:r>
          <a:endParaRPr lang="en-US" sz="1500" kern="1200"/>
        </a:p>
      </dsp:txBody>
      <dsp:txXfrm>
        <a:off x="0" y="1143000"/>
        <a:ext cx="9982200" cy="571500"/>
      </dsp:txXfrm>
    </dsp:sp>
    <dsp:sp modelId="{B0E5A5F7-17EE-4757-9B87-292AEB46D919}">
      <dsp:nvSpPr>
        <dsp:cNvPr id="0" name=""/>
        <dsp:cNvSpPr/>
      </dsp:nvSpPr>
      <dsp:spPr>
        <a:xfrm>
          <a:off x="0" y="17145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88009-D15F-4211-B75E-DF25EF58D19C}">
      <dsp:nvSpPr>
        <dsp:cNvPr id="0" name=""/>
        <dsp:cNvSpPr/>
      </dsp:nvSpPr>
      <dsp:spPr>
        <a:xfrm>
          <a:off x="0" y="1714500"/>
          <a:ext cx="99822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Tomar nota dos tópicos que necessitam de voltar a ser discutidos;</a:t>
          </a:r>
          <a:endParaRPr lang="en-US" sz="1500" kern="1200"/>
        </a:p>
      </dsp:txBody>
      <dsp:txXfrm>
        <a:off x="0" y="1714500"/>
        <a:ext cx="9982200" cy="571500"/>
      </dsp:txXfrm>
    </dsp:sp>
    <dsp:sp modelId="{CA7A20A9-3D06-4C75-948D-6D6C37011538}">
      <dsp:nvSpPr>
        <dsp:cNvPr id="0" name=""/>
        <dsp:cNvSpPr/>
      </dsp:nvSpPr>
      <dsp:spPr>
        <a:xfrm>
          <a:off x="0" y="22860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A4F72-2E99-43F7-8FC6-3D0F2EABBEEC}">
      <dsp:nvSpPr>
        <dsp:cNvPr id="0" name=""/>
        <dsp:cNvSpPr/>
      </dsp:nvSpPr>
      <dsp:spPr>
        <a:xfrm>
          <a:off x="0" y="2286000"/>
          <a:ext cx="99822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Observar a linguagem corporal e fazer os ajustamentos necessários (fazer um intervalo, evitar que alguém monopolize a discussão ou fale demais, etc);</a:t>
          </a:r>
          <a:endParaRPr lang="en-US" sz="1500" kern="1200"/>
        </a:p>
      </dsp:txBody>
      <dsp:txXfrm>
        <a:off x="0" y="2286000"/>
        <a:ext cx="9982200" cy="571500"/>
      </dsp:txXfrm>
    </dsp:sp>
    <dsp:sp modelId="{F60A731B-DDAF-4E72-852C-659127CD7AC5}">
      <dsp:nvSpPr>
        <dsp:cNvPr id="0" name=""/>
        <dsp:cNvSpPr/>
      </dsp:nvSpPr>
      <dsp:spPr>
        <a:xfrm>
          <a:off x="0" y="28575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28DB2-720A-4354-9231-4659DC5BEB64}">
      <dsp:nvSpPr>
        <dsp:cNvPr id="0" name=""/>
        <dsp:cNvSpPr/>
      </dsp:nvSpPr>
      <dsp:spPr>
        <a:xfrm>
          <a:off x="0" y="2857500"/>
          <a:ext cx="99822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Assegurar que a reunião não se desvia dos tópicos relevantes;</a:t>
          </a:r>
          <a:endParaRPr lang="en-US" sz="1500" kern="1200"/>
        </a:p>
      </dsp:txBody>
      <dsp:txXfrm>
        <a:off x="0" y="2857500"/>
        <a:ext cx="9982200" cy="571500"/>
      </dsp:txXfrm>
    </dsp:sp>
    <dsp:sp modelId="{4B9D623C-3EE8-4D82-BA65-0E8B7F1CABA9}">
      <dsp:nvSpPr>
        <dsp:cNvPr id="0" name=""/>
        <dsp:cNvSpPr/>
      </dsp:nvSpPr>
      <dsp:spPr>
        <a:xfrm>
          <a:off x="0" y="34290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89816-6849-4ED9-B1C8-26B261E53FC9}">
      <dsp:nvSpPr>
        <dsp:cNvPr id="0" name=""/>
        <dsp:cNvSpPr/>
      </dsp:nvSpPr>
      <dsp:spPr>
        <a:xfrm>
          <a:off x="0" y="3429000"/>
          <a:ext cx="99822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Alistar as tarefas originadas na reunião e os seus responsáveis;</a:t>
          </a:r>
          <a:endParaRPr lang="en-US" sz="1500" kern="1200"/>
        </a:p>
      </dsp:txBody>
      <dsp:txXfrm>
        <a:off x="0" y="3429000"/>
        <a:ext cx="9982200" cy="571500"/>
      </dsp:txXfrm>
    </dsp:sp>
    <dsp:sp modelId="{F8CD809C-1EAB-4958-B350-F1B2767164B8}">
      <dsp:nvSpPr>
        <dsp:cNvPr id="0" name=""/>
        <dsp:cNvSpPr/>
      </dsp:nvSpPr>
      <dsp:spPr>
        <a:xfrm>
          <a:off x="0" y="40005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0B418-D8F0-42C0-B045-ACBFDB901C26}">
      <dsp:nvSpPr>
        <dsp:cNvPr id="0" name=""/>
        <dsp:cNvSpPr/>
      </dsp:nvSpPr>
      <dsp:spPr>
        <a:xfrm>
          <a:off x="0" y="4000500"/>
          <a:ext cx="99822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/>
            <a:t>No final, breve resumo dos próximos passos e informar que vão receber a ata da reunião.</a:t>
          </a:r>
          <a:endParaRPr lang="en-US" sz="1500" kern="1200"/>
        </a:p>
      </dsp:txBody>
      <dsp:txXfrm>
        <a:off x="0" y="4000500"/>
        <a:ext cx="9982200" cy="5715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93F76-C71D-4C63-B859-0E120D5A3E8F}">
      <dsp:nvSpPr>
        <dsp:cNvPr id="0" name=""/>
        <dsp:cNvSpPr/>
      </dsp:nvSpPr>
      <dsp:spPr>
        <a:xfrm rot="5400000">
          <a:off x="6347662" y="-2641723"/>
          <a:ext cx="880467" cy="63886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 dirty="0"/>
            <a:t>A agenda é uma linha de orientação, um guião que deve ser seguido</a:t>
          </a:r>
          <a:endParaRPr lang="en-US" sz="1600" kern="1200" dirty="0"/>
        </a:p>
      </dsp:txBody>
      <dsp:txXfrm rot="-5400000">
        <a:off x="3593592" y="155328"/>
        <a:ext cx="6345627" cy="794505"/>
      </dsp:txXfrm>
    </dsp:sp>
    <dsp:sp modelId="{44567994-3682-4787-873B-F52AE55F132B}">
      <dsp:nvSpPr>
        <dsp:cNvPr id="0" name=""/>
        <dsp:cNvSpPr/>
      </dsp:nvSpPr>
      <dsp:spPr>
        <a:xfrm>
          <a:off x="0" y="2288"/>
          <a:ext cx="3593592" cy="1100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b="1" kern="1200"/>
            <a:t>Utilizar uma agenda</a:t>
          </a:r>
          <a:r>
            <a:rPr lang="pt-PT" sz="2900" kern="1200"/>
            <a:t>:</a:t>
          </a:r>
          <a:endParaRPr lang="en-US" sz="2900" kern="1200"/>
        </a:p>
      </dsp:txBody>
      <dsp:txXfrm>
        <a:off x="53726" y="56014"/>
        <a:ext cx="3486140" cy="993131"/>
      </dsp:txXfrm>
    </dsp:sp>
    <dsp:sp modelId="{49784985-4825-4FC3-8506-FECEAB98E01C}">
      <dsp:nvSpPr>
        <dsp:cNvPr id="0" name=""/>
        <dsp:cNvSpPr/>
      </dsp:nvSpPr>
      <dsp:spPr>
        <a:xfrm rot="5400000">
          <a:off x="6347662" y="-1486110"/>
          <a:ext cx="880467" cy="63886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/>
            <a:t>Colocar na mesa em frente ao lugar de cada participante uma folha com a ordem de trabalhos e um bloco onde eles poderão tirar notas.</a:t>
          </a:r>
          <a:endParaRPr lang="en-US" sz="1600" kern="1200"/>
        </a:p>
      </dsp:txBody>
      <dsp:txXfrm rot="-5400000">
        <a:off x="3593592" y="1310941"/>
        <a:ext cx="6345627" cy="794505"/>
      </dsp:txXfrm>
    </dsp:sp>
    <dsp:sp modelId="{73736421-ACF5-423F-86A7-98612703523E}">
      <dsp:nvSpPr>
        <dsp:cNvPr id="0" name=""/>
        <dsp:cNvSpPr/>
      </dsp:nvSpPr>
      <dsp:spPr>
        <a:xfrm>
          <a:off x="0" y="1157901"/>
          <a:ext cx="3593592" cy="1100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b="1" kern="1200"/>
            <a:t>Ter o material certo à mão</a:t>
          </a:r>
          <a:r>
            <a:rPr lang="pt-PT" sz="2900" kern="1200"/>
            <a:t>:</a:t>
          </a:r>
          <a:endParaRPr lang="en-US" sz="2900" kern="1200"/>
        </a:p>
      </dsp:txBody>
      <dsp:txXfrm>
        <a:off x="53726" y="1211627"/>
        <a:ext cx="3486140" cy="993131"/>
      </dsp:txXfrm>
    </dsp:sp>
    <dsp:sp modelId="{3BA9C7EF-9220-48F7-A4EC-541B49D4B4EA}">
      <dsp:nvSpPr>
        <dsp:cNvPr id="0" name=""/>
        <dsp:cNvSpPr/>
      </dsp:nvSpPr>
      <dsp:spPr>
        <a:xfrm rot="5400000">
          <a:off x="6347662" y="-330497"/>
          <a:ext cx="880467" cy="63886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/>
            <a:t>Esteja atento à discussão e volte aos pontos essenciais sempre que nota que há dispersão entre os participantes.</a:t>
          </a:r>
          <a:endParaRPr lang="en-US" sz="1600" kern="1200"/>
        </a:p>
      </dsp:txBody>
      <dsp:txXfrm rot="-5400000">
        <a:off x="3593592" y="2466554"/>
        <a:ext cx="6345627" cy="794505"/>
      </dsp:txXfrm>
    </dsp:sp>
    <dsp:sp modelId="{5062F3F3-5319-4EE6-894C-628E2AEBA55E}">
      <dsp:nvSpPr>
        <dsp:cNvPr id="0" name=""/>
        <dsp:cNvSpPr/>
      </dsp:nvSpPr>
      <dsp:spPr>
        <a:xfrm>
          <a:off x="0" y="2313514"/>
          <a:ext cx="3593592" cy="1100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b="1" kern="1200"/>
            <a:t>Evitar a dispersão</a:t>
          </a:r>
          <a:r>
            <a:rPr lang="pt-PT" sz="2900" kern="1200"/>
            <a:t>:</a:t>
          </a:r>
          <a:endParaRPr lang="en-US" sz="2900" kern="1200"/>
        </a:p>
      </dsp:txBody>
      <dsp:txXfrm>
        <a:off x="53726" y="2367240"/>
        <a:ext cx="3486140" cy="993131"/>
      </dsp:txXfrm>
    </dsp:sp>
    <dsp:sp modelId="{A72B4D2C-069A-46C3-A0A1-BA7699E995EB}">
      <dsp:nvSpPr>
        <dsp:cNvPr id="0" name=""/>
        <dsp:cNvSpPr/>
      </dsp:nvSpPr>
      <dsp:spPr>
        <a:xfrm rot="5400000">
          <a:off x="6347662" y="825115"/>
          <a:ext cx="880467" cy="63886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600" kern="1200"/>
            <a:t>Poderá estabelecer um sistema rotativo em que um participante fica encarregue de tomar notas sobre a reunião.</a:t>
          </a:r>
          <a:endParaRPr lang="en-US" sz="1600" kern="1200"/>
        </a:p>
      </dsp:txBody>
      <dsp:txXfrm rot="-5400000">
        <a:off x="3593592" y="3622167"/>
        <a:ext cx="6345627" cy="794505"/>
      </dsp:txXfrm>
    </dsp:sp>
    <dsp:sp modelId="{989F5B9D-605C-4348-82FD-2488132DD33D}">
      <dsp:nvSpPr>
        <dsp:cNvPr id="0" name=""/>
        <dsp:cNvSpPr/>
      </dsp:nvSpPr>
      <dsp:spPr>
        <a:xfrm>
          <a:off x="0" y="3469127"/>
          <a:ext cx="3593592" cy="11005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900" b="1" kern="1200"/>
            <a:t>Tomar notas</a:t>
          </a:r>
          <a:r>
            <a:rPr lang="pt-PT" sz="2900" kern="1200"/>
            <a:t>:</a:t>
          </a:r>
          <a:endParaRPr lang="en-US" sz="2900" kern="1200"/>
        </a:p>
      </dsp:txBody>
      <dsp:txXfrm>
        <a:off x="53726" y="3522853"/>
        <a:ext cx="3486140" cy="9931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1B094-E363-425F-91BB-A03058EF6866}">
      <dsp:nvSpPr>
        <dsp:cNvPr id="0" name=""/>
        <dsp:cNvSpPr/>
      </dsp:nvSpPr>
      <dsp:spPr>
        <a:xfrm>
          <a:off x="0" y="1897"/>
          <a:ext cx="9982200" cy="9617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87658-0EA1-46F4-8C03-80B01D0F4169}">
      <dsp:nvSpPr>
        <dsp:cNvPr id="0" name=""/>
        <dsp:cNvSpPr/>
      </dsp:nvSpPr>
      <dsp:spPr>
        <a:xfrm>
          <a:off x="290922" y="218286"/>
          <a:ext cx="528950" cy="5289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195AC-9A90-4819-B80E-92C21F103BA9}">
      <dsp:nvSpPr>
        <dsp:cNvPr id="0" name=""/>
        <dsp:cNvSpPr/>
      </dsp:nvSpPr>
      <dsp:spPr>
        <a:xfrm>
          <a:off x="1110795" y="1897"/>
          <a:ext cx="887140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Avaliar o que correu bem e o que correu mal;</a:t>
          </a:r>
          <a:endParaRPr lang="en-US" sz="1700" kern="1200"/>
        </a:p>
      </dsp:txBody>
      <dsp:txXfrm>
        <a:off x="1110795" y="1897"/>
        <a:ext cx="8871404" cy="961727"/>
      </dsp:txXfrm>
    </dsp:sp>
    <dsp:sp modelId="{7567FE84-D450-4966-A268-397846FF466B}">
      <dsp:nvSpPr>
        <dsp:cNvPr id="0" name=""/>
        <dsp:cNvSpPr/>
      </dsp:nvSpPr>
      <dsp:spPr>
        <a:xfrm>
          <a:off x="0" y="1204056"/>
          <a:ext cx="9982200" cy="9617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44184-7059-4272-BC5D-C7013753BC4C}">
      <dsp:nvSpPr>
        <dsp:cNvPr id="0" name=""/>
        <dsp:cNvSpPr/>
      </dsp:nvSpPr>
      <dsp:spPr>
        <a:xfrm>
          <a:off x="290922" y="1420445"/>
          <a:ext cx="528950" cy="5289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06098-93DD-4300-BEBF-29D14AF91A88}">
      <dsp:nvSpPr>
        <dsp:cNvPr id="0" name=""/>
        <dsp:cNvSpPr/>
      </dsp:nvSpPr>
      <dsp:spPr>
        <a:xfrm>
          <a:off x="1110795" y="1204056"/>
          <a:ext cx="887140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Avaliar se os objetivos foram alcançados;</a:t>
          </a:r>
          <a:endParaRPr lang="en-US" sz="1700" kern="1200"/>
        </a:p>
      </dsp:txBody>
      <dsp:txXfrm>
        <a:off x="1110795" y="1204056"/>
        <a:ext cx="8871404" cy="961727"/>
      </dsp:txXfrm>
    </dsp:sp>
    <dsp:sp modelId="{D26FEBC3-DAE2-4398-BD45-B9FE34C21F3F}">
      <dsp:nvSpPr>
        <dsp:cNvPr id="0" name=""/>
        <dsp:cNvSpPr/>
      </dsp:nvSpPr>
      <dsp:spPr>
        <a:xfrm>
          <a:off x="0" y="2406215"/>
          <a:ext cx="9982200" cy="9617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EDEC3-5D73-4F38-ABC3-DBEAD10AA60E}">
      <dsp:nvSpPr>
        <dsp:cNvPr id="0" name=""/>
        <dsp:cNvSpPr/>
      </dsp:nvSpPr>
      <dsp:spPr>
        <a:xfrm>
          <a:off x="290922" y="2622604"/>
          <a:ext cx="528950" cy="5289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A6BA8-9CF3-40B2-9FE8-A014C5C1B3A3}">
      <dsp:nvSpPr>
        <dsp:cNvPr id="0" name=""/>
        <dsp:cNvSpPr/>
      </dsp:nvSpPr>
      <dsp:spPr>
        <a:xfrm>
          <a:off x="1110795" y="2406215"/>
          <a:ext cx="887140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Recolher feedback dos participantes sobre o sucesso da reunião;</a:t>
          </a:r>
          <a:endParaRPr lang="en-US" sz="1700" kern="1200"/>
        </a:p>
      </dsp:txBody>
      <dsp:txXfrm>
        <a:off x="1110795" y="2406215"/>
        <a:ext cx="8871404" cy="961727"/>
      </dsp:txXfrm>
    </dsp:sp>
    <dsp:sp modelId="{A9ECD36C-8A56-448D-9045-936D833901D2}">
      <dsp:nvSpPr>
        <dsp:cNvPr id="0" name=""/>
        <dsp:cNvSpPr/>
      </dsp:nvSpPr>
      <dsp:spPr>
        <a:xfrm>
          <a:off x="0" y="3608375"/>
          <a:ext cx="9982200" cy="9617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655C6-0272-4495-8577-F95D94C8EC30}">
      <dsp:nvSpPr>
        <dsp:cNvPr id="0" name=""/>
        <dsp:cNvSpPr/>
      </dsp:nvSpPr>
      <dsp:spPr>
        <a:xfrm>
          <a:off x="290922" y="3824763"/>
          <a:ext cx="528950" cy="5289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D9A35-DB5A-4A82-B1E0-BE48A6522C32}">
      <dsp:nvSpPr>
        <dsp:cNvPr id="0" name=""/>
        <dsp:cNvSpPr/>
      </dsp:nvSpPr>
      <dsp:spPr>
        <a:xfrm>
          <a:off x="1110795" y="3608375"/>
          <a:ext cx="8871404" cy="961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83" tIns="101783" rIns="101783" bIns="10178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700" kern="1200"/>
            <a:t>Fazer circular os resultados e as principais conclusões rapidamente, com as decisões, as próximas etapas, compromissos obtidos, lista de tarefas e responsáveis.</a:t>
          </a:r>
          <a:endParaRPr lang="en-US" sz="1700" kern="1200"/>
        </a:p>
      </dsp:txBody>
      <dsp:txXfrm>
        <a:off x="1110795" y="3608375"/>
        <a:ext cx="8871404" cy="9617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A4DFF-5EFF-4B08-A18B-61AED2C0858A}">
      <dsp:nvSpPr>
        <dsp:cNvPr id="0" name=""/>
        <dsp:cNvSpPr/>
      </dsp:nvSpPr>
      <dsp:spPr>
        <a:xfrm>
          <a:off x="0" y="1003848"/>
          <a:ext cx="98333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C1C7C-07AC-4B6A-9EC4-E5699865F1E9}">
      <dsp:nvSpPr>
        <dsp:cNvPr id="0" name=""/>
        <dsp:cNvSpPr/>
      </dsp:nvSpPr>
      <dsp:spPr>
        <a:xfrm>
          <a:off x="491666" y="738168"/>
          <a:ext cx="6883334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174" tIns="0" rIns="2601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Reuniões eficazes precisam de estrutura e ordem;</a:t>
          </a:r>
          <a:endParaRPr lang="en-US" sz="1800" kern="1200" dirty="0"/>
        </a:p>
      </dsp:txBody>
      <dsp:txXfrm>
        <a:off x="517605" y="764107"/>
        <a:ext cx="6831456" cy="479482"/>
      </dsp:txXfrm>
    </dsp:sp>
    <dsp:sp modelId="{C3F6843B-53B7-4F1C-A386-22C7C29B430F}">
      <dsp:nvSpPr>
        <dsp:cNvPr id="0" name=""/>
        <dsp:cNvSpPr/>
      </dsp:nvSpPr>
      <dsp:spPr>
        <a:xfrm>
          <a:off x="0" y="1820329"/>
          <a:ext cx="98333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C4D10-2D36-4895-BEB2-511C325ADD8B}">
      <dsp:nvSpPr>
        <dsp:cNvPr id="0" name=""/>
        <dsp:cNvSpPr/>
      </dsp:nvSpPr>
      <dsp:spPr>
        <a:xfrm>
          <a:off x="491666" y="1554649"/>
          <a:ext cx="6883334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174" tIns="0" rIns="2601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/>
            <a:t>Definir objetivos e não perder o foco;</a:t>
          </a:r>
          <a:endParaRPr lang="en-US" sz="1800" kern="1200" dirty="0"/>
        </a:p>
      </dsp:txBody>
      <dsp:txXfrm>
        <a:off x="517605" y="1580588"/>
        <a:ext cx="6831456" cy="479482"/>
      </dsp:txXfrm>
    </dsp:sp>
    <dsp:sp modelId="{88459685-9475-4A00-B69E-82D250762F30}">
      <dsp:nvSpPr>
        <dsp:cNvPr id="0" name=""/>
        <dsp:cNvSpPr/>
      </dsp:nvSpPr>
      <dsp:spPr>
        <a:xfrm>
          <a:off x="0" y="2636808"/>
          <a:ext cx="98333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8BFC8-41AC-4AB0-B5D2-0EEE6148D9ED}">
      <dsp:nvSpPr>
        <dsp:cNvPr id="0" name=""/>
        <dsp:cNvSpPr/>
      </dsp:nvSpPr>
      <dsp:spPr>
        <a:xfrm>
          <a:off x="491666" y="2371128"/>
          <a:ext cx="6883334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174" tIns="0" rIns="2601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Compromisso e envolvimento dos participantes em todas</a:t>
          </a:r>
          <a:endParaRPr lang="en-US" sz="1800" kern="1200"/>
        </a:p>
      </dsp:txBody>
      <dsp:txXfrm>
        <a:off x="517605" y="2397067"/>
        <a:ext cx="6831456" cy="479482"/>
      </dsp:txXfrm>
    </dsp:sp>
    <dsp:sp modelId="{382DE1A9-F47E-4655-B1D2-FDF8239976EA}">
      <dsp:nvSpPr>
        <dsp:cNvPr id="0" name=""/>
        <dsp:cNvSpPr/>
      </dsp:nvSpPr>
      <dsp:spPr>
        <a:xfrm>
          <a:off x="0" y="3453289"/>
          <a:ext cx="983333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1AD5F-B578-4915-86EE-171F32384843}">
      <dsp:nvSpPr>
        <dsp:cNvPr id="0" name=""/>
        <dsp:cNvSpPr/>
      </dsp:nvSpPr>
      <dsp:spPr>
        <a:xfrm>
          <a:off x="491666" y="3187609"/>
          <a:ext cx="6883334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174" tIns="0" rIns="26017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as fases.</a:t>
          </a:r>
          <a:endParaRPr lang="en-US" sz="1800" kern="1200"/>
        </a:p>
      </dsp:txBody>
      <dsp:txXfrm>
        <a:off x="517605" y="3213548"/>
        <a:ext cx="6831456" cy="4794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6A79D-ED18-41CF-8E05-9175AFB9C9AA}">
      <dsp:nvSpPr>
        <dsp:cNvPr id="0" name=""/>
        <dsp:cNvSpPr/>
      </dsp:nvSpPr>
      <dsp:spPr>
        <a:xfrm>
          <a:off x="0" y="390"/>
          <a:ext cx="9982200" cy="5377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A94D-D4F8-46C4-A57E-905B9E24547A}">
      <dsp:nvSpPr>
        <dsp:cNvPr id="0" name=""/>
        <dsp:cNvSpPr/>
      </dsp:nvSpPr>
      <dsp:spPr>
        <a:xfrm>
          <a:off x="162681" y="121393"/>
          <a:ext cx="295784" cy="295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1ACDE-05E7-45D2-80C8-E61A412BAAE4}">
      <dsp:nvSpPr>
        <dsp:cNvPr id="0" name=""/>
        <dsp:cNvSpPr/>
      </dsp:nvSpPr>
      <dsp:spPr>
        <a:xfrm>
          <a:off x="621147" y="390"/>
          <a:ext cx="93610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Local, data e lista de participantes</a:t>
          </a:r>
          <a:endParaRPr lang="en-US" sz="1600" kern="1200"/>
        </a:p>
      </dsp:txBody>
      <dsp:txXfrm>
        <a:off x="621147" y="390"/>
        <a:ext cx="9361052" cy="537790"/>
      </dsp:txXfrm>
    </dsp:sp>
    <dsp:sp modelId="{F2FC57C8-535D-466C-8603-DE649EC76B9C}">
      <dsp:nvSpPr>
        <dsp:cNvPr id="0" name=""/>
        <dsp:cNvSpPr/>
      </dsp:nvSpPr>
      <dsp:spPr>
        <a:xfrm>
          <a:off x="0" y="672628"/>
          <a:ext cx="9982200" cy="5377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8DCE5-3ED7-4DF0-B51B-9D8801DB0AEE}">
      <dsp:nvSpPr>
        <dsp:cNvPr id="0" name=""/>
        <dsp:cNvSpPr/>
      </dsp:nvSpPr>
      <dsp:spPr>
        <a:xfrm>
          <a:off x="162681" y="793631"/>
          <a:ext cx="295784" cy="2957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FB78F-7392-4498-88D6-63671EAB3421}">
      <dsp:nvSpPr>
        <dsp:cNvPr id="0" name=""/>
        <dsp:cNvSpPr/>
      </dsp:nvSpPr>
      <dsp:spPr>
        <a:xfrm>
          <a:off x="621147" y="672628"/>
          <a:ext cx="93610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Assunto ou tema geral</a:t>
          </a:r>
          <a:endParaRPr lang="en-US" sz="1600" kern="1200"/>
        </a:p>
      </dsp:txBody>
      <dsp:txXfrm>
        <a:off x="621147" y="672628"/>
        <a:ext cx="9361052" cy="537790"/>
      </dsp:txXfrm>
    </dsp:sp>
    <dsp:sp modelId="{A1CAD333-C9B4-4A62-96FE-F6BF9E6C2226}">
      <dsp:nvSpPr>
        <dsp:cNvPr id="0" name=""/>
        <dsp:cNvSpPr/>
      </dsp:nvSpPr>
      <dsp:spPr>
        <a:xfrm>
          <a:off x="0" y="1344866"/>
          <a:ext cx="9982200" cy="5377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EC802-78FB-44F2-A070-EE7BCB95A4EA}">
      <dsp:nvSpPr>
        <dsp:cNvPr id="0" name=""/>
        <dsp:cNvSpPr/>
      </dsp:nvSpPr>
      <dsp:spPr>
        <a:xfrm>
          <a:off x="162681" y="1465869"/>
          <a:ext cx="295784" cy="2957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2FC39-BF2B-4B82-8355-4B418C43E5F1}">
      <dsp:nvSpPr>
        <dsp:cNvPr id="0" name=""/>
        <dsp:cNvSpPr/>
      </dsp:nvSpPr>
      <dsp:spPr>
        <a:xfrm>
          <a:off x="621147" y="1344866"/>
          <a:ext cx="93610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Abertura (geralmente quem abre a reunião faz um bom resumo do que se pretende alcançar)</a:t>
          </a:r>
          <a:endParaRPr lang="en-US" sz="1600" kern="1200"/>
        </a:p>
      </dsp:txBody>
      <dsp:txXfrm>
        <a:off x="621147" y="1344866"/>
        <a:ext cx="9361052" cy="537790"/>
      </dsp:txXfrm>
    </dsp:sp>
    <dsp:sp modelId="{3198AE20-3F86-403F-A2B6-72639367E6E2}">
      <dsp:nvSpPr>
        <dsp:cNvPr id="0" name=""/>
        <dsp:cNvSpPr/>
      </dsp:nvSpPr>
      <dsp:spPr>
        <a:xfrm>
          <a:off x="0" y="2017104"/>
          <a:ext cx="9982200" cy="5377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D7B88-EECC-4E92-A6D7-43F7C97D2723}">
      <dsp:nvSpPr>
        <dsp:cNvPr id="0" name=""/>
        <dsp:cNvSpPr/>
      </dsp:nvSpPr>
      <dsp:spPr>
        <a:xfrm>
          <a:off x="162681" y="2138107"/>
          <a:ext cx="295784" cy="2957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F3DDF-2A26-4AE3-9065-F3931728543F}">
      <dsp:nvSpPr>
        <dsp:cNvPr id="0" name=""/>
        <dsp:cNvSpPr/>
      </dsp:nvSpPr>
      <dsp:spPr>
        <a:xfrm>
          <a:off x="621147" y="2017104"/>
          <a:ext cx="93610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Principais	pontos	mencionados	(decisões	e contextos), e por quem.</a:t>
          </a:r>
          <a:endParaRPr lang="en-US" sz="1600" kern="1200"/>
        </a:p>
      </dsp:txBody>
      <dsp:txXfrm>
        <a:off x="621147" y="2017104"/>
        <a:ext cx="9361052" cy="537790"/>
      </dsp:txXfrm>
    </dsp:sp>
    <dsp:sp modelId="{2B9472D5-E4BA-484D-901D-13000E0EDEE5}">
      <dsp:nvSpPr>
        <dsp:cNvPr id="0" name=""/>
        <dsp:cNvSpPr/>
      </dsp:nvSpPr>
      <dsp:spPr>
        <a:xfrm>
          <a:off x="0" y="2689342"/>
          <a:ext cx="9982200" cy="5377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0F185-456D-4A6B-945E-845CE308008F}">
      <dsp:nvSpPr>
        <dsp:cNvPr id="0" name=""/>
        <dsp:cNvSpPr/>
      </dsp:nvSpPr>
      <dsp:spPr>
        <a:xfrm>
          <a:off x="162681" y="2810345"/>
          <a:ext cx="295784" cy="2957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2FFFA-2BAA-4F39-A173-54B2B92E8B58}">
      <dsp:nvSpPr>
        <dsp:cNvPr id="0" name=""/>
        <dsp:cNvSpPr/>
      </dsp:nvSpPr>
      <dsp:spPr>
        <a:xfrm>
          <a:off x="621147" y="2689342"/>
          <a:ext cx="93610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Compromissos realizados, e por quem.</a:t>
          </a:r>
          <a:endParaRPr lang="en-US" sz="1600" kern="1200"/>
        </a:p>
      </dsp:txBody>
      <dsp:txXfrm>
        <a:off x="621147" y="2689342"/>
        <a:ext cx="9361052" cy="537790"/>
      </dsp:txXfrm>
    </dsp:sp>
    <dsp:sp modelId="{B5C37573-44EF-446C-BD14-FF2B53BEC945}">
      <dsp:nvSpPr>
        <dsp:cNvPr id="0" name=""/>
        <dsp:cNvSpPr/>
      </dsp:nvSpPr>
      <dsp:spPr>
        <a:xfrm>
          <a:off x="0" y="3361580"/>
          <a:ext cx="9982200" cy="5377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EB221-1B32-468C-B398-82DDB66510DE}">
      <dsp:nvSpPr>
        <dsp:cNvPr id="0" name=""/>
        <dsp:cNvSpPr/>
      </dsp:nvSpPr>
      <dsp:spPr>
        <a:xfrm>
          <a:off x="162681" y="3482583"/>
          <a:ext cx="295784" cy="2957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B15EF-18BD-4ACE-AD96-AB06D409E2FE}">
      <dsp:nvSpPr>
        <dsp:cNvPr id="0" name=""/>
        <dsp:cNvSpPr/>
      </dsp:nvSpPr>
      <dsp:spPr>
        <a:xfrm>
          <a:off x="621147" y="3361580"/>
          <a:ext cx="93610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Próximas ações de cada compromisso, quando e por quem.</a:t>
          </a:r>
          <a:endParaRPr lang="en-US" sz="1600" kern="1200"/>
        </a:p>
      </dsp:txBody>
      <dsp:txXfrm>
        <a:off x="621147" y="3361580"/>
        <a:ext cx="9361052" cy="537790"/>
      </dsp:txXfrm>
    </dsp:sp>
    <dsp:sp modelId="{12AB9560-C0A8-48A5-9642-3C231096E832}">
      <dsp:nvSpPr>
        <dsp:cNvPr id="0" name=""/>
        <dsp:cNvSpPr/>
      </dsp:nvSpPr>
      <dsp:spPr>
        <a:xfrm>
          <a:off x="0" y="4033818"/>
          <a:ext cx="9982200" cy="5377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C2ABF-C857-4A20-A1E1-2B3AD9B27122}">
      <dsp:nvSpPr>
        <dsp:cNvPr id="0" name=""/>
        <dsp:cNvSpPr/>
      </dsp:nvSpPr>
      <dsp:spPr>
        <a:xfrm>
          <a:off x="162681" y="4154821"/>
          <a:ext cx="295784" cy="29578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267A8-6363-4FC8-8342-FB0441F1ABDF}">
      <dsp:nvSpPr>
        <dsp:cNvPr id="0" name=""/>
        <dsp:cNvSpPr/>
      </dsp:nvSpPr>
      <dsp:spPr>
        <a:xfrm>
          <a:off x="621147" y="4033818"/>
          <a:ext cx="9361052" cy="537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916" tIns="56916" rIns="56916" bIns="5691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Atas devem circular 2 dias após a reunião;</a:t>
          </a:r>
          <a:endParaRPr lang="en-US" sz="1600" kern="1200"/>
        </a:p>
      </dsp:txBody>
      <dsp:txXfrm>
        <a:off x="621147" y="4033818"/>
        <a:ext cx="9361052" cy="5377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0211A-C32A-48E0-B8EB-2D05CD08D9B0}">
      <dsp:nvSpPr>
        <dsp:cNvPr id="0" name=""/>
        <dsp:cNvSpPr/>
      </dsp:nvSpPr>
      <dsp:spPr>
        <a:xfrm>
          <a:off x="412780" y="1151"/>
          <a:ext cx="1051892" cy="105189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DD7AE-8058-4468-AC09-65CA57EF5D01}">
      <dsp:nvSpPr>
        <dsp:cNvPr id="0" name=""/>
        <dsp:cNvSpPr/>
      </dsp:nvSpPr>
      <dsp:spPr>
        <a:xfrm>
          <a:off x="636954" y="225325"/>
          <a:ext cx="603544" cy="603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544DA-E0C6-4C7C-AC37-7A730C22D57B}">
      <dsp:nvSpPr>
        <dsp:cNvPr id="0" name=""/>
        <dsp:cNvSpPr/>
      </dsp:nvSpPr>
      <dsp:spPr>
        <a:xfrm>
          <a:off x="76519" y="1380682"/>
          <a:ext cx="1724414" cy="68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100" kern="1200"/>
            <a:t>Organização do dia de trabalho;</a:t>
          </a:r>
          <a:endParaRPr lang="en-US" sz="1100" kern="1200"/>
        </a:p>
      </dsp:txBody>
      <dsp:txXfrm>
        <a:off x="76519" y="1380682"/>
        <a:ext cx="1724414" cy="689765"/>
      </dsp:txXfrm>
    </dsp:sp>
    <dsp:sp modelId="{66762036-1631-4DCB-B647-80FCC7C5E9C7}">
      <dsp:nvSpPr>
        <dsp:cNvPr id="0" name=""/>
        <dsp:cNvSpPr/>
      </dsp:nvSpPr>
      <dsp:spPr>
        <a:xfrm>
          <a:off x="2438967" y="1151"/>
          <a:ext cx="1051892" cy="105189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C21B4-D69B-4FCA-A0E4-821C28E41C4F}">
      <dsp:nvSpPr>
        <dsp:cNvPr id="0" name=""/>
        <dsp:cNvSpPr/>
      </dsp:nvSpPr>
      <dsp:spPr>
        <a:xfrm>
          <a:off x="2663141" y="225325"/>
          <a:ext cx="603544" cy="6035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766B9-44D8-4849-AD3D-B78D37D6168F}">
      <dsp:nvSpPr>
        <dsp:cNvPr id="0" name=""/>
        <dsp:cNvSpPr/>
      </dsp:nvSpPr>
      <dsp:spPr>
        <a:xfrm>
          <a:off x="2102706" y="1380682"/>
          <a:ext cx="1724414" cy="68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100" kern="1200"/>
            <a:t>Agrupamento de tarefas;</a:t>
          </a:r>
          <a:endParaRPr lang="en-US" sz="1100" kern="1200"/>
        </a:p>
      </dsp:txBody>
      <dsp:txXfrm>
        <a:off x="2102706" y="1380682"/>
        <a:ext cx="1724414" cy="689765"/>
      </dsp:txXfrm>
    </dsp:sp>
    <dsp:sp modelId="{51C4A32B-D15C-49BC-B9D2-EC37D7760C13}">
      <dsp:nvSpPr>
        <dsp:cNvPr id="0" name=""/>
        <dsp:cNvSpPr/>
      </dsp:nvSpPr>
      <dsp:spPr>
        <a:xfrm>
          <a:off x="4465153" y="1151"/>
          <a:ext cx="1051892" cy="105189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551F7-2F47-496B-8A1B-EDC2E9E2EE2B}">
      <dsp:nvSpPr>
        <dsp:cNvPr id="0" name=""/>
        <dsp:cNvSpPr/>
      </dsp:nvSpPr>
      <dsp:spPr>
        <a:xfrm>
          <a:off x="4689327" y="225325"/>
          <a:ext cx="603544" cy="6035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1420-D6BD-4B97-B4C3-008DD8326033}">
      <dsp:nvSpPr>
        <dsp:cNvPr id="0" name=""/>
        <dsp:cNvSpPr/>
      </dsp:nvSpPr>
      <dsp:spPr>
        <a:xfrm>
          <a:off x="4128892" y="1380682"/>
          <a:ext cx="1724414" cy="68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100" kern="1200"/>
            <a:t>Controlo das interrupções e dos telefonemas; </a:t>
          </a:r>
          <a:endParaRPr lang="en-US" sz="1100" kern="1200"/>
        </a:p>
      </dsp:txBody>
      <dsp:txXfrm>
        <a:off x="4128892" y="1380682"/>
        <a:ext cx="1724414" cy="689765"/>
      </dsp:txXfrm>
    </dsp:sp>
    <dsp:sp modelId="{77DADEC8-A438-40D1-BF53-087A53C9A654}">
      <dsp:nvSpPr>
        <dsp:cNvPr id="0" name=""/>
        <dsp:cNvSpPr/>
      </dsp:nvSpPr>
      <dsp:spPr>
        <a:xfrm>
          <a:off x="6491340" y="1151"/>
          <a:ext cx="1051892" cy="105189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0114C-1C2C-49EA-A1D4-13ABA61BC066}">
      <dsp:nvSpPr>
        <dsp:cNvPr id="0" name=""/>
        <dsp:cNvSpPr/>
      </dsp:nvSpPr>
      <dsp:spPr>
        <a:xfrm>
          <a:off x="6715514" y="225325"/>
          <a:ext cx="603544" cy="6035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AFE42-89EF-4852-B1A2-9B4740725C8C}">
      <dsp:nvSpPr>
        <dsp:cNvPr id="0" name=""/>
        <dsp:cNvSpPr/>
      </dsp:nvSpPr>
      <dsp:spPr>
        <a:xfrm>
          <a:off x="6155079" y="1380682"/>
          <a:ext cx="1724414" cy="68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100" kern="1200"/>
            <a:t>Utilização da agenda/plano como recurso estratégico;</a:t>
          </a:r>
          <a:endParaRPr lang="en-US" sz="1100" kern="1200"/>
        </a:p>
      </dsp:txBody>
      <dsp:txXfrm>
        <a:off x="6155079" y="1380682"/>
        <a:ext cx="1724414" cy="689765"/>
      </dsp:txXfrm>
    </dsp:sp>
    <dsp:sp modelId="{B71C1AB9-4A5A-4EBF-9B0B-310B4E528F98}">
      <dsp:nvSpPr>
        <dsp:cNvPr id="0" name=""/>
        <dsp:cNvSpPr/>
      </dsp:nvSpPr>
      <dsp:spPr>
        <a:xfrm>
          <a:off x="8517526" y="1151"/>
          <a:ext cx="1051892" cy="105189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92A6-13B6-4EBB-8F3B-38F166E1E97F}">
      <dsp:nvSpPr>
        <dsp:cNvPr id="0" name=""/>
        <dsp:cNvSpPr/>
      </dsp:nvSpPr>
      <dsp:spPr>
        <a:xfrm>
          <a:off x="8741700" y="225325"/>
          <a:ext cx="603544" cy="6035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D6915-7A73-4C94-8C9E-7BF7B4305C61}">
      <dsp:nvSpPr>
        <dsp:cNvPr id="0" name=""/>
        <dsp:cNvSpPr/>
      </dsp:nvSpPr>
      <dsp:spPr>
        <a:xfrm>
          <a:off x="8181266" y="1380682"/>
          <a:ext cx="1724414" cy="68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100" kern="1200"/>
            <a:t>Delegação de tarefas;</a:t>
          </a:r>
          <a:endParaRPr lang="en-US" sz="1100" kern="1200"/>
        </a:p>
      </dsp:txBody>
      <dsp:txXfrm>
        <a:off x="8181266" y="1380682"/>
        <a:ext cx="1724414" cy="689765"/>
      </dsp:txXfrm>
    </dsp:sp>
    <dsp:sp modelId="{DF76B2BF-E2A0-4577-973E-812D5FB8D3AC}">
      <dsp:nvSpPr>
        <dsp:cNvPr id="0" name=""/>
        <dsp:cNvSpPr/>
      </dsp:nvSpPr>
      <dsp:spPr>
        <a:xfrm>
          <a:off x="3452060" y="2501551"/>
          <a:ext cx="1051892" cy="105189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AE22D-4DB8-4A3E-A095-73C5B5B8093F}">
      <dsp:nvSpPr>
        <dsp:cNvPr id="0" name=""/>
        <dsp:cNvSpPr/>
      </dsp:nvSpPr>
      <dsp:spPr>
        <a:xfrm>
          <a:off x="3676234" y="2725725"/>
          <a:ext cx="603544" cy="6035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9DC04-28C1-4DE5-AFCC-3B22E3B8C684}">
      <dsp:nvSpPr>
        <dsp:cNvPr id="0" name=""/>
        <dsp:cNvSpPr/>
      </dsp:nvSpPr>
      <dsp:spPr>
        <a:xfrm>
          <a:off x="3115799" y="3881083"/>
          <a:ext cx="1724414" cy="68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100" kern="1200"/>
            <a:t>Saber dizer “NÃO”;</a:t>
          </a:r>
          <a:endParaRPr lang="en-US" sz="1100" kern="1200"/>
        </a:p>
      </dsp:txBody>
      <dsp:txXfrm>
        <a:off x="3115799" y="3881083"/>
        <a:ext cx="1724414" cy="689765"/>
      </dsp:txXfrm>
    </dsp:sp>
    <dsp:sp modelId="{D6D2B716-02B3-4E86-B7D8-4A5FE3E6413A}">
      <dsp:nvSpPr>
        <dsp:cNvPr id="0" name=""/>
        <dsp:cNvSpPr/>
      </dsp:nvSpPr>
      <dsp:spPr>
        <a:xfrm>
          <a:off x="5478246" y="2501551"/>
          <a:ext cx="1051892" cy="105189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A1563-8323-4251-AA59-C26F9DD98CD7}">
      <dsp:nvSpPr>
        <dsp:cNvPr id="0" name=""/>
        <dsp:cNvSpPr/>
      </dsp:nvSpPr>
      <dsp:spPr>
        <a:xfrm>
          <a:off x="5702420" y="2725725"/>
          <a:ext cx="603544" cy="60354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4509E-D1AF-46EC-9558-30B074667466}">
      <dsp:nvSpPr>
        <dsp:cNvPr id="0" name=""/>
        <dsp:cNvSpPr/>
      </dsp:nvSpPr>
      <dsp:spPr>
        <a:xfrm>
          <a:off x="5141986" y="3881083"/>
          <a:ext cx="1724414" cy="689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PT" sz="1100" kern="1200"/>
            <a:t>Optimização das novas tecnologias.</a:t>
          </a:r>
          <a:endParaRPr lang="en-US" sz="1100" kern="1200"/>
        </a:p>
      </dsp:txBody>
      <dsp:txXfrm>
        <a:off x="5141986" y="3881083"/>
        <a:ext cx="1724414" cy="689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A20A0-C555-4763-AC9C-CE11780F7915}">
      <dsp:nvSpPr>
        <dsp:cNvPr id="0" name=""/>
        <dsp:cNvSpPr/>
      </dsp:nvSpPr>
      <dsp:spPr>
        <a:xfrm>
          <a:off x="3323" y="763438"/>
          <a:ext cx="2081493" cy="194285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6699">
                <a:tint val="66000"/>
                <a:satMod val="160000"/>
              </a:srgbClr>
            </a:gs>
            <a:gs pos="50000">
              <a:srgbClr val="006699">
                <a:tint val="44500"/>
                <a:satMod val="160000"/>
              </a:srgbClr>
            </a:gs>
            <a:gs pos="100000">
              <a:srgbClr val="006699">
                <a:tint val="23500"/>
                <a:satMod val="160000"/>
              </a:srgbClr>
            </a:gs>
          </a:gsLst>
          <a:lin ang="5400000" scaled="1"/>
          <a:tileRect/>
        </a:gra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60A235-F25E-466A-9937-D40B4BEB29BC}">
      <dsp:nvSpPr>
        <dsp:cNvPr id="0" name=""/>
        <dsp:cNvSpPr/>
      </dsp:nvSpPr>
      <dsp:spPr>
        <a:xfrm>
          <a:off x="234600" y="983152"/>
          <a:ext cx="2081493" cy="19428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8000"/>
                <a:satMod val="300000"/>
              </a:schemeClr>
            </a:gs>
            <a:gs pos="100000">
              <a:schemeClr val="accent2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Agrupar as atividades relacionadas.</a:t>
          </a:r>
          <a:endParaRPr lang="en-US" sz="1500" kern="1200" dirty="0"/>
        </a:p>
      </dsp:txBody>
      <dsp:txXfrm>
        <a:off x="291504" y="1040056"/>
        <a:ext cx="1967685" cy="1829043"/>
      </dsp:txXfrm>
    </dsp:sp>
    <dsp:sp modelId="{325B8632-7084-4A59-84E9-9A8FA9791ACA}">
      <dsp:nvSpPr>
        <dsp:cNvPr id="0" name=""/>
        <dsp:cNvSpPr/>
      </dsp:nvSpPr>
      <dsp:spPr>
        <a:xfrm>
          <a:off x="2547371" y="763438"/>
          <a:ext cx="2112132" cy="2241500"/>
        </a:xfrm>
        <a:prstGeom prst="roundRect">
          <a:avLst>
            <a:gd name="adj" fmla="val 10000"/>
          </a:avLst>
        </a:prstGeom>
        <a:solidFill>
          <a:srgbClr val="006699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0D0A352-FB04-4931-8A22-11C882F53C33}">
      <dsp:nvSpPr>
        <dsp:cNvPr id="0" name=""/>
        <dsp:cNvSpPr/>
      </dsp:nvSpPr>
      <dsp:spPr>
        <a:xfrm>
          <a:off x="2778648" y="983152"/>
          <a:ext cx="2112132" cy="2241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latin typeface="Euphemia (corpo)"/>
            </a:rPr>
            <a:t>Centrar-se nos objetivos e resultados a atingir</a:t>
          </a:r>
          <a:endParaRPr lang="en-US" sz="1500" kern="1200" dirty="0"/>
        </a:p>
      </dsp:txBody>
      <dsp:txXfrm>
        <a:off x="2840510" y="1045014"/>
        <a:ext cx="1988408" cy="2117776"/>
      </dsp:txXfrm>
    </dsp:sp>
    <dsp:sp modelId="{5AA28BA1-DCEB-4414-A57B-C8E9AA50F099}">
      <dsp:nvSpPr>
        <dsp:cNvPr id="0" name=""/>
        <dsp:cNvSpPr/>
      </dsp:nvSpPr>
      <dsp:spPr>
        <a:xfrm>
          <a:off x="5142123" y="780687"/>
          <a:ext cx="2081493" cy="2517547"/>
        </a:xfrm>
        <a:prstGeom prst="roundRect">
          <a:avLst>
            <a:gd name="adj" fmla="val 10000"/>
          </a:avLst>
        </a:prstGeom>
        <a:solidFill>
          <a:srgbClr val="006699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A517E9-474A-44F4-86F7-ABB6939D2A20}">
      <dsp:nvSpPr>
        <dsp:cNvPr id="0" name=""/>
        <dsp:cNvSpPr/>
      </dsp:nvSpPr>
      <dsp:spPr>
        <a:xfrm>
          <a:off x="5373400" y="1000400"/>
          <a:ext cx="2081493" cy="2517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latin typeface="+mn-lt"/>
            </a:rPr>
            <a:t>Tornar rentável o espaço entre acontecimentos</a:t>
          </a:r>
          <a:r>
            <a:rPr lang="pt-PT" sz="1000" kern="1200" dirty="0"/>
            <a:t>.</a:t>
          </a:r>
          <a:endParaRPr lang="en-US" sz="1000" kern="1200" dirty="0"/>
        </a:p>
      </dsp:txBody>
      <dsp:txXfrm>
        <a:off x="5434365" y="1061365"/>
        <a:ext cx="1959563" cy="2395617"/>
      </dsp:txXfrm>
    </dsp:sp>
    <dsp:sp modelId="{8223E5BF-1854-406C-B327-B4A008303CA4}">
      <dsp:nvSpPr>
        <dsp:cNvPr id="0" name=""/>
        <dsp:cNvSpPr/>
      </dsp:nvSpPr>
      <dsp:spPr>
        <a:xfrm>
          <a:off x="7666105" y="763438"/>
          <a:ext cx="2081493" cy="2825408"/>
        </a:xfrm>
        <a:prstGeom prst="roundRect">
          <a:avLst>
            <a:gd name="adj" fmla="val 10000"/>
          </a:avLst>
        </a:prstGeom>
        <a:solidFill>
          <a:srgbClr val="006699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C7D751-9C7F-44F8-B14A-562C919C5204}">
      <dsp:nvSpPr>
        <dsp:cNvPr id="0" name=""/>
        <dsp:cNvSpPr/>
      </dsp:nvSpPr>
      <dsp:spPr>
        <a:xfrm>
          <a:off x="7897382" y="983152"/>
          <a:ext cx="2081493" cy="2825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Reservar tempo para pensar (seja flexível – não é  possível  ocupar o  tempo  todo).  Deverá  planear apenas  cerca  de  60%  do  seu  tempo  de  trabalho, deixando os restantes 40% para os imprevistos.</a:t>
          </a:r>
          <a:r>
            <a:rPr lang="pt-PT" sz="1500" kern="1200" dirty="0">
              <a:latin typeface="Euphemia (corpo)"/>
            </a:rPr>
            <a:t> </a:t>
          </a:r>
          <a:endParaRPr lang="en-US" sz="1000" kern="1200" dirty="0"/>
        </a:p>
      </dsp:txBody>
      <dsp:txXfrm>
        <a:off x="7958347" y="1044117"/>
        <a:ext cx="1959563" cy="27034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3E1BA-9987-41EB-BBFE-0EA7E89F295E}">
      <dsp:nvSpPr>
        <dsp:cNvPr id="0" name=""/>
        <dsp:cNvSpPr/>
      </dsp:nvSpPr>
      <dsp:spPr>
        <a:xfrm>
          <a:off x="0" y="742949"/>
          <a:ext cx="9982200" cy="1371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963F1-F82E-40D2-8DC5-026EE7BD3A69}">
      <dsp:nvSpPr>
        <dsp:cNvPr id="0" name=""/>
        <dsp:cNvSpPr/>
      </dsp:nvSpPr>
      <dsp:spPr>
        <a:xfrm>
          <a:off x="414909" y="1051559"/>
          <a:ext cx="754380" cy="75438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5115-1522-4539-B486-B7B87E8BEA73}">
      <dsp:nvSpPr>
        <dsp:cNvPr id="0" name=""/>
        <dsp:cNvSpPr/>
      </dsp:nvSpPr>
      <dsp:spPr>
        <a:xfrm>
          <a:off x="1584198" y="742949"/>
          <a:ext cx="8398002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Planear   os   assuntos   mais   importantes   nos períodos   do   dia   em   que   a   sua   energia   e concentração estão mais elevadas (reserve a parte da tarde para as tarefas de rotina, período do dia em  que  um  grande  número  de  pessoas  já  revela uma menor frescura).</a:t>
          </a:r>
          <a:endParaRPr lang="en-US" sz="1800" kern="1200"/>
        </a:p>
      </dsp:txBody>
      <dsp:txXfrm>
        <a:off x="1584198" y="742949"/>
        <a:ext cx="8398002" cy="1371600"/>
      </dsp:txXfrm>
    </dsp:sp>
    <dsp:sp modelId="{4FECDC57-9AA1-4226-9B39-724A1887CB74}">
      <dsp:nvSpPr>
        <dsp:cNvPr id="0" name=""/>
        <dsp:cNvSpPr/>
      </dsp:nvSpPr>
      <dsp:spPr>
        <a:xfrm>
          <a:off x="0" y="2483332"/>
          <a:ext cx="9982200" cy="1371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02430-96DD-4FD4-9142-A97230185AF4}">
      <dsp:nvSpPr>
        <dsp:cNvPr id="0" name=""/>
        <dsp:cNvSpPr/>
      </dsp:nvSpPr>
      <dsp:spPr>
        <a:xfrm>
          <a:off x="414909" y="2766060"/>
          <a:ext cx="754380" cy="754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30C08-4C37-404F-9555-C01314ECDD22}">
      <dsp:nvSpPr>
        <dsp:cNvPr id="0" name=""/>
        <dsp:cNvSpPr/>
      </dsp:nvSpPr>
      <dsp:spPr>
        <a:xfrm>
          <a:off x="1584198" y="2457450"/>
          <a:ext cx="8398002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Utilizar  os  últimos  minutos  no  seu  local  de trabalho  para  planear  o  dia  seguinte,  na  medida em que tal lhe permitirá rever o dia que acaba.</a:t>
          </a:r>
          <a:endParaRPr lang="en-US" sz="1800" kern="1200"/>
        </a:p>
      </dsp:txBody>
      <dsp:txXfrm>
        <a:off x="1584198" y="2457450"/>
        <a:ext cx="8398002" cy="137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CC8F7-651D-4851-B771-D2805721B34C}">
      <dsp:nvSpPr>
        <dsp:cNvPr id="0" name=""/>
        <dsp:cNvSpPr/>
      </dsp:nvSpPr>
      <dsp:spPr>
        <a:xfrm>
          <a:off x="0" y="558"/>
          <a:ext cx="9982200" cy="1305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3E42E-C112-4D9E-ACFF-52FDB3B6AA9C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740BB-9874-4B10-B938-A57F50A82CE7}">
      <dsp:nvSpPr>
        <dsp:cNvPr id="0" name=""/>
        <dsp:cNvSpPr/>
      </dsp:nvSpPr>
      <dsp:spPr>
        <a:xfrm>
          <a:off x="1508391" y="558"/>
          <a:ext cx="847380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/>
            <a:t>Preparação da Reunião</a:t>
          </a:r>
          <a:endParaRPr lang="en-US" sz="2000" kern="1200"/>
        </a:p>
      </dsp:txBody>
      <dsp:txXfrm>
        <a:off x="1508391" y="558"/>
        <a:ext cx="8473808" cy="1305966"/>
      </dsp:txXfrm>
    </dsp:sp>
    <dsp:sp modelId="{BFE95F98-E2C8-4DE4-A4B6-27905AC37DCA}">
      <dsp:nvSpPr>
        <dsp:cNvPr id="0" name=""/>
        <dsp:cNvSpPr/>
      </dsp:nvSpPr>
      <dsp:spPr>
        <a:xfrm>
          <a:off x="0" y="1633016"/>
          <a:ext cx="9982200" cy="1305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67629-617D-40D3-8D73-31DAA69A7525}">
      <dsp:nvSpPr>
        <dsp:cNvPr id="0" name=""/>
        <dsp:cNvSpPr/>
      </dsp:nvSpPr>
      <dsp:spPr>
        <a:xfrm>
          <a:off x="395054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BE20B-0AB8-44E7-8699-AAAB678F29F8}">
      <dsp:nvSpPr>
        <dsp:cNvPr id="0" name=""/>
        <dsp:cNvSpPr/>
      </dsp:nvSpPr>
      <dsp:spPr>
        <a:xfrm>
          <a:off x="1508391" y="1633016"/>
          <a:ext cx="847380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O planeamento é fulcral para a eficácia e eficiência da reunião. O tempo despendido na preparação de uma reunião raramente é desperdiçado.</a:t>
          </a:r>
          <a:endParaRPr lang="en-US" sz="2000" kern="1200"/>
        </a:p>
      </dsp:txBody>
      <dsp:txXfrm>
        <a:off x="1508391" y="1633016"/>
        <a:ext cx="8473808" cy="1305966"/>
      </dsp:txXfrm>
    </dsp:sp>
    <dsp:sp modelId="{13655DE6-DE56-4129-B47D-4C8E64605A0B}">
      <dsp:nvSpPr>
        <dsp:cNvPr id="0" name=""/>
        <dsp:cNvSpPr/>
      </dsp:nvSpPr>
      <dsp:spPr>
        <a:xfrm>
          <a:off x="0" y="3265475"/>
          <a:ext cx="9982200" cy="1305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9EBA8-377D-4E08-B459-15D35AC961CA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83755-2457-4570-9060-E754B04457F4}">
      <dsp:nvSpPr>
        <dsp:cNvPr id="0" name=""/>
        <dsp:cNvSpPr/>
      </dsp:nvSpPr>
      <dsp:spPr>
        <a:xfrm>
          <a:off x="1508391" y="3265475"/>
          <a:ext cx="4491990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/>
            <a:t>Uma boa preparação de uma reunião depende de um conjunto de princípios básicos:</a:t>
          </a:r>
          <a:endParaRPr lang="en-US" sz="2000" kern="1200"/>
        </a:p>
      </dsp:txBody>
      <dsp:txXfrm>
        <a:off x="1508391" y="3265475"/>
        <a:ext cx="4491990" cy="1305966"/>
      </dsp:txXfrm>
    </dsp:sp>
    <dsp:sp modelId="{EBF27DBF-4CFC-44CC-9A24-CD82601108A9}">
      <dsp:nvSpPr>
        <dsp:cNvPr id="0" name=""/>
        <dsp:cNvSpPr/>
      </dsp:nvSpPr>
      <dsp:spPr>
        <a:xfrm>
          <a:off x="6000381" y="3265475"/>
          <a:ext cx="398181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6000381" y="3265475"/>
        <a:ext cx="3981818" cy="1305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CC8F7-651D-4851-B771-D2805721B34C}">
      <dsp:nvSpPr>
        <dsp:cNvPr id="0" name=""/>
        <dsp:cNvSpPr/>
      </dsp:nvSpPr>
      <dsp:spPr>
        <a:xfrm>
          <a:off x="0" y="764622"/>
          <a:ext cx="9982200" cy="477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3E42E-C112-4D9E-ACFF-52FDB3B6AA9C}">
      <dsp:nvSpPr>
        <dsp:cNvPr id="0" name=""/>
        <dsp:cNvSpPr/>
      </dsp:nvSpPr>
      <dsp:spPr>
        <a:xfrm>
          <a:off x="144464" y="110075"/>
          <a:ext cx="262919" cy="2626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740BB-9874-4B10-B938-A57F50A82CE7}">
      <dsp:nvSpPr>
        <dsp:cNvPr id="0" name=""/>
        <dsp:cNvSpPr/>
      </dsp:nvSpPr>
      <dsp:spPr>
        <a:xfrm>
          <a:off x="584996" y="640797"/>
          <a:ext cx="9397203" cy="53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61" tIns="56861" rIns="56861" bIns="568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/>
            <a:t>Preparação da Reunião</a:t>
          </a:r>
          <a:endParaRPr lang="en-US" sz="1400" kern="1200" dirty="0"/>
        </a:p>
      </dsp:txBody>
      <dsp:txXfrm>
        <a:off x="584996" y="640797"/>
        <a:ext cx="9397203" cy="537265"/>
      </dsp:txXfrm>
    </dsp:sp>
    <dsp:sp modelId="{4C6C8A61-897D-4F23-B59E-FC852F644C47}">
      <dsp:nvSpPr>
        <dsp:cNvPr id="0" name=""/>
        <dsp:cNvSpPr/>
      </dsp:nvSpPr>
      <dsp:spPr>
        <a:xfrm>
          <a:off x="0" y="1351230"/>
          <a:ext cx="9982200" cy="477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D6271-C54B-465A-9ADA-8B7925FBFA56}">
      <dsp:nvSpPr>
        <dsp:cNvPr id="0" name=""/>
        <dsp:cNvSpPr/>
      </dsp:nvSpPr>
      <dsp:spPr>
        <a:xfrm>
          <a:off x="144464" y="781657"/>
          <a:ext cx="262919" cy="262663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4000" b="-4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3FAE5-A5D2-4244-BE46-A7AE10F9B6EA}">
      <dsp:nvSpPr>
        <dsp:cNvPr id="0" name=""/>
        <dsp:cNvSpPr/>
      </dsp:nvSpPr>
      <dsp:spPr>
        <a:xfrm>
          <a:off x="551849" y="674204"/>
          <a:ext cx="9397203" cy="53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61" tIns="56861" rIns="56861" bIns="568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51849" y="674204"/>
        <a:ext cx="9397203" cy="537265"/>
      </dsp:txXfrm>
    </dsp:sp>
    <dsp:sp modelId="{DE1214EA-2D6B-4166-9050-614686B0AB7B}">
      <dsp:nvSpPr>
        <dsp:cNvPr id="0" name=""/>
        <dsp:cNvSpPr/>
      </dsp:nvSpPr>
      <dsp:spPr>
        <a:xfrm>
          <a:off x="0" y="1345785"/>
          <a:ext cx="9982200" cy="477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88B70-69D7-4B83-B82A-635F6D90EA01}">
      <dsp:nvSpPr>
        <dsp:cNvPr id="0" name=""/>
        <dsp:cNvSpPr/>
      </dsp:nvSpPr>
      <dsp:spPr>
        <a:xfrm>
          <a:off x="144464" y="1386567"/>
          <a:ext cx="262919" cy="26266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2E72-74E3-4331-B853-91DAD69CB5E7}">
      <dsp:nvSpPr>
        <dsp:cNvPr id="0" name=""/>
        <dsp:cNvSpPr/>
      </dsp:nvSpPr>
      <dsp:spPr>
        <a:xfrm>
          <a:off x="551849" y="1345785"/>
          <a:ext cx="9397203" cy="53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61" tIns="56861" rIns="56861" bIns="568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Estabelecimento dos objetivos da reunião;</a:t>
          </a:r>
          <a:endParaRPr lang="en-US" sz="1400" kern="1200" dirty="0"/>
        </a:p>
      </dsp:txBody>
      <dsp:txXfrm>
        <a:off x="551849" y="1345785"/>
        <a:ext cx="9397203" cy="537265"/>
      </dsp:txXfrm>
    </dsp:sp>
    <dsp:sp modelId="{8C74E7C8-A9B0-4025-B4E3-DD7B68E51E4E}">
      <dsp:nvSpPr>
        <dsp:cNvPr id="0" name=""/>
        <dsp:cNvSpPr/>
      </dsp:nvSpPr>
      <dsp:spPr>
        <a:xfrm>
          <a:off x="0" y="2017367"/>
          <a:ext cx="9982200" cy="477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C8F31-28B6-4D87-A218-7D0F4A140C43}">
      <dsp:nvSpPr>
        <dsp:cNvPr id="0" name=""/>
        <dsp:cNvSpPr/>
      </dsp:nvSpPr>
      <dsp:spPr>
        <a:xfrm>
          <a:off x="144464" y="2124820"/>
          <a:ext cx="262919" cy="26266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173B4-C309-4798-98CC-95DFA5F66505}">
      <dsp:nvSpPr>
        <dsp:cNvPr id="0" name=""/>
        <dsp:cNvSpPr/>
      </dsp:nvSpPr>
      <dsp:spPr>
        <a:xfrm>
          <a:off x="551849" y="2017367"/>
          <a:ext cx="9397203" cy="53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61" tIns="56861" rIns="56861" bIns="568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Definição dos participantes na reunião;</a:t>
          </a:r>
          <a:endParaRPr lang="en-US" sz="1400" kern="1200" dirty="0"/>
        </a:p>
      </dsp:txBody>
      <dsp:txXfrm>
        <a:off x="551849" y="2017367"/>
        <a:ext cx="9397203" cy="537265"/>
      </dsp:txXfrm>
    </dsp:sp>
    <dsp:sp modelId="{88D4B961-0CE2-46D3-9189-7F5C67363123}">
      <dsp:nvSpPr>
        <dsp:cNvPr id="0" name=""/>
        <dsp:cNvSpPr/>
      </dsp:nvSpPr>
      <dsp:spPr>
        <a:xfrm>
          <a:off x="0" y="2688948"/>
          <a:ext cx="9982200" cy="477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C1A45-89AE-41EF-9ADE-B20E97F5C9B4}">
      <dsp:nvSpPr>
        <dsp:cNvPr id="0" name=""/>
        <dsp:cNvSpPr/>
      </dsp:nvSpPr>
      <dsp:spPr>
        <a:xfrm>
          <a:off x="144464" y="2796401"/>
          <a:ext cx="262919" cy="26266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B6CDC-8CDC-449A-A729-A88C1BEF7A4B}">
      <dsp:nvSpPr>
        <dsp:cNvPr id="0" name=""/>
        <dsp:cNvSpPr/>
      </dsp:nvSpPr>
      <dsp:spPr>
        <a:xfrm>
          <a:off x="551849" y="2688948"/>
          <a:ext cx="9397203" cy="53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61" tIns="56861" rIns="56861" bIns="568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Definição da data, hora e local da Reunião;</a:t>
          </a:r>
          <a:endParaRPr lang="en-US" sz="1400" kern="1200" dirty="0"/>
        </a:p>
      </dsp:txBody>
      <dsp:txXfrm>
        <a:off x="551849" y="2688948"/>
        <a:ext cx="9397203" cy="537265"/>
      </dsp:txXfrm>
    </dsp:sp>
    <dsp:sp modelId="{CAA9B722-46C4-4FF6-B367-86FF4AE96524}">
      <dsp:nvSpPr>
        <dsp:cNvPr id="0" name=""/>
        <dsp:cNvSpPr/>
      </dsp:nvSpPr>
      <dsp:spPr>
        <a:xfrm>
          <a:off x="0" y="3360530"/>
          <a:ext cx="9982200" cy="477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A0C62-8CF8-4D7B-9B33-0A2848F590D2}">
      <dsp:nvSpPr>
        <dsp:cNvPr id="0" name=""/>
        <dsp:cNvSpPr/>
      </dsp:nvSpPr>
      <dsp:spPr>
        <a:xfrm>
          <a:off x="144464" y="3467983"/>
          <a:ext cx="262919" cy="26266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82C29-EEE2-4D33-B6B1-A63818FFD24F}">
      <dsp:nvSpPr>
        <dsp:cNvPr id="0" name=""/>
        <dsp:cNvSpPr/>
      </dsp:nvSpPr>
      <dsp:spPr>
        <a:xfrm>
          <a:off x="551849" y="3360530"/>
          <a:ext cx="9397203" cy="53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61" tIns="56861" rIns="56861" bIns="568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Duração da reunião (não deve ultrapassar os 90 minutos, tendo em conta a curva normal dos níveis de atenção e concentração);</a:t>
          </a:r>
          <a:endParaRPr lang="en-US" sz="1400" kern="1200" dirty="0"/>
        </a:p>
      </dsp:txBody>
      <dsp:txXfrm>
        <a:off x="551849" y="3360530"/>
        <a:ext cx="9397203" cy="537265"/>
      </dsp:txXfrm>
    </dsp:sp>
    <dsp:sp modelId="{E95294AD-8CD5-4F42-9172-35487B46FC2F}">
      <dsp:nvSpPr>
        <dsp:cNvPr id="0" name=""/>
        <dsp:cNvSpPr/>
      </dsp:nvSpPr>
      <dsp:spPr>
        <a:xfrm>
          <a:off x="0" y="4032112"/>
          <a:ext cx="9982200" cy="47756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CB98C-4F4A-4920-8266-F54CEE467CC2}">
      <dsp:nvSpPr>
        <dsp:cNvPr id="0" name=""/>
        <dsp:cNvSpPr/>
      </dsp:nvSpPr>
      <dsp:spPr>
        <a:xfrm>
          <a:off x="144464" y="4139565"/>
          <a:ext cx="262919" cy="26266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8E994-C24B-41DE-9053-0599A0197495}">
      <dsp:nvSpPr>
        <dsp:cNvPr id="0" name=""/>
        <dsp:cNvSpPr/>
      </dsp:nvSpPr>
      <dsp:spPr>
        <a:xfrm>
          <a:off x="551849" y="4032112"/>
          <a:ext cx="9397203" cy="53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61" tIns="56861" rIns="56861" bIns="568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Preparação da agenda da reunião que deve ser clara e detalhada e encaminhada antecipadamente para os participantes</a:t>
          </a:r>
          <a:endParaRPr lang="en-US" sz="1400" kern="1200" dirty="0"/>
        </a:p>
      </dsp:txBody>
      <dsp:txXfrm>
        <a:off x="551849" y="4032112"/>
        <a:ext cx="9397203" cy="5372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66F6C-5894-43D7-B8EC-FEF1F10C3471}">
      <dsp:nvSpPr>
        <dsp:cNvPr id="0" name=""/>
        <dsp:cNvSpPr/>
      </dsp:nvSpPr>
      <dsp:spPr>
        <a:xfrm>
          <a:off x="0" y="742949"/>
          <a:ext cx="9982200" cy="1371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EFA42-40C2-4DDB-BE7B-5F28521C7CE9}">
      <dsp:nvSpPr>
        <dsp:cNvPr id="0" name=""/>
        <dsp:cNvSpPr/>
      </dsp:nvSpPr>
      <dsp:spPr>
        <a:xfrm>
          <a:off x="414909" y="1051559"/>
          <a:ext cx="754380" cy="7543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9C6CC-087A-4EC0-A292-D4D7497057CD}">
      <dsp:nvSpPr>
        <dsp:cNvPr id="0" name=""/>
        <dsp:cNvSpPr/>
      </dsp:nvSpPr>
      <dsp:spPr>
        <a:xfrm>
          <a:off x="1584198" y="742949"/>
          <a:ext cx="8398002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/>
            <a:t>Realização da Reunião</a:t>
          </a:r>
          <a:endParaRPr lang="en-US" sz="2100" kern="1200"/>
        </a:p>
      </dsp:txBody>
      <dsp:txXfrm>
        <a:off x="1584198" y="742949"/>
        <a:ext cx="8398002" cy="1371600"/>
      </dsp:txXfrm>
    </dsp:sp>
    <dsp:sp modelId="{7C8C46E2-73E2-4882-BE32-96C9049B561B}">
      <dsp:nvSpPr>
        <dsp:cNvPr id="0" name=""/>
        <dsp:cNvSpPr/>
      </dsp:nvSpPr>
      <dsp:spPr>
        <a:xfrm>
          <a:off x="0" y="2457450"/>
          <a:ext cx="9982200" cy="13716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D7699-B48D-430A-B863-CC2842CD5792}">
      <dsp:nvSpPr>
        <dsp:cNvPr id="0" name=""/>
        <dsp:cNvSpPr/>
      </dsp:nvSpPr>
      <dsp:spPr>
        <a:xfrm>
          <a:off x="414909" y="2766060"/>
          <a:ext cx="754380" cy="7543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0AEBB-EE17-4660-AEFF-CCFC1DB617B3}">
      <dsp:nvSpPr>
        <dsp:cNvPr id="0" name=""/>
        <dsp:cNvSpPr/>
      </dsp:nvSpPr>
      <dsp:spPr>
        <a:xfrm>
          <a:off x="1584198" y="2457450"/>
          <a:ext cx="4491990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/>
            <a:t>Todas as reuniões necessitam de um líder para dirigir os procedimentos, o qual deve:</a:t>
          </a:r>
          <a:endParaRPr lang="en-US" sz="2100" kern="1200"/>
        </a:p>
      </dsp:txBody>
      <dsp:txXfrm>
        <a:off x="1584198" y="2457450"/>
        <a:ext cx="4491990" cy="1371600"/>
      </dsp:txXfrm>
    </dsp:sp>
    <dsp:sp modelId="{802CD478-6D95-41E5-B155-53A9B3259D63}">
      <dsp:nvSpPr>
        <dsp:cNvPr id="0" name=""/>
        <dsp:cNvSpPr/>
      </dsp:nvSpPr>
      <dsp:spPr>
        <a:xfrm>
          <a:off x="6076188" y="2457450"/>
          <a:ext cx="3906012" cy="137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61" tIns="145161" rIns="145161" bIns="14516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6076188" y="2457450"/>
        <a:ext cx="3906012" cy="1371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7D1BE-246F-47DF-B352-1611DDA94323}">
      <dsp:nvSpPr>
        <dsp:cNvPr id="0" name=""/>
        <dsp:cNvSpPr/>
      </dsp:nvSpPr>
      <dsp:spPr>
        <a:xfrm>
          <a:off x="0" y="3571"/>
          <a:ext cx="9982200" cy="7608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2F6AD-E0DD-44C0-813A-30CD97922CE3}">
      <dsp:nvSpPr>
        <dsp:cNvPr id="0" name=""/>
        <dsp:cNvSpPr/>
      </dsp:nvSpPr>
      <dsp:spPr>
        <a:xfrm>
          <a:off x="230144" y="174753"/>
          <a:ext cx="418445" cy="418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F614A-67F1-49A1-AC6C-0EA1C3316BE5}">
      <dsp:nvSpPr>
        <dsp:cNvPr id="0" name=""/>
        <dsp:cNvSpPr/>
      </dsp:nvSpPr>
      <dsp:spPr>
        <a:xfrm>
          <a:off x="878734" y="3571"/>
          <a:ext cx="910346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Ser firme na condução da reunião, no tempo aprazado e na resolução de quaisquer problemas;</a:t>
          </a:r>
          <a:endParaRPr lang="en-US" sz="1900" kern="1200"/>
        </a:p>
      </dsp:txBody>
      <dsp:txXfrm>
        <a:off x="878734" y="3571"/>
        <a:ext cx="9103465" cy="760809"/>
      </dsp:txXfrm>
    </dsp:sp>
    <dsp:sp modelId="{657D0558-4F62-4382-8D37-D6D234E3C30C}">
      <dsp:nvSpPr>
        <dsp:cNvPr id="0" name=""/>
        <dsp:cNvSpPr/>
      </dsp:nvSpPr>
      <dsp:spPr>
        <a:xfrm>
          <a:off x="0" y="954583"/>
          <a:ext cx="9982200" cy="7608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69DCF-89C1-46DA-99EB-02A74D77AB8C}">
      <dsp:nvSpPr>
        <dsp:cNvPr id="0" name=""/>
        <dsp:cNvSpPr/>
      </dsp:nvSpPr>
      <dsp:spPr>
        <a:xfrm>
          <a:off x="230144" y="1125765"/>
          <a:ext cx="418445" cy="418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283CD-D1EA-423C-AE10-CE5F9EF942A9}">
      <dsp:nvSpPr>
        <dsp:cNvPr id="0" name=""/>
        <dsp:cNvSpPr/>
      </dsp:nvSpPr>
      <dsp:spPr>
        <a:xfrm>
          <a:off x="878734" y="954583"/>
          <a:ext cx="910346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Ter capacidade de síntese;</a:t>
          </a:r>
          <a:endParaRPr lang="en-US" sz="1900" kern="1200"/>
        </a:p>
      </dsp:txBody>
      <dsp:txXfrm>
        <a:off x="878734" y="954583"/>
        <a:ext cx="9103465" cy="760809"/>
      </dsp:txXfrm>
    </dsp:sp>
    <dsp:sp modelId="{2B73DFB9-0109-412F-A17A-C24C8FD116E4}">
      <dsp:nvSpPr>
        <dsp:cNvPr id="0" name=""/>
        <dsp:cNvSpPr/>
      </dsp:nvSpPr>
      <dsp:spPr>
        <a:xfrm>
          <a:off x="0" y="1905595"/>
          <a:ext cx="9982200" cy="7608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D9D8C-4380-4300-80A2-EC3FEA24D10D}">
      <dsp:nvSpPr>
        <dsp:cNvPr id="0" name=""/>
        <dsp:cNvSpPr/>
      </dsp:nvSpPr>
      <dsp:spPr>
        <a:xfrm>
          <a:off x="230144" y="2076777"/>
          <a:ext cx="418445" cy="418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62F3D-0B85-4C89-A52B-33591F5478AB}">
      <dsp:nvSpPr>
        <dsp:cNvPr id="0" name=""/>
        <dsp:cNvSpPr/>
      </dsp:nvSpPr>
      <dsp:spPr>
        <a:xfrm>
          <a:off x="878734" y="1905595"/>
          <a:ext cx="910346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Ter capacidade de flexibilidade no tratamento de diferentes tons e estilos dos participantes;</a:t>
          </a:r>
          <a:endParaRPr lang="en-US" sz="1900" kern="1200"/>
        </a:p>
      </dsp:txBody>
      <dsp:txXfrm>
        <a:off x="878734" y="1905595"/>
        <a:ext cx="9103465" cy="760809"/>
      </dsp:txXfrm>
    </dsp:sp>
    <dsp:sp modelId="{1142E515-3CAD-4FD4-B337-07A1222A8C72}">
      <dsp:nvSpPr>
        <dsp:cNvPr id="0" name=""/>
        <dsp:cNvSpPr/>
      </dsp:nvSpPr>
      <dsp:spPr>
        <a:xfrm>
          <a:off x="0" y="2856607"/>
          <a:ext cx="9982200" cy="7608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ED881-A200-472C-ADA7-43FE4C9B8BB4}">
      <dsp:nvSpPr>
        <dsp:cNvPr id="0" name=""/>
        <dsp:cNvSpPr/>
      </dsp:nvSpPr>
      <dsp:spPr>
        <a:xfrm>
          <a:off x="230144" y="3027789"/>
          <a:ext cx="418445" cy="418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B0F18-96B7-426E-BBAE-E88FD7DA3EA9}">
      <dsp:nvSpPr>
        <dsp:cNvPr id="0" name=""/>
        <dsp:cNvSpPr/>
      </dsp:nvSpPr>
      <dsp:spPr>
        <a:xfrm>
          <a:off x="878734" y="2856607"/>
          <a:ext cx="910346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Ter abertura e recetividade para escutar as opiniões;</a:t>
          </a:r>
          <a:endParaRPr lang="en-US" sz="1900" kern="1200"/>
        </a:p>
      </dsp:txBody>
      <dsp:txXfrm>
        <a:off x="878734" y="2856607"/>
        <a:ext cx="9103465" cy="760809"/>
      </dsp:txXfrm>
    </dsp:sp>
    <dsp:sp modelId="{34E9152A-D5E9-4E57-B1CB-3D082B1CF525}">
      <dsp:nvSpPr>
        <dsp:cNvPr id="0" name=""/>
        <dsp:cNvSpPr/>
      </dsp:nvSpPr>
      <dsp:spPr>
        <a:xfrm>
          <a:off x="0" y="3807618"/>
          <a:ext cx="9982200" cy="7608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1A358-386A-414D-8236-4A31B010E650}">
      <dsp:nvSpPr>
        <dsp:cNvPr id="0" name=""/>
        <dsp:cNvSpPr/>
      </dsp:nvSpPr>
      <dsp:spPr>
        <a:xfrm>
          <a:off x="230144" y="3978800"/>
          <a:ext cx="418445" cy="4184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97371-AE1D-4B5F-920D-B881CB75DD06}">
      <dsp:nvSpPr>
        <dsp:cNvPr id="0" name=""/>
        <dsp:cNvSpPr/>
      </dsp:nvSpPr>
      <dsp:spPr>
        <a:xfrm>
          <a:off x="878734" y="3807618"/>
          <a:ext cx="9103465" cy="760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19" tIns="80519" rIns="80519" bIns="80519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900" kern="1200"/>
            <a:t>Ser Imparcial no tratamento de todos os pontos de vista, garantindo que todos tem oportunidade de se exprimirem equitativamente.</a:t>
          </a:r>
          <a:endParaRPr lang="en-US" sz="1900" kern="1200"/>
        </a:p>
      </dsp:txBody>
      <dsp:txXfrm>
        <a:off x="878734" y="3807618"/>
        <a:ext cx="9103465" cy="7608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B9E56-DCEC-4F31-A37E-425AE89BF936}">
      <dsp:nvSpPr>
        <dsp:cNvPr id="0" name=""/>
        <dsp:cNvSpPr/>
      </dsp:nvSpPr>
      <dsp:spPr>
        <a:xfrm>
          <a:off x="0" y="480240"/>
          <a:ext cx="5445252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O que se espera da reunião?</a:t>
          </a:r>
          <a:endParaRPr lang="en-US" sz="2200" kern="1200"/>
        </a:p>
      </dsp:txBody>
      <dsp:txXfrm>
        <a:off x="27015" y="507255"/>
        <a:ext cx="5391222" cy="499380"/>
      </dsp:txXfrm>
    </dsp:sp>
    <dsp:sp modelId="{20268562-3740-4D49-AFFA-9F9E90B4C877}">
      <dsp:nvSpPr>
        <dsp:cNvPr id="0" name=""/>
        <dsp:cNvSpPr/>
      </dsp:nvSpPr>
      <dsp:spPr>
        <a:xfrm>
          <a:off x="0" y="1033650"/>
          <a:ext cx="5445252" cy="2504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88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Tomar uma decisão;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Conceber ideias;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Relatórios / Pontos de situação;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Fornecer informações à equipa ou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comunicar uma decisão;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Planear / organizar eventos, ações;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Resolver um problema;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…</a:t>
          </a:r>
        </a:p>
      </dsp:txBody>
      <dsp:txXfrm>
        <a:off x="0" y="1033650"/>
        <a:ext cx="5445252" cy="2504700"/>
      </dsp:txXfrm>
    </dsp:sp>
    <dsp:sp modelId="{8766BFA0-34A5-49FD-B030-94B9DDC9A0F0}">
      <dsp:nvSpPr>
        <dsp:cNvPr id="0" name=""/>
        <dsp:cNvSpPr/>
      </dsp:nvSpPr>
      <dsp:spPr>
        <a:xfrm>
          <a:off x="0" y="3538350"/>
          <a:ext cx="5445252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No final da reunião quero que o grupo…</a:t>
          </a:r>
          <a:endParaRPr lang="en-US" sz="2200" kern="1200"/>
        </a:p>
      </dsp:txBody>
      <dsp:txXfrm>
        <a:off x="27015" y="3565365"/>
        <a:ext cx="5391222" cy="4993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8F2ED-9955-4253-87D8-A175E3275B0E}">
      <dsp:nvSpPr>
        <dsp:cNvPr id="0" name=""/>
        <dsp:cNvSpPr/>
      </dsp:nvSpPr>
      <dsp:spPr>
        <a:xfrm>
          <a:off x="0" y="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F8EC7D-E2B7-47F2-B71E-5198504FBF5D}">
      <dsp:nvSpPr>
        <dsp:cNvPr id="0" name=""/>
        <dsp:cNvSpPr/>
      </dsp:nvSpPr>
      <dsp:spPr>
        <a:xfrm>
          <a:off x="0" y="0"/>
          <a:ext cx="199644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i="0" kern="1200"/>
            <a:t>Prioridades</a:t>
          </a:r>
          <a:endParaRPr lang="en-US" sz="2400" kern="1200"/>
        </a:p>
      </dsp:txBody>
      <dsp:txXfrm>
        <a:off x="0" y="0"/>
        <a:ext cx="1996440" cy="571500"/>
      </dsp:txXfrm>
    </dsp:sp>
    <dsp:sp modelId="{6826402F-9A16-41D1-BDF4-16BEA7F07FE8}">
      <dsp:nvSpPr>
        <dsp:cNvPr id="0" name=""/>
        <dsp:cNvSpPr/>
      </dsp:nvSpPr>
      <dsp:spPr>
        <a:xfrm>
          <a:off x="2146173" y="25951"/>
          <a:ext cx="7836027" cy="519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i="0" kern="1200"/>
            <a:t>Que assuntos têm necessariamente que ser tratados</a:t>
          </a:r>
          <a:endParaRPr lang="en-US" sz="1100" kern="1200"/>
        </a:p>
      </dsp:txBody>
      <dsp:txXfrm>
        <a:off x="2146173" y="25951"/>
        <a:ext cx="7836027" cy="519038"/>
      </dsp:txXfrm>
    </dsp:sp>
    <dsp:sp modelId="{8DCA030A-B2B0-49EF-9573-F8CF54DCAAA2}">
      <dsp:nvSpPr>
        <dsp:cNvPr id="0" name=""/>
        <dsp:cNvSpPr/>
      </dsp:nvSpPr>
      <dsp:spPr>
        <a:xfrm>
          <a:off x="1996440" y="544989"/>
          <a:ext cx="79857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EAE0E9-B7FB-4370-96D2-C98080FDB4C1}">
      <dsp:nvSpPr>
        <dsp:cNvPr id="0" name=""/>
        <dsp:cNvSpPr/>
      </dsp:nvSpPr>
      <dsp:spPr>
        <a:xfrm>
          <a:off x="0" y="5715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7E274B-3DD7-478D-AC87-1758F7FF20CA}">
      <dsp:nvSpPr>
        <dsp:cNvPr id="0" name=""/>
        <dsp:cNvSpPr/>
      </dsp:nvSpPr>
      <dsp:spPr>
        <a:xfrm>
          <a:off x="0" y="571500"/>
          <a:ext cx="199644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i="0" kern="1200"/>
            <a:t>Resultados</a:t>
          </a:r>
          <a:endParaRPr lang="en-US" sz="2400" kern="1200"/>
        </a:p>
      </dsp:txBody>
      <dsp:txXfrm>
        <a:off x="0" y="571500"/>
        <a:ext cx="1996440" cy="571500"/>
      </dsp:txXfrm>
    </dsp:sp>
    <dsp:sp modelId="{D6330B33-3F60-41EC-A7A0-CCF4B2094F3F}">
      <dsp:nvSpPr>
        <dsp:cNvPr id="0" name=""/>
        <dsp:cNvSpPr/>
      </dsp:nvSpPr>
      <dsp:spPr>
        <a:xfrm>
          <a:off x="2146173" y="597451"/>
          <a:ext cx="7836027" cy="519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i="0" kern="1200"/>
            <a:t>O que se espera alcançar com a reunião</a:t>
          </a:r>
          <a:endParaRPr lang="en-US" sz="1100" kern="1200"/>
        </a:p>
      </dsp:txBody>
      <dsp:txXfrm>
        <a:off x="2146173" y="597451"/>
        <a:ext cx="7836027" cy="519038"/>
      </dsp:txXfrm>
    </dsp:sp>
    <dsp:sp modelId="{78B7A8A7-7936-4724-A0F1-AD850CDAF536}">
      <dsp:nvSpPr>
        <dsp:cNvPr id="0" name=""/>
        <dsp:cNvSpPr/>
      </dsp:nvSpPr>
      <dsp:spPr>
        <a:xfrm>
          <a:off x="1996440" y="1116489"/>
          <a:ext cx="79857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8F764F-1160-41A2-B6CA-8023C5E5A877}">
      <dsp:nvSpPr>
        <dsp:cNvPr id="0" name=""/>
        <dsp:cNvSpPr/>
      </dsp:nvSpPr>
      <dsp:spPr>
        <a:xfrm>
          <a:off x="0" y="11430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8EBAD9-126D-4BCD-B986-1A4A464D344F}">
      <dsp:nvSpPr>
        <dsp:cNvPr id="0" name=""/>
        <dsp:cNvSpPr/>
      </dsp:nvSpPr>
      <dsp:spPr>
        <a:xfrm>
          <a:off x="0" y="1143000"/>
          <a:ext cx="199644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i="0" kern="1200"/>
            <a:t>Participantes</a:t>
          </a:r>
          <a:endParaRPr lang="en-US" sz="2400" kern="1200"/>
        </a:p>
      </dsp:txBody>
      <dsp:txXfrm>
        <a:off x="0" y="1143000"/>
        <a:ext cx="1996440" cy="571500"/>
      </dsp:txXfrm>
    </dsp:sp>
    <dsp:sp modelId="{0998CAB6-B670-4000-8E87-7D4894132E0D}">
      <dsp:nvSpPr>
        <dsp:cNvPr id="0" name=""/>
        <dsp:cNvSpPr/>
      </dsp:nvSpPr>
      <dsp:spPr>
        <a:xfrm>
          <a:off x="2146173" y="1156282"/>
          <a:ext cx="7836027" cy="265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i="0" kern="1200"/>
            <a:t>Quem tem que estar presente para a reunião ser bem</a:t>
          </a:r>
          <a:endParaRPr lang="en-US" sz="1100" kern="1200"/>
        </a:p>
      </dsp:txBody>
      <dsp:txXfrm>
        <a:off x="2146173" y="1156282"/>
        <a:ext cx="7836027" cy="265658"/>
      </dsp:txXfrm>
    </dsp:sp>
    <dsp:sp modelId="{237BC255-1C19-4C48-9BB6-62F4B22F89CC}">
      <dsp:nvSpPr>
        <dsp:cNvPr id="0" name=""/>
        <dsp:cNvSpPr/>
      </dsp:nvSpPr>
      <dsp:spPr>
        <a:xfrm>
          <a:off x="1996440" y="1421941"/>
          <a:ext cx="79857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B11A16-5F04-40FF-945A-440A71CFF29D}">
      <dsp:nvSpPr>
        <dsp:cNvPr id="0" name=""/>
        <dsp:cNvSpPr/>
      </dsp:nvSpPr>
      <dsp:spPr>
        <a:xfrm>
          <a:off x="2146173" y="1435224"/>
          <a:ext cx="7836027" cy="265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i="0" kern="1200"/>
            <a:t>sucedida</a:t>
          </a:r>
          <a:endParaRPr lang="en-US" sz="1100" kern="1200"/>
        </a:p>
      </dsp:txBody>
      <dsp:txXfrm>
        <a:off x="2146173" y="1435224"/>
        <a:ext cx="7836027" cy="265658"/>
      </dsp:txXfrm>
    </dsp:sp>
    <dsp:sp modelId="{BBF1BCA0-94F1-4530-8F80-A0D089D0AE0E}">
      <dsp:nvSpPr>
        <dsp:cNvPr id="0" name=""/>
        <dsp:cNvSpPr/>
      </dsp:nvSpPr>
      <dsp:spPr>
        <a:xfrm>
          <a:off x="1996440" y="1700882"/>
          <a:ext cx="79857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901D9C-82F8-47BF-B09B-BE9EA0580A12}">
      <dsp:nvSpPr>
        <dsp:cNvPr id="0" name=""/>
        <dsp:cNvSpPr/>
      </dsp:nvSpPr>
      <dsp:spPr>
        <a:xfrm>
          <a:off x="0" y="17145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A100F9-BAC2-4F16-A1A1-5EB62BADC3EE}">
      <dsp:nvSpPr>
        <dsp:cNvPr id="0" name=""/>
        <dsp:cNvSpPr/>
      </dsp:nvSpPr>
      <dsp:spPr>
        <a:xfrm>
          <a:off x="0" y="1714500"/>
          <a:ext cx="199644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i="0" kern="1200"/>
            <a:t>Sequencia</a:t>
          </a:r>
          <a:endParaRPr lang="en-US" sz="2400" kern="1200"/>
        </a:p>
      </dsp:txBody>
      <dsp:txXfrm>
        <a:off x="0" y="1714500"/>
        <a:ext cx="1996440" cy="571500"/>
      </dsp:txXfrm>
    </dsp:sp>
    <dsp:sp modelId="{6983C60E-8F86-4429-B8DD-F9016863955D}">
      <dsp:nvSpPr>
        <dsp:cNvPr id="0" name=""/>
        <dsp:cNvSpPr/>
      </dsp:nvSpPr>
      <dsp:spPr>
        <a:xfrm>
          <a:off x="2146173" y="1740451"/>
          <a:ext cx="7836027" cy="519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i="0" kern="1200"/>
            <a:t>Qual a ordem de assuntos</a:t>
          </a:r>
          <a:endParaRPr lang="en-US" sz="1100" kern="1200"/>
        </a:p>
      </dsp:txBody>
      <dsp:txXfrm>
        <a:off x="2146173" y="1740451"/>
        <a:ext cx="7836027" cy="519038"/>
      </dsp:txXfrm>
    </dsp:sp>
    <dsp:sp modelId="{9E51A8AF-3C4C-4CD1-A99C-4F14A4D193A7}">
      <dsp:nvSpPr>
        <dsp:cNvPr id="0" name=""/>
        <dsp:cNvSpPr/>
      </dsp:nvSpPr>
      <dsp:spPr>
        <a:xfrm>
          <a:off x="1996440" y="2259489"/>
          <a:ext cx="79857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D27839-2A1D-46AF-A840-2ECAA0B1286E}">
      <dsp:nvSpPr>
        <dsp:cNvPr id="0" name=""/>
        <dsp:cNvSpPr/>
      </dsp:nvSpPr>
      <dsp:spPr>
        <a:xfrm>
          <a:off x="0" y="22860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671ABA-ABBF-4DDA-991F-7D1BB3024905}">
      <dsp:nvSpPr>
        <dsp:cNvPr id="0" name=""/>
        <dsp:cNvSpPr/>
      </dsp:nvSpPr>
      <dsp:spPr>
        <a:xfrm>
          <a:off x="0" y="2286000"/>
          <a:ext cx="199644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i="1" kern="1200"/>
            <a:t>Tempo</a:t>
          </a:r>
          <a:endParaRPr lang="en-US" sz="2400" kern="1200"/>
        </a:p>
      </dsp:txBody>
      <dsp:txXfrm>
        <a:off x="0" y="2286000"/>
        <a:ext cx="1996440" cy="571500"/>
      </dsp:txXfrm>
    </dsp:sp>
    <dsp:sp modelId="{F511863C-8C83-414B-8816-066C8EB1CD2B}">
      <dsp:nvSpPr>
        <dsp:cNvPr id="0" name=""/>
        <dsp:cNvSpPr/>
      </dsp:nvSpPr>
      <dsp:spPr>
        <a:xfrm>
          <a:off x="2146173" y="2311951"/>
          <a:ext cx="7836027" cy="519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i="0" kern="1200"/>
            <a:t>Quanto tempo vai ocupar cada tópico</a:t>
          </a:r>
          <a:endParaRPr lang="en-US" sz="1100" kern="1200"/>
        </a:p>
      </dsp:txBody>
      <dsp:txXfrm>
        <a:off x="2146173" y="2311951"/>
        <a:ext cx="7836027" cy="519038"/>
      </dsp:txXfrm>
    </dsp:sp>
    <dsp:sp modelId="{57402874-87E4-4CF6-88F7-EA7DF9240986}">
      <dsp:nvSpPr>
        <dsp:cNvPr id="0" name=""/>
        <dsp:cNvSpPr/>
      </dsp:nvSpPr>
      <dsp:spPr>
        <a:xfrm>
          <a:off x="1996440" y="2830989"/>
          <a:ext cx="79857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BE1C28-8869-410C-802B-601CC24062A2}">
      <dsp:nvSpPr>
        <dsp:cNvPr id="0" name=""/>
        <dsp:cNvSpPr/>
      </dsp:nvSpPr>
      <dsp:spPr>
        <a:xfrm>
          <a:off x="0" y="28575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D53BF-259B-472F-87D6-D59930D711F9}">
      <dsp:nvSpPr>
        <dsp:cNvPr id="0" name=""/>
        <dsp:cNvSpPr/>
      </dsp:nvSpPr>
      <dsp:spPr>
        <a:xfrm>
          <a:off x="0" y="2857500"/>
          <a:ext cx="199644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i="0" kern="1200"/>
            <a:t>Recursos</a:t>
          </a:r>
          <a:endParaRPr lang="en-US" sz="2400" kern="1200"/>
        </a:p>
      </dsp:txBody>
      <dsp:txXfrm>
        <a:off x="0" y="2857500"/>
        <a:ext cx="1996440" cy="571500"/>
      </dsp:txXfrm>
    </dsp:sp>
    <dsp:sp modelId="{D90356B8-7A56-4F3E-9A53-7CA74D0E8BB1}">
      <dsp:nvSpPr>
        <dsp:cNvPr id="0" name=""/>
        <dsp:cNvSpPr/>
      </dsp:nvSpPr>
      <dsp:spPr>
        <a:xfrm>
          <a:off x="2146173" y="2883451"/>
          <a:ext cx="7836027" cy="519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i="0" kern="1200"/>
            <a:t>Quais os recursos necessários</a:t>
          </a:r>
          <a:endParaRPr lang="en-US" sz="1100" kern="1200"/>
        </a:p>
      </dsp:txBody>
      <dsp:txXfrm>
        <a:off x="2146173" y="2883451"/>
        <a:ext cx="7836027" cy="519038"/>
      </dsp:txXfrm>
    </dsp:sp>
    <dsp:sp modelId="{1BA28514-ADB0-41B5-B63C-47AB9B8B4E65}">
      <dsp:nvSpPr>
        <dsp:cNvPr id="0" name=""/>
        <dsp:cNvSpPr/>
      </dsp:nvSpPr>
      <dsp:spPr>
        <a:xfrm>
          <a:off x="1996440" y="3402489"/>
          <a:ext cx="79857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41B1EB-E908-469F-A8D1-65CFF765036B}">
      <dsp:nvSpPr>
        <dsp:cNvPr id="0" name=""/>
        <dsp:cNvSpPr/>
      </dsp:nvSpPr>
      <dsp:spPr>
        <a:xfrm>
          <a:off x="0" y="34290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8979BF-D143-41F8-B625-8B716AEF2172}">
      <dsp:nvSpPr>
        <dsp:cNvPr id="0" name=""/>
        <dsp:cNvSpPr/>
      </dsp:nvSpPr>
      <dsp:spPr>
        <a:xfrm>
          <a:off x="0" y="3429000"/>
          <a:ext cx="199644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i="0" kern="1200"/>
            <a:t>Data e hora</a:t>
          </a:r>
          <a:endParaRPr lang="en-US" sz="2400" kern="1200"/>
        </a:p>
      </dsp:txBody>
      <dsp:txXfrm>
        <a:off x="0" y="3429000"/>
        <a:ext cx="1996440" cy="571500"/>
      </dsp:txXfrm>
    </dsp:sp>
    <dsp:sp modelId="{F97722AC-725E-47AC-8601-9627C0CFC7EF}">
      <dsp:nvSpPr>
        <dsp:cNvPr id="0" name=""/>
        <dsp:cNvSpPr/>
      </dsp:nvSpPr>
      <dsp:spPr>
        <a:xfrm>
          <a:off x="2146173" y="3454951"/>
          <a:ext cx="7836027" cy="519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i="0" kern="1200"/>
            <a:t>Quando vai decorrer a reunião</a:t>
          </a:r>
          <a:endParaRPr lang="en-US" sz="1100" kern="1200"/>
        </a:p>
      </dsp:txBody>
      <dsp:txXfrm>
        <a:off x="2146173" y="3454951"/>
        <a:ext cx="7836027" cy="519038"/>
      </dsp:txXfrm>
    </dsp:sp>
    <dsp:sp modelId="{4F8784B6-5201-4B5E-92C4-976C7886AED0}">
      <dsp:nvSpPr>
        <dsp:cNvPr id="0" name=""/>
        <dsp:cNvSpPr/>
      </dsp:nvSpPr>
      <dsp:spPr>
        <a:xfrm>
          <a:off x="1996440" y="3973989"/>
          <a:ext cx="79857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595CD8-025C-4C56-82F7-748D4D1F1B87}">
      <dsp:nvSpPr>
        <dsp:cNvPr id="0" name=""/>
        <dsp:cNvSpPr/>
      </dsp:nvSpPr>
      <dsp:spPr>
        <a:xfrm>
          <a:off x="0" y="4000500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1F56A9-50E5-47C6-B2DA-986231B938BC}">
      <dsp:nvSpPr>
        <dsp:cNvPr id="0" name=""/>
        <dsp:cNvSpPr/>
      </dsp:nvSpPr>
      <dsp:spPr>
        <a:xfrm>
          <a:off x="0" y="4000500"/>
          <a:ext cx="199644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i="0" kern="1200"/>
            <a:t>Local</a:t>
          </a:r>
          <a:endParaRPr lang="en-US" sz="2400" kern="1200"/>
        </a:p>
      </dsp:txBody>
      <dsp:txXfrm>
        <a:off x="0" y="4000500"/>
        <a:ext cx="1996440" cy="571500"/>
      </dsp:txXfrm>
    </dsp:sp>
    <dsp:sp modelId="{CA8886D1-1FDA-450F-B954-4D224B03B1AD}">
      <dsp:nvSpPr>
        <dsp:cNvPr id="0" name=""/>
        <dsp:cNvSpPr/>
      </dsp:nvSpPr>
      <dsp:spPr>
        <a:xfrm>
          <a:off x="2146173" y="4026451"/>
          <a:ext cx="7836027" cy="519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b="0" i="0" kern="1200"/>
            <a:t>Onde vai decorrer a reunião</a:t>
          </a:r>
          <a:endParaRPr lang="en-US" sz="1100" kern="1200"/>
        </a:p>
      </dsp:txBody>
      <dsp:txXfrm>
        <a:off x="2146173" y="4026451"/>
        <a:ext cx="7836027" cy="519038"/>
      </dsp:txXfrm>
    </dsp:sp>
    <dsp:sp modelId="{12D0D440-30D2-41D2-ABB3-3A8E788EF8EA}">
      <dsp:nvSpPr>
        <dsp:cNvPr id="0" name=""/>
        <dsp:cNvSpPr/>
      </dsp:nvSpPr>
      <dsp:spPr>
        <a:xfrm>
          <a:off x="1996440" y="4545489"/>
          <a:ext cx="79857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C09165-F1DE-4103-AFA0-E3C69DC78304}" type="datetime1">
              <a:rPr lang="pt-PT" smtClean="0"/>
              <a:t>01/11/2023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pt-PT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7C9A0-8B7D-43BE-AF80-79409070AEC1}" type="datetime1">
              <a:rPr lang="pt-PT" smtClean="0"/>
              <a:pPr/>
              <a:t>01/11/2023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pt-PT" noProof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PT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pt-PT" i="1">
                <a:latin typeface="Arial" pitchFamily="34" charset="0"/>
                <a:cs typeface="Arial" pitchFamily="34" charset="0"/>
              </a:rPr>
              <a:t>para alterar a imagem neste dispositivo, selecione a mesma elimine-a. Em seguida, clique no ícone Imagens no marcador de posição para inserir a sua imagem.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a Imagem do Diapositivo 1">
            <a:extLst>
              <a:ext uri="{FF2B5EF4-FFF2-40B4-BE49-F238E27FC236}">
                <a16:creationId xmlns:a16="http://schemas.microsoft.com/office/drawing/2014/main" id="{5AF882C7-2D96-E113-D56F-B73403FAAE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Marcador de Posição de Notas 2">
            <a:extLst>
              <a:ext uri="{FF2B5EF4-FFF2-40B4-BE49-F238E27FC236}">
                <a16:creationId xmlns:a16="http://schemas.microsoft.com/office/drawing/2014/main" id="{B0CCFCF2-A0A2-D407-D5A6-7B452BC563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31748" name="Marcador de Posição do Número do Diapositivo 3">
            <a:extLst>
              <a:ext uri="{FF2B5EF4-FFF2-40B4-BE49-F238E27FC236}">
                <a16:creationId xmlns:a16="http://schemas.microsoft.com/office/drawing/2014/main" id="{AA136D8B-308B-AE16-5EE7-2A5CF1461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90B2EDC-6691-4D25-BEFB-7A814E200905}" type="slidenum">
              <a:rPr lang="pt-PT" altLang="pt-PT" sz="1200" smtClean="0">
                <a:latin typeface="Arial" panose="020B0604020202020204" pitchFamily="34" charset="0"/>
              </a:rPr>
              <a:pPr/>
              <a:t>21</a:t>
            </a:fld>
            <a:endParaRPr lang="pt-PT" altLang="pt-P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a Imagem do Diapositivo 1">
            <a:extLst>
              <a:ext uri="{FF2B5EF4-FFF2-40B4-BE49-F238E27FC236}">
                <a16:creationId xmlns:a16="http://schemas.microsoft.com/office/drawing/2014/main" id="{AF1D8318-2EE6-47F2-7B7F-90D96E487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Marcador de Posição de Notas 2">
            <a:extLst>
              <a:ext uri="{FF2B5EF4-FFF2-40B4-BE49-F238E27FC236}">
                <a16:creationId xmlns:a16="http://schemas.microsoft.com/office/drawing/2014/main" id="{1BBA7F6E-6F6F-4606-D7B4-3F42802732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8196" name="Marcador de Posição do Número do Diapositivo 3">
            <a:extLst>
              <a:ext uri="{FF2B5EF4-FFF2-40B4-BE49-F238E27FC236}">
                <a16:creationId xmlns:a16="http://schemas.microsoft.com/office/drawing/2014/main" id="{38E8B89E-EABB-748E-078E-B6B79C74B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E658C91-A2A5-4053-9102-2906AC34BE79}" type="slidenum">
              <a:rPr lang="pt-PT" altLang="pt-PT" sz="1200" smtClean="0">
                <a:latin typeface="Arial" panose="020B0604020202020204" pitchFamily="34" charset="0"/>
              </a:rPr>
              <a:pPr/>
              <a:t>2</a:t>
            </a:fld>
            <a:endParaRPr lang="pt-PT" altLang="pt-P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a Imagem do Diapositivo 1">
            <a:extLst>
              <a:ext uri="{FF2B5EF4-FFF2-40B4-BE49-F238E27FC236}">
                <a16:creationId xmlns:a16="http://schemas.microsoft.com/office/drawing/2014/main" id="{6DCE1BEC-64C7-B9B3-8AD9-5E41E831D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Marcador de Posição de Notas 2">
            <a:extLst>
              <a:ext uri="{FF2B5EF4-FFF2-40B4-BE49-F238E27FC236}">
                <a16:creationId xmlns:a16="http://schemas.microsoft.com/office/drawing/2014/main" id="{1AA271F2-4828-FE60-E85A-075C49CD40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1508" name="Marcador de Posição do Número do Diapositivo 3">
            <a:extLst>
              <a:ext uri="{FF2B5EF4-FFF2-40B4-BE49-F238E27FC236}">
                <a16:creationId xmlns:a16="http://schemas.microsoft.com/office/drawing/2014/main" id="{A59A5EA3-EBD6-6AB6-6DB3-4A0ABA225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313FCD6-C455-41F4-9691-00DE29E5F669}" type="slidenum">
              <a:rPr lang="pt-PT" altLang="pt-PT" sz="1200" smtClean="0">
                <a:latin typeface="Arial" panose="020B0604020202020204" pitchFamily="34" charset="0"/>
              </a:rPr>
              <a:pPr/>
              <a:t>14</a:t>
            </a:fld>
            <a:endParaRPr lang="pt-PT" altLang="pt-P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a Imagem do Diapositivo 1">
            <a:extLst>
              <a:ext uri="{FF2B5EF4-FFF2-40B4-BE49-F238E27FC236}">
                <a16:creationId xmlns:a16="http://schemas.microsoft.com/office/drawing/2014/main" id="{7692A38E-E176-5192-D30A-C82AE00234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Marcador de Posição de Notas 2">
            <a:extLst>
              <a:ext uri="{FF2B5EF4-FFF2-40B4-BE49-F238E27FC236}">
                <a16:creationId xmlns:a16="http://schemas.microsoft.com/office/drawing/2014/main" id="{AA705109-83E6-FAA3-1663-3B77F1A2E7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3556" name="Marcador de Posição do Número do Diapositivo 3">
            <a:extLst>
              <a:ext uri="{FF2B5EF4-FFF2-40B4-BE49-F238E27FC236}">
                <a16:creationId xmlns:a16="http://schemas.microsoft.com/office/drawing/2014/main" id="{D5378D99-26D2-FA6F-EEE6-3F9B6893A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F5F59D3-70B8-493E-BBB3-EC5D3CD816F8}" type="slidenum">
              <a:rPr lang="pt-PT" altLang="pt-PT" sz="1200" smtClean="0">
                <a:latin typeface="Arial" panose="020B0604020202020204" pitchFamily="34" charset="0"/>
              </a:rPr>
              <a:pPr/>
              <a:t>15</a:t>
            </a:fld>
            <a:endParaRPr lang="pt-PT" altLang="pt-P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a Imagem do Diapositivo 1">
            <a:extLst>
              <a:ext uri="{FF2B5EF4-FFF2-40B4-BE49-F238E27FC236}">
                <a16:creationId xmlns:a16="http://schemas.microsoft.com/office/drawing/2014/main" id="{EDFD261A-D040-0F71-571E-1D7F9E6FF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Marcador de Posição de Notas 2">
            <a:extLst>
              <a:ext uri="{FF2B5EF4-FFF2-40B4-BE49-F238E27FC236}">
                <a16:creationId xmlns:a16="http://schemas.microsoft.com/office/drawing/2014/main" id="{6D1294E4-2084-19F4-E4DC-70519BC967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5604" name="Marcador de Posição do Número do Diapositivo 3">
            <a:extLst>
              <a:ext uri="{FF2B5EF4-FFF2-40B4-BE49-F238E27FC236}">
                <a16:creationId xmlns:a16="http://schemas.microsoft.com/office/drawing/2014/main" id="{280E7A55-78AF-66ED-9E24-F07E37FD6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118F974-028A-496E-81B3-F0E175B89FE3}" type="slidenum">
              <a:rPr lang="pt-PT" altLang="pt-PT" sz="1200" smtClean="0">
                <a:latin typeface="Arial" panose="020B0604020202020204" pitchFamily="34" charset="0"/>
              </a:rPr>
              <a:pPr/>
              <a:t>16</a:t>
            </a:fld>
            <a:endParaRPr lang="pt-PT" altLang="pt-P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a Imagem do Diapositivo 1">
            <a:extLst>
              <a:ext uri="{FF2B5EF4-FFF2-40B4-BE49-F238E27FC236}">
                <a16:creationId xmlns:a16="http://schemas.microsoft.com/office/drawing/2014/main" id="{EDFD261A-D040-0F71-571E-1D7F9E6FFD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Marcador de Posição de Notas 2">
            <a:extLst>
              <a:ext uri="{FF2B5EF4-FFF2-40B4-BE49-F238E27FC236}">
                <a16:creationId xmlns:a16="http://schemas.microsoft.com/office/drawing/2014/main" id="{6D1294E4-2084-19F4-E4DC-70519BC967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5604" name="Marcador de Posição do Número do Diapositivo 3">
            <a:extLst>
              <a:ext uri="{FF2B5EF4-FFF2-40B4-BE49-F238E27FC236}">
                <a16:creationId xmlns:a16="http://schemas.microsoft.com/office/drawing/2014/main" id="{280E7A55-78AF-66ED-9E24-F07E37FD6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118F974-028A-496E-81B3-F0E175B89FE3}" type="slidenum">
              <a:rPr lang="pt-PT" altLang="pt-PT" sz="1200" smtClean="0">
                <a:latin typeface="Arial" panose="020B0604020202020204" pitchFamily="34" charset="0"/>
              </a:rPr>
              <a:pPr/>
              <a:t>17</a:t>
            </a:fld>
            <a:endParaRPr lang="pt-PT" altLang="pt-PT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5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a Imagem do Diapositivo 1">
            <a:extLst>
              <a:ext uri="{FF2B5EF4-FFF2-40B4-BE49-F238E27FC236}">
                <a16:creationId xmlns:a16="http://schemas.microsoft.com/office/drawing/2014/main" id="{2BA3D954-6EA4-147C-B877-3AECB4064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Marcador de Posição de Notas 2">
            <a:extLst>
              <a:ext uri="{FF2B5EF4-FFF2-40B4-BE49-F238E27FC236}">
                <a16:creationId xmlns:a16="http://schemas.microsoft.com/office/drawing/2014/main" id="{271185CD-0E3E-5838-777E-3F598C45C1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7652" name="Marcador de Posição do Número do Diapositivo 3">
            <a:extLst>
              <a:ext uri="{FF2B5EF4-FFF2-40B4-BE49-F238E27FC236}">
                <a16:creationId xmlns:a16="http://schemas.microsoft.com/office/drawing/2014/main" id="{659CFF6F-1BDB-8543-912B-FE45DCA10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E60A1A4-C4A7-47D0-A4C5-CE26DA02407F}" type="slidenum">
              <a:rPr lang="pt-PT" altLang="pt-PT" sz="1200" smtClean="0">
                <a:latin typeface="Arial" panose="020B0604020202020204" pitchFamily="34" charset="0"/>
              </a:rPr>
              <a:pPr/>
              <a:t>18</a:t>
            </a:fld>
            <a:endParaRPr lang="pt-PT" altLang="pt-P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a Imagem do Diapositivo 1">
            <a:extLst>
              <a:ext uri="{FF2B5EF4-FFF2-40B4-BE49-F238E27FC236}">
                <a16:creationId xmlns:a16="http://schemas.microsoft.com/office/drawing/2014/main" id="{BF1C60E0-6C0C-0328-9ECC-4956ED2C0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Marcador de Posição de Notas 2">
            <a:extLst>
              <a:ext uri="{FF2B5EF4-FFF2-40B4-BE49-F238E27FC236}">
                <a16:creationId xmlns:a16="http://schemas.microsoft.com/office/drawing/2014/main" id="{1CC323CE-109C-2CDB-F539-8754026758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9700" name="Marcador de Posição do Número do Diapositivo 3">
            <a:extLst>
              <a:ext uri="{FF2B5EF4-FFF2-40B4-BE49-F238E27FC236}">
                <a16:creationId xmlns:a16="http://schemas.microsoft.com/office/drawing/2014/main" id="{49DD5AD5-3685-B88E-42F6-2CF67EDE5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49E5DE9-BE3E-40D6-AE01-2BA1E9B27255}" type="slidenum">
              <a:rPr lang="pt-PT" altLang="pt-PT" sz="1200" smtClean="0">
                <a:latin typeface="Arial" panose="020B0604020202020204" pitchFamily="34" charset="0"/>
              </a:rPr>
              <a:pPr/>
              <a:t>19</a:t>
            </a:fld>
            <a:endParaRPr lang="pt-PT" altLang="pt-P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a Imagem do Diapositivo 1">
            <a:extLst>
              <a:ext uri="{FF2B5EF4-FFF2-40B4-BE49-F238E27FC236}">
                <a16:creationId xmlns:a16="http://schemas.microsoft.com/office/drawing/2014/main" id="{BF1C60E0-6C0C-0328-9ECC-4956ED2C0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Marcador de Posição de Notas 2">
            <a:extLst>
              <a:ext uri="{FF2B5EF4-FFF2-40B4-BE49-F238E27FC236}">
                <a16:creationId xmlns:a16="http://schemas.microsoft.com/office/drawing/2014/main" id="{1CC323CE-109C-2CDB-F539-8754026758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9700" name="Marcador de Posição do Número do Diapositivo 3">
            <a:extLst>
              <a:ext uri="{FF2B5EF4-FFF2-40B4-BE49-F238E27FC236}">
                <a16:creationId xmlns:a16="http://schemas.microsoft.com/office/drawing/2014/main" id="{49DD5AD5-3685-B88E-42F6-2CF67EDE5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49E5DE9-BE3E-40D6-AE01-2BA1E9B27255}" type="slidenum">
              <a:rPr lang="pt-PT" altLang="pt-PT" sz="1200" smtClean="0">
                <a:latin typeface="Arial" panose="020B0604020202020204" pitchFamily="34" charset="0"/>
              </a:rPr>
              <a:pPr/>
              <a:t>20</a:t>
            </a:fld>
            <a:endParaRPr lang="pt-PT" altLang="pt-PT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6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Clique para editar o estilo do subtítulo do Modelo Global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56D1FB5E-C3CC-43BA-8EBF-C19BEF3BF0F4}" type="datetime1">
              <a:rPr lang="pt-PT" noProof="0" smtClean="0"/>
              <a:t>01/11/2023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t-PT" noProof="0" smtClean="0"/>
              <a:pPr rtl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3" name="Marcador de Posição da Imagem 2" descr="Um marcador de posição vazio para adicionar uma imagem. Clique no marcador de posição e selecione a imagem que pretende adicionar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1C349-856F-487C-83A1-5C2BEF7CCA08}" type="datetime1">
              <a:rPr lang="pt-PT" noProof="0" smtClean="0"/>
              <a:t>01/11/2023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PT" noProof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7C89C6-720E-49EB-B31A-6689C6A705E2}" type="datetime1">
              <a:rPr lang="pt-PT" noProof="0" smtClean="0"/>
              <a:t>01/11/2023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PT" noProof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pt-PT" noProof="0"/>
              <a:t>Clique para editar os Estilos de título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498276-D78A-4980-B8C6-E18C24E19669}" type="datetime1">
              <a:rPr lang="pt-PT" noProof="0" smtClean="0"/>
              <a:t>01/11/2023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PT" noProof="0"/>
              <a:t>‹nº›</a:t>
            </a:fld>
            <a:endParaRPr lang="pt-PT" noProof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xão Reta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xão Reta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08B0950A-4A29-2444-EE25-262D8D572F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D36A5B27-B70D-00E4-07F8-FA5C4C1496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679762-468D-495D-9CE2-5C7FF3D43E5C}" type="datetimeFigureOut">
              <a:rPr lang="en-US"/>
              <a:pPr>
                <a:defRPr/>
              </a:pPr>
              <a:t>11/1/2023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4919163C-2A78-AAA6-3D89-04723D8A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101600">
              <a:defRPr sz="900" b="1" spc="-10">
                <a:latin typeface="Arial Black"/>
                <a:cs typeface="Arial Black"/>
              </a:defRPr>
            </a:lvl1pPr>
          </a:lstStyle>
          <a:p>
            <a:pPr>
              <a:defRPr/>
            </a:pPr>
            <a:fld id="{7302BA26-749F-48BE-AB34-4115318D55D3}" type="slidenum">
              <a:rPr lang="pt-PT" smtClean="0"/>
              <a:pPr>
                <a:defRPr/>
              </a:pPr>
              <a:t>‹nº›</a:t>
            </a:fld>
            <a:endParaRPr lang="pt-PT" b="0" spc="0"/>
          </a:p>
        </p:txBody>
      </p:sp>
    </p:spTree>
    <p:extLst>
      <p:ext uri="{BB962C8B-B14F-4D97-AF65-F5344CB8AC3E}">
        <p14:creationId xmlns:p14="http://schemas.microsoft.com/office/powerpoint/2010/main" val="121249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8E4C63-78E1-449D-8906-2BD676F53C77}" type="datetime1">
              <a:rPr lang="pt-PT" noProof="0" smtClean="0"/>
              <a:t>01/11/2023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PT" noProof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o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PT" noProof="0"/>
              <a:t>Clique para editar o estilo do subtítulo do Modelo Global</a:t>
            </a:r>
          </a:p>
        </p:txBody>
      </p:sp>
      <p:sp>
        <p:nvSpPr>
          <p:cNvPr id="11" name="Marcador de Posição da Imagem 10" descr="Um marcador de posição vazio para adicionar uma imagem. Clique no marcador de posição e selecione a imagem que pretende adicionar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PT" noProof="0"/>
              <a:t>Clique no ícone para adicionar uma imagem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xão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xão Reta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xão Reta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xão Reta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xão Reta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PT" noProof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xão Reta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xão Reta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952BF2-2D7A-40EB-ABEC-2E4D6F8AB063}" type="datetime1">
              <a:rPr lang="pt-PT" noProof="0" smtClean="0"/>
              <a:t>01/11/2023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PT" noProof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D27B1D-E2B5-48F3-BE7C-BB4D37BC4C57}" type="datetime1">
              <a:rPr lang="pt-PT" noProof="0" smtClean="0"/>
              <a:t>01/11/2023</a:t>
            </a:fld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PT" noProof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noProof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28F3FC-A7CC-4297-80DE-5BFF4B9EBB21}" type="datetime1">
              <a:rPr lang="pt-PT" noProof="0" smtClean="0"/>
              <a:t>01/11/2023</a:t>
            </a:fld>
            <a:endParaRPr lang="pt-PT" noProof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PT" noProof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2E51EA-1E8C-4B97-BA63-BBE1730E2D7E}" type="datetime1">
              <a:rPr lang="pt-PT" noProof="0" smtClean="0"/>
              <a:t>01/11/2023</a:t>
            </a:fld>
            <a:endParaRPr lang="pt-PT" noProof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PT" noProof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EC961-A99F-4CCB-AC19-A27AF9F07847}" type="datetime1">
              <a:rPr lang="pt-PT" noProof="0" smtClean="0"/>
              <a:t>01/11/2023</a:t>
            </a:fld>
            <a:endParaRPr lang="pt-PT" noProof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PT" noProof="0"/>
              <a:t>‹nº›</a:t>
            </a:fld>
            <a:endParaRPr lang="pt-PT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PT" dirty="0"/>
              <a:t>Clique para </a:t>
            </a:r>
            <a:r>
              <a:rPr lang="pt-PT" dirty="0" err="1"/>
              <a:t>editar</a:t>
            </a:r>
            <a:r>
              <a:rPr lang="pt-PT" dirty="0"/>
              <a:t> o </a:t>
            </a:r>
            <a:r>
              <a:rPr lang="pt-PT" dirty="0" err="1"/>
              <a:t>estilo</a:t>
            </a:r>
            <a:r>
              <a:rPr lang="pt-PT" dirty="0"/>
              <a:t> do </a:t>
            </a:r>
            <a:r>
              <a:rPr lang="pt-PT" dirty="0" err="1"/>
              <a:t>título</a:t>
            </a:r>
            <a:r>
              <a:rPr lang="pt-PT" dirty="0"/>
              <a:t> do </a:t>
            </a:r>
            <a:r>
              <a:rPr lang="pt-PT" dirty="0" err="1"/>
              <a:t>Modelo</a:t>
            </a:r>
            <a:r>
              <a:rPr lang="pt-PT" dirty="0"/>
              <a:t> Global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PT" dirty="0"/>
              <a:t>Clique para </a:t>
            </a:r>
            <a:r>
              <a:rPr lang="pt-PT" dirty="0" err="1"/>
              <a:t>editar</a:t>
            </a:r>
            <a:r>
              <a:rPr lang="pt-PT" dirty="0"/>
              <a:t> </a:t>
            </a:r>
            <a:r>
              <a:rPr lang="pt-PT" dirty="0" err="1"/>
              <a:t>os</a:t>
            </a:r>
            <a:r>
              <a:rPr lang="pt-PT" dirty="0"/>
              <a:t> </a:t>
            </a:r>
            <a:r>
              <a:rPr lang="pt-PT" dirty="0" err="1"/>
              <a:t>estilos</a:t>
            </a:r>
            <a:r>
              <a:rPr lang="pt-PT" dirty="0"/>
              <a:t> de </a:t>
            </a:r>
            <a:r>
              <a:rPr lang="pt-PT" dirty="0" err="1"/>
              <a:t>texto</a:t>
            </a:r>
            <a:r>
              <a:rPr lang="pt-PT" dirty="0"/>
              <a:t> do </a:t>
            </a:r>
            <a:r>
              <a:rPr lang="pt-PT" dirty="0" err="1"/>
              <a:t>Modelo</a:t>
            </a:r>
            <a:r>
              <a:rPr lang="pt-PT" dirty="0"/>
              <a:t>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PT" noProof="0" dirty="0"/>
              <a:t>Clique para editar os estilos de texto do Modelo Global</a:t>
            </a:r>
          </a:p>
          <a:p>
            <a:pPr lvl="1" rtl="0"/>
            <a:r>
              <a:rPr lang="pt-PT" dirty="0"/>
              <a:t>Segundo </a:t>
            </a:r>
            <a:r>
              <a:rPr lang="pt-PT" dirty="0" err="1"/>
              <a:t>nível</a:t>
            </a:r>
            <a:endParaRPr lang="pt-PT" dirty="0"/>
          </a:p>
          <a:p>
            <a:pPr lvl="2" rtl="0"/>
            <a:r>
              <a:rPr lang="pt-PT" dirty="0" err="1"/>
              <a:t>Terceiro</a:t>
            </a:r>
            <a:r>
              <a:rPr lang="pt-PT" dirty="0"/>
              <a:t> </a:t>
            </a:r>
            <a:r>
              <a:rPr lang="pt-PT" dirty="0" err="1"/>
              <a:t>nível</a:t>
            </a:r>
            <a:endParaRPr lang="pt-PT" dirty="0"/>
          </a:p>
          <a:p>
            <a:pPr lvl="3" rtl="0"/>
            <a:r>
              <a:rPr lang="pt-PT" dirty="0"/>
              <a:t>Quarto </a:t>
            </a:r>
            <a:r>
              <a:rPr lang="pt-PT" dirty="0" err="1"/>
              <a:t>nível</a:t>
            </a:r>
            <a:endParaRPr lang="pt-PT" dirty="0"/>
          </a:p>
          <a:p>
            <a:pPr lvl="4" rtl="0"/>
            <a:r>
              <a:rPr lang="pt-PT" dirty="0"/>
              <a:t>Quinto </a:t>
            </a:r>
            <a:r>
              <a:rPr lang="pt-PT" dirty="0" err="1"/>
              <a:t>nível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EC2E5B-B4F3-4035-A9EF-F9F418E89A5C}" type="datetime1">
              <a:rPr lang="pt-PT" smtClean="0"/>
              <a:t>01/11/2023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PT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t-PT" noProof="0"/>
              <a:t>Clique para editar o estilo do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PT" noProof="0"/>
              <a:t>Clique para 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</a:p>
          <a:p>
            <a:pPr lvl="5" rtl="0"/>
            <a:r>
              <a:rPr lang="pt-PT" noProof="0"/>
              <a:t>Sexto nível</a:t>
            </a:r>
          </a:p>
          <a:p>
            <a:pPr lvl="6" rtl="0"/>
            <a:r>
              <a:rPr lang="pt-PT" noProof="0"/>
              <a:t>Sétimo nível</a:t>
            </a:r>
          </a:p>
          <a:p>
            <a:pPr lvl="7" rtl="0"/>
            <a:r>
              <a:rPr lang="pt-PT" noProof="0"/>
              <a:t>Oitavo nível</a:t>
            </a:r>
          </a:p>
          <a:p>
            <a:pPr lvl="8" rtl="0"/>
            <a:r>
              <a:rPr lang="pt-PT" noProof="0"/>
              <a:t>Nono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E92D2123-24FC-4B52-B833-D058DB715490}" type="datetime1">
              <a:rPr lang="pt-PT" noProof="0" smtClean="0"/>
              <a:t>01/11/2023</a:t>
            </a:fld>
            <a:endParaRPr lang="pt-PT" noProof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pt-PT" noProof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t-PT" noProof="0" smtClean="0"/>
              <a:pPr rtl="0"/>
              <a:t>‹nº›</a:t>
            </a:fld>
            <a:endParaRPr lang="pt-PT" noProof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xão Ret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xão Ret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iframe%20width=%22560%22%20height=%22315%22%20src=%22https:/www.youtube.com/embed/GxkDeINjOmI?si=ClX9Ex7283A1m4bK%22%20title=%22YouTube%20video%20player%22%20frameborder=%220%22%20allow=%22accelerometer;%20autoplay;%20clipboard-write;%20encrypted-media;%20gyroscope;%20picture-in-picture;%20web-share%22%20allowfullscreen%3e%3c/ifra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algn="ctr" eaLnBrk="1" hangingPunct="1">
              <a:defRPr/>
            </a:pPr>
            <a:r>
              <a:rPr lang="pt-PT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Técnicas de gestão do </a:t>
            </a:r>
            <a:r>
              <a:rPr lang="pt-PT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TempO</a:t>
            </a:r>
            <a:endParaRPr lang="pt-PT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104900" y="4511785"/>
            <a:ext cx="1545936" cy="309598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t-PT" dirty="0"/>
              <a:t>ORGANIZAÇÃO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D383962-1129-EF72-116F-CE2A8845E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818" y="1487147"/>
            <a:ext cx="5349243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>
            <a:extLst>
              <a:ext uri="{FF2B5EF4-FFF2-40B4-BE49-F238E27FC236}">
                <a16:creationId xmlns:a16="http://schemas.microsoft.com/office/drawing/2014/main" id="{27874471-64E6-5974-962C-94269771E2CC}"/>
              </a:ext>
            </a:extLst>
          </p:cNvPr>
          <p:cNvSpPr>
            <a:spLocks/>
          </p:cNvSpPr>
          <p:nvPr/>
        </p:nvSpPr>
        <p:spPr bwMode="auto">
          <a:xfrm>
            <a:off x="2760663" y="6091238"/>
            <a:ext cx="5891212" cy="722312"/>
          </a:xfrm>
          <a:custGeom>
            <a:avLst/>
            <a:gdLst>
              <a:gd name="T0" fmla="*/ 0 w 5891784"/>
              <a:gd name="T1" fmla="*/ 722184 h 722376"/>
              <a:gd name="T2" fmla="*/ 5890068 w 5891784"/>
              <a:gd name="T3" fmla="*/ 722184 h 722376"/>
              <a:gd name="T4" fmla="*/ 5890068 w 5891784"/>
              <a:gd name="T5" fmla="*/ 0 h 722376"/>
              <a:gd name="T6" fmla="*/ 0 w 5891784"/>
              <a:gd name="T7" fmla="*/ 0 h 722376"/>
              <a:gd name="T8" fmla="*/ 0 w 5891784"/>
              <a:gd name="T9" fmla="*/ 722184 h 722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1784" h="722376">
                <a:moveTo>
                  <a:pt x="0" y="722376"/>
                </a:moveTo>
                <a:lnTo>
                  <a:pt x="5891784" y="722376"/>
                </a:lnTo>
                <a:lnTo>
                  <a:pt x="5891784" y="0"/>
                </a:lnTo>
                <a:lnTo>
                  <a:pt x="0" y="0"/>
                </a:lnTo>
                <a:lnTo>
                  <a:pt x="0" y="7223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16387" name="object 3">
            <a:extLst>
              <a:ext uri="{FF2B5EF4-FFF2-40B4-BE49-F238E27FC236}">
                <a16:creationId xmlns:a16="http://schemas.microsoft.com/office/drawing/2014/main" id="{0955A419-EE7F-1214-03A1-620C52046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1" y="0"/>
            <a:ext cx="1254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endParaRPr lang="pt-PT" altLang="pt-PT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solidFill>
                  <a:srgbClr val="FFFFFF"/>
                </a:solidFill>
                <a:latin typeface="Arial" panose="020B0604020202020204" pitchFamily="34" charset="0"/>
              </a:rPr>
              <a:t>9</a:t>
            </a:r>
            <a:endParaRPr lang="pt-PT" altLang="pt-PT" sz="1400">
              <a:latin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712FADC-713A-8235-E95E-9E9AB8B8FAE4}"/>
              </a:ext>
            </a:extLst>
          </p:cNvPr>
          <p:cNvSpPr txBox="1"/>
          <p:nvPr/>
        </p:nvSpPr>
        <p:spPr>
          <a:xfrm>
            <a:off x="139089" y="1321126"/>
            <a:ext cx="8242300" cy="73739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300"/>
              </a:lnSpc>
              <a:spcBef>
                <a:spcPts val="87"/>
              </a:spcBef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defRPr/>
            </a:pPr>
            <a:r>
              <a:rPr lang="pt-PT" sz="24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sz="2400" b="1" u="heavy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Lis</a:t>
            </a:r>
            <a:r>
              <a:rPr sz="2400" b="1" u="heavy" spc="-5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b="1" u="heavy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heavy" spc="-25" dirty="0">
                <a:latin typeface="Calibri" panose="020F0502020204030204" pitchFamily="34" charset="0"/>
                <a:cs typeface="Calibri" panose="020F0502020204030204" pitchFamily="34" charset="0"/>
              </a:rPr>
              <a:t>dos</a:t>
            </a:r>
            <a:r>
              <a:rPr sz="2400" b="1" u="heavy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heavy" spc="-15" dirty="0">
                <a:latin typeface="Calibri" panose="020F0502020204030204" pitchFamily="34" charset="0"/>
                <a:cs typeface="Calibri" panose="020F0502020204030204" pitchFamily="34" charset="0"/>
              </a:rPr>
              <a:t>Afa</a:t>
            </a:r>
            <a:r>
              <a:rPr sz="2400" b="1" u="heavy" spc="-5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sz="2400" b="1" u="heavy" spc="-2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b="1" u="heavy" spc="-1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400" b="1" u="heavy" spc="-20" dirty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sz="2400" b="1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plo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object 5">
            <a:extLst>
              <a:ext uri="{FF2B5EF4-FFF2-40B4-BE49-F238E27FC236}">
                <a16:creationId xmlns:a16="http://schemas.microsoft.com/office/drawing/2014/main" id="{CC57032F-A85E-36CA-EDC0-2DED215E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043114"/>
            <a:ext cx="1995488" cy="777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A0C801F-3032-99EC-4CE9-F1257E7412F3}"/>
              </a:ext>
            </a:extLst>
          </p:cNvPr>
          <p:cNvSpPr txBox="1"/>
          <p:nvPr/>
        </p:nvSpPr>
        <p:spPr>
          <a:xfrm>
            <a:off x="2584451" y="2325688"/>
            <a:ext cx="735013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000" spc="-2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arefa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391" name="object 7">
            <a:extLst>
              <a:ext uri="{FF2B5EF4-FFF2-40B4-BE49-F238E27FC236}">
                <a16:creationId xmlns:a16="http://schemas.microsoft.com/office/drawing/2014/main" id="{35E65844-29DF-F1B2-6B33-9C68B4907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3109914"/>
            <a:ext cx="1995488" cy="776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16392" name="object 8">
            <a:extLst>
              <a:ext uri="{FF2B5EF4-FFF2-40B4-BE49-F238E27FC236}">
                <a16:creationId xmlns:a16="http://schemas.microsoft.com/office/drawing/2014/main" id="{2E189CFE-FFB9-AAEC-1912-49FBBDE51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3392488"/>
            <a:ext cx="11874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solidFill>
                  <a:srgbClr val="000099"/>
                </a:solidFill>
                <a:latin typeface="Arial" panose="020B0604020202020204" pitchFamily="34" charset="0"/>
              </a:rPr>
              <a:t>Prioridade</a:t>
            </a:r>
            <a:endParaRPr lang="pt-PT" altLang="pt-PT" sz="2000">
              <a:latin typeface="Arial" panose="020B0604020202020204" pitchFamily="34" charset="0"/>
            </a:endParaRPr>
          </a:p>
        </p:txBody>
      </p:sp>
      <p:sp>
        <p:nvSpPr>
          <p:cNvPr id="16393" name="object 9">
            <a:extLst>
              <a:ext uri="{FF2B5EF4-FFF2-40B4-BE49-F238E27FC236}">
                <a16:creationId xmlns:a16="http://schemas.microsoft.com/office/drawing/2014/main" id="{E5FD1DB6-AE86-B79F-0867-310EC66C4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4176714"/>
            <a:ext cx="1995488" cy="776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3FF85EF-EB15-EA50-CC5F-B4AB86BC8FC8}"/>
              </a:ext>
            </a:extLst>
          </p:cNvPr>
          <p:cNvSpPr txBox="1"/>
          <p:nvPr/>
        </p:nvSpPr>
        <p:spPr>
          <a:xfrm>
            <a:off x="2635251" y="4459288"/>
            <a:ext cx="633413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í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cio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395" name="object 11">
            <a:extLst>
              <a:ext uri="{FF2B5EF4-FFF2-40B4-BE49-F238E27FC236}">
                <a16:creationId xmlns:a16="http://schemas.microsoft.com/office/drawing/2014/main" id="{AEEBBD18-1448-62C0-6640-242910E2B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5243514"/>
            <a:ext cx="1995488" cy="776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EE1CD34-777D-31CF-2359-353EA5AE604E}"/>
              </a:ext>
            </a:extLst>
          </p:cNvPr>
          <p:cNvSpPr txBox="1"/>
          <p:nvPr/>
        </p:nvSpPr>
        <p:spPr>
          <a:xfrm>
            <a:off x="2198689" y="5526088"/>
            <a:ext cx="1508125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Fim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do</a:t>
            </a:r>
            <a:r>
              <a:rPr sz="20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pra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5658F14-BD34-EB2C-B46A-7394A2F132DF}"/>
              </a:ext>
            </a:extLst>
          </p:cNvPr>
          <p:cNvSpPr txBox="1"/>
          <p:nvPr/>
        </p:nvSpPr>
        <p:spPr>
          <a:xfrm>
            <a:off x="4346575" y="2166939"/>
            <a:ext cx="3113088" cy="3460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200" spc="-25" dirty="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r>
              <a:rPr sz="22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i="1" spc="-105" dirty="0">
                <a:latin typeface="Arial"/>
                <a:cs typeface="Arial"/>
              </a:rPr>
              <a:t>V</a:t>
            </a:r>
            <a:r>
              <a:rPr sz="2200" i="1" spc="-10" dirty="0">
                <a:latin typeface="Arial"/>
                <a:cs typeface="Arial"/>
              </a:rPr>
              <a:t>er</a:t>
            </a:r>
            <a:r>
              <a:rPr sz="2200" i="1" dirty="0">
                <a:latin typeface="Arial"/>
                <a:cs typeface="Arial"/>
              </a:rPr>
              <a:t>i</a:t>
            </a:r>
            <a:r>
              <a:rPr sz="2200" i="1" spc="-10" dirty="0">
                <a:latin typeface="Arial"/>
                <a:cs typeface="Arial"/>
              </a:rPr>
              <a:t>ficar</a:t>
            </a:r>
            <a:r>
              <a:rPr sz="2200" i="1" spc="10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o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e</a:t>
            </a:r>
            <a:r>
              <a:rPr sz="2200" i="1" spc="-10" dirty="0">
                <a:latin typeface="Arial"/>
                <a:cs typeface="Arial"/>
              </a:rPr>
              <a:t>c</a:t>
            </a:r>
            <a:r>
              <a:rPr sz="2200" i="1" spc="-15" dirty="0">
                <a:latin typeface="Arial"/>
                <a:cs typeface="Arial"/>
              </a:rPr>
              <a:t>on</a:t>
            </a:r>
            <a:r>
              <a:rPr sz="2200" i="1" spc="-10" dirty="0">
                <a:latin typeface="Arial"/>
                <a:cs typeface="Arial"/>
              </a:rPr>
              <a:t>o</a:t>
            </a:r>
            <a:r>
              <a:rPr sz="2200" i="1" spc="-40" dirty="0">
                <a:latin typeface="Arial"/>
                <a:cs typeface="Arial"/>
              </a:rPr>
              <a:t>m</a:t>
            </a:r>
            <a:r>
              <a:rPr sz="2200" i="1" spc="-15" dirty="0">
                <a:latin typeface="Arial"/>
                <a:cs typeface="Arial"/>
              </a:rPr>
              <a:t>ato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8A0000D1-03B3-46AB-0B99-93BD1D6F8965}"/>
              </a:ext>
            </a:extLst>
          </p:cNvPr>
          <p:cNvSpPr txBox="1"/>
          <p:nvPr/>
        </p:nvSpPr>
        <p:spPr>
          <a:xfrm>
            <a:off x="4346576" y="3233739"/>
            <a:ext cx="1152525" cy="3460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200" spc="-25" dirty="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r>
              <a:rPr sz="22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i="1" spc="-15" dirty="0">
                <a:latin typeface="Arial"/>
                <a:cs typeface="Arial"/>
              </a:rPr>
              <a:t>Baixa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ACC30963-88E5-FF87-9E98-6E1E6D696237}"/>
              </a:ext>
            </a:extLst>
          </p:cNvPr>
          <p:cNvSpPr txBox="1"/>
          <p:nvPr/>
        </p:nvSpPr>
        <p:spPr>
          <a:xfrm>
            <a:off x="4346576" y="4305301"/>
            <a:ext cx="3336925" cy="3460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tabLst>
                <a:tab pos="1336675" algn="l"/>
              </a:tabLst>
              <a:defRPr/>
            </a:pPr>
            <a:r>
              <a:rPr sz="2200" spc="-25" dirty="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r>
              <a:rPr sz="22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Arial"/>
                <a:cs typeface="Arial"/>
              </a:rPr>
              <a:t>Últ</a:t>
            </a:r>
            <a:r>
              <a:rPr sz="2200" i="1" dirty="0">
                <a:latin typeface="Arial"/>
                <a:cs typeface="Arial"/>
              </a:rPr>
              <a:t>i</a:t>
            </a:r>
            <a:r>
              <a:rPr sz="2200" i="1" spc="-40" dirty="0">
                <a:latin typeface="Arial"/>
                <a:cs typeface="Arial"/>
              </a:rPr>
              <a:t>m</a:t>
            </a:r>
            <a:r>
              <a:rPr sz="2200" i="1" spc="-15" dirty="0">
                <a:latin typeface="Arial"/>
                <a:cs typeface="Arial"/>
              </a:rPr>
              <a:t>a	s</a:t>
            </a:r>
            <a:r>
              <a:rPr sz="2200" i="1" spc="-10" dirty="0">
                <a:latin typeface="Arial"/>
                <a:cs typeface="Arial"/>
              </a:rPr>
              <a:t>e</a:t>
            </a:r>
            <a:r>
              <a:rPr sz="2200" i="1" spc="-40" dirty="0">
                <a:latin typeface="Arial"/>
                <a:cs typeface="Arial"/>
              </a:rPr>
              <a:t>m</a:t>
            </a:r>
            <a:r>
              <a:rPr sz="2200" i="1" spc="-15" dirty="0">
                <a:latin typeface="Arial"/>
                <a:cs typeface="Arial"/>
              </a:rPr>
              <a:t>ana</a:t>
            </a:r>
            <a:r>
              <a:rPr sz="2200" i="1" spc="35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do </a:t>
            </a:r>
            <a:r>
              <a:rPr sz="2200" i="1" spc="-40" dirty="0">
                <a:latin typeface="Arial"/>
                <a:cs typeface="Arial"/>
              </a:rPr>
              <a:t>m</a:t>
            </a:r>
            <a:r>
              <a:rPr sz="2200" i="1" spc="-15" dirty="0">
                <a:latin typeface="Arial"/>
                <a:cs typeface="Arial"/>
              </a:rPr>
              <a:t>ês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86AE0290-84B3-1AF7-09D5-647DB1AF46B1}"/>
              </a:ext>
            </a:extLst>
          </p:cNvPr>
          <p:cNvSpPr txBox="1"/>
          <p:nvPr/>
        </p:nvSpPr>
        <p:spPr>
          <a:xfrm>
            <a:off x="4346575" y="5372101"/>
            <a:ext cx="1860550" cy="3460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200" spc="-25" dirty="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r>
              <a:rPr sz="22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Arial"/>
                <a:cs typeface="Arial"/>
              </a:rPr>
              <a:t>Fim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do</a:t>
            </a:r>
            <a:r>
              <a:rPr sz="2200" i="1" spc="15" dirty="0">
                <a:latin typeface="Arial"/>
                <a:cs typeface="Arial"/>
              </a:rPr>
              <a:t> </a:t>
            </a:r>
            <a:r>
              <a:rPr sz="2200" i="1" spc="-40" dirty="0">
                <a:latin typeface="Arial"/>
                <a:cs typeface="Arial"/>
              </a:rPr>
              <a:t>m</a:t>
            </a:r>
            <a:r>
              <a:rPr sz="2200" i="1" spc="-15" dirty="0">
                <a:latin typeface="Arial"/>
                <a:cs typeface="Arial"/>
              </a:rPr>
              <a:t>ês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AE464DFB-B38E-CFE0-61CB-6B9FF54FA7D3}"/>
              </a:ext>
            </a:extLst>
          </p:cNvPr>
          <p:cNvSpPr txBox="1"/>
          <p:nvPr/>
        </p:nvSpPr>
        <p:spPr>
          <a:xfrm>
            <a:off x="647411" y="387415"/>
            <a:ext cx="8242300" cy="929346"/>
          </a:xfrm>
          <a:prstGeom prst="rect">
            <a:avLst/>
          </a:prstGeom>
        </p:spPr>
        <p:txBody>
          <a:bodyPr lIns="0" tIns="0" rIns="0" bIns="0"/>
          <a:lstStyle/>
          <a:p>
            <a:pPr marL="45465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465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Planeamento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para o Sucesso</a:t>
            </a:r>
          </a:p>
          <a:p>
            <a:pPr>
              <a:lnSpc>
                <a:spcPts val="1000"/>
              </a:lnSpc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00"/>
              </a:lnSpc>
              <a:spcBef>
                <a:spcPts val="87"/>
              </a:spcBef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defRPr/>
            </a:pPr>
            <a:r>
              <a:rPr lang="pt-PT" sz="2400" b="1" u="heavy" spc="-2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object 3">
            <a:extLst>
              <a:ext uri="{FF2B5EF4-FFF2-40B4-BE49-F238E27FC236}">
                <a16:creationId xmlns:a16="http://schemas.microsoft.com/office/drawing/2014/main" id="{423375EF-F2D6-DACB-87E7-3F88E8A8A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1" y="0"/>
            <a:ext cx="1254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solidFill>
                  <a:srgbClr val="FFFFFF"/>
                </a:solidFill>
                <a:latin typeface="Arial" panose="020B0604020202020204" pitchFamily="34" charset="0"/>
              </a:rPr>
              <a:t>7</a:t>
            </a:r>
            <a:endParaRPr lang="pt-PT" altLang="pt-PT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solidFill>
                  <a:srgbClr val="FFFFFF"/>
                </a:solidFill>
                <a:latin typeface="Arial" panose="020B0604020202020204" pitchFamily="34" charset="0"/>
              </a:rPr>
              <a:t>0</a:t>
            </a:r>
            <a:endParaRPr lang="pt-PT" altLang="pt-PT" sz="1400">
              <a:latin typeface="Arial" panose="020B0604020202020204" pitchFamily="34" charset="0"/>
            </a:endParaRPr>
          </a:p>
        </p:txBody>
      </p:sp>
      <p:sp>
        <p:nvSpPr>
          <p:cNvPr id="17412" name="object 4">
            <a:extLst>
              <a:ext uri="{FF2B5EF4-FFF2-40B4-BE49-F238E27FC236}">
                <a16:creationId xmlns:a16="http://schemas.microsoft.com/office/drawing/2014/main" id="{81D578A2-D1AA-03BB-1E06-F4ACFC9F2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9672" y="1522413"/>
            <a:ext cx="5891211" cy="469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800" dirty="0">
                <a:solidFill>
                  <a:srgbClr val="FFFFFF"/>
                </a:solidFill>
                <a:latin typeface="Wingdings" panose="05000000000000000000" pitchFamily="2" charset="2"/>
              </a:rPr>
              <a:t></a:t>
            </a:r>
            <a:r>
              <a:rPr lang="pt-PT" altLang="pt-PT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pt-PT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Comprometa-se com um início</a:t>
            </a:r>
            <a:endParaRPr lang="pt-PT" alt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endParaRPr lang="pt-PT" alt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Após ter atribuído prioridades, fixe a altura em que vai começar.</a:t>
            </a:r>
          </a:p>
          <a:p>
            <a:pPr algn="just">
              <a:lnSpc>
                <a:spcPct val="130000"/>
              </a:lnSpc>
              <a:spcBef>
                <a:spcPts val="450"/>
              </a:spcBef>
              <a:buClrTx/>
              <a:buSzTx/>
              <a:buNone/>
            </a:pPr>
            <a:r>
              <a:rPr lang="pt-PT" alt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Muitas pessoas concentram-se em prazos; se é esse o   seu   caso,   irá   deixar   as   coisas   até   ao   último minuto!...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EBC2EA6-5B67-3175-C3E9-4FDF7920C98A}"/>
              </a:ext>
            </a:extLst>
          </p:cNvPr>
          <p:cNvSpPr txBox="1"/>
          <p:nvPr/>
        </p:nvSpPr>
        <p:spPr>
          <a:xfrm>
            <a:off x="1034472" y="302202"/>
            <a:ext cx="7800975" cy="67945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Planeamento para o Sucesso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ECAAF7-AF22-56CC-0EDD-8782EB840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2" y="1331913"/>
            <a:ext cx="4120418" cy="4985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object 3">
            <a:extLst>
              <a:ext uri="{FF2B5EF4-FFF2-40B4-BE49-F238E27FC236}">
                <a16:creationId xmlns:a16="http://schemas.microsoft.com/office/drawing/2014/main" id="{DE5E56AE-2FE8-2E78-22F1-EA2987F58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1" y="0"/>
            <a:ext cx="1254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solidFill>
                  <a:srgbClr val="FFFFFF"/>
                </a:solidFill>
                <a:latin typeface="Arial" panose="020B0604020202020204" pitchFamily="34" charset="0"/>
              </a:rPr>
              <a:t>7</a:t>
            </a:r>
            <a:endParaRPr lang="pt-PT" altLang="pt-PT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pt-PT" altLang="pt-PT" sz="1400">
              <a:latin typeface="Arial" panose="020B0604020202020204" pitchFamily="34" charset="0"/>
            </a:endParaRPr>
          </a:p>
        </p:txBody>
      </p:sp>
      <p:sp>
        <p:nvSpPr>
          <p:cNvPr id="18440" name="object 8">
            <a:extLst>
              <a:ext uri="{FF2B5EF4-FFF2-40B4-BE49-F238E27FC236}">
                <a16:creationId xmlns:a16="http://schemas.microsoft.com/office/drawing/2014/main" id="{3F708CFF-48C3-2B60-F014-46C3643AD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399" y="1663120"/>
            <a:ext cx="7483116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+mn-lt"/>
                <a:cs typeface="Calibri" panose="020F0502020204030204" pitchFamily="34" charset="0"/>
              </a:rPr>
              <a:t>Os prazos atuam como ímanes que o irão arrastar...</a:t>
            </a:r>
          </a:p>
          <a:p>
            <a:pPr>
              <a:lnSpc>
                <a:spcPts val="700"/>
              </a:lnSpc>
              <a:spcBef>
                <a:spcPts val="25"/>
              </a:spcBef>
              <a:buClrTx/>
              <a:buSzTx/>
              <a:buNone/>
            </a:pPr>
            <a:endParaRPr lang="pt-PT" altLang="pt-PT" sz="2400" dirty="0">
              <a:latin typeface="+mn-lt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FFFF00"/>
              </a:buClr>
              <a:buSzTx/>
              <a:buFont typeface="Wingdings" panose="05000000000000000000" pitchFamily="2" charset="2"/>
              <a:buChar char="➢"/>
            </a:pPr>
            <a:endParaRPr lang="pt-PT" altLang="pt-P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00"/>
              </a:lnSpc>
              <a:spcBef>
                <a:spcPts val="100"/>
              </a:spcBef>
              <a:buClrTx/>
              <a:buSzTx/>
              <a:buNone/>
            </a:pPr>
            <a:endParaRPr lang="pt-PT" altLang="pt-PT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PT" alt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PT" alt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A42E5F-C26D-FEDE-1039-DB5866B6382A}"/>
              </a:ext>
            </a:extLst>
          </p:cNvPr>
          <p:cNvSpPr txBox="1"/>
          <p:nvPr/>
        </p:nvSpPr>
        <p:spPr>
          <a:xfrm>
            <a:off x="1081177" y="63434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defRPr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Planeamento para o Sucesso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D44A02B-E305-7BE7-946E-22635BD8EAEE}"/>
              </a:ext>
            </a:extLst>
          </p:cNvPr>
          <p:cNvSpPr txBox="1"/>
          <p:nvPr/>
        </p:nvSpPr>
        <p:spPr>
          <a:xfrm>
            <a:off x="3428859" y="3779214"/>
            <a:ext cx="7722656" cy="15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88"/>
              </a:spcBef>
              <a:buClrTx/>
              <a:buSzTx/>
              <a:buNone/>
            </a:pPr>
            <a:endParaRPr lang="pt-PT" altLang="pt-PT" sz="2400" b="1" i="1" dirty="0"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288"/>
              </a:spcBef>
              <a:buClrTx/>
              <a:buSzTx/>
              <a:buNone/>
            </a:pPr>
            <a:r>
              <a:rPr lang="pt-PT" altLang="pt-PT" sz="2000" b="1" i="1" dirty="0">
                <a:cs typeface="Calibri" panose="020F0502020204030204" pitchFamily="34" charset="0"/>
              </a:rPr>
              <a:t>«Não preciso de me preocupar até 6.ª feira; vou começar amanhã!»</a:t>
            </a:r>
            <a:endParaRPr lang="pt-PT" altLang="pt-PT" sz="2000" b="1" dirty="0"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88A17B-9821-DA42-4A55-98E310F6E26B}"/>
              </a:ext>
            </a:extLst>
          </p:cNvPr>
          <p:cNvSpPr txBox="1"/>
          <p:nvPr/>
        </p:nvSpPr>
        <p:spPr>
          <a:xfrm>
            <a:off x="4287328" y="6012612"/>
            <a:ext cx="701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pt-PT" altLang="pt-PT" sz="1800" dirty="0">
                <a:solidFill>
                  <a:srgbClr val="002060"/>
                </a:solidFill>
                <a:cs typeface="Calibri" panose="020F0502020204030204" pitchFamily="34" charset="0"/>
              </a:rPr>
              <a:t>E, de repente, é 6.ª feira e já não tem tempo!!!</a:t>
            </a:r>
          </a:p>
          <a:p>
            <a:endParaRPr lang="pt-PT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5D8CED3-D441-50A8-B498-51E439350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99" y="1493396"/>
            <a:ext cx="2877994" cy="480580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7D9DD6-C2F6-F11F-5C35-AF1492DAD619}"/>
              </a:ext>
            </a:extLst>
          </p:cNvPr>
          <p:cNvSpPr txBox="1"/>
          <p:nvPr/>
        </p:nvSpPr>
        <p:spPr>
          <a:xfrm>
            <a:off x="3668399" y="2642738"/>
            <a:ext cx="7125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Se o prazo termina na 6ª feira, passará toda a semana a pensar</a:t>
            </a:r>
            <a:r>
              <a:rPr lang="pt-PT" dirty="0"/>
              <a:t>:</a:t>
            </a:r>
          </a:p>
          <a:p>
            <a:endParaRPr lang="pt-PT" dirty="0"/>
          </a:p>
          <a:p>
            <a:endParaRPr lang="pt-P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9FC8DF-6950-9229-A2E9-633E398073CE}"/>
              </a:ext>
            </a:extLst>
          </p:cNvPr>
          <p:cNvSpPr txBox="1"/>
          <p:nvPr/>
        </p:nvSpPr>
        <p:spPr>
          <a:xfrm>
            <a:off x="1089804" y="7104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Reuniões Eficazes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77C39221-9DBE-5BE7-0AA3-C40C9D12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508" y="2125664"/>
            <a:ext cx="4829175" cy="32162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</p:spTree>
    <p:extLst>
      <p:ext uri="{BB962C8B-B14F-4D97-AF65-F5344CB8AC3E}">
        <p14:creationId xmlns:p14="http://schemas.microsoft.com/office/powerpoint/2010/main" val="1270176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Title 1">
            <a:extLst>
              <a:ext uri="{FF2B5EF4-FFF2-40B4-BE49-F238E27FC236}">
                <a16:creationId xmlns:a16="http://schemas.microsoft.com/office/drawing/2014/main" id="{29C6A0CD-4A01-E5E3-3C6E-A48B7EC9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560717"/>
            <a:ext cx="9980682" cy="948905"/>
          </a:xfrm>
        </p:spPr>
        <p:txBody>
          <a:bodyPr/>
          <a:lstStyle/>
          <a:p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de gestão do Tempo</a:t>
            </a:r>
            <a:br>
              <a:rPr lang="pt-PT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355364-BBB1-A21F-5C97-3C786D724DAF}"/>
              </a:ext>
            </a:extLst>
          </p:cNvPr>
          <p:cNvSpPr txBox="1"/>
          <p:nvPr/>
        </p:nvSpPr>
        <p:spPr>
          <a:xfrm>
            <a:off x="6095241" y="1509622"/>
            <a:ext cx="4919472" cy="82391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PT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Organização e condução de reuniões</a:t>
            </a:r>
          </a:p>
        </p:txBody>
      </p:sp>
      <p:pic>
        <p:nvPicPr>
          <p:cNvPr id="3" name="Imagem 2" descr="Uma imagem com vestuário, pessoa, homem, fato&#10;&#10;Descrição gerada automaticamente">
            <a:extLst>
              <a:ext uri="{FF2B5EF4-FFF2-40B4-BE49-F238E27FC236}">
                <a16:creationId xmlns:a16="http://schemas.microsoft.com/office/drawing/2014/main" id="{EDE3E334-539B-DD37-7192-EEE229FD5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708030"/>
            <a:ext cx="4919472" cy="4254333"/>
          </a:xfrm>
          <a:prstGeom prst="rect">
            <a:avLst/>
          </a:prstGeom>
          <a:noFill/>
        </p:spPr>
      </p:pic>
      <p:sp>
        <p:nvSpPr>
          <p:cNvPr id="20486" name="CaixaDeTexto 11">
            <a:extLst>
              <a:ext uri="{FF2B5EF4-FFF2-40B4-BE49-F238E27FC236}">
                <a16:creationId xmlns:a16="http://schemas.microsoft.com/office/drawing/2014/main" id="{E8F592B3-7862-94F9-ABC2-EBEA62DE7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110" y="2424112"/>
            <a:ext cx="4919472" cy="3748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rm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000">
                <a:latin typeface="+mn-lt"/>
              </a:rPr>
              <a:t>As reuniões de equipa são um método de comunicação, de acordo com diferentes objetivos: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endParaRPr lang="pt-PT" altLang="pt-PT" sz="2000">
              <a:latin typeface="+mn-lt"/>
            </a:endParaRP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000">
                <a:latin typeface="+mn-lt"/>
              </a:rPr>
              <a:t>Comunicar informação ou conselho;</a:t>
            </a: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000">
                <a:latin typeface="+mn-lt"/>
              </a:rPr>
              <a:t>Transmitir instruções</a:t>
            </a: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000">
                <a:latin typeface="+mn-lt"/>
              </a:rPr>
              <a:t>Resolver conflitos;</a:t>
            </a: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000">
                <a:latin typeface="+mn-lt"/>
              </a:rPr>
              <a:t>Tomar ou implementar decisões;</a:t>
            </a: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000">
                <a:latin typeface="+mn-lt"/>
              </a:rPr>
              <a:t>Gerir ideias criativas;</a:t>
            </a: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000">
                <a:latin typeface="+mn-lt"/>
              </a:rPr>
              <a:t>Apresentar proposta par discussão e tomada de decisão.</a:t>
            </a:r>
          </a:p>
        </p:txBody>
      </p:sp>
      <p:sp>
        <p:nvSpPr>
          <p:cNvPr id="20482" name="Marcador de Posição do Número do Diapositivo 3" hidden="1">
            <a:extLst>
              <a:ext uri="{FF2B5EF4-FFF2-40B4-BE49-F238E27FC236}">
                <a16:creationId xmlns:a16="http://schemas.microsoft.com/office/drawing/2014/main" id="{E9739CF0-9263-7118-9755-AD08E86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AB21FC8B-F304-49B9-ABD5-31190930139F}" type="slidenum">
              <a:rPr lang="pt-PT" altLang="pt-PT" sz="1200" smtClean="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14</a:t>
            </a:fld>
            <a:endParaRPr lang="pt-PT" altLang="pt-PT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Número do Diapositivo 3">
            <a:extLst>
              <a:ext uri="{FF2B5EF4-FFF2-40B4-BE49-F238E27FC236}">
                <a16:creationId xmlns:a16="http://schemas.microsoft.com/office/drawing/2014/main" id="{39D8D79F-0902-0EB6-1337-35B69185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47042A-8478-416E-AEBC-CF29E7692812}" type="slidenum">
              <a:rPr lang="pt-PT" altLang="pt-PT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pt-PT" altLang="pt-PT" sz="1200"/>
          </a:p>
        </p:txBody>
      </p:sp>
      <p:sp>
        <p:nvSpPr>
          <p:cNvPr id="22534" name="CaixaDeTexto 11">
            <a:extLst>
              <a:ext uri="{FF2B5EF4-FFF2-40B4-BE49-F238E27FC236}">
                <a16:creationId xmlns:a16="http://schemas.microsoft.com/office/drawing/2014/main" id="{1594E200-5CF1-32E9-E9A8-05E85CEFC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1" y="2459039"/>
            <a:ext cx="9382126" cy="278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+mn-lt"/>
              </a:rPr>
              <a:t>A eficácia de qualquer reunião depende de três processos: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>
              <a:latin typeface="+mn-lt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+mn-lt"/>
              </a:rPr>
              <a:t>• Preparação adequada;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+mn-lt"/>
              </a:rPr>
              <a:t>• Liderança adequada;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>
                <a:latin typeface="+mn-lt"/>
              </a:rPr>
              <a:t>• Avaliação do desenvolvimento da reunião.</a:t>
            </a:r>
            <a:endParaRPr lang="pt-PT" altLang="pt-PT" sz="24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66423-FAF3-97FF-D13B-E0D3E814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560717"/>
            <a:ext cx="9980682" cy="948905"/>
          </a:xfrm>
        </p:spPr>
        <p:txBody>
          <a:bodyPr/>
          <a:lstStyle/>
          <a:p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de gestão do Tempo</a:t>
            </a:r>
            <a:br>
              <a:rPr lang="pt-PT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5AAC4B-661F-B1D9-8B87-5CCA63D0ABA5}"/>
              </a:ext>
            </a:extLst>
          </p:cNvPr>
          <p:cNvSpPr txBox="1"/>
          <p:nvPr/>
        </p:nvSpPr>
        <p:spPr>
          <a:xfrm>
            <a:off x="1175769" y="1492369"/>
            <a:ext cx="7649054" cy="82391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pt-PT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Organização e condução de reuniões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B2D064-FA8F-A61D-81FE-2BADFFA597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104901" y="2981325"/>
            <a:ext cx="2320304" cy="287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8D70-5335-65D5-7017-D49AD8FE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pt-PT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Técnicas de gestão do Tempo</a:t>
            </a:r>
            <a:br>
              <a:rPr lang="pt-PT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pt-PT" kern="1200">
              <a:latin typeface="+mj-lt"/>
              <a:ea typeface="+mj-ea"/>
              <a:cs typeface="+mj-cs"/>
            </a:endParaRPr>
          </a:p>
        </p:txBody>
      </p:sp>
      <p:sp>
        <p:nvSpPr>
          <p:cNvPr id="24578" name="Marcador de Posição do Número do Diapositivo 3" hidden="1">
            <a:extLst>
              <a:ext uri="{FF2B5EF4-FFF2-40B4-BE49-F238E27FC236}">
                <a16:creationId xmlns:a16="http://schemas.microsoft.com/office/drawing/2014/main" id="{53F8D5C5-3244-57E1-594E-3DC06B41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A31DF570-2787-4E1F-BCFD-75C03DE79FA9}" type="slidenum">
              <a:rPr lang="pt-PT" altLang="pt-PT" sz="12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16</a:t>
            </a:fld>
            <a:endParaRPr lang="pt-PT" altLang="pt-PT" sz="1200"/>
          </a:p>
        </p:txBody>
      </p:sp>
      <p:graphicFrame>
        <p:nvGraphicFramePr>
          <p:cNvPr id="56329" name="CaixaDeTexto 11">
            <a:extLst>
              <a:ext uri="{FF2B5EF4-FFF2-40B4-BE49-F238E27FC236}">
                <a16:creationId xmlns:a16="http://schemas.microsoft.com/office/drawing/2014/main" id="{76A3B623-237C-036B-C061-856EDD41E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694148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78D70-5335-65D5-7017-D49AD8FE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659" y="314325"/>
            <a:ext cx="9980682" cy="1096962"/>
          </a:xfrm>
        </p:spPr>
        <p:txBody>
          <a:bodyPr vert="horz" lIns="0" tIns="45720" rIns="0" bIns="45720" rtlCol="0" anchor="b">
            <a:normAutofit/>
          </a:bodyPr>
          <a:lstStyle/>
          <a:p>
            <a:r>
              <a:rPr lang="pt-PT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Técnicas de gestão do Tempo</a:t>
            </a:r>
            <a:br>
              <a:rPr lang="pt-PT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pt-PT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4578" name="Marcador de Posição do Número do Diapositivo 3" hidden="1">
            <a:extLst>
              <a:ext uri="{FF2B5EF4-FFF2-40B4-BE49-F238E27FC236}">
                <a16:creationId xmlns:a16="http://schemas.microsoft.com/office/drawing/2014/main" id="{53F8D5C5-3244-57E1-594E-3DC06B41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A31DF570-2787-4E1F-BCFD-75C03DE79FA9}" type="slidenum">
              <a:rPr lang="pt-PT" altLang="pt-PT" sz="12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17</a:t>
            </a:fld>
            <a:endParaRPr lang="pt-PT" altLang="pt-PT" sz="1200"/>
          </a:p>
        </p:txBody>
      </p:sp>
      <p:graphicFrame>
        <p:nvGraphicFramePr>
          <p:cNvPr id="56329" name="CaixaDeTexto 11">
            <a:extLst>
              <a:ext uri="{FF2B5EF4-FFF2-40B4-BE49-F238E27FC236}">
                <a16:creationId xmlns:a16="http://schemas.microsoft.com/office/drawing/2014/main" id="{76A3B623-237C-036B-C061-856EDD41E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054580"/>
              </p:ext>
            </p:extLst>
          </p:nvPr>
        </p:nvGraphicFramePr>
        <p:xfrm>
          <a:off x="990600" y="1666875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956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Número do Diapositivo 3">
            <a:extLst>
              <a:ext uri="{FF2B5EF4-FFF2-40B4-BE49-F238E27FC236}">
                <a16:creationId xmlns:a16="http://schemas.microsoft.com/office/drawing/2014/main" id="{3BB8BB3C-F74F-0FCB-2E01-D8E9C004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D522FF-73F4-4FAD-BDEE-20EC5E6F9123}" type="slidenum">
              <a:rPr lang="pt-PT" altLang="pt-PT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pt-PT" altLang="pt-PT" sz="120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AC2CDC-00A7-4834-E3B0-608317010DC8}"/>
              </a:ext>
            </a:extLst>
          </p:cNvPr>
          <p:cNvSpPr txBox="1"/>
          <p:nvPr/>
        </p:nvSpPr>
        <p:spPr>
          <a:xfrm>
            <a:off x="542925" y="576793"/>
            <a:ext cx="5735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Técnicas de gestão do Tempo</a:t>
            </a:r>
          </a:p>
        </p:txBody>
      </p:sp>
      <p:sp>
        <p:nvSpPr>
          <p:cNvPr id="56327" name="CaixaDeTexto 11">
            <a:extLst>
              <a:ext uri="{FF2B5EF4-FFF2-40B4-BE49-F238E27FC236}">
                <a16:creationId xmlns:a16="http://schemas.microsoft.com/office/drawing/2014/main" id="{A8683954-2AD5-F46F-AD58-911EE869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80" y="1610097"/>
            <a:ext cx="9373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Pontos essenciais para preparação de uma reunião</a:t>
            </a:r>
          </a:p>
        </p:txBody>
      </p:sp>
      <p:sp>
        <p:nvSpPr>
          <p:cNvPr id="26630" name="CaixaDeTexto 6">
            <a:extLst>
              <a:ext uri="{FF2B5EF4-FFF2-40B4-BE49-F238E27FC236}">
                <a16:creationId xmlns:a16="http://schemas.microsoft.com/office/drawing/2014/main" id="{9C2C1291-5098-69E9-0832-08F7C564D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580" y="2190752"/>
            <a:ext cx="4824412" cy="4031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Reunião do Departamento XPTO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Data: __/___/___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Local:_____________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Objetivos: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Participantes: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Documentos necessários para a execução da reunião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Atas das reuniões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Data, hora, local de uma próxima reunião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Outros assuntos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B161E71E-1DAA-F85E-274E-24CB05DB8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7270"/>
              </p:ext>
            </p:extLst>
          </p:nvPr>
        </p:nvGraphicFramePr>
        <p:xfrm>
          <a:off x="7359650" y="5090542"/>
          <a:ext cx="3095625" cy="90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646">
                <a:tc>
                  <a:txBody>
                    <a:bodyPr/>
                    <a:lstStyle/>
                    <a:p>
                      <a:r>
                        <a:rPr lang="pt-PT" sz="1400" b="1" dirty="0">
                          <a:latin typeface="Calibri" pitchFamily="34" charset="0"/>
                        </a:rPr>
                        <a:t>Tema</a:t>
                      </a:r>
                    </a:p>
                  </a:txBody>
                  <a:tcPr marL="91419" marR="91419" marT="45723" marB="45723"/>
                </a:tc>
                <a:tc>
                  <a:txBody>
                    <a:bodyPr/>
                    <a:lstStyle/>
                    <a:p>
                      <a:r>
                        <a:rPr lang="pt-PT" sz="1400" b="1" dirty="0">
                          <a:latin typeface="Calibri" pitchFamily="34" charset="0"/>
                        </a:rPr>
                        <a:t>Responsabilidade</a:t>
                      </a:r>
                    </a:p>
                  </a:txBody>
                  <a:tcPr marL="91419" marR="91419" marT="45723" marB="45723"/>
                </a:tc>
                <a:tc>
                  <a:txBody>
                    <a:bodyPr/>
                    <a:lstStyle/>
                    <a:p>
                      <a:r>
                        <a:rPr lang="pt-PT" sz="1400" b="1" dirty="0">
                          <a:latin typeface="Calibri" pitchFamily="34" charset="0"/>
                        </a:rPr>
                        <a:t>Duração</a:t>
                      </a:r>
                    </a:p>
                  </a:txBody>
                  <a:tcPr marL="91419" marR="91419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17">
                <a:tc>
                  <a:txBody>
                    <a:bodyPr/>
                    <a:lstStyle/>
                    <a:p>
                      <a:endParaRPr lang="pt-PT" sz="1400" b="1" dirty="0">
                        <a:latin typeface="Calibri" pitchFamily="34" charset="0"/>
                      </a:endParaRPr>
                    </a:p>
                  </a:txBody>
                  <a:tcPr marL="91419" marR="91419" marT="45723" marB="45723"/>
                </a:tc>
                <a:tc>
                  <a:txBody>
                    <a:bodyPr/>
                    <a:lstStyle/>
                    <a:p>
                      <a:endParaRPr lang="pt-PT" sz="1400" b="1" dirty="0">
                        <a:latin typeface="Calibri" pitchFamily="34" charset="0"/>
                      </a:endParaRPr>
                    </a:p>
                  </a:txBody>
                  <a:tcPr marL="91419" marR="91419" marT="45723" marB="45723"/>
                </a:tc>
                <a:tc>
                  <a:txBody>
                    <a:bodyPr/>
                    <a:lstStyle/>
                    <a:p>
                      <a:endParaRPr lang="pt-PT" sz="1400" b="1" dirty="0">
                        <a:latin typeface="Calibri" pitchFamily="34" charset="0"/>
                      </a:endParaRPr>
                    </a:p>
                  </a:txBody>
                  <a:tcPr marL="91419" marR="91419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5" name="CaixaDeTexto 9">
            <a:extLst>
              <a:ext uri="{FF2B5EF4-FFF2-40B4-BE49-F238E27FC236}">
                <a16:creationId xmlns:a16="http://schemas.microsoft.com/office/drawing/2014/main" id="{ADBE9E75-C184-F14F-C338-C04B92A02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5" y="2200276"/>
            <a:ext cx="5734050" cy="225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Data e Horário:</a:t>
            </a:r>
            <a:r>
              <a:rPr lang="pt-PT" altLang="pt-PT" sz="1600" dirty="0">
                <a:latin typeface="+mn-lt"/>
              </a:rPr>
              <a:t> é importante não só definir  uma hora para iniciar, mas, sobretudo, uma hora para terminar a reunião.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Local:</a:t>
            </a:r>
            <a:r>
              <a:rPr lang="pt-PT" altLang="pt-PT" sz="1600" dirty="0">
                <a:latin typeface="+mn-lt"/>
              </a:rPr>
              <a:t> em que sala/empresa a reunião irá realizar-se.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Temas da Agenda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Responsabilidades: </a:t>
            </a:r>
            <a:r>
              <a:rPr lang="pt-PT" altLang="pt-PT" sz="1600" dirty="0">
                <a:latin typeface="+mn-lt"/>
              </a:rPr>
              <a:t>quem é o responsável por cada tema?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600" b="1" dirty="0">
                <a:latin typeface="+mn-lt"/>
              </a:rPr>
              <a:t>Duração:</a:t>
            </a:r>
            <a:r>
              <a:rPr lang="pt-PT" altLang="pt-PT" sz="1600" dirty="0">
                <a:latin typeface="+mn-lt"/>
              </a:rPr>
              <a:t> quanto tempo calendarizado para cada tema.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BC4BFE-A2C0-A5E8-C85F-5AB4C18103B6}"/>
              </a:ext>
            </a:extLst>
          </p:cNvPr>
          <p:cNvSpPr txBox="1"/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t-PT" sz="28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Técnicas de gestão do Tempo</a:t>
            </a:r>
          </a:p>
        </p:txBody>
      </p:sp>
      <p:sp>
        <p:nvSpPr>
          <p:cNvPr id="28674" name="Marcador de Posição do Número do Diapositivo 3" hidden="1">
            <a:extLst>
              <a:ext uri="{FF2B5EF4-FFF2-40B4-BE49-F238E27FC236}">
                <a16:creationId xmlns:a16="http://schemas.microsoft.com/office/drawing/2014/main" id="{1B66C315-2CB0-33AD-6862-325477C2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959A69B4-8B05-4499-9BE2-7DDE05928731}" type="slidenum">
              <a:rPr lang="pt-PT" altLang="pt-PT" sz="1200" smtClean="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19</a:t>
            </a:fld>
            <a:endParaRPr lang="pt-PT" altLang="pt-PT" sz="1200"/>
          </a:p>
        </p:txBody>
      </p:sp>
      <p:graphicFrame>
        <p:nvGraphicFramePr>
          <p:cNvPr id="56329" name="CaixaDeTexto 11">
            <a:extLst>
              <a:ext uri="{FF2B5EF4-FFF2-40B4-BE49-F238E27FC236}">
                <a16:creationId xmlns:a16="http://schemas.microsoft.com/office/drawing/2014/main" id="{F54066D9-E0C0-3E90-E25D-2ABED59AE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44897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E23E301-691F-E2EA-6240-3772D74FFFEB}"/>
              </a:ext>
            </a:extLst>
          </p:cNvPr>
          <p:cNvSpPr txBox="1"/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t-PT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Técnicas de gestão do Tempo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97C7D31-73F4-086A-2683-CCC206D2BDF3}"/>
              </a:ext>
            </a:extLst>
          </p:cNvPr>
          <p:cNvSpPr txBox="1"/>
          <p:nvPr/>
        </p:nvSpPr>
        <p:spPr>
          <a:xfrm>
            <a:off x="187560" y="2532854"/>
            <a:ext cx="2693663" cy="20746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pt-P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do dia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trabalho</a:t>
            </a:r>
          </a:p>
        </p:txBody>
      </p:sp>
      <p:sp>
        <p:nvSpPr>
          <p:cNvPr id="7170" name="Marcador de Posição do Número do Diapositivo 3" hidden="1">
            <a:extLst>
              <a:ext uri="{FF2B5EF4-FFF2-40B4-BE49-F238E27FC236}">
                <a16:creationId xmlns:a16="http://schemas.microsoft.com/office/drawing/2014/main" id="{242EBFA6-177C-C93E-A5A1-52E83A45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4FF0B928-9D4E-4CB3-9C5F-5295F94955A8}" type="slidenum">
              <a:rPr lang="pt-PT" altLang="pt-PT" sz="1200" smtClean="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</a:t>
            </a:fld>
            <a:endParaRPr lang="pt-PT" altLang="pt-PT" sz="1200"/>
          </a:p>
        </p:txBody>
      </p:sp>
      <p:graphicFrame>
        <p:nvGraphicFramePr>
          <p:cNvPr id="7178" name="CaixaDeTexto 11">
            <a:extLst>
              <a:ext uri="{FF2B5EF4-FFF2-40B4-BE49-F238E27FC236}">
                <a16:creationId xmlns:a16="http://schemas.microsoft.com/office/drawing/2014/main" id="{04722DE0-F096-EABE-2048-CEF3DF88B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094677"/>
              </p:ext>
            </p:extLst>
          </p:nvPr>
        </p:nvGraphicFramePr>
        <p:xfrm>
          <a:off x="2881223" y="1423359"/>
          <a:ext cx="8907557" cy="498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ubtítulo 6">
            <a:extLst>
              <a:ext uri="{FF2B5EF4-FFF2-40B4-BE49-F238E27FC236}">
                <a16:creationId xmlns:a16="http://schemas.microsoft.com/office/drawing/2014/main" id="{4C461FBA-2D4A-E2ED-AD66-2AC6B7CE4E1C}"/>
              </a:ext>
            </a:extLst>
          </p:cNvPr>
          <p:cNvSpPr txBox="1">
            <a:spLocks/>
          </p:cNvSpPr>
          <p:nvPr/>
        </p:nvSpPr>
        <p:spPr>
          <a:xfrm>
            <a:off x="550719" y="6254628"/>
            <a:ext cx="1545936" cy="30959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/>
              <a:t>ORGANIZAÇÃO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8BC4BFE-A2C0-A5E8-C85F-5AB4C18103B6}"/>
              </a:ext>
            </a:extLst>
          </p:cNvPr>
          <p:cNvSpPr txBox="1"/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t-PT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Técnicas de gestão do Tempo</a:t>
            </a:r>
          </a:p>
        </p:txBody>
      </p:sp>
      <p:sp>
        <p:nvSpPr>
          <p:cNvPr id="28674" name="Marcador de Posição do Número do Diapositivo 3" hidden="1">
            <a:extLst>
              <a:ext uri="{FF2B5EF4-FFF2-40B4-BE49-F238E27FC236}">
                <a16:creationId xmlns:a16="http://schemas.microsoft.com/office/drawing/2014/main" id="{1B66C315-2CB0-33AD-6862-325477C2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959A69B4-8B05-4499-9BE2-7DDE05928731}" type="slidenum">
              <a:rPr lang="pt-PT" altLang="pt-PT" sz="1200" smtClean="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20</a:t>
            </a:fld>
            <a:endParaRPr lang="pt-PT" altLang="pt-PT" sz="1200"/>
          </a:p>
        </p:txBody>
      </p:sp>
      <p:graphicFrame>
        <p:nvGraphicFramePr>
          <p:cNvPr id="28676" name="CaixaDeTexto 3">
            <a:extLst>
              <a:ext uri="{FF2B5EF4-FFF2-40B4-BE49-F238E27FC236}">
                <a16:creationId xmlns:a16="http://schemas.microsoft.com/office/drawing/2014/main" id="{571BA556-3360-D781-706F-B8F8D1212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54195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41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Número do Diapositivo 3">
            <a:extLst>
              <a:ext uri="{FF2B5EF4-FFF2-40B4-BE49-F238E27FC236}">
                <a16:creationId xmlns:a16="http://schemas.microsoft.com/office/drawing/2014/main" id="{5324465D-E4BC-0FB5-4665-6911D25B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BBB931-2222-4087-A6CB-52DC70921C05}" type="slidenum">
              <a:rPr lang="pt-PT" altLang="pt-PT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t-PT" altLang="pt-PT" sz="1200"/>
          </a:p>
        </p:txBody>
      </p:sp>
      <p:sp>
        <p:nvSpPr>
          <p:cNvPr id="56327" name="CaixaDeTexto 11">
            <a:extLst>
              <a:ext uri="{FF2B5EF4-FFF2-40B4-BE49-F238E27FC236}">
                <a16:creationId xmlns:a16="http://schemas.microsoft.com/office/drawing/2014/main" id="{F30B3E98-3B14-5338-5A14-62245A93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658937"/>
            <a:ext cx="988675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Realização da Reunião</a:t>
            </a:r>
          </a:p>
          <a:p>
            <a:pPr algn="just" eaLnBrk="1" hangingPunct="1">
              <a:defRPr/>
            </a:pPr>
            <a:r>
              <a:rPr lang="pt-P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  <a:p>
            <a:pPr algn="just" eaLnBrk="1" hangingPunct="1">
              <a:defRPr/>
            </a:pPr>
            <a:r>
              <a:rPr lang="pt-PT" sz="2400" dirty="0">
                <a:cs typeface="Arial" charset="0"/>
              </a:rPr>
              <a:t>Controlar eficazmente uma reunião consiste em antecipar os problemas antes que eles surjam</a:t>
            </a:r>
            <a:r>
              <a:rPr lang="pt-PT" sz="2400" b="1" dirty="0">
                <a:cs typeface="Arial" charset="0"/>
              </a:rPr>
              <a:t>.</a:t>
            </a:r>
          </a:p>
          <a:p>
            <a:pPr algn="just" eaLnBrk="1" hangingPunct="1">
              <a:defRPr/>
            </a:pPr>
            <a:endParaRPr lang="pt-PT" sz="2400" b="1" dirty="0">
              <a:cs typeface="Arial" charset="0"/>
            </a:endParaRPr>
          </a:p>
          <a:p>
            <a:pPr algn="just" eaLnBrk="1" hangingPunct="1">
              <a:defRPr/>
            </a:pPr>
            <a:endParaRPr lang="pt-PT" sz="2400" b="1" dirty="0">
              <a:cs typeface="Arial" charset="0"/>
            </a:endParaRPr>
          </a:p>
          <a:p>
            <a:pPr algn="just" eaLnBrk="1" hangingPunct="1">
              <a:defRPr/>
            </a:pPr>
            <a:endParaRPr lang="pt-PT" sz="2400" b="1" dirty="0">
              <a:cs typeface="Arial" charset="0"/>
            </a:endParaRPr>
          </a:p>
          <a:p>
            <a:pPr algn="just" eaLnBrk="1" hangingPunct="1">
              <a:defRPr/>
            </a:pPr>
            <a:endParaRPr lang="pt-PT" sz="2400" dirty="0">
              <a:cs typeface="Arial" charset="0"/>
            </a:endParaRPr>
          </a:p>
          <a:p>
            <a:pPr algn="just" eaLnBrk="1" hangingPunct="1">
              <a:defRPr/>
            </a:pPr>
            <a:r>
              <a:rPr lang="pt-PT" sz="2400" dirty="0">
                <a:cs typeface="Arial" charset="0"/>
              </a:rPr>
              <a:t>Fundamental interpretar a linguagem corporal dos participantes , de modo a encorajar o comportamento correto, a evitar problemas e a obter um resultado positivo para a reunião.</a:t>
            </a:r>
            <a:endParaRPr lang="pt-PT" sz="2400" b="1" dirty="0">
              <a:cs typeface="Arial" charset="0"/>
            </a:endParaRPr>
          </a:p>
        </p:txBody>
      </p:sp>
      <p:sp>
        <p:nvSpPr>
          <p:cNvPr id="7" name="Seta para baixo 6">
            <a:extLst>
              <a:ext uri="{FF2B5EF4-FFF2-40B4-BE49-F238E27FC236}">
                <a16:creationId xmlns:a16="http://schemas.microsoft.com/office/drawing/2014/main" id="{737D6814-7503-0FEC-130E-D56C383EC2DE}"/>
              </a:ext>
            </a:extLst>
          </p:cNvPr>
          <p:cNvSpPr/>
          <p:nvPr/>
        </p:nvSpPr>
        <p:spPr>
          <a:xfrm>
            <a:off x="5581504" y="3429000"/>
            <a:ext cx="647700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5B1ACEC-1450-CC74-C5F9-691C848DB439}"/>
              </a:ext>
            </a:extLst>
          </p:cNvPr>
          <p:cNvSpPr txBox="1"/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t-PT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Técnicas de gestão do Tempo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D89ACAC-E18A-DB8C-52E7-0D3097D6D0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 lIns="0" tIns="373888" rIns="0" bIns="0" rtlCol="0" anchor="b">
            <a:noAutofit/>
          </a:bodyPr>
          <a:lstStyle/>
          <a:p>
            <a:pPr marL="1316355">
              <a:lnSpc>
                <a:spcPts val="5470"/>
              </a:lnSpc>
              <a:defRPr/>
            </a:pP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Boas e más reuniões…</a:t>
            </a:r>
          </a:p>
        </p:txBody>
      </p:sp>
      <p:sp>
        <p:nvSpPr>
          <p:cNvPr id="32771" name="object 3">
            <a:extLst>
              <a:ext uri="{FF2B5EF4-FFF2-40B4-BE49-F238E27FC236}">
                <a16:creationId xmlns:a16="http://schemas.microsoft.com/office/drawing/2014/main" id="{6818FE10-EF80-E8B0-756C-8CBAB0750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645" y="2141509"/>
            <a:ext cx="583637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6713" indent="-355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>
                <a:tab pos="366713" algn="l"/>
              </a:tabLst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66713" algn="l"/>
              </a:tabLst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tabLst>
                <a:tab pos="366713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400" dirty="0">
                <a:latin typeface="+mn-lt"/>
              </a:rPr>
              <a:t>As más reuniões são intermináveis, desorganizadas, ficamos com a sensação de que não tiveram utilidade nenhuma;</a:t>
            </a:r>
          </a:p>
        </p:txBody>
      </p:sp>
      <p:sp>
        <p:nvSpPr>
          <p:cNvPr id="32772" name="object 4">
            <a:extLst>
              <a:ext uri="{FF2B5EF4-FFF2-40B4-BE49-F238E27FC236}">
                <a16:creationId xmlns:a16="http://schemas.microsoft.com/office/drawing/2014/main" id="{7C725190-1602-4CD8-DE94-FE9CAF3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454" y="4009816"/>
            <a:ext cx="5836371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6713" indent="-355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>
                <a:tab pos="366713" algn="l"/>
              </a:tabLst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66713" algn="l"/>
              </a:tabLst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tabLst>
                <a:tab pos="366713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400" dirty="0">
                <a:latin typeface="+mn-lt"/>
              </a:rPr>
              <a:t>As boas reuniões deixam os participantes motivados e com a sensação de que algo importante foi alcançado.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5AA2169-B1C2-7572-016A-A93F7AA7E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485901"/>
            <a:ext cx="4076698" cy="4610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CFF0B46-52F5-1E97-840A-116754A4BAE0}"/>
              </a:ext>
            </a:extLst>
          </p:cNvPr>
          <p:cNvSpPr txBox="1"/>
          <p:nvPr/>
        </p:nvSpPr>
        <p:spPr>
          <a:xfrm>
            <a:off x="-176602" y="343380"/>
            <a:ext cx="4800600" cy="695325"/>
          </a:xfrm>
          <a:prstGeom prst="rect">
            <a:avLst/>
          </a:prstGeom>
        </p:spPr>
        <p:txBody>
          <a:bodyPr lIns="0" tIns="0" rIns="0" bIns="0"/>
          <a:lstStyle/>
          <a:p>
            <a:pPr marL="1316355">
              <a:lnSpc>
                <a:spcPts val="5470"/>
              </a:lnSpc>
              <a:spcBef>
                <a:spcPct val="0"/>
              </a:spcBef>
              <a:defRPr/>
            </a:pP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Reuniões eficazes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C3243A2-DF6B-27F3-F745-FECB52387AC5}"/>
              </a:ext>
            </a:extLst>
          </p:cNvPr>
          <p:cNvSpPr txBox="1"/>
          <p:nvPr/>
        </p:nvSpPr>
        <p:spPr>
          <a:xfrm>
            <a:off x="4142926" y="1663790"/>
            <a:ext cx="5688012" cy="4826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3810"/>
              </a:lnSpc>
              <a:defRPr/>
            </a:pPr>
            <a:r>
              <a:rPr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Estabelecer e cumprir objetivos</a:t>
            </a:r>
          </a:p>
        </p:txBody>
      </p:sp>
      <p:sp>
        <p:nvSpPr>
          <p:cNvPr id="33796" name="object 4">
            <a:extLst>
              <a:ext uri="{FF2B5EF4-FFF2-40B4-BE49-F238E27FC236}">
                <a16:creationId xmlns:a16="http://schemas.microsoft.com/office/drawing/2014/main" id="{0A6F45DB-9E1A-4697-A15F-5B7957238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019" y="2576423"/>
            <a:ext cx="4779962" cy="26177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E93638A-0F6C-EDC9-38B7-C5DB8949CD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811240" y="72652"/>
            <a:ext cx="5037827" cy="1096962"/>
          </a:xfrm>
        </p:spPr>
        <p:txBody>
          <a:bodyPr vert="horz" lIns="0" tIns="373888" rIns="0" bIns="0" rtlCol="0" anchor="b">
            <a:noAutofit/>
          </a:bodyPr>
          <a:lstStyle/>
          <a:p>
            <a:pPr marL="1964055">
              <a:lnSpc>
                <a:spcPts val="5470"/>
              </a:lnSpc>
              <a:defRPr/>
            </a:pP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Reuniões eficazes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6A22BDE-9381-3F3E-D409-7747F7DF01E7}"/>
              </a:ext>
            </a:extLst>
          </p:cNvPr>
          <p:cNvSpPr txBox="1"/>
          <p:nvPr/>
        </p:nvSpPr>
        <p:spPr>
          <a:xfrm>
            <a:off x="2286000" y="2279651"/>
            <a:ext cx="7824157" cy="1260475"/>
          </a:xfrm>
          <a:prstGeom prst="rect">
            <a:avLst/>
          </a:prstGeom>
        </p:spPr>
        <p:txBody>
          <a:bodyPr lIns="0" tIns="0" rIns="0" bIns="0"/>
          <a:lstStyle/>
          <a:p>
            <a:pPr marL="367665" indent="-355600">
              <a:buFont typeface="Arial"/>
              <a:buChar char="•"/>
              <a:tabLst>
                <a:tab pos="367665" algn="l"/>
              </a:tabLst>
              <a:defRPr/>
            </a:pPr>
            <a:r>
              <a:rPr sz="2400" dirty="0">
                <a:cs typeface="Arial"/>
              </a:rPr>
              <a:t>Alc</a:t>
            </a:r>
            <a:r>
              <a:rPr sz="2400" spc="-10" dirty="0">
                <a:cs typeface="Arial"/>
              </a:rPr>
              <a:t>a</a:t>
            </a:r>
            <a:r>
              <a:rPr sz="2400" dirty="0">
                <a:cs typeface="Arial"/>
              </a:rPr>
              <a:t>nç</a:t>
            </a:r>
            <a:r>
              <a:rPr sz="2400" spc="-10" dirty="0">
                <a:cs typeface="Arial"/>
              </a:rPr>
              <a:t>a</a:t>
            </a:r>
            <a:r>
              <a:rPr sz="2400" dirty="0">
                <a:cs typeface="Arial"/>
              </a:rPr>
              <a:t>m</a:t>
            </a:r>
            <a:r>
              <a:rPr sz="2400" spc="10" dirty="0">
                <a:cs typeface="Arial"/>
              </a:rPr>
              <a:t> </a:t>
            </a:r>
            <a:r>
              <a:rPr sz="2400" dirty="0">
                <a:cs typeface="Arial"/>
              </a:rPr>
              <a:t>os 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b</a:t>
            </a:r>
            <a:r>
              <a:rPr sz="2400" spc="-10" dirty="0">
                <a:cs typeface="Arial"/>
              </a:rPr>
              <a:t>j</a:t>
            </a:r>
            <a:r>
              <a:rPr sz="2400" dirty="0">
                <a:cs typeface="Arial"/>
              </a:rPr>
              <a:t>ectiv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s</a:t>
            </a:r>
            <a:r>
              <a:rPr sz="2400" spc="10" dirty="0">
                <a:cs typeface="Arial"/>
              </a:rPr>
              <a:t> </a:t>
            </a:r>
            <a:r>
              <a:rPr sz="2400" dirty="0">
                <a:cs typeface="Arial"/>
              </a:rPr>
              <a:t>pr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d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fin</a:t>
            </a:r>
            <a:r>
              <a:rPr sz="2400" spc="-10" dirty="0">
                <a:cs typeface="Arial"/>
              </a:rPr>
              <a:t>i</a:t>
            </a:r>
            <a:r>
              <a:rPr sz="2400" dirty="0">
                <a:cs typeface="Arial"/>
              </a:rPr>
              <a:t>d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s</a:t>
            </a:r>
            <a:r>
              <a:rPr sz="2400" spc="35" dirty="0">
                <a:cs typeface="Arial"/>
              </a:rPr>
              <a:t> </a:t>
            </a:r>
            <a:r>
              <a:rPr sz="2400" dirty="0">
                <a:cs typeface="Arial"/>
              </a:rPr>
              <a:t>p</a:t>
            </a:r>
            <a:r>
              <a:rPr sz="2400" spc="-10" dirty="0">
                <a:cs typeface="Arial"/>
              </a:rPr>
              <a:t>a</a:t>
            </a:r>
            <a:r>
              <a:rPr sz="2400" dirty="0">
                <a:cs typeface="Arial"/>
              </a:rPr>
              <a:t>ra a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re</a:t>
            </a:r>
            <a:r>
              <a:rPr sz="2400" spc="-10" dirty="0">
                <a:cs typeface="Arial"/>
              </a:rPr>
              <a:t>u</a:t>
            </a:r>
            <a:r>
              <a:rPr sz="2400" dirty="0">
                <a:cs typeface="Arial"/>
              </a:rPr>
              <a:t>n</a:t>
            </a:r>
            <a:r>
              <a:rPr sz="2400" spc="-10" dirty="0">
                <a:cs typeface="Arial"/>
              </a:rPr>
              <a:t>i</a:t>
            </a:r>
            <a:r>
              <a:rPr sz="2400" dirty="0">
                <a:cs typeface="Arial"/>
              </a:rPr>
              <a:t>ã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;</a:t>
            </a:r>
          </a:p>
          <a:p>
            <a:pPr marL="367665" indent="-355600">
              <a:spcBef>
                <a:spcPts val="430"/>
              </a:spcBef>
              <a:buFont typeface="Arial"/>
              <a:buChar char="•"/>
              <a:tabLst>
                <a:tab pos="367665" algn="l"/>
              </a:tabLst>
              <a:defRPr/>
            </a:pPr>
            <a:r>
              <a:rPr sz="2400" dirty="0">
                <a:cs typeface="Arial"/>
              </a:rPr>
              <a:t>S</a:t>
            </a:r>
            <a:r>
              <a:rPr sz="2400" spc="-10" dirty="0">
                <a:cs typeface="Arial"/>
              </a:rPr>
              <a:t>ã</a:t>
            </a:r>
            <a:r>
              <a:rPr sz="2400" dirty="0">
                <a:cs typeface="Arial"/>
              </a:rPr>
              <a:t>o 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fici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nt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s</a:t>
            </a:r>
            <a:r>
              <a:rPr sz="2400" spc="10" dirty="0">
                <a:cs typeface="Arial"/>
              </a:rPr>
              <a:t> </a:t>
            </a:r>
            <a:r>
              <a:rPr sz="2400" dirty="0">
                <a:cs typeface="Arial"/>
              </a:rPr>
              <a:t>a </a:t>
            </a:r>
            <a:r>
              <a:rPr sz="2400" spc="-10" dirty="0">
                <a:cs typeface="Arial"/>
              </a:rPr>
              <a:t>n</a:t>
            </a:r>
            <a:r>
              <a:rPr sz="2400" dirty="0">
                <a:cs typeface="Arial"/>
              </a:rPr>
              <a:t>ível</a:t>
            </a:r>
            <a:r>
              <a:rPr sz="2400" spc="5" dirty="0">
                <a:cs typeface="Arial"/>
              </a:rPr>
              <a:t> </a:t>
            </a:r>
            <a:r>
              <a:rPr sz="2400" dirty="0">
                <a:cs typeface="Arial"/>
              </a:rPr>
              <a:t>de</a:t>
            </a:r>
            <a:r>
              <a:rPr sz="2400" spc="-10" dirty="0">
                <a:cs typeface="Arial"/>
              </a:rPr>
              <a:t> </a:t>
            </a:r>
            <a:r>
              <a:rPr sz="2400" spc="5" dirty="0">
                <a:cs typeface="Arial"/>
              </a:rPr>
              <a:t>t</a:t>
            </a:r>
            <a:r>
              <a:rPr sz="2400" dirty="0">
                <a:cs typeface="Arial"/>
              </a:rPr>
              <a:t>em</a:t>
            </a:r>
            <a:r>
              <a:rPr sz="2400" spc="-10" dirty="0">
                <a:cs typeface="Arial"/>
              </a:rPr>
              <a:t>p</a:t>
            </a:r>
            <a:r>
              <a:rPr sz="2400" dirty="0">
                <a:cs typeface="Arial"/>
              </a:rPr>
              <a:t>o e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pr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d</a:t>
            </a:r>
            <a:r>
              <a:rPr sz="2400" spc="-10" dirty="0">
                <a:cs typeface="Arial"/>
              </a:rPr>
              <a:t>u</a:t>
            </a:r>
            <a:r>
              <a:rPr sz="2400" dirty="0">
                <a:cs typeface="Arial"/>
              </a:rPr>
              <a:t>tivi</a:t>
            </a:r>
            <a:r>
              <a:rPr sz="2400" spc="-10" dirty="0">
                <a:cs typeface="Arial"/>
              </a:rPr>
              <a:t>d</a:t>
            </a:r>
            <a:r>
              <a:rPr sz="2400" dirty="0">
                <a:cs typeface="Arial"/>
              </a:rPr>
              <a:t>a</a:t>
            </a:r>
            <a:r>
              <a:rPr sz="2400" spc="-10" dirty="0">
                <a:cs typeface="Arial"/>
              </a:rPr>
              <a:t>d</a:t>
            </a:r>
            <a:r>
              <a:rPr sz="2400" dirty="0">
                <a:cs typeface="Arial"/>
              </a:rPr>
              <a:t>e;</a:t>
            </a:r>
          </a:p>
          <a:p>
            <a:pPr marL="367665" indent="-355600">
              <a:spcBef>
                <a:spcPts val="430"/>
              </a:spcBef>
              <a:buFont typeface="Arial"/>
              <a:buChar char="•"/>
              <a:tabLst>
                <a:tab pos="367665" algn="l"/>
              </a:tabLst>
              <a:defRPr/>
            </a:pPr>
            <a:r>
              <a:rPr sz="2400" dirty="0">
                <a:cs typeface="Arial"/>
              </a:rPr>
              <a:t>S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rv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m um</a:t>
            </a:r>
            <a:r>
              <a:rPr sz="2400" spc="-5" dirty="0">
                <a:cs typeface="Arial"/>
              </a:rPr>
              <a:t> </a:t>
            </a:r>
            <a:r>
              <a:rPr sz="2400" dirty="0">
                <a:cs typeface="Arial"/>
              </a:rPr>
              <a:t>pr</a:t>
            </a:r>
            <a:r>
              <a:rPr sz="2400" spc="-10" dirty="0">
                <a:cs typeface="Arial"/>
              </a:rPr>
              <a:t>opó</a:t>
            </a:r>
            <a:r>
              <a:rPr sz="2400" dirty="0">
                <a:cs typeface="Arial"/>
              </a:rPr>
              <a:t>sito</a:t>
            </a:r>
            <a:r>
              <a:rPr sz="2400" spc="15" dirty="0">
                <a:cs typeface="Arial"/>
              </a:rPr>
              <a:t> </a:t>
            </a:r>
            <a:r>
              <a:rPr sz="2400" dirty="0">
                <a:cs typeface="Arial"/>
              </a:rPr>
              <a:t>(têm</a:t>
            </a:r>
            <a:r>
              <a:rPr sz="2400" spc="-15" dirty="0">
                <a:cs typeface="Arial"/>
              </a:rPr>
              <a:t> </a:t>
            </a:r>
            <a:r>
              <a:rPr sz="2400" spc="-10" dirty="0">
                <a:cs typeface="Arial"/>
              </a:rPr>
              <a:t>u</a:t>
            </a:r>
            <a:r>
              <a:rPr sz="2400" dirty="0">
                <a:cs typeface="Arial"/>
              </a:rPr>
              <a:t>m o</a:t>
            </a:r>
            <a:r>
              <a:rPr sz="2400" spc="-15" dirty="0">
                <a:cs typeface="Arial"/>
              </a:rPr>
              <a:t>b</a:t>
            </a:r>
            <a:r>
              <a:rPr sz="2400" dirty="0">
                <a:cs typeface="Arial"/>
              </a:rPr>
              <a:t>j</a:t>
            </a:r>
            <a:r>
              <a:rPr sz="2400" spc="-15" dirty="0">
                <a:cs typeface="Arial"/>
              </a:rPr>
              <a:t>e</a:t>
            </a:r>
            <a:r>
              <a:rPr sz="2400" dirty="0">
                <a:cs typeface="Arial"/>
              </a:rPr>
              <a:t>tiv</a:t>
            </a:r>
            <a:r>
              <a:rPr sz="2400" spc="-10" dirty="0">
                <a:cs typeface="Arial"/>
              </a:rPr>
              <a:t>o</a:t>
            </a:r>
            <a:r>
              <a:rPr sz="2400" dirty="0">
                <a:cs typeface="Arial"/>
              </a:rPr>
              <a:t>)</a:t>
            </a:r>
          </a:p>
          <a:p>
            <a:pPr marL="367665" indent="-355600">
              <a:lnSpc>
                <a:spcPts val="2140"/>
              </a:lnSpc>
              <a:spcBef>
                <a:spcPts val="434"/>
              </a:spcBef>
              <a:buFont typeface="Arial"/>
              <a:buChar char="•"/>
              <a:tabLst>
                <a:tab pos="367665" algn="l"/>
              </a:tabLst>
              <a:defRPr/>
            </a:pPr>
            <a:r>
              <a:rPr sz="2400" dirty="0">
                <a:cs typeface="Arial"/>
              </a:rPr>
              <a:t>S</a:t>
            </a:r>
            <a:r>
              <a:rPr sz="2400" spc="-10" dirty="0">
                <a:cs typeface="Arial"/>
              </a:rPr>
              <a:t>ã</a:t>
            </a:r>
            <a:r>
              <a:rPr sz="2400" dirty="0">
                <a:cs typeface="Arial"/>
              </a:rPr>
              <a:t>o </a:t>
            </a:r>
            <a:r>
              <a:rPr sz="2400" spc="-10" dirty="0">
                <a:cs typeface="Arial"/>
              </a:rPr>
              <a:t>e</a:t>
            </a:r>
            <a:r>
              <a:rPr sz="2400" dirty="0">
                <a:cs typeface="Arial"/>
              </a:rPr>
              <a:t>strutur</a:t>
            </a:r>
            <a:r>
              <a:rPr sz="2400" spc="-10" dirty="0">
                <a:cs typeface="Arial"/>
              </a:rPr>
              <a:t>a</a:t>
            </a:r>
            <a:r>
              <a:rPr sz="2400" dirty="0">
                <a:cs typeface="Arial"/>
              </a:rPr>
              <a:t>d</a:t>
            </a:r>
            <a:r>
              <a:rPr sz="2400" spc="-10" dirty="0">
                <a:cs typeface="Arial"/>
              </a:rPr>
              <a:t>a</a:t>
            </a:r>
            <a:r>
              <a:rPr sz="2400" dirty="0">
                <a:cs typeface="Arial"/>
              </a:rPr>
              <a:t>s:</a:t>
            </a:r>
          </a:p>
        </p:txBody>
      </p:sp>
      <p:sp>
        <p:nvSpPr>
          <p:cNvPr id="34820" name="object 4">
            <a:extLst>
              <a:ext uri="{FF2B5EF4-FFF2-40B4-BE49-F238E27FC236}">
                <a16:creationId xmlns:a16="http://schemas.microsoft.com/office/drawing/2014/main" id="{846D4BBA-F71A-003D-F9B2-D70515D1E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9" y="4216401"/>
            <a:ext cx="2066925" cy="1273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34821" name="object 5">
            <a:extLst>
              <a:ext uri="{FF2B5EF4-FFF2-40B4-BE49-F238E27FC236}">
                <a16:creationId xmlns:a16="http://schemas.microsoft.com/office/drawing/2014/main" id="{69B64834-89C1-28BA-BCEA-DCAAA2D8F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6" y="4521200"/>
            <a:ext cx="2087563" cy="717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34822" name="object 6">
            <a:extLst>
              <a:ext uri="{FF2B5EF4-FFF2-40B4-BE49-F238E27FC236}">
                <a16:creationId xmlns:a16="http://schemas.microsoft.com/office/drawing/2014/main" id="{2C0CF969-0A6A-C356-89A2-7722B8B1F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4237038"/>
            <a:ext cx="1985963" cy="11922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3FFDBEA-8889-8E70-9B56-86F63613D5A8}"/>
              </a:ext>
            </a:extLst>
          </p:cNvPr>
          <p:cNvSpPr txBox="1"/>
          <p:nvPr/>
        </p:nvSpPr>
        <p:spPr>
          <a:xfrm>
            <a:off x="2444750" y="4613276"/>
            <a:ext cx="1665288" cy="3905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500" spc="-15" dirty="0">
                <a:latin typeface="Arial"/>
                <a:cs typeface="Arial"/>
              </a:rPr>
              <a:t>Pre</a:t>
            </a:r>
            <a:r>
              <a:rPr sz="2500" spc="-10" dirty="0">
                <a:latin typeface="Arial"/>
                <a:cs typeface="Arial"/>
              </a:rPr>
              <a:t>p</a:t>
            </a:r>
            <a:r>
              <a:rPr sz="2500" spc="-15" dirty="0">
                <a:latin typeface="Arial"/>
                <a:cs typeface="Arial"/>
              </a:rPr>
              <a:t>araç</a:t>
            </a:r>
            <a:r>
              <a:rPr sz="2500" spc="-10" dirty="0">
                <a:latin typeface="Arial"/>
                <a:cs typeface="Arial"/>
              </a:rPr>
              <a:t>ã</a:t>
            </a:r>
            <a:r>
              <a:rPr sz="2500" spc="-15" dirty="0">
                <a:latin typeface="Arial"/>
                <a:cs typeface="Arial"/>
              </a:rPr>
              <a:t>o</a:t>
            </a:r>
            <a:endParaRPr sz="2500">
              <a:latin typeface="Arial"/>
              <a:cs typeface="Arial"/>
            </a:endParaRPr>
          </a:p>
        </p:txBody>
      </p:sp>
      <p:sp>
        <p:nvSpPr>
          <p:cNvPr id="34824" name="object 8">
            <a:extLst>
              <a:ext uri="{FF2B5EF4-FFF2-40B4-BE49-F238E27FC236}">
                <a16:creationId xmlns:a16="http://schemas.microsoft.com/office/drawing/2014/main" id="{53588939-EB24-88EF-C0FA-AFB00D377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4567239"/>
            <a:ext cx="501650" cy="5730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34825" name="object 9">
            <a:extLst>
              <a:ext uri="{FF2B5EF4-FFF2-40B4-BE49-F238E27FC236}">
                <a16:creationId xmlns:a16="http://schemas.microsoft.com/office/drawing/2014/main" id="{E822BB1E-1F71-F476-FED8-916C28017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9" y="4587876"/>
            <a:ext cx="420687" cy="4921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34826" name="object 10">
            <a:extLst>
              <a:ext uri="{FF2B5EF4-FFF2-40B4-BE49-F238E27FC236}">
                <a16:creationId xmlns:a16="http://schemas.microsoft.com/office/drawing/2014/main" id="{F034A29F-3782-7A40-F708-BC361169A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9" y="4216401"/>
            <a:ext cx="2066925" cy="1273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34827" name="object 11">
            <a:extLst>
              <a:ext uri="{FF2B5EF4-FFF2-40B4-BE49-F238E27FC236}">
                <a16:creationId xmlns:a16="http://schemas.microsoft.com/office/drawing/2014/main" id="{3D9AF0C5-D6B7-9441-91B2-D080EE943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9" y="4521200"/>
            <a:ext cx="1836737" cy="7175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34828" name="object 12">
            <a:extLst>
              <a:ext uri="{FF2B5EF4-FFF2-40B4-BE49-F238E27FC236}">
                <a16:creationId xmlns:a16="http://schemas.microsoft.com/office/drawing/2014/main" id="{FE002B3C-34F7-3BD8-E87B-17B3F1211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1" y="4237038"/>
            <a:ext cx="1985963" cy="11922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8422B37-CE43-E150-E9D2-09F3C3EF9B69}"/>
              </a:ext>
            </a:extLst>
          </p:cNvPr>
          <p:cNvSpPr txBox="1"/>
          <p:nvPr/>
        </p:nvSpPr>
        <p:spPr>
          <a:xfrm>
            <a:off x="5351463" y="4613276"/>
            <a:ext cx="1414462" cy="3905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500" spc="-20" dirty="0">
                <a:latin typeface="Arial"/>
                <a:cs typeface="Arial"/>
              </a:rPr>
              <a:t>E</a:t>
            </a:r>
            <a:r>
              <a:rPr sz="2500" spc="-35" dirty="0">
                <a:latin typeface="Arial"/>
                <a:cs typeface="Arial"/>
              </a:rPr>
              <a:t>x</a:t>
            </a:r>
            <a:r>
              <a:rPr sz="2500" spc="-15" dirty="0">
                <a:latin typeface="Arial"/>
                <a:cs typeface="Arial"/>
              </a:rPr>
              <a:t>ec</a:t>
            </a:r>
            <a:r>
              <a:rPr sz="2500" spc="-10" dirty="0">
                <a:latin typeface="Arial"/>
                <a:cs typeface="Arial"/>
              </a:rPr>
              <a:t>u</a:t>
            </a:r>
            <a:r>
              <a:rPr sz="2500" spc="-15" dirty="0">
                <a:latin typeface="Arial"/>
                <a:cs typeface="Arial"/>
              </a:rPr>
              <a:t>ção</a:t>
            </a:r>
            <a:endParaRPr sz="2500">
              <a:latin typeface="Arial"/>
              <a:cs typeface="Arial"/>
            </a:endParaRPr>
          </a:p>
        </p:txBody>
      </p:sp>
      <p:sp>
        <p:nvSpPr>
          <p:cNvPr id="34830" name="object 14">
            <a:extLst>
              <a:ext uri="{FF2B5EF4-FFF2-40B4-BE49-F238E27FC236}">
                <a16:creationId xmlns:a16="http://schemas.microsoft.com/office/drawing/2014/main" id="{DA1B8913-D9DC-108B-152E-DAE764032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39" y="4567239"/>
            <a:ext cx="503237" cy="57308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34831" name="object 15">
            <a:extLst>
              <a:ext uri="{FF2B5EF4-FFF2-40B4-BE49-F238E27FC236}">
                <a16:creationId xmlns:a16="http://schemas.microsoft.com/office/drawing/2014/main" id="{24EDB5F1-D2DE-5B16-FEA5-C3C398AE4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1" y="4587876"/>
            <a:ext cx="422275" cy="4921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34832" name="object 16">
            <a:extLst>
              <a:ext uri="{FF2B5EF4-FFF2-40B4-BE49-F238E27FC236}">
                <a16:creationId xmlns:a16="http://schemas.microsoft.com/office/drawing/2014/main" id="{3C928BE2-58EF-BE96-2BDF-14B2FCC4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151" y="4216401"/>
            <a:ext cx="2068513" cy="12731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34833" name="object 17">
            <a:extLst>
              <a:ext uri="{FF2B5EF4-FFF2-40B4-BE49-F238E27FC236}">
                <a16:creationId xmlns:a16="http://schemas.microsoft.com/office/drawing/2014/main" id="{6F260339-93E0-2AB3-2789-A50FB3CF7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638" y="4521200"/>
            <a:ext cx="2139950" cy="7175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34834" name="object 18">
            <a:extLst>
              <a:ext uri="{FF2B5EF4-FFF2-40B4-BE49-F238E27FC236}">
                <a16:creationId xmlns:a16="http://schemas.microsoft.com/office/drawing/2014/main" id="{93A95C06-A3B9-9F60-C90A-AD95C5C30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013" y="4237038"/>
            <a:ext cx="1987550" cy="119221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07B0AA7-5E55-C455-4E5C-F3D770C9032F}"/>
              </a:ext>
            </a:extLst>
          </p:cNvPr>
          <p:cNvSpPr txBox="1"/>
          <p:nvPr/>
        </p:nvSpPr>
        <p:spPr>
          <a:xfrm>
            <a:off x="7981951" y="4613276"/>
            <a:ext cx="1719263" cy="3905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500" spc="-20" dirty="0">
                <a:latin typeface="Arial"/>
                <a:cs typeface="Arial"/>
              </a:rPr>
              <a:t>Se</a:t>
            </a:r>
            <a:r>
              <a:rPr sz="2500" spc="-5" dirty="0">
                <a:latin typeface="Arial"/>
                <a:cs typeface="Arial"/>
              </a:rPr>
              <a:t>g</a:t>
            </a:r>
            <a:r>
              <a:rPr sz="2500" spc="-15" dirty="0">
                <a:latin typeface="Arial"/>
                <a:cs typeface="Arial"/>
              </a:rPr>
              <a:t>uimen</a:t>
            </a:r>
            <a:r>
              <a:rPr sz="2500" spc="-5" dirty="0">
                <a:latin typeface="Arial"/>
                <a:cs typeface="Arial"/>
              </a:rPr>
              <a:t>t</a:t>
            </a:r>
            <a:r>
              <a:rPr sz="2500" spc="-15" dirty="0">
                <a:latin typeface="Arial"/>
                <a:cs typeface="Arial"/>
              </a:rPr>
              <a:t>o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82676CA-64D2-0E23-84B4-542C16F0E377}"/>
              </a:ext>
            </a:extLst>
          </p:cNvPr>
          <p:cNvSpPr txBox="1">
            <a:spLocks/>
          </p:cNvSpPr>
          <p:nvPr/>
        </p:nvSpPr>
        <p:spPr>
          <a:xfrm>
            <a:off x="-802613" y="0"/>
            <a:ext cx="5037827" cy="1096962"/>
          </a:xfrm>
          <a:prstGeom prst="rect">
            <a:avLst/>
          </a:prstGeom>
        </p:spPr>
        <p:txBody>
          <a:bodyPr vert="horz" lIns="0" tIns="373888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64055">
              <a:lnSpc>
                <a:spcPts val="5470"/>
              </a:lnSpc>
              <a:defRPr/>
            </a:pP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Reuniões eficazes</a:t>
            </a:r>
          </a:p>
        </p:txBody>
      </p:sp>
      <p:pic>
        <p:nvPicPr>
          <p:cNvPr id="6" name="Marcador de Posição de Conteúdo 5">
            <a:extLst>
              <a:ext uri="{FF2B5EF4-FFF2-40B4-BE49-F238E27FC236}">
                <a16:creationId xmlns:a16="http://schemas.microsoft.com/office/drawing/2014/main" id="{D843F6D4-65A6-CEE5-2501-1BF9049CD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204" y="1657039"/>
            <a:ext cx="8897592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6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D1FADE6-D66E-2193-B83E-69D03053A01A}"/>
              </a:ext>
            </a:extLst>
          </p:cNvPr>
          <p:cNvSpPr txBox="1"/>
          <p:nvPr/>
        </p:nvSpPr>
        <p:spPr>
          <a:xfrm>
            <a:off x="-905774" y="464630"/>
            <a:ext cx="6633714" cy="631825"/>
          </a:xfrm>
          <a:prstGeom prst="rect">
            <a:avLst/>
          </a:prstGeom>
        </p:spPr>
        <p:txBody>
          <a:bodyPr lIns="0" tIns="0" rIns="0" bIns="0"/>
          <a:lstStyle/>
          <a:p>
            <a:pPr marL="1964055">
              <a:lnSpc>
                <a:spcPts val="5470"/>
              </a:lnSpc>
              <a:spcBef>
                <a:spcPct val="0"/>
              </a:spcBef>
              <a:defRPr/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Antes da reunião…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96EF6AF-2063-BA9D-54C7-961EF2E5491A}"/>
              </a:ext>
            </a:extLst>
          </p:cNvPr>
          <p:cNvSpPr txBox="1"/>
          <p:nvPr/>
        </p:nvSpPr>
        <p:spPr>
          <a:xfrm>
            <a:off x="5973458" y="1983163"/>
            <a:ext cx="6075901" cy="467083"/>
          </a:xfrm>
          <a:prstGeom prst="rect">
            <a:avLst/>
          </a:prstGeom>
        </p:spPr>
        <p:txBody>
          <a:bodyPr lIns="0" tIns="0" rIns="0" bIns="0"/>
          <a:lstStyle/>
          <a:p>
            <a:pPr marL="367665" indent="-355600">
              <a:buFont typeface="Arial"/>
              <a:buChar char="•"/>
              <a:tabLst>
                <a:tab pos="367665" algn="l"/>
              </a:tabLst>
              <a:defRPr/>
            </a:pPr>
            <a:endParaRPr lang="pt-PT" sz="1500" b="1" dirty="0">
              <a:latin typeface="Arial"/>
              <a:cs typeface="Arial"/>
            </a:endParaRPr>
          </a:p>
          <a:p>
            <a:pPr marL="367665" indent="-355600">
              <a:buFont typeface="Arial"/>
              <a:buChar char="•"/>
              <a:tabLst>
                <a:tab pos="367665" algn="l"/>
              </a:tabLst>
              <a:defRPr/>
            </a:pPr>
            <a:r>
              <a:rPr lang="pt-PT" sz="2400" b="1" dirty="0">
                <a:cs typeface="Arial"/>
              </a:rPr>
              <a:t>Q</a:t>
            </a:r>
            <a:r>
              <a:rPr lang="pt-PT" sz="2400" b="1" spc="-10" dirty="0">
                <a:cs typeface="Arial"/>
              </a:rPr>
              <a:t>u</a:t>
            </a:r>
            <a:r>
              <a:rPr lang="pt-PT" sz="2400" b="1" dirty="0">
                <a:cs typeface="Arial"/>
              </a:rPr>
              <a:t>al</a:t>
            </a:r>
            <a:r>
              <a:rPr lang="pt-PT" sz="2400" b="1" spc="-20" dirty="0">
                <a:cs typeface="Arial"/>
              </a:rPr>
              <a:t> </a:t>
            </a:r>
            <a:r>
              <a:rPr lang="pt-PT" sz="2400" b="1" dirty="0">
                <a:cs typeface="Arial"/>
              </a:rPr>
              <a:t>é</a:t>
            </a:r>
            <a:r>
              <a:rPr lang="pt-PT" sz="2400" b="1" spc="5" dirty="0">
                <a:cs typeface="Arial"/>
              </a:rPr>
              <a:t> </a:t>
            </a:r>
            <a:r>
              <a:rPr lang="pt-PT" sz="2400" b="1" dirty="0">
                <a:cs typeface="Arial"/>
              </a:rPr>
              <a:t>o</a:t>
            </a:r>
            <a:r>
              <a:rPr lang="pt-PT" sz="2400" b="1" spc="-15" dirty="0">
                <a:cs typeface="Arial"/>
              </a:rPr>
              <a:t> </a:t>
            </a:r>
            <a:r>
              <a:rPr lang="pt-PT" sz="2400" b="1" spc="-5" dirty="0">
                <a:cs typeface="Arial"/>
              </a:rPr>
              <a:t>objetivo</a:t>
            </a:r>
            <a:r>
              <a:rPr lang="pt-PT" sz="2400" b="1" spc="5" dirty="0">
                <a:cs typeface="Arial"/>
              </a:rPr>
              <a:t> </a:t>
            </a:r>
            <a:r>
              <a:rPr lang="pt-PT" sz="2400" b="1" spc="-5" dirty="0">
                <a:cs typeface="Arial"/>
              </a:rPr>
              <a:t>d</a:t>
            </a:r>
            <a:r>
              <a:rPr lang="pt-PT" sz="2400" b="1" dirty="0">
                <a:cs typeface="Arial"/>
              </a:rPr>
              <a:t>a</a:t>
            </a:r>
            <a:r>
              <a:rPr lang="pt-PT" sz="2400" b="1" spc="5" dirty="0">
                <a:cs typeface="Arial"/>
              </a:rPr>
              <a:t> </a:t>
            </a:r>
            <a:r>
              <a:rPr lang="pt-PT" sz="2400" b="1" dirty="0">
                <a:cs typeface="Arial"/>
              </a:rPr>
              <a:t>r</a:t>
            </a:r>
            <a:r>
              <a:rPr lang="pt-PT" sz="2400" b="1" spc="5" dirty="0">
                <a:cs typeface="Arial"/>
              </a:rPr>
              <a:t>e</a:t>
            </a:r>
            <a:r>
              <a:rPr lang="pt-PT" sz="2400" b="1" spc="-5" dirty="0">
                <a:cs typeface="Arial"/>
              </a:rPr>
              <a:t>un</a:t>
            </a:r>
            <a:r>
              <a:rPr lang="pt-PT" sz="2400" b="1" dirty="0">
                <a:cs typeface="Arial"/>
              </a:rPr>
              <a:t>i</a:t>
            </a:r>
            <a:r>
              <a:rPr lang="pt-PT" sz="2400" b="1" spc="5" dirty="0">
                <a:cs typeface="Arial"/>
              </a:rPr>
              <a:t>ã</a:t>
            </a:r>
            <a:r>
              <a:rPr lang="pt-PT" sz="2400" b="1" spc="-5" dirty="0">
                <a:cs typeface="Arial"/>
              </a:rPr>
              <a:t>o</a:t>
            </a:r>
            <a:r>
              <a:rPr lang="pt-PT" sz="2400" b="1" dirty="0">
                <a:cs typeface="Arial"/>
              </a:rPr>
              <a:t>?</a:t>
            </a:r>
            <a:endParaRPr lang="pt-PT" sz="2400" dirty="0">
              <a:cs typeface="Arial"/>
            </a:endParaRPr>
          </a:p>
        </p:txBody>
      </p:sp>
      <p:sp>
        <p:nvSpPr>
          <p:cNvPr id="36868" name="object 4">
            <a:extLst>
              <a:ext uri="{FF2B5EF4-FFF2-40B4-BE49-F238E27FC236}">
                <a16:creationId xmlns:a16="http://schemas.microsoft.com/office/drawing/2014/main" id="{983E3BB0-74D7-7292-2C1B-13CFCD06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727" y="3151008"/>
            <a:ext cx="6594764" cy="241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88988" indent="-2984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pt-PT" altLang="pt-PT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o </a:t>
            </a:r>
            <a:r>
              <a:rPr lang="pt-PT" altLang="pt-PT" sz="2400" dirty="0">
                <a:latin typeface="Arial" panose="020B0604020202020204" pitchFamily="34" charset="0"/>
              </a:rPr>
              <a:t>Pretende fornecer informações à equipa ou comunicar uma decisão?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pt-PT" altLang="pt-PT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 </a:t>
            </a:r>
            <a:r>
              <a:rPr lang="pt-PT" altLang="pt-PT" sz="2400" dirty="0">
                <a:latin typeface="Arial" panose="020B0604020202020204" pitchFamily="34" charset="0"/>
              </a:rPr>
              <a:t>Precisa de opiniões sobre um assunto ou ajuda para resolver um problema?</a:t>
            </a:r>
          </a:p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endParaRPr lang="pt-PT" altLang="pt-PT" sz="1200" dirty="0"/>
          </a:p>
          <a:p>
            <a:pPr>
              <a:lnSpc>
                <a:spcPts val="1200"/>
              </a:lnSpc>
              <a:spcBef>
                <a:spcPts val="63"/>
              </a:spcBef>
              <a:buClrTx/>
              <a:buSzTx/>
              <a:buNone/>
            </a:pPr>
            <a:endParaRPr lang="pt-PT" altLang="pt-PT" sz="1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0F8DD6-CD93-7583-1F18-A75891DE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09" y="1786360"/>
            <a:ext cx="3775488" cy="4152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object 4">
            <a:extLst>
              <a:ext uri="{FF2B5EF4-FFF2-40B4-BE49-F238E27FC236}">
                <a16:creationId xmlns:a16="http://schemas.microsoft.com/office/drawing/2014/main" id="{983E3BB0-74D7-7292-2C1B-13CFCD06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616" y="2394174"/>
            <a:ext cx="9983667" cy="337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88988" indent="-2984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endParaRPr lang="pt-PT" altLang="pt-PT" sz="1200" dirty="0"/>
          </a:p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endParaRPr lang="pt-PT" altLang="pt-PT" sz="1200" dirty="0"/>
          </a:p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endParaRPr lang="pt-PT" altLang="pt-PT" sz="1200" dirty="0"/>
          </a:p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endParaRPr lang="pt-PT" altLang="pt-PT" sz="1200" dirty="0"/>
          </a:p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endParaRPr lang="pt-PT" altLang="pt-PT" sz="1200" dirty="0"/>
          </a:p>
          <a:p>
            <a:pPr>
              <a:lnSpc>
                <a:spcPts val="550"/>
              </a:lnSpc>
              <a:spcBef>
                <a:spcPts val="25"/>
              </a:spcBef>
              <a:buClrTx/>
              <a:buSzTx/>
              <a:buFont typeface="Arial" panose="020B0604020202020204" pitchFamily="34" charset="0"/>
              <a:buChar char="•"/>
            </a:pPr>
            <a:endParaRPr lang="pt-PT" altLang="pt-PT" sz="500" dirty="0"/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o </a:t>
            </a:r>
            <a:r>
              <a:rPr lang="pt-PT" altLang="pt-PT" sz="2400" dirty="0">
                <a:latin typeface="+mn-lt"/>
              </a:rPr>
              <a:t>Pense no assunto como uma frase do tipo: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+mn-lt"/>
              </a:rPr>
              <a:t>"Quero que as pessoas compreendam a nova política da empresa, para que aprovem o orçamento necessário" ou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dirty="0">
                <a:latin typeface="+mn-lt"/>
              </a:rPr>
              <a:t>"Preciso de uma lista de recomendações para poder tomar uma decisão sobre o problema X".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0F44DDD-364F-9CE2-ECD2-361F96ECCCE5}"/>
              </a:ext>
            </a:extLst>
          </p:cNvPr>
          <p:cNvSpPr txBox="1"/>
          <p:nvPr/>
        </p:nvSpPr>
        <p:spPr>
          <a:xfrm>
            <a:off x="-905774" y="464630"/>
            <a:ext cx="6633714" cy="631825"/>
          </a:xfrm>
          <a:prstGeom prst="rect">
            <a:avLst/>
          </a:prstGeom>
        </p:spPr>
        <p:txBody>
          <a:bodyPr lIns="0" tIns="0" rIns="0" bIns="0"/>
          <a:lstStyle/>
          <a:p>
            <a:pPr marL="1964055">
              <a:lnSpc>
                <a:spcPts val="5470"/>
              </a:lnSpc>
              <a:spcBef>
                <a:spcPct val="0"/>
              </a:spcBef>
              <a:defRPr/>
            </a:pPr>
            <a:r>
              <a:rPr lang="pt-PT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Antes da reunião…</a:t>
            </a:r>
            <a:endParaRPr lang="pt-P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23274B5-64B1-1CC1-FC80-0DF28FF7C18F}"/>
              </a:ext>
            </a:extLst>
          </p:cNvPr>
          <p:cNvSpPr txBox="1"/>
          <p:nvPr/>
        </p:nvSpPr>
        <p:spPr>
          <a:xfrm>
            <a:off x="2689989" y="1927091"/>
            <a:ext cx="6075901" cy="467083"/>
          </a:xfrm>
          <a:prstGeom prst="rect">
            <a:avLst/>
          </a:prstGeom>
        </p:spPr>
        <p:txBody>
          <a:bodyPr lIns="0" tIns="0" rIns="0" bIns="0"/>
          <a:lstStyle/>
          <a:p>
            <a:pPr marL="367665" indent="-355600">
              <a:buFont typeface="Arial"/>
              <a:buChar char="•"/>
              <a:tabLst>
                <a:tab pos="367665" algn="l"/>
              </a:tabLst>
              <a:defRPr/>
            </a:pPr>
            <a:endParaRPr lang="pt-PT" sz="1500" b="1">
              <a:latin typeface="Arial"/>
              <a:cs typeface="Arial"/>
            </a:endParaRPr>
          </a:p>
          <a:p>
            <a:pPr marL="367665" indent="-355600">
              <a:buFont typeface="Arial"/>
              <a:buChar char="•"/>
              <a:tabLst>
                <a:tab pos="367665" algn="l"/>
              </a:tabLst>
              <a:defRPr/>
            </a:pPr>
            <a:r>
              <a:rPr lang="pt-PT" sz="2400" b="1">
                <a:cs typeface="Arial"/>
              </a:rPr>
              <a:t>Q</a:t>
            </a:r>
            <a:r>
              <a:rPr lang="pt-PT" sz="2400" b="1" spc="-10">
                <a:cs typeface="Arial"/>
              </a:rPr>
              <a:t>u</a:t>
            </a:r>
            <a:r>
              <a:rPr lang="pt-PT" sz="2400" b="1">
                <a:cs typeface="Arial"/>
              </a:rPr>
              <a:t>al</a:t>
            </a:r>
            <a:r>
              <a:rPr lang="pt-PT" sz="2400" b="1" spc="-20">
                <a:cs typeface="Arial"/>
              </a:rPr>
              <a:t> </a:t>
            </a:r>
            <a:r>
              <a:rPr lang="pt-PT" sz="2400" b="1">
                <a:cs typeface="Arial"/>
              </a:rPr>
              <a:t>é</a:t>
            </a:r>
            <a:r>
              <a:rPr lang="pt-PT" sz="2400" b="1" spc="5">
                <a:cs typeface="Arial"/>
              </a:rPr>
              <a:t> </a:t>
            </a:r>
            <a:r>
              <a:rPr lang="pt-PT" sz="2400" b="1">
                <a:cs typeface="Arial"/>
              </a:rPr>
              <a:t>o</a:t>
            </a:r>
            <a:r>
              <a:rPr lang="pt-PT" sz="2400" b="1" spc="-15">
                <a:cs typeface="Arial"/>
              </a:rPr>
              <a:t> resultado esperado</a:t>
            </a:r>
            <a:r>
              <a:rPr lang="pt-PT" sz="2400" b="1" spc="5">
                <a:cs typeface="Arial"/>
              </a:rPr>
              <a:t> </a:t>
            </a:r>
            <a:r>
              <a:rPr lang="pt-PT" sz="2400" b="1" spc="-5">
                <a:cs typeface="Arial"/>
              </a:rPr>
              <a:t>d</a:t>
            </a:r>
            <a:r>
              <a:rPr lang="pt-PT" sz="2400" b="1">
                <a:cs typeface="Arial"/>
              </a:rPr>
              <a:t>a</a:t>
            </a:r>
            <a:r>
              <a:rPr lang="pt-PT" sz="2400" b="1" spc="5">
                <a:cs typeface="Arial"/>
              </a:rPr>
              <a:t> </a:t>
            </a:r>
            <a:r>
              <a:rPr lang="pt-PT" sz="2400" b="1">
                <a:cs typeface="Arial"/>
              </a:rPr>
              <a:t>r</a:t>
            </a:r>
            <a:r>
              <a:rPr lang="pt-PT" sz="2400" b="1" spc="5">
                <a:cs typeface="Arial"/>
              </a:rPr>
              <a:t>e</a:t>
            </a:r>
            <a:r>
              <a:rPr lang="pt-PT" sz="2400" b="1" spc="-5">
                <a:cs typeface="Arial"/>
              </a:rPr>
              <a:t>un</a:t>
            </a:r>
            <a:r>
              <a:rPr lang="pt-PT" sz="2400" b="1">
                <a:cs typeface="Arial"/>
              </a:rPr>
              <a:t>i</a:t>
            </a:r>
            <a:r>
              <a:rPr lang="pt-PT" sz="2400" b="1" spc="5">
                <a:cs typeface="Arial"/>
              </a:rPr>
              <a:t>ã</a:t>
            </a:r>
            <a:r>
              <a:rPr lang="pt-PT" sz="2400" b="1" spc="-5">
                <a:cs typeface="Arial"/>
              </a:rPr>
              <a:t>o</a:t>
            </a:r>
            <a:r>
              <a:rPr lang="pt-PT" sz="2400" b="1">
                <a:cs typeface="Arial"/>
              </a:rPr>
              <a:t>?</a:t>
            </a:r>
            <a:endParaRPr lang="pt-PT" sz="2400" dirty="0">
              <a:cs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6AB4F4-F65C-3F9F-AF16-3A9243B241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9097387" y="2181532"/>
            <a:ext cx="1662978" cy="13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2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object 4">
            <a:extLst>
              <a:ext uri="{FF2B5EF4-FFF2-40B4-BE49-F238E27FC236}">
                <a16:creationId xmlns:a16="http://schemas.microsoft.com/office/drawing/2014/main" id="{983E3BB0-74D7-7292-2C1B-13CFCD06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792247"/>
            <a:ext cx="8701087" cy="4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88988" indent="-2984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r>
              <a:rPr lang="pt-PT" altLang="pt-P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PT" altLang="pt-PT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 </a:t>
            </a:r>
            <a:r>
              <a:rPr lang="pt-PT" altLang="pt-PT" sz="2400" dirty="0">
                <a:latin typeface="+mn-lt"/>
              </a:rPr>
              <a:t>Existem meios mais adequados (telefone, e-mail, etc.)?</a:t>
            </a:r>
          </a:p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endParaRPr lang="pt-PT" altLang="pt-PT" sz="1200" dirty="0"/>
          </a:p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endParaRPr lang="pt-PT" altLang="pt-PT" sz="1200" dirty="0"/>
          </a:p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endParaRPr lang="pt-PT" altLang="pt-PT" sz="1200" dirty="0"/>
          </a:p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endParaRPr lang="pt-PT" altLang="pt-PT" sz="1200" dirty="0"/>
          </a:p>
          <a:p>
            <a:pPr>
              <a:lnSpc>
                <a:spcPts val="1200"/>
              </a:lnSpc>
              <a:spcBef>
                <a:spcPts val="25"/>
              </a:spcBef>
              <a:buClrTx/>
              <a:buSzTx/>
              <a:buNone/>
            </a:pPr>
            <a:endParaRPr lang="pt-PT" altLang="pt-PT" sz="1200" dirty="0"/>
          </a:p>
          <a:p>
            <a:pPr>
              <a:lnSpc>
                <a:spcPts val="550"/>
              </a:lnSpc>
              <a:spcBef>
                <a:spcPts val="25"/>
              </a:spcBef>
              <a:buClrTx/>
              <a:buSzTx/>
              <a:buFont typeface="Arial" panose="020B0604020202020204" pitchFamily="34" charset="0"/>
              <a:buChar char="•"/>
            </a:pPr>
            <a:endParaRPr lang="pt-PT" altLang="pt-PT" sz="500" dirty="0"/>
          </a:p>
          <a:p>
            <a:pPr>
              <a:lnSpc>
                <a:spcPts val="1200"/>
              </a:lnSpc>
              <a:spcBef>
                <a:spcPts val="63"/>
              </a:spcBef>
              <a:buClrTx/>
              <a:buSzTx/>
              <a:buNone/>
            </a:pPr>
            <a:endParaRPr lang="pt-PT" altLang="pt-PT" sz="1200" dirty="0"/>
          </a:p>
          <a:p>
            <a:pPr>
              <a:lnSpc>
                <a:spcPts val="600"/>
              </a:lnSpc>
              <a:spcBef>
                <a:spcPts val="13"/>
              </a:spcBef>
              <a:buClrTx/>
              <a:buSzTx/>
              <a:buNone/>
            </a:pPr>
            <a:endParaRPr lang="pt-PT" altLang="pt-PT" sz="600" dirty="0"/>
          </a:p>
          <a:p>
            <a:pPr algn="just">
              <a:lnSpc>
                <a:spcPts val="2700"/>
              </a:lnSpc>
              <a:spcBef>
                <a:spcPct val="0"/>
              </a:spcBef>
              <a:buClrTx/>
              <a:buSzTx/>
              <a:buNone/>
            </a:pPr>
            <a:r>
              <a:rPr lang="pt-PT" altLang="pt-PT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o </a:t>
            </a:r>
            <a:r>
              <a:rPr lang="pt-PT" altLang="pt-PT" sz="2400" dirty="0">
                <a:latin typeface="+mn-lt"/>
              </a:rPr>
              <a:t>Como preparar a informação para as pessoas que não precisam de estar presentes?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0F44DDD-364F-9CE2-ECD2-361F96ECCCE5}"/>
              </a:ext>
            </a:extLst>
          </p:cNvPr>
          <p:cNvSpPr txBox="1"/>
          <p:nvPr/>
        </p:nvSpPr>
        <p:spPr>
          <a:xfrm>
            <a:off x="-905774" y="464630"/>
            <a:ext cx="6633714" cy="631825"/>
          </a:xfrm>
          <a:prstGeom prst="rect">
            <a:avLst/>
          </a:prstGeom>
        </p:spPr>
        <p:txBody>
          <a:bodyPr lIns="0" tIns="0" rIns="0" bIns="0"/>
          <a:lstStyle/>
          <a:p>
            <a:pPr marL="1964055">
              <a:lnSpc>
                <a:spcPts val="5470"/>
              </a:lnSpc>
              <a:spcBef>
                <a:spcPct val="0"/>
              </a:spcBef>
              <a:defRPr/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Antes da reunião…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23274B5-64B1-1CC1-FC80-0DF28FF7C18F}"/>
              </a:ext>
            </a:extLst>
          </p:cNvPr>
          <p:cNvSpPr txBox="1"/>
          <p:nvPr/>
        </p:nvSpPr>
        <p:spPr>
          <a:xfrm>
            <a:off x="1171575" y="3023469"/>
            <a:ext cx="10106025" cy="811061"/>
          </a:xfrm>
          <a:prstGeom prst="rect">
            <a:avLst/>
          </a:prstGeom>
        </p:spPr>
        <p:txBody>
          <a:bodyPr lIns="0" tIns="0" rIns="0" bIns="0"/>
          <a:lstStyle/>
          <a:p>
            <a:pPr marL="367665" indent="-355600">
              <a:buFont typeface="Arial"/>
              <a:buChar char="•"/>
              <a:tabLst>
                <a:tab pos="367665" algn="l"/>
              </a:tabLst>
              <a:defRPr/>
            </a:pPr>
            <a:endParaRPr lang="pt-PT" sz="1500" b="1" dirty="0">
              <a:latin typeface="Arial"/>
              <a:cs typeface="Arial"/>
            </a:endParaRPr>
          </a:p>
          <a:p>
            <a:pPr marL="367665" indent="-355600">
              <a:buFont typeface="Arial"/>
              <a:buChar char="•"/>
              <a:tabLst>
                <a:tab pos="367665" algn="l"/>
              </a:tabLst>
              <a:defRPr/>
            </a:pPr>
            <a:r>
              <a:rPr lang="pt-PT" altLang="pt-PT" sz="2400" b="1" dirty="0">
                <a:cs typeface="Arial"/>
              </a:rPr>
              <a:t>Quem precisa de estar presente</a:t>
            </a:r>
            <a:r>
              <a:rPr lang="pt-PT" sz="2400" b="1" dirty="0">
                <a:cs typeface="Arial"/>
              </a:rPr>
              <a:t>?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15823A9-68CC-02AB-33D6-5BE012C3CD66}"/>
              </a:ext>
            </a:extLst>
          </p:cNvPr>
          <p:cNvSpPr txBox="1"/>
          <p:nvPr/>
        </p:nvSpPr>
        <p:spPr>
          <a:xfrm>
            <a:off x="1247775" y="1735513"/>
            <a:ext cx="10106025" cy="811061"/>
          </a:xfrm>
          <a:prstGeom prst="rect">
            <a:avLst/>
          </a:prstGeom>
        </p:spPr>
        <p:txBody>
          <a:bodyPr lIns="0" tIns="0" rIns="0" bIns="0"/>
          <a:lstStyle/>
          <a:p>
            <a:pPr marL="367665" indent="-355600">
              <a:buFont typeface="Arial"/>
              <a:buChar char="•"/>
              <a:tabLst>
                <a:tab pos="367665" algn="l"/>
              </a:tabLst>
              <a:defRPr/>
            </a:pPr>
            <a:endParaRPr lang="pt-PT" sz="1500" b="1" dirty="0">
              <a:latin typeface="Arial"/>
              <a:cs typeface="Arial"/>
            </a:endParaRPr>
          </a:p>
          <a:p>
            <a:pPr marL="367665" indent="-355600">
              <a:buFont typeface="Arial"/>
              <a:buChar char="•"/>
              <a:tabLst>
                <a:tab pos="367665" algn="l"/>
              </a:tabLst>
              <a:defRPr/>
            </a:pPr>
            <a:r>
              <a:rPr lang="pt-PT" altLang="pt-PT" sz="2400" b="1" dirty="0">
                <a:cs typeface="Arial"/>
              </a:rPr>
              <a:t>A reunião é a melhor forma para atingir os objetivos propostos</a:t>
            </a:r>
            <a:r>
              <a:rPr lang="pt-PT" sz="2400" b="1" dirty="0">
                <a:cs typeface="Arial"/>
              </a:rPr>
              <a:t>?</a:t>
            </a:r>
            <a:endParaRPr lang="pt-PT" sz="2400" dirty="0">
              <a:cs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8C21C3D-181B-3DA8-6EC3-B9A83E99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890" y="4683444"/>
            <a:ext cx="2553056" cy="16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0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0E5B29B-E462-EDC0-2920-2035AE844CA9}"/>
              </a:ext>
            </a:extLst>
          </p:cNvPr>
          <p:cNvSpPr txBox="1"/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3392170" algn="l"/>
                <a:tab pos="3773804" algn="l"/>
                <a:tab pos="5323840" algn="l"/>
                <a:tab pos="5704840" algn="l"/>
              </a:tabLst>
              <a:defRPr/>
            </a:pPr>
            <a:r>
              <a:rPr lang="pt-PT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Definir</a:t>
            </a: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t-PT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objetivos</a:t>
            </a: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 </a:t>
            </a:r>
            <a:r>
              <a:rPr lang="pt-PT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manter</a:t>
            </a:r>
            <a:r>
              <a:rPr lang="pt-PT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o </a:t>
            </a:r>
            <a:r>
              <a:rPr lang="pt-PT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foco</a:t>
            </a:r>
            <a:endParaRPr lang="pt-PT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565E1819-FB4F-6E98-4484-91F09C154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964755"/>
              </p:ext>
            </p:extLst>
          </p:nvPr>
        </p:nvGraphicFramePr>
        <p:xfrm>
          <a:off x="5641848" y="1600199"/>
          <a:ext cx="5445252" cy="45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A3C4EFA4-4703-8783-0B82-22B4D129C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985" y="2155769"/>
            <a:ext cx="5136596" cy="345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>
            <a:extLst>
              <a:ext uri="{FF2B5EF4-FFF2-40B4-BE49-F238E27FC236}">
                <a16:creationId xmlns:a16="http://schemas.microsoft.com/office/drawing/2014/main" id="{DBD23EAB-2B95-BEFB-1CC4-5EDEE6476F57}"/>
              </a:ext>
            </a:extLst>
          </p:cNvPr>
          <p:cNvSpPr>
            <a:spLocks/>
          </p:cNvSpPr>
          <p:nvPr/>
        </p:nvSpPr>
        <p:spPr bwMode="auto">
          <a:xfrm>
            <a:off x="2760663" y="6091238"/>
            <a:ext cx="5891212" cy="722312"/>
          </a:xfrm>
          <a:custGeom>
            <a:avLst/>
            <a:gdLst>
              <a:gd name="T0" fmla="*/ 0 w 5891784"/>
              <a:gd name="T1" fmla="*/ 722184 h 722376"/>
              <a:gd name="T2" fmla="*/ 5890068 w 5891784"/>
              <a:gd name="T3" fmla="*/ 722184 h 722376"/>
              <a:gd name="T4" fmla="*/ 5890068 w 5891784"/>
              <a:gd name="T5" fmla="*/ 0 h 722376"/>
              <a:gd name="T6" fmla="*/ 0 w 5891784"/>
              <a:gd name="T7" fmla="*/ 0 h 722376"/>
              <a:gd name="T8" fmla="*/ 0 w 5891784"/>
              <a:gd name="T9" fmla="*/ 722184 h 722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1784" h="722376">
                <a:moveTo>
                  <a:pt x="0" y="722376"/>
                </a:moveTo>
                <a:lnTo>
                  <a:pt x="5891784" y="722376"/>
                </a:lnTo>
                <a:lnTo>
                  <a:pt x="5891784" y="0"/>
                </a:lnTo>
                <a:lnTo>
                  <a:pt x="0" y="0"/>
                </a:lnTo>
                <a:lnTo>
                  <a:pt x="0" y="7223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9219" name="object 3">
            <a:extLst>
              <a:ext uri="{FF2B5EF4-FFF2-40B4-BE49-F238E27FC236}">
                <a16:creationId xmlns:a16="http://schemas.microsoft.com/office/drawing/2014/main" id="{3E4103C7-C1A5-8733-79DB-F4F1D7DA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43" y="1686009"/>
            <a:ext cx="8740775" cy="42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  <a:spcBef>
                <a:spcPts val="25"/>
              </a:spcBef>
              <a:buClrTx/>
              <a:buSzTx/>
              <a:buNone/>
            </a:pPr>
            <a:endParaRPr lang="pt-PT" altLang="pt-PT" sz="2400" dirty="0"/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2400" dirty="0"/>
          </a:p>
          <a:p>
            <a:pPr marL="355600" indent="-342900" algn="just"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pt-PT" altLang="pt-PT" sz="2400" dirty="0">
                <a:latin typeface="+mn-lt"/>
                <a:cs typeface="Times New Roman" panose="02020603050405020304" pitchFamily="18" charset="0"/>
              </a:rPr>
              <a:t>Considerar o dia, a semana, o mês e o ano como conjuntos.</a:t>
            </a:r>
          </a:p>
          <a:p>
            <a:pPr marL="3556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pt-PT" altLang="pt-PT" sz="2400" dirty="0"/>
          </a:p>
          <a:p>
            <a:pPr marL="355600" indent="-342900" algn="just"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pt-PT" altLang="pt-PT" sz="2400" dirty="0">
                <a:latin typeface="+mn-lt"/>
                <a:cs typeface="Times New Roman" panose="02020603050405020304" pitchFamily="18" charset="0"/>
              </a:rPr>
              <a:t>Fazer  figurar,  no  plano,  tempos  fortes  e tempos  de  respirar,  de  modo  a  reduzir  ao máximo os momentos de pressão.</a:t>
            </a:r>
          </a:p>
        </p:txBody>
      </p:sp>
      <p:sp>
        <p:nvSpPr>
          <p:cNvPr id="9220" name="object 4">
            <a:extLst>
              <a:ext uri="{FF2B5EF4-FFF2-40B4-BE49-F238E27FC236}">
                <a16:creationId xmlns:a16="http://schemas.microsoft.com/office/drawing/2014/main" id="{F7204BDD-12D3-BE8B-C8BC-4BDA71607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6167439"/>
            <a:ext cx="5645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5D1ED4-0011-FA29-E397-08CDF0C664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569177" y="1181819"/>
            <a:ext cx="10719675" cy="537492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22F7A75-0137-3641-CBC0-91022859F7BB}"/>
              </a:ext>
            </a:extLst>
          </p:cNvPr>
          <p:cNvSpPr txBox="1"/>
          <p:nvPr/>
        </p:nvSpPr>
        <p:spPr>
          <a:xfrm>
            <a:off x="3629891" y="1518819"/>
            <a:ext cx="7915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sz="2400" b="1" dirty="0">
                <a:cs typeface="Times New Roman" panose="02020603050405020304" pitchFamily="18" charset="0"/>
              </a:rPr>
              <a:t>Regras  a  observar  na  elaboração  de  um plano:</a:t>
            </a:r>
          </a:p>
          <a:p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3D14A1-23C9-0FBE-ECA9-4482899C4C30}"/>
              </a:ext>
            </a:extLst>
          </p:cNvPr>
          <p:cNvSpPr txBox="1"/>
          <p:nvPr/>
        </p:nvSpPr>
        <p:spPr>
          <a:xfrm>
            <a:off x="569177" y="508958"/>
            <a:ext cx="10179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 planeamento do tempo –  dicas para a elaboração dos seus planos:</a:t>
            </a:r>
          </a:p>
          <a:p>
            <a:endParaRPr lang="pt-PT"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44AE61E9-89DA-FB52-72C1-8FB4FD5BA1E6}"/>
              </a:ext>
            </a:extLst>
          </p:cNvPr>
          <p:cNvSpPr txBox="1">
            <a:spLocks/>
          </p:cNvSpPr>
          <p:nvPr/>
        </p:nvSpPr>
        <p:spPr>
          <a:xfrm>
            <a:off x="550719" y="6254628"/>
            <a:ext cx="1545936" cy="30959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/>
              <a:t>ORGANIZAÇÃO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82676CA-64D2-0E23-84B4-542C16F0E377}"/>
              </a:ext>
            </a:extLst>
          </p:cNvPr>
          <p:cNvSpPr txBox="1">
            <a:spLocks/>
          </p:cNvSpPr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64055">
              <a:spcAft>
                <a:spcPts val="600"/>
              </a:spcAft>
              <a:defRPr/>
            </a:pPr>
            <a:r>
              <a:rPr lang="pt-PT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Reuniões eficazes</a:t>
            </a:r>
          </a:p>
        </p:txBody>
      </p:sp>
      <p:graphicFrame>
        <p:nvGraphicFramePr>
          <p:cNvPr id="7" name="Marcador de Posição de Conteúdo 2">
            <a:extLst>
              <a:ext uri="{FF2B5EF4-FFF2-40B4-BE49-F238E27FC236}">
                <a16:creationId xmlns:a16="http://schemas.microsoft.com/office/drawing/2014/main" id="{559136F6-A693-E387-FAE3-7F1D83984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60602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82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82676CA-64D2-0E23-84B4-542C16F0E377}"/>
              </a:ext>
            </a:extLst>
          </p:cNvPr>
          <p:cNvSpPr txBox="1">
            <a:spLocks/>
          </p:cNvSpPr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64055">
              <a:spcAft>
                <a:spcPts val="600"/>
              </a:spcAft>
              <a:defRPr/>
            </a:pPr>
            <a:r>
              <a:rPr lang="pt-PT" sz="32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Reuniões eficazes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3C327F-AC4B-5C28-1466-2358CB33C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6200000">
            <a:off x="-593598" y="3244639"/>
            <a:ext cx="3396996" cy="368722"/>
          </a:xfrm>
        </p:spPr>
        <p:txBody>
          <a:bodyPr>
            <a:noAutofit/>
          </a:bodyPr>
          <a:lstStyle/>
          <a:p>
            <a:r>
              <a:rPr lang="en-US" sz="3600" dirty="0"/>
              <a:t>AGENDA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576846-DF81-0C0A-5867-C9EF2C95A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906" y="1802513"/>
            <a:ext cx="6430912" cy="4035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941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82676CA-64D2-0E23-84B4-542C16F0E377}"/>
              </a:ext>
            </a:extLst>
          </p:cNvPr>
          <p:cNvSpPr txBox="1">
            <a:spLocks/>
          </p:cNvSpPr>
          <p:nvPr/>
        </p:nvSpPr>
        <p:spPr>
          <a:xfrm>
            <a:off x="-802613" y="0"/>
            <a:ext cx="5037827" cy="1096962"/>
          </a:xfrm>
          <a:prstGeom prst="rect">
            <a:avLst/>
          </a:prstGeom>
        </p:spPr>
        <p:txBody>
          <a:bodyPr vert="horz" lIns="0" tIns="373888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64055">
              <a:lnSpc>
                <a:spcPts val="5470"/>
              </a:lnSpc>
              <a:defRPr/>
            </a:pP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8398572-1AA1-9879-8AC4-BD6964816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132" y="1971904"/>
            <a:ext cx="4292600" cy="3251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</p:spTree>
    <p:extLst>
      <p:ext uri="{BB962C8B-B14F-4D97-AF65-F5344CB8AC3E}">
        <p14:creationId xmlns:p14="http://schemas.microsoft.com/office/powerpoint/2010/main" val="60927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81075-C729-863F-0199-B5482A3F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spc="-25" dirty="0">
                <a:cs typeface="Arial"/>
              </a:rPr>
              <a:t>Controlar</a:t>
            </a:r>
            <a:r>
              <a:rPr lang="pt-PT" sz="2800" spc="35" dirty="0">
                <a:cs typeface="Arial"/>
              </a:rPr>
              <a:t> </a:t>
            </a:r>
            <a:r>
              <a:rPr lang="pt-PT" sz="2800" spc="-30" dirty="0">
                <a:cs typeface="Arial"/>
              </a:rPr>
              <a:t>comportame</a:t>
            </a:r>
            <a:r>
              <a:rPr lang="pt-PT" sz="2800" spc="-20" dirty="0">
                <a:cs typeface="Arial"/>
              </a:rPr>
              <a:t>n</a:t>
            </a:r>
            <a:r>
              <a:rPr lang="pt-PT" sz="2800" spc="-25" dirty="0">
                <a:cs typeface="Arial"/>
              </a:rPr>
              <a:t>tos</a:t>
            </a:r>
            <a:endParaRPr lang="pt-PT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8CA265-22DB-2F18-009F-6452BBCE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80" y="1727720"/>
            <a:ext cx="7791363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826E9B3-C94A-4622-6F1F-968B94B3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</p:spPr>
        <p:txBody>
          <a:bodyPr/>
          <a:lstStyle/>
          <a:p>
            <a:r>
              <a:rPr lang="pt-PT" sz="2800" spc="-25" dirty="0">
                <a:cs typeface="Arial"/>
              </a:rPr>
              <a:t>Controlar</a:t>
            </a:r>
            <a:r>
              <a:rPr lang="pt-PT" sz="2800" spc="35" dirty="0">
                <a:cs typeface="Arial"/>
              </a:rPr>
              <a:t> </a:t>
            </a:r>
            <a:r>
              <a:rPr lang="pt-PT" sz="2800" spc="-30" dirty="0">
                <a:cs typeface="Arial"/>
              </a:rPr>
              <a:t>comportame</a:t>
            </a:r>
            <a:r>
              <a:rPr lang="pt-PT" sz="2800" spc="-20" dirty="0">
                <a:cs typeface="Arial"/>
              </a:rPr>
              <a:t>n</a:t>
            </a:r>
            <a:r>
              <a:rPr lang="pt-PT" sz="2800" spc="-25" dirty="0">
                <a:cs typeface="Arial"/>
              </a:rPr>
              <a:t>tos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989C16D-056F-0F8A-F1E9-97E86CEC1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47" y="2030170"/>
            <a:ext cx="7638950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3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826E9B3-C94A-4622-6F1F-968B94B3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</p:spPr>
        <p:txBody>
          <a:bodyPr/>
          <a:lstStyle/>
          <a:p>
            <a:r>
              <a:rPr lang="pt-PT" sz="2800" spc="-25" dirty="0">
                <a:cs typeface="Arial"/>
              </a:rPr>
              <a:t>Controlar</a:t>
            </a:r>
            <a:r>
              <a:rPr lang="pt-PT" sz="2800" spc="35" dirty="0">
                <a:cs typeface="Arial"/>
              </a:rPr>
              <a:t> </a:t>
            </a:r>
            <a:r>
              <a:rPr lang="pt-PT" sz="2800" spc="-30" dirty="0">
                <a:cs typeface="Arial"/>
              </a:rPr>
              <a:t>comportame</a:t>
            </a:r>
            <a:r>
              <a:rPr lang="pt-PT" sz="2800" spc="-20" dirty="0">
                <a:cs typeface="Arial"/>
              </a:rPr>
              <a:t>n</a:t>
            </a:r>
            <a:r>
              <a:rPr lang="pt-PT" sz="2800" spc="-25" dirty="0">
                <a:cs typeface="Arial"/>
              </a:rPr>
              <a:t>tos</a:t>
            </a:r>
            <a:endParaRPr lang="pt-PT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0DBB043-120F-BA8E-3D26-1E2525186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45" y="2001951"/>
            <a:ext cx="7517019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1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826E9B3-C94A-4622-6F1F-968B94B3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</p:spPr>
        <p:txBody>
          <a:bodyPr/>
          <a:lstStyle/>
          <a:p>
            <a:r>
              <a:rPr lang="pt-PT" sz="2800" spc="-25" dirty="0">
                <a:cs typeface="Arial"/>
              </a:rPr>
              <a:t>Controlar</a:t>
            </a:r>
            <a:r>
              <a:rPr lang="pt-PT" sz="2800" spc="35" dirty="0">
                <a:cs typeface="Arial"/>
              </a:rPr>
              <a:t> </a:t>
            </a:r>
            <a:r>
              <a:rPr lang="pt-PT" sz="2800" spc="-30" dirty="0">
                <a:cs typeface="Arial"/>
              </a:rPr>
              <a:t>comportame</a:t>
            </a:r>
            <a:r>
              <a:rPr lang="pt-PT" sz="2800" spc="-20" dirty="0">
                <a:cs typeface="Arial"/>
              </a:rPr>
              <a:t>n</a:t>
            </a:r>
            <a:r>
              <a:rPr lang="pt-PT" sz="2800" spc="-25" dirty="0">
                <a:cs typeface="Arial"/>
              </a:rPr>
              <a:t>tos</a:t>
            </a:r>
            <a:endParaRPr lang="pt-PT" dirty="0"/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3BEA2026-C0A3-8037-0ED0-9F8F14A2C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092023"/>
              </p:ext>
            </p:extLst>
          </p:nvPr>
        </p:nvGraphicFramePr>
        <p:xfrm>
          <a:off x="2222501" y="2174875"/>
          <a:ext cx="7489825" cy="4059238"/>
        </p:xfrm>
        <a:graphic>
          <a:graphicData uri="http://schemas.openxmlformats.org/drawingml/2006/table">
            <a:tbl>
              <a:tblPr/>
              <a:tblGrid>
                <a:gridCol w="15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538">
                <a:tc>
                  <a:txBody>
                    <a:bodyPr/>
                    <a:lstStyle>
                      <a:lvl1pPr marL="8413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endParaRPr kumimoji="0" lang="pt-PT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>
                      <a:lvl1pPr marL="4048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404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TIMIDOS</a:t>
                      </a:r>
                      <a:endParaRPr kumimoji="0" lang="pt-PT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750">
                <a:tc>
                  <a:txBody>
                    <a:bodyPr/>
                    <a:lstStyle>
                      <a:lvl1pPr marL="8413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  <a:endParaRPr kumimoji="0" lang="pt-PT" altLang="pt-P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13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1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participam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950">
                <a:tc>
                  <a:txBody>
                    <a:bodyPr/>
                    <a:lstStyle>
                      <a:lvl1pPr marL="8413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84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Estratégia</a:t>
                      </a:r>
                      <a:endParaRPr kumimoji="0" lang="pt-PT" altLang="pt-P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>
                      <a:lvl1pPr marL="3413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341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pt-P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participantes mais tímidos podem ser solicitados sobre um assunto que já discutiram em privado com o líder. Como conhecem o tema, ganham confiança com esta solicitação e podem falar sobre outros pontos.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DF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84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DA2D936-489B-0D13-C2E1-65E4FD7704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0755" y="137320"/>
            <a:ext cx="9980682" cy="1096962"/>
          </a:xfrm>
        </p:spPr>
        <p:txBody>
          <a:bodyPr vert="horz" lIns="0" tIns="45720" rIns="0" bIns="45720" rtlCol="0" anchor="b">
            <a:normAutofit/>
          </a:bodyPr>
          <a:lstStyle/>
          <a:p>
            <a:pPr marL="777240">
              <a:defRPr/>
            </a:pPr>
            <a:r>
              <a:rPr lang="pt-PT" kern="1200" spc="-25" dirty="0">
                <a:latin typeface="+mj-lt"/>
                <a:ea typeface="+mj-ea"/>
                <a:cs typeface="+mj-cs"/>
              </a:rPr>
              <a:t>Divulgar o plano da reunião</a:t>
            </a:r>
          </a:p>
        </p:txBody>
      </p:sp>
      <p:sp>
        <p:nvSpPr>
          <p:cNvPr id="40963" name="object 3">
            <a:extLst>
              <a:ext uri="{FF2B5EF4-FFF2-40B4-BE49-F238E27FC236}">
                <a16:creationId xmlns:a16="http://schemas.microsoft.com/office/drawing/2014/main" id="{EE4E081B-6765-800C-9163-2FB28EF29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148682"/>
            <a:ext cx="4914900" cy="40235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rmAutofit/>
          </a:bodyPr>
          <a:lstStyle>
            <a:lvl1pPr marL="366713" indent="-355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>
                <a:tab pos="366713" algn="l"/>
              </a:tabLst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66713" algn="l"/>
              </a:tabLst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tabLst>
                <a:tab pos="366713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000" dirty="0">
                <a:latin typeface="+mn-lt"/>
              </a:rPr>
              <a:t>Hora da reunião;</a:t>
            </a:r>
          </a:p>
          <a:p>
            <a:pPr indent="-228600">
              <a:lnSpc>
                <a:spcPct val="90000"/>
              </a:lnSpc>
              <a:spcBef>
                <a:spcPts val="25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PT" altLang="pt-PT" sz="2000" dirty="0"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000" dirty="0">
                <a:latin typeface="+mn-lt"/>
              </a:rPr>
              <a:t>Local;</a:t>
            </a:r>
          </a:p>
          <a:p>
            <a:pPr indent="-228600">
              <a:lnSpc>
                <a:spcPct val="90000"/>
              </a:lnSpc>
              <a:spcBef>
                <a:spcPts val="25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PT" altLang="pt-PT" sz="2000" dirty="0"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000" dirty="0">
                <a:latin typeface="+mn-lt"/>
              </a:rPr>
              <a:t>Objetivos e assuntos a serem discutidos;</a:t>
            </a:r>
          </a:p>
          <a:p>
            <a:pPr indent="-228600">
              <a:lnSpc>
                <a:spcPct val="90000"/>
              </a:lnSpc>
              <a:spcBef>
                <a:spcPts val="25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PT" altLang="pt-PT" sz="2000" dirty="0"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000" dirty="0">
                <a:latin typeface="+mn-lt"/>
              </a:rPr>
              <a:t>Resultados esperados;</a:t>
            </a:r>
          </a:p>
          <a:p>
            <a:pPr indent="-228600">
              <a:lnSpc>
                <a:spcPct val="90000"/>
              </a:lnSpc>
              <a:spcBef>
                <a:spcPts val="25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PT" altLang="pt-PT" sz="2000" dirty="0"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000" dirty="0">
                <a:latin typeface="+mn-lt"/>
              </a:rPr>
              <a:t>Preparação necessária por parte de cada um dos participantes.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940C60-61D6-EF6F-AF01-DB6C6D9E3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6" r="18791" b="2"/>
          <a:stretch/>
        </p:blipFill>
        <p:spPr>
          <a:xfrm>
            <a:off x="6172200" y="1600200"/>
            <a:ext cx="4914900" cy="4571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3DF5B3-98D4-42D0-F650-7ADFC75802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150" y="0"/>
            <a:ext cx="9980682" cy="1096962"/>
          </a:xfrm>
        </p:spPr>
        <p:txBody>
          <a:bodyPr vert="horz" lIns="0" tIns="373888" rIns="0" bIns="0" rtlCol="0" anchor="b">
            <a:noAutofit/>
          </a:bodyPr>
          <a:lstStyle/>
          <a:p>
            <a:pPr marL="748030">
              <a:defRPr/>
            </a:pPr>
            <a:r>
              <a:rPr lang="pt-PT" kern="1200" spc="-25">
                <a:latin typeface="+mj-lt"/>
                <a:ea typeface="+mj-ea"/>
                <a:cs typeface="+mj-cs"/>
              </a:rPr>
              <a:t>Divulgar o plano da reunião</a:t>
            </a:r>
            <a:endParaRPr lang="pt-PT" dirty="0">
              <a:cs typeface="Arial"/>
            </a:endParaRPr>
          </a:p>
        </p:txBody>
      </p:sp>
      <p:sp>
        <p:nvSpPr>
          <p:cNvPr id="41987" name="object 3">
            <a:extLst>
              <a:ext uri="{FF2B5EF4-FFF2-40B4-BE49-F238E27FC236}">
                <a16:creationId xmlns:a16="http://schemas.microsoft.com/office/drawing/2014/main" id="{EDE0CC0D-12C4-9115-D066-683348A5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844675"/>
            <a:ext cx="805656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6713" indent="-355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>
                <a:tab pos="366713" algn="l"/>
              </a:tabLst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66713" algn="l"/>
              </a:tabLst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tabLst>
                <a:tab pos="366713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400">
                <a:latin typeface="+mn-lt"/>
              </a:rPr>
              <a:t>Nomear responsáveis por tópico;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PT" altLang="pt-PT" sz="2400"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PT" altLang="pt-PT" sz="2400"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PT" altLang="pt-PT" sz="2400">
                <a:latin typeface="+mn-lt"/>
              </a:rPr>
              <a:t>Distribuir	informação	necessária	à	participação de cada um;</a:t>
            </a:r>
            <a:endParaRPr lang="pt-PT" altLang="pt-PT" sz="2400" dirty="0">
              <a:latin typeface="+mn-lt"/>
            </a:endParaRPr>
          </a:p>
        </p:txBody>
      </p:sp>
      <p:sp>
        <p:nvSpPr>
          <p:cNvPr id="41988" name="object 4">
            <a:extLst>
              <a:ext uri="{FF2B5EF4-FFF2-40B4-BE49-F238E27FC236}">
                <a16:creationId xmlns:a16="http://schemas.microsoft.com/office/drawing/2014/main" id="{B3DA62DA-6EE3-2243-0C6A-4B33B6CC6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4319588"/>
            <a:ext cx="48958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6713" indent="-355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>
                <a:tab pos="366713" algn="l"/>
                <a:tab pos="2274888" algn="l"/>
                <a:tab pos="4684713" algn="l"/>
              </a:tabLst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66713" algn="l"/>
                <a:tab pos="2274888" algn="l"/>
                <a:tab pos="4684713" algn="l"/>
              </a:tabLst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tabLst>
                <a:tab pos="366713" algn="l"/>
                <a:tab pos="2274888" algn="l"/>
                <a:tab pos="4684713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66713" algn="l"/>
                <a:tab pos="2274888" algn="l"/>
                <a:tab pos="4684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  <a:tab pos="2274888" algn="l"/>
                <a:tab pos="4684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  <a:tab pos="2274888" algn="l"/>
                <a:tab pos="4684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  <a:tab pos="2274888" algn="l"/>
                <a:tab pos="4684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  <a:tab pos="2274888" algn="l"/>
                <a:tab pos="4684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  <a:tab pos="2274888" algn="l"/>
                <a:tab pos="4684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tabLst>
                <a:tab pos="366713" algn="l"/>
              </a:tabLst>
            </a:pPr>
            <a:r>
              <a:rPr lang="pt-PT" altLang="pt-PT" sz="2400">
                <a:latin typeface="+mn-lt"/>
              </a:rPr>
              <a:t>Recolher	feedback	e participantes sobre o plano.</a:t>
            </a:r>
            <a:endParaRPr lang="pt-PT" altLang="pt-PT" sz="2400" dirty="0">
              <a:latin typeface="+mn-l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957A257-0372-CD0F-7281-00EE8917106D}"/>
              </a:ext>
            </a:extLst>
          </p:cNvPr>
          <p:cNvSpPr txBox="1"/>
          <p:nvPr/>
        </p:nvSpPr>
        <p:spPr>
          <a:xfrm>
            <a:off x="7424739" y="4319588"/>
            <a:ext cx="2708275" cy="43656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tabLst>
                <a:tab pos="2120265" algn="l"/>
              </a:tabLst>
              <a:defRPr/>
            </a:pPr>
            <a:r>
              <a:rPr lang="pt-PT" sz="2800" spc="-15">
                <a:latin typeface="Arial"/>
                <a:cs typeface="Arial"/>
              </a:rPr>
              <a:t>su</a:t>
            </a:r>
            <a:r>
              <a:rPr lang="pt-PT" sz="2800" spc="-20">
                <a:latin typeface="Arial"/>
                <a:cs typeface="Arial"/>
              </a:rPr>
              <a:t>g</a:t>
            </a:r>
            <a:r>
              <a:rPr lang="pt-PT" sz="2800" spc="-5">
                <a:latin typeface="Arial"/>
                <a:cs typeface="Arial"/>
              </a:rPr>
              <a:t>e</a:t>
            </a:r>
            <a:r>
              <a:rPr lang="pt-PT" sz="2800" spc="-15">
                <a:latin typeface="Arial"/>
                <a:cs typeface="Arial"/>
              </a:rPr>
              <a:t>s</a:t>
            </a:r>
            <a:r>
              <a:rPr lang="pt-PT" sz="2800" spc="-5">
                <a:latin typeface="Arial"/>
                <a:cs typeface="Arial"/>
              </a:rPr>
              <a:t>t</a:t>
            </a:r>
            <a:r>
              <a:rPr lang="pt-PT" sz="2800" spc="-20">
                <a:latin typeface="Arial"/>
                <a:cs typeface="Arial"/>
              </a:rPr>
              <a:t>õ</a:t>
            </a:r>
            <a:r>
              <a:rPr lang="pt-PT" sz="2800" spc="-15">
                <a:latin typeface="Arial"/>
                <a:cs typeface="Arial"/>
              </a:rPr>
              <a:t>es	</a:t>
            </a:r>
            <a:r>
              <a:rPr lang="pt-PT" sz="2800" spc="-10">
                <a:latin typeface="Arial"/>
                <a:cs typeface="Arial"/>
              </a:rPr>
              <a:t>dos</a:t>
            </a:r>
            <a:endParaRPr lang="pt-PT" sz="2800">
              <a:latin typeface="Arial"/>
              <a:cs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5B27F1-2112-01D3-294C-03E588F7B1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8111654" y="1685925"/>
            <a:ext cx="3060047" cy="18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6BE9517-4424-AC93-C8C9-177CC7EEB5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575036" y="137319"/>
            <a:ext cx="4958499" cy="1096962"/>
          </a:xfrm>
        </p:spPr>
        <p:txBody>
          <a:bodyPr vert="horz" lIns="0" tIns="45720" rIns="0" bIns="45720" rtlCol="0" anchor="b">
            <a:normAutofit/>
          </a:bodyPr>
          <a:lstStyle/>
          <a:p>
            <a:pPr marL="1671955">
              <a:defRPr/>
            </a:pPr>
            <a:r>
              <a:rPr lang="pt-PT" kern="1200" spc="-25" dirty="0">
                <a:latin typeface="+mj-lt"/>
                <a:ea typeface="+mj-ea"/>
                <a:cs typeface="+mj-cs"/>
              </a:rPr>
              <a:t>Coordenar a reunião</a:t>
            </a:r>
          </a:p>
        </p:txBody>
      </p:sp>
      <p:graphicFrame>
        <p:nvGraphicFramePr>
          <p:cNvPr id="44037" name="object 3">
            <a:extLst>
              <a:ext uri="{FF2B5EF4-FFF2-40B4-BE49-F238E27FC236}">
                <a16:creationId xmlns:a16="http://schemas.microsoft.com/office/drawing/2014/main" id="{302ED155-C0C9-5052-734A-866766A69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286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>
            <a:extLst>
              <a:ext uri="{FF2B5EF4-FFF2-40B4-BE49-F238E27FC236}">
                <a16:creationId xmlns:a16="http://schemas.microsoft.com/office/drawing/2014/main" id="{0498193B-44BA-E57C-9B96-0AD90A504C78}"/>
              </a:ext>
            </a:extLst>
          </p:cNvPr>
          <p:cNvSpPr>
            <a:spLocks/>
          </p:cNvSpPr>
          <p:nvPr/>
        </p:nvSpPr>
        <p:spPr bwMode="auto">
          <a:xfrm>
            <a:off x="2760663" y="6091238"/>
            <a:ext cx="5891212" cy="722312"/>
          </a:xfrm>
          <a:custGeom>
            <a:avLst/>
            <a:gdLst>
              <a:gd name="T0" fmla="*/ 0 w 5891784"/>
              <a:gd name="T1" fmla="*/ 722184 h 722376"/>
              <a:gd name="T2" fmla="*/ 5890068 w 5891784"/>
              <a:gd name="T3" fmla="*/ 722184 h 722376"/>
              <a:gd name="T4" fmla="*/ 5890068 w 5891784"/>
              <a:gd name="T5" fmla="*/ 0 h 722376"/>
              <a:gd name="T6" fmla="*/ 0 w 5891784"/>
              <a:gd name="T7" fmla="*/ 0 h 722376"/>
              <a:gd name="T8" fmla="*/ 0 w 5891784"/>
              <a:gd name="T9" fmla="*/ 722184 h 722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1784" h="722376">
                <a:moveTo>
                  <a:pt x="0" y="722376"/>
                </a:moveTo>
                <a:lnTo>
                  <a:pt x="5891784" y="722376"/>
                </a:lnTo>
                <a:lnTo>
                  <a:pt x="5891784" y="0"/>
                </a:lnTo>
                <a:lnTo>
                  <a:pt x="0" y="0"/>
                </a:lnTo>
                <a:lnTo>
                  <a:pt x="0" y="7223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10243" name="object 3">
            <a:extLst>
              <a:ext uri="{FF2B5EF4-FFF2-40B4-BE49-F238E27FC236}">
                <a16:creationId xmlns:a16="http://schemas.microsoft.com/office/drawing/2014/main" id="{937D56B6-D332-69D7-EBD4-2AC9A25F5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538" y="2111376"/>
            <a:ext cx="896461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25450" indent="-412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>
                <a:tab pos="425450" algn="l"/>
              </a:tabLst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425450" algn="l"/>
              </a:tabLst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tabLst>
                <a:tab pos="425450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42545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42545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42545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42545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42545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425450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55600" indent="-342900" algn="just"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pt-PT" altLang="pt-PT" sz="2400" dirty="0">
                <a:latin typeface="+mn-lt"/>
                <a:cs typeface="Times New Roman" panose="02020603050405020304" pitchFamily="18" charset="0"/>
              </a:rPr>
              <a:t>Prever   os   compromissos   e   obrigações fixas de curto, médio e longo prazo.</a:t>
            </a:r>
          </a:p>
          <a:p>
            <a:pPr marL="355600" indent="-342900" algn="just"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pt-PT" altLang="pt-PT" sz="2400" dirty="0">
                <a:latin typeface="+mn-lt"/>
                <a:cs typeface="Times New Roman" panose="02020603050405020304" pitchFamily="18" charset="0"/>
              </a:rPr>
              <a:t>Reservar, tempo para a reflexão e para o trabalho solitário.</a:t>
            </a:r>
          </a:p>
          <a:p>
            <a:pPr marL="355600" indent="-342900"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pt-PT" altLang="pt-PT" sz="2400" dirty="0">
              <a:latin typeface="+mn-lt"/>
              <a:cs typeface="Times New Roman" panose="02020603050405020304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pt-PT" altLang="pt-PT" sz="2400" dirty="0">
                <a:latin typeface="+mn-lt"/>
                <a:cs typeface="Times New Roman" panose="02020603050405020304" pitchFamily="18" charset="0"/>
              </a:rPr>
              <a:t>Utilizar  grelhas  /  fichas  de  planeamento que  permitam  uma  fácil  leitura.  Se  der jeito, usar símbolos e cores.</a:t>
            </a:r>
          </a:p>
        </p:txBody>
      </p:sp>
      <p:sp>
        <p:nvSpPr>
          <p:cNvPr id="10244" name="object 4">
            <a:extLst>
              <a:ext uri="{FF2B5EF4-FFF2-40B4-BE49-F238E27FC236}">
                <a16:creationId xmlns:a16="http://schemas.microsoft.com/office/drawing/2014/main" id="{AEA5ABE9-D17C-7A52-6F85-3A0426BA8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6167439"/>
            <a:ext cx="5645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3A53D4C-5549-FC21-EDA7-DD761E52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514116" y="1181819"/>
            <a:ext cx="10734605" cy="538240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8D992E0-E8FB-4085-F439-09E0B54101F4}"/>
              </a:ext>
            </a:extLst>
          </p:cNvPr>
          <p:cNvSpPr txBox="1"/>
          <p:nvPr/>
        </p:nvSpPr>
        <p:spPr>
          <a:xfrm>
            <a:off x="569177" y="508958"/>
            <a:ext cx="10179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 planeamento do tempo –  dicas para a elaboração dos seus planos:</a:t>
            </a:r>
          </a:p>
          <a:p>
            <a:endParaRPr lang="pt-PT" dirty="0"/>
          </a:p>
        </p:txBody>
      </p:sp>
      <p:sp>
        <p:nvSpPr>
          <p:cNvPr id="4" name="Subtítulo 6">
            <a:extLst>
              <a:ext uri="{FF2B5EF4-FFF2-40B4-BE49-F238E27FC236}">
                <a16:creationId xmlns:a16="http://schemas.microsoft.com/office/drawing/2014/main" id="{6B34BCB8-C4E1-121F-233C-1ED8868C5937}"/>
              </a:ext>
            </a:extLst>
          </p:cNvPr>
          <p:cNvSpPr txBox="1">
            <a:spLocks/>
          </p:cNvSpPr>
          <p:nvPr/>
        </p:nvSpPr>
        <p:spPr>
          <a:xfrm>
            <a:off x="550719" y="6254628"/>
            <a:ext cx="1545936" cy="30959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/>
              <a:t>ORGANIZAÇÃO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1414A50-8B8D-F684-1CE8-ADBBCCB240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590551" y="137319"/>
            <a:ext cx="8877301" cy="1096962"/>
          </a:xfrm>
        </p:spPr>
        <p:txBody>
          <a:bodyPr vert="horz" lIns="0" tIns="45720" rIns="0" bIns="45720" rtlCol="0" anchor="b">
            <a:normAutofit/>
          </a:bodyPr>
          <a:lstStyle/>
          <a:p>
            <a:pPr marL="1671955">
              <a:defRPr/>
            </a:pPr>
            <a:r>
              <a:rPr lang="pt-PT" kern="1200" spc="-25" dirty="0">
                <a:latin typeface="+mj-lt"/>
                <a:ea typeface="+mj-ea"/>
                <a:cs typeface="+mj-cs"/>
              </a:rPr>
              <a:t>Regras para garantir o sucesso</a:t>
            </a:r>
          </a:p>
        </p:txBody>
      </p:sp>
      <p:graphicFrame>
        <p:nvGraphicFramePr>
          <p:cNvPr id="45061" name="object 3">
            <a:extLst>
              <a:ext uri="{FF2B5EF4-FFF2-40B4-BE49-F238E27FC236}">
                <a16:creationId xmlns:a16="http://schemas.microsoft.com/office/drawing/2014/main" id="{C786DF7F-E1CE-753C-85E7-F5946767FC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62497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1713119-AD90-17CA-5551-CD115D936126}"/>
              </a:ext>
            </a:extLst>
          </p:cNvPr>
          <p:cNvSpPr txBox="1"/>
          <p:nvPr/>
        </p:nvSpPr>
        <p:spPr>
          <a:xfrm>
            <a:off x="1042988" y="233364"/>
            <a:ext cx="4800600" cy="69532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lnSpc>
                <a:spcPts val="5470"/>
              </a:lnSpc>
              <a:defRPr/>
            </a:pPr>
            <a:r>
              <a:rPr lang="pt-PT" altLang="pt-PT" sz="2800" spc="-25" dirty="0">
                <a:latin typeface="+mj-lt"/>
                <a:ea typeface="+mj-ea"/>
                <a:cs typeface="+mj-cs"/>
              </a:rPr>
              <a:t>Seguimento</a:t>
            </a:r>
            <a:endParaRPr sz="2800" spc="-25" dirty="0">
              <a:latin typeface="+mj-lt"/>
              <a:ea typeface="+mj-ea"/>
              <a:cs typeface="+mj-c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06C8635-1CB4-46CC-8197-CEB95A0DF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006" y="2298700"/>
            <a:ext cx="5237163" cy="31384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D746C49-5458-05C9-0C3D-44DA3F2EBB1C}"/>
              </a:ext>
            </a:extLst>
          </p:cNvPr>
          <p:cNvSpPr txBox="1"/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marL="196405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t-PT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Após a reunião…</a:t>
            </a:r>
          </a:p>
        </p:txBody>
      </p:sp>
      <p:graphicFrame>
        <p:nvGraphicFramePr>
          <p:cNvPr id="51205" name="object 3">
            <a:extLst>
              <a:ext uri="{FF2B5EF4-FFF2-40B4-BE49-F238E27FC236}">
                <a16:creationId xmlns:a16="http://schemas.microsoft.com/office/drawing/2014/main" id="{F7142438-26EB-C2C6-9E73-531CA29EB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33602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97EBF3C-049D-176B-C3BD-1F218FB4EB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810706" y="137318"/>
            <a:ext cx="5260157" cy="1096962"/>
          </a:xfrm>
        </p:spPr>
        <p:txBody>
          <a:bodyPr vert="horz" lIns="0" tIns="45720" rIns="0" bIns="45720" rtlCol="0" anchor="b">
            <a:normAutofit/>
          </a:bodyPr>
          <a:lstStyle/>
          <a:p>
            <a:pPr marL="1964055">
              <a:spcAft>
                <a:spcPts val="600"/>
              </a:spcAft>
              <a:defRPr/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Pontos-chave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1BFD34BF-FEE0-D8B8-A0F1-A3576CE85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427928"/>
              </p:ext>
            </p:extLst>
          </p:nvPr>
        </p:nvGraphicFramePr>
        <p:xfrm>
          <a:off x="1253765" y="1527143"/>
          <a:ext cx="9833335" cy="464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1713119-AD90-17CA-5551-CD115D936126}"/>
              </a:ext>
            </a:extLst>
          </p:cNvPr>
          <p:cNvSpPr txBox="1"/>
          <p:nvPr/>
        </p:nvSpPr>
        <p:spPr>
          <a:xfrm>
            <a:off x="-885825" y="623889"/>
            <a:ext cx="6438901" cy="695325"/>
          </a:xfrm>
          <a:prstGeom prst="rect">
            <a:avLst/>
          </a:prstGeom>
        </p:spPr>
        <p:txBody>
          <a:bodyPr lIns="0" tIns="0" rIns="0" bIns="0"/>
          <a:lstStyle/>
          <a:p>
            <a:pPr marL="196405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Tomar notas/ </a:t>
            </a: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Elaborar 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Atas</a:t>
            </a:r>
          </a:p>
        </p:txBody>
      </p:sp>
      <p:sp>
        <p:nvSpPr>
          <p:cNvPr id="53251" name="object 3">
            <a:extLst>
              <a:ext uri="{FF2B5EF4-FFF2-40B4-BE49-F238E27FC236}">
                <a16:creationId xmlns:a16="http://schemas.microsoft.com/office/drawing/2014/main" id="{43FA90E7-56EC-BEAA-0163-19EC427F03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2450" y="301625"/>
            <a:ext cx="10744199" cy="2406650"/>
          </a:xfrm>
        </p:spPr>
        <p:txBody>
          <a:bodyPr vert="horz" lIns="0" tIns="0" rIns="0" bIns="0" rtlCol="0" anchor="b">
            <a:normAutofit/>
          </a:bodyPr>
          <a:lstStyle/>
          <a:p>
            <a:pPr marL="1079500" indent="-1066800"/>
            <a:br>
              <a:rPr lang="pt-PT" altLang="pt-PT" dirty="0">
                <a:cs typeface="Arial" panose="020B0604020202020204" pitchFamily="34" charset="0"/>
              </a:rPr>
            </a:br>
            <a:br>
              <a:rPr lang="pt-PT" altLang="pt-PT" dirty="0">
                <a:cs typeface="Arial" panose="020B0604020202020204" pitchFamily="34" charset="0"/>
              </a:rPr>
            </a:br>
            <a:br>
              <a:rPr lang="pt-PT" altLang="pt-PT" dirty="0">
                <a:cs typeface="Arial" panose="020B0604020202020204" pitchFamily="34" charset="0"/>
              </a:rPr>
            </a:br>
            <a:r>
              <a:rPr lang="pt-PT" altLang="pt-PT" dirty="0">
                <a:latin typeface="+mn-lt"/>
                <a:cs typeface="Arial" panose="020B0604020202020204" pitchFamily="34" charset="0"/>
              </a:rPr>
              <a:t>Criar registos escritos efetivos e operacionalizáveis</a:t>
            </a:r>
          </a:p>
        </p:txBody>
      </p:sp>
      <p:sp>
        <p:nvSpPr>
          <p:cNvPr id="53252" name="object 4">
            <a:extLst>
              <a:ext uri="{FF2B5EF4-FFF2-40B4-BE49-F238E27FC236}">
                <a16:creationId xmlns:a16="http://schemas.microsoft.com/office/drawing/2014/main" id="{C7E1F7BE-639F-06BD-02E4-4EFA388A0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6975" y="3351214"/>
            <a:ext cx="2438400" cy="2333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</p:spTree>
    <p:extLst>
      <p:ext uri="{BB962C8B-B14F-4D97-AF65-F5344CB8AC3E}">
        <p14:creationId xmlns:p14="http://schemas.microsoft.com/office/powerpoint/2010/main" val="227055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B00D8C-421D-6CE1-4A77-3722CD465D68}"/>
              </a:ext>
            </a:extLst>
          </p:cNvPr>
          <p:cNvSpPr txBox="1"/>
          <p:nvPr/>
        </p:nvSpPr>
        <p:spPr>
          <a:xfrm>
            <a:off x="-867267" y="-121763"/>
            <a:ext cx="6457021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marL="196405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t-PT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Tomar notas/ Elaborar Atas</a:t>
            </a:r>
          </a:p>
        </p:txBody>
      </p:sp>
      <p:graphicFrame>
        <p:nvGraphicFramePr>
          <p:cNvPr id="54277" name="object 3">
            <a:extLst>
              <a:ext uri="{FF2B5EF4-FFF2-40B4-BE49-F238E27FC236}">
                <a16:creationId xmlns:a16="http://schemas.microsoft.com/office/drawing/2014/main" id="{6EE679CA-D0B1-50B7-1DF4-B5E572E21F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78845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bject 2">
            <a:extLst>
              <a:ext uri="{FF2B5EF4-FFF2-40B4-BE49-F238E27FC236}">
                <a16:creationId xmlns:a16="http://schemas.microsoft.com/office/drawing/2014/main" id="{F72C341E-B5B8-AC77-2E24-B531C8028BE9}"/>
              </a:ext>
            </a:extLst>
          </p:cNvPr>
          <p:cNvSpPr>
            <a:spLocks/>
          </p:cNvSpPr>
          <p:nvPr/>
        </p:nvSpPr>
        <p:spPr bwMode="auto">
          <a:xfrm>
            <a:off x="3513139" y="369889"/>
            <a:ext cx="5621337" cy="650875"/>
          </a:xfrm>
          <a:custGeom>
            <a:avLst/>
            <a:gdLst>
              <a:gd name="T0" fmla="*/ 0 w 5620512"/>
              <a:gd name="T1" fmla="*/ 648090 h 652272"/>
              <a:gd name="T2" fmla="*/ 5622987 w 5620512"/>
              <a:gd name="T3" fmla="*/ 648090 h 652272"/>
              <a:gd name="T4" fmla="*/ 5622987 w 5620512"/>
              <a:gd name="T5" fmla="*/ 0 h 652272"/>
              <a:gd name="T6" fmla="*/ 0 w 5620512"/>
              <a:gd name="T7" fmla="*/ 0 h 652272"/>
              <a:gd name="T8" fmla="*/ 0 w 5620512"/>
              <a:gd name="T9" fmla="*/ 648090 h 652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0512" h="652272">
                <a:moveTo>
                  <a:pt x="0" y="652272"/>
                </a:moveTo>
                <a:lnTo>
                  <a:pt x="5620512" y="652272"/>
                </a:lnTo>
                <a:lnTo>
                  <a:pt x="5620512" y="0"/>
                </a:lnTo>
                <a:lnTo>
                  <a:pt x="0" y="0"/>
                </a:lnTo>
                <a:lnTo>
                  <a:pt x="0" y="65227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839A341-3380-57B7-9128-9EC5EB85A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1213" y="-201613"/>
            <a:ext cx="7313612" cy="1143001"/>
          </a:xfrm>
        </p:spPr>
        <p:txBody>
          <a:bodyPr vert="horz" lIns="0" tIns="373888" rIns="0" bIns="0" rtlCol="0" anchor="b">
            <a:noAutofit/>
          </a:bodyPr>
          <a:lstStyle/>
          <a:p>
            <a:pPr marL="1964055">
              <a:spcAft>
                <a:spcPts val="600"/>
              </a:spcAft>
              <a:defRPr/>
            </a:pP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Minutos de Revisão</a:t>
            </a:r>
          </a:p>
        </p:txBody>
      </p:sp>
      <p:sp>
        <p:nvSpPr>
          <p:cNvPr id="55300" name="object 4">
            <a:extLst>
              <a:ext uri="{FF2B5EF4-FFF2-40B4-BE49-F238E27FC236}">
                <a16:creationId xmlns:a16="http://schemas.microsoft.com/office/drawing/2014/main" id="{6A50D0E0-7BE3-6EAA-F6DC-C039AA9D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43" y="1485901"/>
            <a:ext cx="10127411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6713" indent="-355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tabLst>
                <a:tab pos="366713" algn="l"/>
              </a:tabLst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66713" algn="l"/>
              </a:tabLst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tabLst>
                <a:tab pos="366713" algn="l"/>
              </a:tabLs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tabLst>
                <a:tab pos="366713" algn="l"/>
              </a:tabLst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400" dirty="0">
                <a:latin typeface="+mn-lt"/>
                <a:cs typeface="Calibri" panose="020F0502020204030204" pitchFamily="34" charset="0"/>
              </a:rPr>
              <a:t>O que fazer se surgir algo que requeira uma ação imediata, mas se você não tiver deixado “tempo de contingência” suficiente na agenda?</a:t>
            </a: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pt-PT" altLang="pt-PT" sz="2400" dirty="0">
              <a:latin typeface="+mn-lt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400" b="1" dirty="0">
                <a:latin typeface="+mn-lt"/>
                <a:cs typeface="Calibri" panose="020F0502020204030204" pitchFamily="34" charset="0"/>
              </a:rPr>
              <a:t>Reveja as outras tarefas da agenda e para cada uma deve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dirty="0">
                <a:latin typeface="+mn-lt"/>
                <a:cs typeface="Calibri" panose="020F0502020204030204" pitchFamily="34" charset="0"/>
              </a:rPr>
              <a:t>surgir a pergunta:</a:t>
            </a:r>
          </a:p>
          <a:p>
            <a:pPr>
              <a:spcBef>
                <a:spcPts val="25"/>
              </a:spcBef>
              <a:buClrTx/>
              <a:buSzTx/>
              <a:buNone/>
            </a:pPr>
            <a:endParaRPr lang="pt-PT" altLang="pt-PT" sz="2400" dirty="0">
              <a:latin typeface="+mn-lt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400" dirty="0">
                <a:latin typeface="+mn-lt"/>
                <a:cs typeface="Calibri" panose="020F0502020204030204" pitchFamily="34" charset="0"/>
              </a:rPr>
              <a:t>- É importante?</a:t>
            </a:r>
          </a:p>
          <a:p>
            <a:pPr>
              <a:spcBef>
                <a:spcPts val="25"/>
              </a:spcBef>
              <a:buClrTx/>
              <a:buSzTx/>
              <a:buFont typeface="Arial" panose="020B0604020202020204" pitchFamily="34" charset="0"/>
              <a:buChar char="•"/>
            </a:pPr>
            <a:endParaRPr lang="pt-PT" altLang="pt-PT" sz="2400" dirty="0">
              <a:latin typeface="+mn-lt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400" dirty="0">
                <a:latin typeface="+mn-lt"/>
                <a:cs typeface="Calibri" panose="020F0502020204030204" pitchFamily="34" charset="0"/>
              </a:rPr>
              <a:t>- É urgente?</a:t>
            </a:r>
          </a:p>
          <a:p>
            <a:pPr>
              <a:spcBef>
                <a:spcPts val="25"/>
              </a:spcBef>
              <a:buClrTx/>
              <a:buSzTx/>
              <a:buFont typeface="Arial" panose="020B0604020202020204" pitchFamily="34" charset="0"/>
              <a:buChar char="•"/>
            </a:pPr>
            <a:endParaRPr lang="pt-PT" altLang="pt-PT" sz="2400" dirty="0">
              <a:latin typeface="+mn-lt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pt-PT" altLang="pt-PT" sz="2400" b="1" dirty="0">
                <a:latin typeface="+mn-lt"/>
                <a:cs typeface="Calibri" panose="020F0502020204030204" pitchFamily="34" charset="0"/>
              </a:rPr>
              <a:t>Se a resposta for não, pergunte-se se a tarefa pode ser adiada, delegada ou completada em outro momento.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115C83A-DADA-71B9-8C7C-BC7F86FE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826" y="2661250"/>
            <a:ext cx="5900469" cy="496019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pt-PT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Aspetos a ter em conta:</a:t>
            </a:r>
          </a:p>
        </p:txBody>
      </p:sp>
      <p:sp>
        <p:nvSpPr>
          <p:cNvPr id="60419" name="Marcador de Posição do Número do Diapositivo 5">
            <a:extLst>
              <a:ext uri="{FF2B5EF4-FFF2-40B4-BE49-F238E27FC236}">
                <a16:creationId xmlns:a16="http://schemas.microsoft.com/office/drawing/2014/main" id="{AAF89629-F163-11C8-EC0B-5C62773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72803E-3AD0-4E28-B62A-323EF1E38E2D}" type="slidenum">
              <a:rPr lang="en-US" altLang="pt-PT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pt-PT" sz="1200"/>
          </a:p>
        </p:txBody>
      </p:sp>
    </p:spTree>
    <p:extLst>
      <p:ext uri="{BB962C8B-B14F-4D97-AF65-F5344CB8AC3E}">
        <p14:creationId xmlns:p14="http://schemas.microsoft.com/office/powerpoint/2010/main" val="3346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Marcador de Posição do Número do Diapositivo 5">
            <a:extLst>
              <a:ext uri="{FF2B5EF4-FFF2-40B4-BE49-F238E27FC236}">
                <a16:creationId xmlns:a16="http://schemas.microsoft.com/office/drawing/2014/main" id="{A5D85B0D-A3C3-AD24-27D2-E20A4CBE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2511ED-24BE-47D0-9149-7DAD6F501A1E}" type="slidenum">
              <a:rPr lang="en-US" altLang="pt-PT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pt-PT" sz="120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AAD5CA-8377-813C-C32F-EB0F771D1173}"/>
              </a:ext>
            </a:extLst>
          </p:cNvPr>
          <p:cNvSpPr txBox="1"/>
          <p:nvPr/>
        </p:nvSpPr>
        <p:spPr>
          <a:xfrm>
            <a:off x="3997361" y="1626679"/>
            <a:ext cx="144016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DISTRAI-SE COM INTERRUPÇÕES FREQUENTES?</a:t>
            </a:r>
          </a:p>
          <a:p>
            <a:pPr>
              <a:defRPr/>
            </a:pPr>
            <a:endParaRPr lang="pt-PT" sz="1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518832-FA03-4388-BD9B-25DCFE26D9C9}"/>
              </a:ext>
            </a:extLst>
          </p:cNvPr>
          <p:cNvSpPr txBox="1"/>
          <p:nvPr/>
        </p:nvSpPr>
        <p:spPr>
          <a:xfrm>
            <a:off x="5726895" y="647246"/>
            <a:ext cx="2016224" cy="55399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t-PT" sz="1000" b="1" dirty="0"/>
              <a:t>As interrupções são válidas?</a:t>
            </a:r>
          </a:p>
          <a:p>
            <a:pPr algn="ctr">
              <a:defRPr/>
            </a:pPr>
            <a:endParaRPr lang="pt-PT" sz="1000" b="1" dirty="0"/>
          </a:p>
          <a:p>
            <a:pPr algn="ctr">
              <a:defRPr/>
            </a:pPr>
            <a:endParaRPr lang="pt-PT" sz="1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7CA9E98-67AE-2978-689E-73D2F7D72A85}"/>
              </a:ext>
            </a:extLst>
          </p:cNvPr>
          <p:cNvSpPr txBox="1"/>
          <p:nvPr/>
        </p:nvSpPr>
        <p:spPr>
          <a:xfrm>
            <a:off x="8415871" y="684200"/>
            <a:ext cx="2016224" cy="55399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000" dirty="0"/>
              <a:t>Aprenda a dizer “não” aos pedidos das outras pessoas</a:t>
            </a:r>
          </a:p>
          <a:p>
            <a:pPr>
              <a:defRPr/>
            </a:pPr>
            <a:endParaRPr lang="pt-PT" sz="1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B91506C-CCC2-0E3C-DDCF-7AA9103EF614}"/>
              </a:ext>
            </a:extLst>
          </p:cNvPr>
          <p:cNvSpPr txBox="1"/>
          <p:nvPr/>
        </p:nvSpPr>
        <p:spPr>
          <a:xfrm>
            <a:off x="5779189" y="1590222"/>
            <a:ext cx="2016224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000" dirty="0"/>
              <a:t>É capaz de antecipar acções realizando reuniões regulares?</a:t>
            </a:r>
          </a:p>
          <a:p>
            <a:pPr>
              <a:defRPr/>
            </a:pPr>
            <a:endParaRPr lang="pt-PT" sz="1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FA3B097-58BD-E7DA-A7FC-151BB10492E8}"/>
              </a:ext>
            </a:extLst>
          </p:cNvPr>
          <p:cNvSpPr txBox="1"/>
          <p:nvPr/>
        </p:nvSpPr>
        <p:spPr>
          <a:xfrm>
            <a:off x="5779189" y="2624718"/>
            <a:ext cx="2016224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000" dirty="0"/>
              <a:t>Marque reuniões regulares para acabar com a necessidade das interrupções</a:t>
            </a:r>
          </a:p>
          <a:p>
            <a:pPr>
              <a:defRPr/>
            </a:pPr>
            <a:endParaRPr lang="pt-PT" sz="1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A9A1D0-643D-77AE-E2C7-5649F615A640}"/>
              </a:ext>
            </a:extLst>
          </p:cNvPr>
          <p:cNvSpPr txBox="1"/>
          <p:nvPr/>
        </p:nvSpPr>
        <p:spPr>
          <a:xfrm>
            <a:off x="8436800" y="1703623"/>
            <a:ext cx="2016224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000" dirty="0"/>
              <a:t>Programe uma hora regular para interrupções não urgentes</a:t>
            </a:r>
          </a:p>
          <a:p>
            <a:pPr>
              <a:defRPr/>
            </a:pPr>
            <a:endParaRPr lang="pt-PT" sz="10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C714D8-F759-BF8C-4604-3F7D1625A4F3}"/>
              </a:ext>
            </a:extLst>
          </p:cNvPr>
          <p:cNvSpPr txBox="1"/>
          <p:nvPr/>
        </p:nvSpPr>
        <p:spPr>
          <a:xfrm>
            <a:off x="8436800" y="2624718"/>
            <a:ext cx="2016224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1000" dirty="0"/>
              <a:t>Reserve um tempo de contingência para as interrupções urgentes</a:t>
            </a:r>
          </a:p>
          <a:p>
            <a:pPr>
              <a:defRPr/>
            </a:pPr>
            <a:endParaRPr lang="pt-PT" sz="1000" dirty="0"/>
          </a:p>
        </p:txBody>
      </p:sp>
      <p:cxnSp>
        <p:nvCxnSpPr>
          <p:cNvPr id="15" name="Conexão recta unidireccional 14">
            <a:extLst>
              <a:ext uri="{FF2B5EF4-FFF2-40B4-BE49-F238E27FC236}">
                <a16:creationId xmlns:a16="http://schemas.microsoft.com/office/drawing/2014/main" id="{3DD8FE3D-D534-DBBC-C494-5C471857B71B}"/>
              </a:ext>
            </a:extLst>
          </p:cNvPr>
          <p:cNvCxnSpPr/>
          <p:nvPr/>
        </p:nvCxnSpPr>
        <p:spPr>
          <a:xfrm>
            <a:off x="6681788" y="1223963"/>
            <a:ext cx="0" cy="36671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exão recta unidireccional 15">
            <a:extLst>
              <a:ext uri="{FF2B5EF4-FFF2-40B4-BE49-F238E27FC236}">
                <a16:creationId xmlns:a16="http://schemas.microsoft.com/office/drawing/2014/main" id="{10B814FF-E6C6-94B9-F7D4-1E35C0AB2855}"/>
              </a:ext>
            </a:extLst>
          </p:cNvPr>
          <p:cNvCxnSpPr/>
          <p:nvPr/>
        </p:nvCxnSpPr>
        <p:spPr>
          <a:xfrm>
            <a:off x="6657975" y="2179639"/>
            <a:ext cx="0" cy="38417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exão recta unidireccional 18">
            <a:extLst>
              <a:ext uri="{FF2B5EF4-FFF2-40B4-BE49-F238E27FC236}">
                <a16:creationId xmlns:a16="http://schemas.microsoft.com/office/drawing/2014/main" id="{72E47AC1-692F-CD99-A184-0DB9416D09CA}"/>
              </a:ext>
            </a:extLst>
          </p:cNvPr>
          <p:cNvCxnSpPr/>
          <p:nvPr/>
        </p:nvCxnSpPr>
        <p:spPr>
          <a:xfrm>
            <a:off x="9344025" y="2273300"/>
            <a:ext cx="0" cy="35083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Conexão recta unidireccional 20">
            <a:extLst>
              <a:ext uri="{FF2B5EF4-FFF2-40B4-BE49-F238E27FC236}">
                <a16:creationId xmlns:a16="http://schemas.microsoft.com/office/drawing/2014/main" id="{3A62CC94-0C6A-E452-093D-3F2D40C4BA54}"/>
              </a:ext>
            </a:extLst>
          </p:cNvPr>
          <p:cNvCxnSpPr/>
          <p:nvPr/>
        </p:nvCxnSpPr>
        <p:spPr>
          <a:xfrm>
            <a:off x="7743825" y="923925"/>
            <a:ext cx="71120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exão recta unidireccional 23">
            <a:extLst>
              <a:ext uri="{FF2B5EF4-FFF2-40B4-BE49-F238E27FC236}">
                <a16:creationId xmlns:a16="http://schemas.microsoft.com/office/drawing/2014/main" id="{B9A2CD2B-979F-9C0D-BD67-D95C51416DCA}"/>
              </a:ext>
            </a:extLst>
          </p:cNvPr>
          <p:cNvCxnSpPr/>
          <p:nvPr/>
        </p:nvCxnSpPr>
        <p:spPr>
          <a:xfrm>
            <a:off x="7794626" y="1866901"/>
            <a:ext cx="644525" cy="1111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BA580B3-7113-74DB-DFF7-361868BEDEA7}"/>
              </a:ext>
            </a:extLst>
          </p:cNvPr>
          <p:cNvSpPr txBox="1"/>
          <p:nvPr/>
        </p:nvSpPr>
        <p:spPr>
          <a:xfrm>
            <a:off x="7794625" y="641351"/>
            <a:ext cx="4381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FC25B14-CD85-E631-1E9D-62D866B5D609}"/>
              </a:ext>
            </a:extLst>
          </p:cNvPr>
          <p:cNvSpPr txBox="1"/>
          <p:nvPr/>
        </p:nvSpPr>
        <p:spPr>
          <a:xfrm>
            <a:off x="7770813" y="1581151"/>
            <a:ext cx="4365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</a:p>
        </p:txBody>
      </p:sp>
      <p:cxnSp>
        <p:nvCxnSpPr>
          <p:cNvPr id="34" name="Conexão recta unidireccional 33">
            <a:extLst>
              <a:ext uri="{FF2B5EF4-FFF2-40B4-BE49-F238E27FC236}">
                <a16:creationId xmlns:a16="http://schemas.microsoft.com/office/drawing/2014/main" id="{E5B90176-9C98-CF14-612F-6AB1325DF2B8}"/>
              </a:ext>
            </a:extLst>
          </p:cNvPr>
          <p:cNvCxnSpPr/>
          <p:nvPr/>
        </p:nvCxnSpPr>
        <p:spPr>
          <a:xfrm flipV="1">
            <a:off x="4656138" y="944563"/>
            <a:ext cx="0" cy="65405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Conexão recta unidireccional 35">
            <a:extLst>
              <a:ext uri="{FF2B5EF4-FFF2-40B4-BE49-F238E27FC236}">
                <a16:creationId xmlns:a16="http://schemas.microsoft.com/office/drawing/2014/main" id="{AAC65151-E954-6A23-FC34-E827BD596E41}"/>
              </a:ext>
            </a:extLst>
          </p:cNvPr>
          <p:cNvCxnSpPr/>
          <p:nvPr/>
        </p:nvCxnSpPr>
        <p:spPr>
          <a:xfrm flipV="1">
            <a:off x="4656138" y="923925"/>
            <a:ext cx="1008062" cy="2063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6" name="Conexão recta 65">
            <a:extLst>
              <a:ext uri="{FF2B5EF4-FFF2-40B4-BE49-F238E27FC236}">
                <a16:creationId xmlns:a16="http://schemas.microsoft.com/office/drawing/2014/main" id="{F9E486B7-0B68-0FD0-105B-94BF7E795F89}"/>
              </a:ext>
            </a:extLst>
          </p:cNvPr>
          <p:cNvCxnSpPr/>
          <p:nvPr/>
        </p:nvCxnSpPr>
        <p:spPr>
          <a:xfrm>
            <a:off x="3935414" y="3500438"/>
            <a:ext cx="6732587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8D1BF53A-A97E-E569-5D8D-6C375AF3455B}"/>
              </a:ext>
            </a:extLst>
          </p:cNvPr>
          <p:cNvSpPr txBox="1"/>
          <p:nvPr/>
        </p:nvSpPr>
        <p:spPr>
          <a:xfrm>
            <a:off x="6083300" y="4308475"/>
            <a:ext cx="3060700" cy="6771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REDUZIR INTERRUPÇÕES</a:t>
            </a:r>
          </a:p>
          <a:p>
            <a:pPr>
              <a:defRPr/>
            </a:pPr>
            <a:endParaRPr lang="pt-PT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Marcador de Posição do Número do Diapositivo 5">
            <a:extLst>
              <a:ext uri="{FF2B5EF4-FFF2-40B4-BE49-F238E27FC236}">
                <a16:creationId xmlns:a16="http://schemas.microsoft.com/office/drawing/2014/main" id="{E5FE7E67-9757-01E4-08A8-DA038DE3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C67CBD-32BB-4B24-A95A-92662F550638}" type="slidenum">
              <a:rPr lang="en-US" altLang="pt-PT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pt-PT" sz="120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1093938-6AC7-9D18-4E45-59CA86754136}"/>
              </a:ext>
            </a:extLst>
          </p:cNvPr>
          <p:cNvSpPr txBox="1"/>
          <p:nvPr/>
        </p:nvSpPr>
        <p:spPr>
          <a:xfrm>
            <a:off x="3936295" y="4214991"/>
            <a:ext cx="144016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TENDÊNCIA A PROCRASTINAR E A ADIAR TAREFAS?</a:t>
            </a:r>
          </a:p>
          <a:p>
            <a:pPr>
              <a:defRPr/>
            </a:pPr>
            <a:endParaRPr lang="pt-PT" sz="1000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DD35788-4F5B-5547-827B-995030F90A43}"/>
              </a:ext>
            </a:extLst>
          </p:cNvPr>
          <p:cNvSpPr txBox="1"/>
          <p:nvPr/>
        </p:nvSpPr>
        <p:spPr>
          <a:xfrm>
            <a:off x="5809812" y="3288355"/>
            <a:ext cx="2016224" cy="55399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000" dirty="0"/>
              <a:t>Falta-lhe energia para completar uma tarefa?</a:t>
            </a:r>
          </a:p>
          <a:p>
            <a:pPr>
              <a:defRPr/>
            </a:pPr>
            <a:endParaRPr lang="pt-PT" sz="1000" dirty="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290A1A9-B564-D8EE-F3E0-25D9BBCDD575}"/>
              </a:ext>
            </a:extLst>
          </p:cNvPr>
          <p:cNvSpPr txBox="1"/>
          <p:nvPr/>
        </p:nvSpPr>
        <p:spPr>
          <a:xfrm>
            <a:off x="8404479" y="3288355"/>
            <a:ext cx="2016224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000" dirty="0"/>
              <a:t>Agende trabalhos difíceis para altura s do dia em que se sente mais activo</a:t>
            </a:r>
          </a:p>
          <a:p>
            <a:pPr>
              <a:defRPr/>
            </a:pPr>
            <a:endParaRPr lang="pt-PT" sz="1000" dirty="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58299C41-C9FE-6EC2-328C-A451B4CFB562}"/>
              </a:ext>
            </a:extLst>
          </p:cNvPr>
          <p:cNvSpPr txBox="1"/>
          <p:nvPr/>
        </p:nvSpPr>
        <p:spPr>
          <a:xfrm>
            <a:off x="5790519" y="4214991"/>
            <a:ext cx="2016224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000" dirty="0"/>
              <a:t>As tarefas aparecem com frequência esmagadora?</a:t>
            </a:r>
          </a:p>
          <a:p>
            <a:pPr>
              <a:defRPr/>
            </a:pPr>
            <a:endParaRPr lang="pt-PT" sz="1000" dirty="0"/>
          </a:p>
          <a:p>
            <a:pPr>
              <a:defRPr/>
            </a:pPr>
            <a:endParaRPr lang="pt-PT" sz="1000" dirty="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9BD0658-50C3-F2D0-1F69-B5EC9985367D}"/>
              </a:ext>
            </a:extLst>
          </p:cNvPr>
          <p:cNvSpPr txBox="1"/>
          <p:nvPr/>
        </p:nvSpPr>
        <p:spPr>
          <a:xfrm>
            <a:off x="5790519" y="5269270"/>
            <a:ext cx="2016224" cy="40011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000" dirty="0"/>
              <a:t>Falta-lhe motivação?</a:t>
            </a:r>
          </a:p>
          <a:p>
            <a:pPr>
              <a:defRPr/>
            </a:pPr>
            <a:endParaRPr lang="pt-PT" sz="1000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7889CCA-9F92-0A14-8349-FCA0039F2F4A}"/>
              </a:ext>
            </a:extLst>
          </p:cNvPr>
          <p:cNvSpPr txBox="1"/>
          <p:nvPr/>
        </p:nvSpPr>
        <p:spPr>
          <a:xfrm>
            <a:off x="8381350" y="4214991"/>
            <a:ext cx="2016224" cy="55399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000" dirty="0"/>
              <a:t>Divida o trabalho em partes mais pequenas</a:t>
            </a:r>
          </a:p>
          <a:p>
            <a:pPr>
              <a:defRPr/>
            </a:pPr>
            <a:endParaRPr lang="pt-PT" sz="1000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83621FC7-DB0E-EC60-2C71-20D4D330EFE5}"/>
              </a:ext>
            </a:extLst>
          </p:cNvPr>
          <p:cNvSpPr txBox="1"/>
          <p:nvPr/>
        </p:nvSpPr>
        <p:spPr>
          <a:xfrm>
            <a:off x="8396452" y="5115382"/>
            <a:ext cx="2016224" cy="55399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000" dirty="0"/>
              <a:t>Use técnicas de reforço para se motivar</a:t>
            </a:r>
          </a:p>
          <a:p>
            <a:pPr>
              <a:defRPr/>
            </a:pPr>
            <a:endParaRPr lang="pt-PT" sz="1000" dirty="0"/>
          </a:p>
        </p:txBody>
      </p:sp>
      <p:cxnSp>
        <p:nvCxnSpPr>
          <p:cNvPr id="47" name="Conexão recta unidireccional 46">
            <a:extLst>
              <a:ext uri="{FF2B5EF4-FFF2-40B4-BE49-F238E27FC236}">
                <a16:creationId xmlns:a16="http://schemas.microsoft.com/office/drawing/2014/main" id="{0A26CCBD-2C8A-1CCF-1283-2BF580794ED0}"/>
              </a:ext>
            </a:extLst>
          </p:cNvPr>
          <p:cNvCxnSpPr/>
          <p:nvPr/>
        </p:nvCxnSpPr>
        <p:spPr>
          <a:xfrm flipV="1">
            <a:off x="4656138" y="3719513"/>
            <a:ext cx="0" cy="4953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Conexão recta unidireccional 48">
            <a:extLst>
              <a:ext uri="{FF2B5EF4-FFF2-40B4-BE49-F238E27FC236}">
                <a16:creationId xmlns:a16="http://schemas.microsoft.com/office/drawing/2014/main" id="{5995A8BA-7871-B431-140F-975AE84BECDE}"/>
              </a:ext>
            </a:extLst>
          </p:cNvPr>
          <p:cNvCxnSpPr/>
          <p:nvPr/>
        </p:nvCxnSpPr>
        <p:spPr>
          <a:xfrm>
            <a:off x="4656138" y="3738563"/>
            <a:ext cx="107950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Conexão recta unidireccional 50">
            <a:extLst>
              <a:ext uri="{FF2B5EF4-FFF2-40B4-BE49-F238E27FC236}">
                <a16:creationId xmlns:a16="http://schemas.microsoft.com/office/drawing/2014/main" id="{23816E7D-8F53-57EE-614C-758A004E097E}"/>
              </a:ext>
            </a:extLst>
          </p:cNvPr>
          <p:cNvCxnSpPr/>
          <p:nvPr/>
        </p:nvCxnSpPr>
        <p:spPr>
          <a:xfrm>
            <a:off x="7832725" y="3738563"/>
            <a:ext cx="57150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Conexão recta unidireccional 52">
            <a:extLst>
              <a:ext uri="{FF2B5EF4-FFF2-40B4-BE49-F238E27FC236}">
                <a16:creationId xmlns:a16="http://schemas.microsoft.com/office/drawing/2014/main" id="{135A15AE-BD82-1DA3-6621-4618A98E8A18}"/>
              </a:ext>
            </a:extLst>
          </p:cNvPr>
          <p:cNvCxnSpPr/>
          <p:nvPr/>
        </p:nvCxnSpPr>
        <p:spPr>
          <a:xfrm>
            <a:off x="7807325" y="4540250"/>
            <a:ext cx="57150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4" name="Conexão recta unidireccional 53">
            <a:extLst>
              <a:ext uri="{FF2B5EF4-FFF2-40B4-BE49-F238E27FC236}">
                <a16:creationId xmlns:a16="http://schemas.microsoft.com/office/drawing/2014/main" id="{D51FCDF7-3EE2-BF85-661B-DA979BAE77F3}"/>
              </a:ext>
            </a:extLst>
          </p:cNvPr>
          <p:cNvCxnSpPr/>
          <p:nvPr/>
        </p:nvCxnSpPr>
        <p:spPr>
          <a:xfrm>
            <a:off x="7820025" y="5468938"/>
            <a:ext cx="571500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1F182EE6-587E-9365-6687-005423A54229}"/>
              </a:ext>
            </a:extLst>
          </p:cNvPr>
          <p:cNvSpPr txBox="1"/>
          <p:nvPr/>
        </p:nvSpPr>
        <p:spPr>
          <a:xfrm>
            <a:off x="7826376" y="3470275"/>
            <a:ext cx="436563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965056C2-186B-4178-97D1-85A7C6481BFA}"/>
              </a:ext>
            </a:extLst>
          </p:cNvPr>
          <p:cNvSpPr txBox="1"/>
          <p:nvPr/>
        </p:nvSpPr>
        <p:spPr>
          <a:xfrm>
            <a:off x="7816850" y="4268788"/>
            <a:ext cx="4381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3169AD4-6778-6C69-AE34-38C812B57845}"/>
              </a:ext>
            </a:extLst>
          </p:cNvPr>
          <p:cNvSpPr txBox="1"/>
          <p:nvPr/>
        </p:nvSpPr>
        <p:spPr>
          <a:xfrm>
            <a:off x="7816850" y="5222876"/>
            <a:ext cx="4381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</a:t>
            </a:r>
          </a:p>
        </p:txBody>
      </p:sp>
      <p:cxnSp>
        <p:nvCxnSpPr>
          <p:cNvPr id="59" name="Conexão recta unidireccional 58">
            <a:extLst>
              <a:ext uri="{FF2B5EF4-FFF2-40B4-BE49-F238E27FC236}">
                <a16:creationId xmlns:a16="http://schemas.microsoft.com/office/drawing/2014/main" id="{0CA263C6-897C-C061-52BC-8D4573C2807E}"/>
              </a:ext>
            </a:extLst>
          </p:cNvPr>
          <p:cNvCxnSpPr/>
          <p:nvPr/>
        </p:nvCxnSpPr>
        <p:spPr>
          <a:xfrm>
            <a:off x="6743700" y="3830639"/>
            <a:ext cx="0" cy="38417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Conexão recta unidireccional 59">
            <a:extLst>
              <a:ext uri="{FF2B5EF4-FFF2-40B4-BE49-F238E27FC236}">
                <a16:creationId xmlns:a16="http://schemas.microsoft.com/office/drawing/2014/main" id="{56FF81A1-2C77-A67D-03A6-AC902CE93CA0}"/>
              </a:ext>
            </a:extLst>
          </p:cNvPr>
          <p:cNvCxnSpPr/>
          <p:nvPr/>
        </p:nvCxnSpPr>
        <p:spPr>
          <a:xfrm>
            <a:off x="6740525" y="4922839"/>
            <a:ext cx="0" cy="38417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7ACA981-B6CC-5585-FEE5-34C13BD17086}"/>
              </a:ext>
            </a:extLst>
          </p:cNvPr>
          <p:cNvSpPr txBox="1"/>
          <p:nvPr/>
        </p:nvSpPr>
        <p:spPr>
          <a:xfrm>
            <a:off x="6813551" y="3843338"/>
            <a:ext cx="436563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13DC2E9-D162-7E5E-FAA3-C9976EB669EC}"/>
              </a:ext>
            </a:extLst>
          </p:cNvPr>
          <p:cNvSpPr txBox="1"/>
          <p:nvPr/>
        </p:nvSpPr>
        <p:spPr>
          <a:xfrm>
            <a:off x="6827838" y="4954588"/>
            <a:ext cx="43656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PT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</a:p>
        </p:txBody>
      </p:sp>
      <p:cxnSp>
        <p:nvCxnSpPr>
          <p:cNvPr id="66" name="Conexão recta 65">
            <a:extLst>
              <a:ext uri="{FF2B5EF4-FFF2-40B4-BE49-F238E27FC236}">
                <a16:creationId xmlns:a16="http://schemas.microsoft.com/office/drawing/2014/main" id="{D85C9029-21F4-E885-9C6F-7F0BE9CD131B}"/>
              </a:ext>
            </a:extLst>
          </p:cNvPr>
          <p:cNvCxnSpPr/>
          <p:nvPr/>
        </p:nvCxnSpPr>
        <p:spPr>
          <a:xfrm>
            <a:off x="3898900" y="1989138"/>
            <a:ext cx="6732588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E80999D-AF17-532B-EE63-F22709BDACA1}"/>
              </a:ext>
            </a:extLst>
          </p:cNvPr>
          <p:cNvSpPr txBox="1"/>
          <p:nvPr/>
        </p:nvSpPr>
        <p:spPr>
          <a:xfrm>
            <a:off x="5516563" y="620714"/>
            <a:ext cx="30607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pt-PT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P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COMBATER A PROCRASTINAÇÃO</a:t>
            </a:r>
          </a:p>
          <a:p>
            <a:pPr>
              <a:defRPr/>
            </a:pPr>
            <a:endParaRPr lang="pt-PT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87249A6-192A-1A5A-4407-312CF17AD625}"/>
              </a:ext>
            </a:extLst>
          </p:cNvPr>
          <p:cNvSpPr txBox="1"/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Ao fazer seu plano diário, não se esqueça de:</a:t>
            </a:r>
          </a:p>
        </p:txBody>
      </p:sp>
      <p:sp>
        <p:nvSpPr>
          <p:cNvPr id="11267" name="object 4">
            <a:extLst>
              <a:ext uri="{FF2B5EF4-FFF2-40B4-BE49-F238E27FC236}">
                <a16:creationId xmlns:a16="http://schemas.microsoft.com/office/drawing/2014/main" id="{3D3AE264-7BB1-3332-12D6-B2FEE4411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6167439"/>
            <a:ext cx="5645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270" name="object 3">
            <a:extLst>
              <a:ext uri="{FF2B5EF4-FFF2-40B4-BE49-F238E27FC236}">
                <a16:creationId xmlns:a16="http://schemas.microsoft.com/office/drawing/2014/main" id="{3DBE0A72-4CB8-36FD-213C-2FF571CA9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275856"/>
              </p:ext>
            </p:extLst>
          </p:nvPr>
        </p:nvGraphicFramePr>
        <p:xfrm>
          <a:off x="1104900" y="11430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ítulo 6">
            <a:extLst>
              <a:ext uri="{FF2B5EF4-FFF2-40B4-BE49-F238E27FC236}">
                <a16:creationId xmlns:a16="http://schemas.microsoft.com/office/drawing/2014/main" id="{AD6C440B-F270-33D0-425B-48F222A51C0F}"/>
              </a:ext>
            </a:extLst>
          </p:cNvPr>
          <p:cNvSpPr txBox="1">
            <a:spLocks/>
          </p:cNvSpPr>
          <p:nvPr/>
        </p:nvSpPr>
        <p:spPr>
          <a:xfrm>
            <a:off x="550719" y="6254628"/>
            <a:ext cx="1545936" cy="30959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/>
              <a:t>ORGANIZAÇÃO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Marcador de Posição do Número do Diapositivo 3">
            <a:extLst>
              <a:ext uri="{FF2B5EF4-FFF2-40B4-BE49-F238E27FC236}">
                <a16:creationId xmlns:a16="http://schemas.microsoft.com/office/drawing/2014/main" id="{1B414BBA-B54C-C3DC-28AC-26705D6D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83C93C-6A75-4A31-9AF2-C62E86369A3B}" type="slidenum">
              <a:rPr lang="en-US" altLang="pt-PT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pt-PT" sz="12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035C0E-C60F-E7E0-410A-5F33F8086DDA}"/>
              </a:ext>
            </a:extLst>
          </p:cNvPr>
          <p:cNvSpPr txBox="1"/>
          <p:nvPr/>
        </p:nvSpPr>
        <p:spPr>
          <a:xfrm>
            <a:off x="4151784" y="2132856"/>
            <a:ext cx="144016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DIFICULDADE EM TERMINAR TAREFAS?</a:t>
            </a:r>
          </a:p>
          <a:p>
            <a:pPr>
              <a:defRPr/>
            </a:pPr>
            <a:endParaRPr lang="pt-PT" sz="1000" dirty="0"/>
          </a:p>
        </p:txBody>
      </p:sp>
      <p:cxnSp>
        <p:nvCxnSpPr>
          <p:cNvPr id="6" name="Conexão recta unidireccional 5">
            <a:extLst>
              <a:ext uri="{FF2B5EF4-FFF2-40B4-BE49-F238E27FC236}">
                <a16:creationId xmlns:a16="http://schemas.microsoft.com/office/drawing/2014/main" id="{34180CEF-483A-9F01-7CEC-7EAF683783A2}"/>
              </a:ext>
            </a:extLst>
          </p:cNvPr>
          <p:cNvCxnSpPr/>
          <p:nvPr/>
        </p:nvCxnSpPr>
        <p:spPr>
          <a:xfrm>
            <a:off x="5591175" y="2498725"/>
            <a:ext cx="1081088" cy="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A68FD23D-E344-94A7-BAF4-E1E421FA8B18}"/>
              </a:ext>
            </a:extLst>
          </p:cNvPr>
          <p:cNvSpPr txBox="1"/>
          <p:nvPr/>
        </p:nvSpPr>
        <p:spPr>
          <a:xfrm>
            <a:off x="6672064" y="2085131"/>
            <a:ext cx="144016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 realista quanto ao que é capaz de alcançar</a:t>
            </a:r>
          </a:p>
          <a:p>
            <a:pPr>
              <a:defRPr/>
            </a:pPr>
            <a:endParaRPr lang="pt-PT" sz="1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79956C7-52DC-B724-BD57-328151A58992}"/>
              </a:ext>
            </a:extLst>
          </p:cNvPr>
          <p:cNvSpPr txBox="1"/>
          <p:nvPr/>
        </p:nvSpPr>
        <p:spPr>
          <a:xfrm>
            <a:off x="6672064" y="3571752"/>
            <a:ext cx="1440160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PT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Defina prazos para si mesmo</a:t>
            </a:r>
          </a:p>
          <a:p>
            <a:pPr>
              <a:defRPr/>
            </a:pPr>
            <a:endParaRPr lang="pt-PT" sz="1000" dirty="0"/>
          </a:p>
        </p:txBody>
      </p:sp>
      <p:cxnSp>
        <p:nvCxnSpPr>
          <p:cNvPr id="9" name="Conexão recta unidireccional 8">
            <a:extLst>
              <a:ext uri="{FF2B5EF4-FFF2-40B4-BE49-F238E27FC236}">
                <a16:creationId xmlns:a16="http://schemas.microsoft.com/office/drawing/2014/main" id="{279AE1DD-444D-F1E9-E893-BB1A44825F76}"/>
              </a:ext>
            </a:extLst>
          </p:cNvPr>
          <p:cNvCxnSpPr/>
          <p:nvPr/>
        </p:nvCxnSpPr>
        <p:spPr>
          <a:xfrm>
            <a:off x="7391400" y="2792414"/>
            <a:ext cx="0" cy="77787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EEEDA1B-F0A4-E284-CA4E-9D3EE45D8C88}"/>
              </a:ext>
            </a:extLst>
          </p:cNvPr>
          <p:cNvSpPr txBox="1"/>
          <p:nvPr/>
        </p:nvSpPr>
        <p:spPr>
          <a:xfrm>
            <a:off x="4511675" y="908051"/>
            <a:ext cx="3060700" cy="6778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pt-P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P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LIDAR COM O PERFECCIONISMO</a:t>
            </a:r>
          </a:p>
          <a:p>
            <a:pPr>
              <a:defRPr/>
            </a:pPr>
            <a:endParaRPr lang="pt-PT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4">
            <a:extLst>
              <a:ext uri="{FF2B5EF4-FFF2-40B4-BE49-F238E27FC236}">
                <a16:creationId xmlns:a16="http://schemas.microsoft.com/office/drawing/2014/main" id="{1A993293-9FE4-3063-55DF-31B122F54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pt-PT" altLang="pt-PT" dirty="0"/>
              <a:t>Técnicas de Gestão do Tempo</a:t>
            </a:r>
          </a:p>
        </p:txBody>
      </p:sp>
      <p:graphicFrame>
        <p:nvGraphicFramePr>
          <p:cNvPr id="59399" name="Marcador de Posição de Conteúdo 5">
            <a:extLst>
              <a:ext uri="{FF2B5EF4-FFF2-40B4-BE49-F238E27FC236}">
                <a16:creationId xmlns:a16="http://schemas.microsoft.com/office/drawing/2014/main" id="{78A3B77F-831E-12FB-36DD-A25927CB4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22486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7" name="Marcador de Posição do Número do Diapositivo 3" hidden="1">
            <a:extLst>
              <a:ext uri="{FF2B5EF4-FFF2-40B4-BE49-F238E27FC236}">
                <a16:creationId xmlns:a16="http://schemas.microsoft.com/office/drawing/2014/main" id="{14FF81F9-A307-6998-718F-293E13B9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B9D980C6-AA9E-4697-A87E-4A0378BE0D8A}" type="slidenum">
              <a:rPr lang="en-US" altLang="pt-PT" sz="120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51</a:t>
            </a:fld>
            <a:endParaRPr lang="en-US" altLang="pt-PT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115C83A-DADA-71B9-8C7C-BC7F86FE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259" y="4403785"/>
            <a:ext cx="5850867" cy="132415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  <a:defRPr/>
            </a:pP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Gerir o tempo é a arte do saber viver mais e melhor!!</a:t>
            </a:r>
          </a:p>
        </p:txBody>
      </p:sp>
      <p:sp>
        <p:nvSpPr>
          <p:cNvPr id="60419" name="Marcador de Posição do Número do Diapositivo 5">
            <a:extLst>
              <a:ext uri="{FF2B5EF4-FFF2-40B4-BE49-F238E27FC236}">
                <a16:creationId xmlns:a16="http://schemas.microsoft.com/office/drawing/2014/main" id="{AAF89629-F163-11C8-EC0B-5C62773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72803E-3AD0-4E28-B62A-323EF1E38E2D}" type="slidenum">
              <a:rPr lang="en-US" altLang="pt-PT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pt-PT" sz="1200"/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74B62EB6-FA85-4322-441E-EEE8B6B5C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5345" y="2454215"/>
            <a:ext cx="5571946" cy="651294"/>
          </a:xfrm>
        </p:spPr>
        <p:txBody>
          <a:bodyPr anchor="b">
            <a:normAutofit/>
          </a:bodyPr>
          <a:lstStyle/>
          <a:p>
            <a:r>
              <a:rPr lang="pt-PT" altLang="pt-PT" dirty="0">
                <a:hlinkClick r:id="rId2" action="ppaction://hlinkfile"/>
              </a:rPr>
              <a:t>Qual o valor do Tempo para si?</a:t>
            </a:r>
            <a:endParaRPr lang="pt-PT" altLang="pt-P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object 4">
            <a:extLst>
              <a:ext uri="{FF2B5EF4-FFF2-40B4-BE49-F238E27FC236}">
                <a16:creationId xmlns:a16="http://schemas.microsoft.com/office/drawing/2014/main" id="{685D691F-C2C4-5792-D458-BE7B290E7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6167439"/>
            <a:ext cx="5645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302" name="object 3">
            <a:extLst>
              <a:ext uri="{FF2B5EF4-FFF2-40B4-BE49-F238E27FC236}">
                <a16:creationId xmlns:a16="http://schemas.microsoft.com/office/drawing/2014/main" id="{410010C7-CB5E-069B-1CD3-8F01D30D8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98209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3014F355-8DAD-0346-8EED-B559D6D76B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t-P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Ao fazer seu plano diário, não se esqueça de:</a:t>
            </a:r>
          </a:p>
        </p:txBody>
      </p:sp>
      <p:sp>
        <p:nvSpPr>
          <p:cNvPr id="3" name="Subtítulo 6">
            <a:extLst>
              <a:ext uri="{FF2B5EF4-FFF2-40B4-BE49-F238E27FC236}">
                <a16:creationId xmlns:a16="http://schemas.microsoft.com/office/drawing/2014/main" id="{0596CF89-030C-17DA-4E10-930B8F6761C4}"/>
              </a:ext>
            </a:extLst>
          </p:cNvPr>
          <p:cNvSpPr txBox="1">
            <a:spLocks/>
          </p:cNvSpPr>
          <p:nvPr/>
        </p:nvSpPr>
        <p:spPr>
          <a:xfrm>
            <a:off x="550719" y="6254628"/>
            <a:ext cx="1545936" cy="30959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dirty="0"/>
              <a:t>ORGANIZAÇÃO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>
            <a:extLst>
              <a:ext uri="{FF2B5EF4-FFF2-40B4-BE49-F238E27FC236}">
                <a16:creationId xmlns:a16="http://schemas.microsoft.com/office/drawing/2014/main" id="{1D167C54-B15D-D217-897F-EBE98CECCEA6}"/>
              </a:ext>
            </a:extLst>
          </p:cNvPr>
          <p:cNvSpPr>
            <a:spLocks/>
          </p:cNvSpPr>
          <p:nvPr/>
        </p:nvSpPr>
        <p:spPr bwMode="auto">
          <a:xfrm>
            <a:off x="2760663" y="6091238"/>
            <a:ext cx="5891212" cy="722312"/>
          </a:xfrm>
          <a:custGeom>
            <a:avLst/>
            <a:gdLst>
              <a:gd name="T0" fmla="*/ 0 w 5891784"/>
              <a:gd name="T1" fmla="*/ 722184 h 722376"/>
              <a:gd name="T2" fmla="*/ 5890068 w 5891784"/>
              <a:gd name="T3" fmla="*/ 722184 h 722376"/>
              <a:gd name="T4" fmla="*/ 5890068 w 5891784"/>
              <a:gd name="T5" fmla="*/ 0 h 722376"/>
              <a:gd name="T6" fmla="*/ 0 w 5891784"/>
              <a:gd name="T7" fmla="*/ 0 h 722376"/>
              <a:gd name="T8" fmla="*/ 0 w 5891784"/>
              <a:gd name="T9" fmla="*/ 722184 h 722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1784" h="722376">
                <a:moveTo>
                  <a:pt x="0" y="722376"/>
                </a:moveTo>
                <a:lnTo>
                  <a:pt x="5891784" y="722376"/>
                </a:lnTo>
                <a:lnTo>
                  <a:pt x="5891784" y="0"/>
                </a:lnTo>
                <a:lnTo>
                  <a:pt x="0" y="0"/>
                </a:lnTo>
                <a:lnTo>
                  <a:pt x="0" y="7223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13315" name="object 3">
            <a:extLst>
              <a:ext uri="{FF2B5EF4-FFF2-40B4-BE49-F238E27FC236}">
                <a16:creationId xmlns:a16="http://schemas.microsoft.com/office/drawing/2014/main" id="{8A007209-2E50-E793-383C-7C915D717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1" y="0"/>
            <a:ext cx="1254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endParaRPr lang="pt-PT" altLang="pt-PT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endParaRPr lang="pt-PT" altLang="pt-PT" sz="1400">
              <a:latin typeface="Arial" panose="020B0604020202020204" pitchFamily="34" charset="0"/>
            </a:endParaRPr>
          </a:p>
        </p:txBody>
      </p:sp>
      <p:sp>
        <p:nvSpPr>
          <p:cNvPr id="13316" name="object 6">
            <a:extLst>
              <a:ext uri="{FF2B5EF4-FFF2-40B4-BE49-F238E27FC236}">
                <a16:creationId xmlns:a16="http://schemas.microsoft.com/office/drawing/2014/main" id="{98AC12DE-E47E-8E03-DAAB-F93CF5E4F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6167439"/>
            <a:ext cx="56451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C4A9E15-1F8E-A88A-6C94-182403DE8F22}"/>
              </a:ext>
            </a:extLst>
          </p:cNvPr>
          <p:cNvSpPr txBox="1"/>
          <p:nvPr/>
        </p:nvSpPr>
        <p:spPr>
          <a:xfrm>
            <a:off x="647411" y="387415"/>
            <a:ext cx="8242300" cy="929346"/>
          </a:xfrm>
          <a:prstGeom prst="rect">
            <a:avLst/>
          </a:prstGeom>
        </p:spPr>
        <p:txBody>
          <a:bodyPr lIns="0" tIns="0" rIns="0" bIns="0"/>
          <a:lstStyle/>
          <a:p>
            <a:pPr marL="45465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465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Planeamento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para o Sucesso</a:t>
            </a:r>
          </a:p>
          <a:p>
            <a:pPr>
              <a:lnSpc>
                <a:spcPts val="1000"/>
              </a:lnSpc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00"/>
              </a:lnSpc>
              <a:spcBef>
                <a:spcPts val="87"/>
              </a:spcBef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defRPr/>
            </a:pPr>
            <a:r>
              <a:rPr lang="pt-PT" sz="2400" b="1" u="heavy" spc="-2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8" name="object 5">
            <a:extLst>
              <a:ext uri="{FF2B5EF4-FFF2-40B4-BE49-F238E27FC236}">
                <a16:creationId xmlns:a16="http://schemas.microsoft.com/office/drawing/2014/main" id="{37E14D4E-D04D-7559-96C7-B8A11AD1B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048" y="2313317"/>
            <a:ext cx="868045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dirty="0">
                <a:latin typeface="+mn-lt"/>
                <a:cs typeface="Times New Roman" panose="02020603050405020304" pitchFamily="18" charset="0"/>
              </a:rPr>
              <a:t>Mantenha    sempre    uma    lista    dos    “afazeres”    e certifique-se de que atribui uma prioridade a cada uma das tarefas, usando um sistema simples:</a:t>
            </a:r>
          </a:p>
          <a:p>
            <a:pPr>
              <a:lnSpc>
                <a:spcPts val="500"/>
              </a:lnSpc>
              <a:spcBef>
                <a:spcPts val="50"/>
              </a:spcBef>
              <a:buClrTx/>
              <a:buSzTx/>
              <a:buNone/>
            </a:pPr>
            <a:endParaRPr lang="pt-PT" altLang="pt-PT" sz="2400" b="1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2400" b="1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2400" b="1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2400" b="1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+++ </a:t>
            </a:r>
            <a:r>
              <a:rPr lang="pt-PT" altLang="pt-PT" sz="2400" b="1" dirty="0">
                <a:latin typeface="+mn-lt"/>
                <a:cs typeface="Times New Roman" panose="02020603050405020304" pitchFamily="18" charset="0"/>
              </a:rPr>
              <a:t>elevada</a:t>
            </a:r>
          </a:p>
          <a:p>
            <a:pPr>
              <a:lnSpc>
                <a:spcPts val="1400"/>
              </a:lnSpc>
              <a:spcBef>
                <a:spcPts val="25"/>
              </a:spcBef>
              <a:buClrTx/>
              <a:buSzTx/>
              <a:buNone/>
            </a:pPr>
            <a:endParaRPr lang="pt-PT" altLang="pt-PT" sz="2400" b="1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++ </a:t>
            </a:r>
            <a:r>
              <a:rPr lang="pt-PT" altLang="pt-PT" sz="2400" b="1" dirty="0">
                <a:latin typeface="+mn-lt"/>
                <a:cs typeface="Times New Roman" panose="02020603050405020304" pitchFamily="18" charset="0"/>
              </a:rPr>
              <a:t> média</a:t>
            </a:r>
          </a:p>
          <a:p>
            <a:pPr>
              <a:lnSpc>
                <a:spcPts val="900"/>
              </a:lnSpc>
              <a:spcBef>
                <a:spcPts val="25"/>
              </a:spcBef>
              <a:buClrTx/>
              <a:buSzTx/>
              <a:buNone/>
            </a:pPr>
            <a:endParaRPr lang="pt-PT" altLang="pt-PT" sz="2400" b="1" dirty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endParaRPr lang="pt-PT" altLang="pt-PT" sz="2400" b="1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+ </a:t>
            </a:r>
            <a:r>
              <a:rPr lang="pt-PT" altLang="pt-PT" sz="2400" b="1" dirty="0">
                <a:latin typeface="+mn-lt"/>
                <a:cs typeface="Times New Roman" panose="02020603050405020304" pitchFamily="18" charset="0"/>
              </a:rPr>
              <a:t>baixa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FCE67D9-8136-C0F2-4F3D-01A047E7B402}"/>
              </a:ext>
            </a:extLst>
          </p:cNvPr>
          <p:cNvSpPr txBox="1"/>
          <p:nvPr/>
        </p:nvSpPr>
        <p:spPr>
          <a:xfrm>
            <a:off x="959531" y="1582719"/>
            <a:ext cx="3181350" cy="461665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b="1" dirty="0">
                <a:cs typeface="Times New Roman" panose="02020603050405020304" pitchFamily="18" charset="0"/>
              </a:rPr>
              <a:t>Elabore uma lista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A7B7D3-C752-EA25-7C12-3A11B74AE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874" y="3505613"/>
            <a:ext cx="2258519" cy="229380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16B2B80-4B9B-19A4-195A-166872769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860" y="3505612"/>
            <a:ext cx="2723038" cy="22938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>
            <a:extLst>
              <a:ext uri="{FF2B5EF4-FFF2-40B4-BE49-F238E27FC236}">
                <a16:creationId xmlns:a16="http://schemas.microsoft.com/office/drawing/2014/main" id="{530BCD44-6E3E-ADDC-1EDB-CB004AA782B3}"/>
              </a:ext>
            </a:extLst>
          </p:cNvPr>
          <p:cNvSpPr>
            <a:spLocks/>
          </p:cNvSpPr>
          <p:nvPr/>
        </p:nvSpPr>
        <p:spPr bwMode="auto">
          <a:xfrm>
            <a:off x="2760663" y="6091238"/>
            <a:ext cx="5891212" cy="722312"/>
          </a:xfrm>
          <a:custGeom>
            <a:avLst/>
            <a:gdLst>
              <a:gd name="T0" fmla="*/ 0 w 5891784"/>
              <a:gd name="T1" fmla="*/ 722184 h 722376"/>
              <a:gd name="T2" fmla="*/ 5890068 w 5891784"/>
              <a:gd name="T3" fmla="*/ 722184 h 722376"/>
              <a:gd name="T4" fmla="*/ 5890068 w 5891784"/>
              <a:gd name="T5" fmla="*/ 0 h 722376"/>
              <a:gd name="T6" fmla="*/ 0 w 5891784"/>
              <a:gd name="T7" fmla="*/ 0 h 722376"/>
              <a:gd name="T8" fmla="*/ 0 w 5891784"/>
              <a:gd name="T9" fmla="*/ 722184 h 722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1784" h="722376">
                <a:moveTo>
                  <a:pt x="0" y="722376"/>
                </a:moveTo>
                <a:lnTo>
                  <a:pt x="5891784" y="722376"/>
                </a:lnTo>
                <a:lnTo>
                  <a:pt x="5891784" y="0"/>
                </a:lnTo>
                <a:lnTo>
                  <a:pt x="0" y="0"/>
                </a:lnTo>
                <a:lnTo>
                  <a:pt x="0" y="7223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14339" name="object 3">
            <a:extLst>
              <a:ext uri="{FF2B5EF4-FFF2-40B4-BE49-F238E27FC236}">
                <a16:creationId xmlns:a16="http://schemas.microsoft.com/office/drawing/2014/main" id="{C1123CAC-E2CC-1472-5070-0B17237F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1" y="0"/>
            <a:ext cx="1254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endParaRPr lang="pt-PT" altLang="pt-PT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solidFill>
                  <a:srgbClr val="FFFFFF"/>
                </a:solidFill>
                <a:latin typeface="Arial" panose="020B0604020202020204" pitchFamily="34" charset="0"/>
              </a:rPr>
              <a:t>7</a:t>
            </a:r>
            <a:endParaRPr lang="pt-PT" altLang="pt-PT" sz="1400">
              <a:latin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C6AD658-8FB4-589F-399E-13AE3E8334E4}"/>
              </a:ext>
            </a:extLst>
          </p:cNvPr>
          <p:cNvSpPr txBox="1"/>
          <p:nvPr/>
        </p:nvSpPr>
        <p:spPr>
          <a:xfrm>
            <a:off x="943264" y="1439069"/>
            <a:ext cx="8242300" cy="15367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lang="pt-PT" sz="240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sz="2400" b="1" u="heavy" spc="-15" dirty="0" err="1">
                <a:latin typeface="Calibri" panose="020F0502020204030204" pitchFamily="34" charset="0"/>
                <a:cs typeface="Calibri" panose="020F0502020204030204" pitchFamily="34" charset="0"/>
              </a:rPr>
              <a:t>Lis</a:t>
            </a:r>
            <a:r>
              <a:rPr sz="2400" b="1" u="heavy" spc="-5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b="1" u="heavy" spc="-2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heavy" spc="-25" dirty="0">
                <a:latin typeface="Calibri" panose="020F0502020204030204" pitchFamily="34" charset="0"/>
                <a:cs typeface="Calibri" panose="020F0502020204030204" pitchFamily="34" charset="0"/>
              </a:rPr>
              <a:t>dos</a:t>
            </a:r>
            <a:r>
              <a:rPr sz="2400" b="1" u="heavy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heavy" spc="-15" dirty="0">
                <a:latin typeface="Calibri" panose="020F0502020204030204" pitchFamily="34" charset="0"/>
                <a:cs typeface="Calibri" panose="020F0502020204030204" pitchFamily="34" charset="0"/>
              </a:rPr>
              <a:t>Afa</a:t>
            </a:r>
            <a:r>
              <a:rPr sz="2400" b="1" u="heavy" spc="-5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sz="2400" b="1" u="heavy" spc="-2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b="1" u="heavy" spc="-1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400" b="1" u="heavy" spc="-20" dirty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sz="2400" b="1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plo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1" name="object 5">
            <a:extLst>
              <a:ext uri="{FF2B5EF4-FFF2-40B4-BE49-F238E27FC236}">
                <a16:creationId xmlns:a16="http://schemas.microsoft.com/office/drawing/2014/main" id="{7FD90A7D-0223-8DEB-BADE-D35ECE090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043114"/>
            <a:ext cx="1995488" cy="777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2848874-1F4B-F3EB-F797-8A02F5494608}"/>
              </a:ext>
            </a:extLst>
          </p:cNvPr>
          <p:cNvSpPr txBox="1"/>
          <p:nvPr/>
        </p:nvSpPr>
        <p:spPr>
          <a:xfrm>
            <a:off x="2584451" y="2325688"/>
            <a:ext cx="735013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000" spc="-2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arefa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343" name="object 7">
            <a:extLst>
              <a:ext uri="{FF2B5EF4-FFF2-40B4-BE49-F238E27FC236}">
                <a16:creationId xmlns:a16="http://schemas.microsoft.com/office/drawing/2014/main" id="{504FF032-C0A2-7B08-6B5B-AC5C97CE3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3109914"/>
            <a:ext cx="1995488" cy="776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14344" name="object 8">
            <a:extLst>
              <a:ext uri="{FF2B5EF4-FFF2-40B4-BE49-F238E27FC236}">
                <a16:creationId xmlns:a16="http://schemas.microsoft.com/office/drawing/2014/main" id="{2632720D-9EC7-35C3-16B4-12832F891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3392488"/>
            <a:ext cx="11874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solidFill>
                  <a:srgbClr val="000099"/>
                </a:solidFill>
                <a:latin typeface="Arial" panose="020B0604020202020204" pitchFamily="34" charset="0"/>
              </a:rPr>
              <a:t>Prioridade</a:t>
            </a:r>
            <a:endParaRPr lang="pt-PT" altLang="pt-PT" sz="2000">
              <a:latin typeface="Arial" panose="020B0604020202020204" pitchFamily="34" charset="0"/>
            </a:endParaRPr>
          </a:p>
        </p:txBody>
      </p:sp>
      <p:sp>
        <p:nvSpPr>
          <p:cNvPr id="14345" name="object 9">
            <a:extLst>
              <a:ext uri="{FF2B5EF4-FFF2-40B4-BE49-F238E27FC236}">
                <a16:creationId xmlns:a16="http://schemas.microsoft.com/office/drawing/2014/main" id="{1BC1C153-E7CA-9C98-F4FC-201AFEA6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4176714"/>
            <a:ext cx="1995488" cy="776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30F66CC-1050-CD3A-575F-4BC49FB66FC5}"/>
              </a:ext>
            </a:extLst>
          </p:cNvPr>
          <p:cNvSpPr txBox="1"/>
          <p:nvPr/>
        </p:nvSpPr>
        <p:spPr>
          <a:xfrm>
            <a:off x="2635251" y="4459288"/>
            <a:ext cx="633413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í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cio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347" name="object 11">
            <a:extLst>
              <a:ext uri="{FF2B5EF4-FFF2-40B4-BE49-F238E27FC236}">
                <a16:creationId xmlns:a16="http://schemas.microsoft.com/office/drawing/2014/main" id="{CEC02A25-83F8-0BA5-38B8-3416DC293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5243514"/>
            <a:ext cx="1995488" cy="776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521863F-1D6D-3C83-A20F-0AF0C582051E}"/>
              </a:ext>
            </a:extLst>
          </p:cNvPr>
          <p:cNvSpPr txBox="1"/>
          <p:nvPr/>
        </p:nvSpPr>
        <p:spPr>
          <a:xfrm>
            <a:off x="2198689" y="5526088"/>
            <a:ext cx="1508125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Fim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do</a:t>
            </a:r>
            <a:r>
              <a:rPr sz="20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pra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E1F1752-CA0A-D3A3-4556-2BC6BABE3CE9}"/>
              </a:ext>
            </a:extLst>
          </p:cNvPr>
          <p:cNvSpPr txBox="1"/>
          <p:nvPr/>
        </p:nvSpPr>
        <p:spPr>
          <a:xfrm>
            <a:off x="4346576" y="2166939"/>
            <a:ext cx="5464175" cy="3460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200" spc="-25" dirty="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r>
              <a:rPr sz="22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Arial"/>
                <a:cs typeface="Arial"/>
              </a:rPr>
              <a:t>Prep</a:t>
            </a:r>
            <a:r>
              <a:rPr sz="2200" i="1" spc="-10" dirty="0">
                <a:latin typeface="Arial"/>
                <a:cs typeface="Arial"/>
              </a:rPr>
              <a:t>arar</a:t>
            </a:r>
            <a:r>
              <a:rPr sz="2200" i="1" spc="30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a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reunião</a:t>
            </a:r>
            <a:r>
              <a:rPr sz="2200" i="1" spc="20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de s</a:t>
            </a:r>
            <a:r>
              <a:rPr sz="2200" i="1" spc="-10" dirty="0">
                <a:latin typeface="Arial"/>
                <a:cs typeface="Arial"/>
              </a:rPr>
              <a:t>ext</a:t>
            </a:r>
            <a:r>
              <a:rPr sz="2200" i="1" spc="-5" dirty="0">
                <a:latin typeface="Arial"/>
                <a:cs typeface="Arial"/>
              </a:rPr>
              <a:t>a</a:t>
            </a:r>
            <a:r>
              <a:rPr sz="2200" i="1" spc="-10" dirty="0">
                <a:latin typeface="Arial"/>
                <a:cs typeface="Arial"/>
              </a:rPr>
              <a:t>-fe</a:t>
            </a:r>
            <a:r>
              <a:rPr sz="2200" i="1" dirty="0">
                <a:latin typeface="Arial"/>
                <a:cs typeface="Arial"/>
              </a:rPr>
              <a:t>i</a:t>
            </a:r>
            <a:r>
              <a:rPr sz="2200" i="1" spc="-10" dirty="0">
                <a:latin typeface="Arial"/>
                <a:cs typeface="Arial"/>
              </a:rPr>
              <a:t>ra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à </a:t>
            </a:r>
            <a:r>
              <a:rPr sz="2200" i="1" spc="-10" dirty="0">
                <a:latin typeface="Arial"/>
                <a:cs typeface="Arial"/>
              </a:rPr>
              <a:t>tard</a:t>
            </a:r>
            <a:r>
              <a:rPr sz="2200" i="1" spc="-1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5E974204-2C23-BFE3-FF79-08D728AAE7FB}"/>
              </a:ext>
            </a:extLst>
          </p:cNvPr>
          <p:cNvSpPr txBox="1"/>
          <p:nvPr/>
        </p:nvSpPr>
        <p:spPr>
          <a:xfrm>
            <a:off x="4346575" y="3233739"/>
            <a:ext cx="1195388" cy="3460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200" spc="-25" dirty="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r>
              <a:rPr sz="22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i="1" spc="-55" dirty="0">
                <a:latin typeface="Arial"/>
                <a:cs typeface="Arial"/>
              </a:rPr>
              <a:t>M</a:t>
            </a:r>
            <a:r>
              <a:rPr sz="2200" b="1" i="1" spc="-15" dirty="0">
                <a:latin typeface="Arial"/>
                <a:cs typeface="Arial"/>
              </a:rPr>
              <a:t>édia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B7DF595D-383E-6AF3-8CB2-C97F59D21584}"/>
              </a:ext>
            </a:extLst>
          </p:cNvPr>
          <p:cNvSpPr txBox="1"/>
          <p:nvPr/>
        </p:nvSpPr>
        <p:spPr>
          <a:xfrm>
            <a:off x="4346575" y="4300539"/>
            <a:ext cx="3378200" cy="3460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200" spc="-25" dirty="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r>
              <a:rPr sz="22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Arial"/>
                <a:cs typeface="Arial"/>
              </a:rPr>
              <a:t>A</a:t>
            </a:r>
            <a:r>
              <a:rPr sz="2200" i="1" spc="-40" dirty="0">
                <a:latin typeface="Arial"/>
                <a:cs typeface="Arial"/>
              </a:rPr>
              <a:t>m</a:t>
            </a:r>
            <a:r>
              <a:rPr sz="2200" i="1" spc="-15" dirty="0">
                <a:latin typeface="Arial"/>
                <a:cs typeface="Arial"/>
              </a:rPr>
              <a:t>an</a:t>
            </a:r>
            <a:r>
              <a:rPr sz="2200" i="1" spc="-10" dirty="0">
                <a:latin typeface="Arial"/>
                <a:cs typeface="Arial"/>
              </a:rPr>
              <a:t>h</a:t>
            </a:r>
            <a:r>
              <a:rPr sz="2200" i="1" spc="-15" dirty="0">
                <a:latin typeface="Arial"/>
                <a:cs typeface="Arial"/>
              </a:rPr>
              <a:t>ã</a:t>
            </a:r>
            <a:r>
              <a:rPr sz="2200" i="1" spc="40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às</a:t>
            </a:r>
            <a:r>
              <a:rPr sz="2200" i="1" spc="-5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09:00</a:t>
            </a:r>
            <a:r>
              <a:rPr sz="2200" i="1" spc="15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horas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D7C4401-5D30-6683-FDE8-FF74DD3B00D1}"/>
              </a:ext>
            </a:extLst>
          </p:cNvPr>
          <p:cNvSpPr txBox="1"/>
          <p:nvPr/>
        </p:nvSpPr>
        <p:spPr>
          <a:xfrm>
            <a:off x="4346575" y="5368925"/>
            <a:ext cx="3079750" cy="344488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200" spc="-25" dirty="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r>
              <a:rPr sz="22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Arial"/>
                <a:cs typeface="Arial"/>
              </a:rPr>
              <a:t>Se</a:t>
            </a:r>
            <a:r>
              <a:rPr sz="2200" i="1" spc="-10" dirty="0">
                <a:latin typeface="Arial"/>
                <a:cs typeface="Arial"/>
              </a:rPr>
              <a:t>xta-fe</a:t>
            </a:r>
            <a:r>
              <a:rPr sz="2200" i="1" dirty="0">
                <a:latin typeface="Arial"/>
                <a:cs typeface="Arial"/>
              </a:rPr>
              <a:t>i</a:t>
            </a:r>
            <a:r>
              <a:rPr sz="2200" i="1" spc="-10" dirty="0">
                <a:latin typeface="Arial"/>
                <a:cs typeface="Arial"/>
              </a:rPr>
              <a:t>ra</a:t>
            </a:r>
            <a:r>
              <a:rPr sz="2200" i="1" spc="20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de </a:t>
            </a:r>
            <a:r>
              <a:rPr sz="2200" i="1" spc="-40" dirty="0">
                <a:latin typeface="Arial"/>
                <a:cs typeface="Arial"/>
              </a:rPr>
              <a:t>m</a:t>
            </a:r>
            <a:r>
              <a:rPr sz="2200" i="1" spc="-15" dirty="0">
                <a:latin typeface="Arial"/>
                <a:cs typeface="Arial"/>
              </a:rPr>
              <a:t>an</a:t>
            </a:r>
            <a:r>
              <a:rPr sz="2200" i="1" spc="-10" dirty="0">
                <a:latin typeface="Arial"/>
                <a:cs typeface="Arial"/>
              </a:rPr>
              <a:t>h</a:t>
            </a:r>
            <a:r>
              <a:rPr sz="2200" i="1" spc="-15" dirty="0">
                <a:latin typeface="Arial"/>
                <a:cs typeface="Arial"/>
              </a:rPr>
              <a:t>ã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CCD7DF0F-88A4-B118-8035-8F28F1988ACB}"/>
              </a:ext>
            </a:extLst>
          </p:cNvPr>
          <p:cNvSpPr txBox="1"/>
          <p:nvPr/>
        </p:nvSpPr>
        <p:spPr>
          <a:xfrm>
            <a:off x="647411" y="387415"/>
            <a:ext cx="8242300" cy="929346"/>
          </a:xfrm>
          <a:prstGeom prst="rect">
            <a:avLst/>
          </a:prstGeom>
        </p:spPr>
        <p:txBody>
          <a:bodyPr lIns="0" tIns="0" rIns="0" bIns="0"/>
          <a:lstStyle/>
          <a:p>
            <a:pPr marL="45465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465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Planeamento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para o Sucesso</a:t>
            </a:r>
          </a:p>
          <a:p>
            <a:pPr>
              <a:lnSpc>
                <a:spcPts val="1000"/>
              </a:lnSpc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00"/>
              </a:lnSpc>
              <a:spcBef>
                <a:spcPts val="87"/>
              </a:spcBef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defRPr/>
            </a:pPr>
            <a:r>
              <a:rPr lang="pt-PT" sz="2400" b="1" u="heavy" spc="-2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>
            <a:extLst>
              <a:ext uri="{FF2B5EF4-FFF2-40B4-BE49-F238E27FC236}">
                <a16:creationId xmlns:a16="http://schemas.microsoft.com/office/drawing/2014/main" id="{BD013327-7DC8-DFBD-4945-C6E721F219F4}"/>
              </a:ext>
            </a:extLst>
          </p:cNvPr>
          <p:cNvSpPr>
            <a:spLocks/>
          </p:cNvSpPr>
          <p:nvPr/>
        </p:nvSpPr>
        <p:spPr bwMode="auto">
          <a:xfrm>
            <a:off x="2760663" y="6091238"/>
            <a:ext cx="5891212" cy="722312"/>
          </a:xfrm>
          <a:custGeom>
            <a:avLst/>
            <a:gdLst>
              <a:gd name="T0" fmla="*/ 0 w 5891784"/>
              <a:gd name="T1" fmla="*/ 722184 h 722376"/>
              <a:gd name="T2" fmla="*/ 5890068 w 5891784"/>
              <a:gd name="T3" fmla="*/ 722184 h 722376"/>
              <a:gd name="T4" fmla="*/ 5890068 w 5891784"/>
              <a:gd name="T5" fmla="*/ 0 h 722376"/>
              <a:gd name="T6" fmla="*/ 0 w 5891784"/>
              <a:gd name="T7" fmla="*/ 0 h 722376"/>
              <a:gd name="T8" fmla="*/ 0 w 5891784"/>
              <a:gd name="T9" fmla="*/ 722184 h 7223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891784" h="722376">
                <a:moveTo>
                  <a:pt x="0" y="722376"/>
                </a:moveTo>
                <a:lnTo>
                  <a:pt x="5891784" y="722376"/>
                </a:lnTo>
                <a:lnTo>
                  <a:pt x="5891784" y="0"/>
                </a:lnTo>
                <a:lnTo>
                  <a:pt x="0" y="0"/>
                </a:lnTo>
                <a:lnTo>
                  <a:pt x="0" y="7223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pt-PT"/>
          </a:p>
        </p:txBody>
      </p:sp>
      <p:sp>
        <p:nvSpPr>
          <p:cNvPr id="15363" name="object 3">
            <a:extLst>
              <a:ext uri="{FF2B5EF4-FFF2-40B4-BE49-F238E27FC236}">
                <a16:creationId xmlns:a16="http://schemas.microsoft.com/office/drawing/2014/main" id="{D229433E-B4C0-B39E-FCB3-0E7B3873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1" y="0"/>
            <a:ext cx="1254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endParaRPr lang="pt-PT" altLang="pt-PT" sz="1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1400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endParaRPr lang="pt-PT" altLang="pt-PT" sz="1400">
              <a:latin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41BAEA9-0FD9-7337-F662-4FD024DCA475}"/>
              </a:ext>
            </a:extLst>
          </p:cNvPr>
          <p:cNvSpPr txBox="1"/>
          <p:nvPr/>
        </p:nvSpPr>
        <p:spPr>
          <a:xfrm>
            <a:off x="579615" y="1484785"/>
            <a:ext cx="8242300" cy="642143"/>
          </a:xfrm>
          <a:prstGeom prst="rect">
            <a:avLst/>
          </a:prstGeom>
        </p:spPr>
        <p:txBody>
          <a:bodyPr lIns="0" tIns="0" rIns="0" bIns="0"/>
          <a:lstStyle/>
          <a:p>
            <a:pPr marL="454659">
              <a:defRPr/>
            </a:pPr>
            <a:r>
              <a:rPr sz="2400" b="1" u="heavy" spc="-15" dirty="0">
                <a:latin typeface="Calibri" panose="020F0502020204030204" pitchFamily="34" charset="0"/>
                <a:cs typeface="Calibri" panose="020F0502020204030204" pitchFamily="34" charset="0"/>
              </a:rPr>
              <a:t>Lis</a:t>
            </a:r>
            <a:r>
              <a:rPr sz="2400" b="1" u="heavy" spc="-5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sz="2400" b="1" u="heavy" spc="-2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2400" b="1" u="heavy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heavy" spc="-25" dirty="0">
                <a:latin typeface="Calibri" panose="020F0502020204030204" pitchFamily="34" charset="0"/>
                <a:cs typeface="Calibri" panose="020F0502020204030204" pitchFamily="34" charset="0"/>
              </a:rPr>
              <a:t>dos</a:t>
            </a:r>
            <a:r>
              <a:rPr sz="2400" b="1" u="heavy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heavy" spc="-15" dirty="0">
                <a:latin typeface="Calibri" panose="020F0502020204030204" pitchFamily="34" charset="0"/>
                <a:cs typeface="Calibri" panose="020F0502020204030204" pitchFamily="34" charset="0"/>
              </a:rPr>
              <a:t>Afa</a:t>
            </a:r>
            <a:r>
              <a:rPr sz="2400" b="1" u="heavy" spc="-5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sz="2400" b="1" u="heavy" spc="-2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b="1" u="heavy" spc="-1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2400" b="1" u="heavy" spc="-20" dirty="0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sz="2400" b="1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24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sz="2400" spc="-20" dirty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sz="2400" spc="-15" dirty="0">
                <a:latin typeface="Calibri" panose="020F0502020204030204" pitchFamily="34" charset="0"/>
                <a:cs typeface="Calibri" panose="020F0502020204030204" pitchFamily="34" charset="0"/>
              </a:rPr>
              <a:t>plo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5" name="object 5">
            <a:extLst>
              <a:ext uri="{FF2B5EF4-FFF2-40B4-BE49-F238E27FC236}">
                <a16:creationId xmlns:a16="http://schemas.microsoft.com/office/drawing/2014/main" id="{96AF41C6-36B6-DB75-F6E7-5531F7414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043114"/>
            <a:ext cx="1995488" cy="777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3B76195-DB07-706E-4975-B95536EA5195}"/>
              </a:ext>
            </a:extLst>
          </p:cNvPr>
          <p:cNvSpPr txBox="1"/>
          <p:nvPr/>
        </p:nvSpPr>
        <p:spPr>
          <a:xfrm>
            <a:off x="2584451" y="2325688"/>
            <a:ext cx="735013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000" spc="-220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arefa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367" name="object 7">
            <a:extLst>
              <a:ext uri="{FF2B5EF4-FFF2-40B4-BE49-F238E27FC236}">
                <a16:creationId xmlns:a16="http://schemas.microsoft.com/office/drawing/2014/main" id="{2F73F9B8-B70C-31C2-3CCD-847735EB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3109914"/>
            <a:ext cx="1995488" cy="776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15368" name="object 8">
            <a:extLst>
              <a:ext uri="{FF2B5EF4-FFF2-40B4-BE49-F238E27FC236}">
                <a16:creationId xmlns:a16="http://schemas.microsoft.com/office/drawing/2014/main" id="{9C08962F-35EF-5752-5BA4-4934C7BF9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3392488"/>
            <a:ext cx="11874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pt-PT" sz="2000">
                <a:solidFill>
                  <a:srgbClr val="000099"/>
                </a:solidFill>
                <a:latin typeface="Arial" panose="020B0604020202020204" pitchFamily="34" charset="0"/>
              </a:rPr>
              <a:t>Prioridade</a:t>
            </a:r>
            <a:endParaRPr lang="pt-PT" altLang="pt-PT" sz="2000">
              <a:latin typeface="Arial" panose="020B0604020202020204" pitchFamily="34" charset="0"/>
            </a:endParaRPr>
          </a:p>
        </p:txBody>
      </p:sp>
      <p:sp>
        <p:nvSpPr>
          <p:cNvPr id="15369" name="object 9">
            <a:extLst>
              <a:ext uri="{FF2B5EF4-FFF2-40B4-BE49-F238E27FC236}">
                <a16:creationId xmlns:a16="http://schemas.microsoft.com/office/drawing/2014/main" id="{003AAB6D-DEEB-9544-F835-15EECC007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4176714"/>
            <a:ext cx="1995488" cy="776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A5667DD-7162-F321-2773-7BFFB36ACF46}"/>
              </a:ext>
            </a:extLst>
          </p:cNvPr>
          <p:cNvSpPr txBox="1"/>
          <p:nvPr/>
        </p:nvSpPr>
        <p:spPr>
          <a:xfrm>
            <a:off x="2635251" y="4459288"/>
            <a:ext cx="633413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í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cio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371" name="object 11">
            <a:extLst>
              <a:ext uri="{FF2B5EF4-FFF2-40B4-BE49-F238E27FC236}">
                <a16:creationId xmlns:a16="http://schemas.microsoft.com/office/drawing/2014/main" id="{6B84BED9-0FC2-5AF2-5253-00E16B5B8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5243514"/>
            <a:ext cx="1995488" cy="7762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PT" altLang="pt-PT" sz="160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ACF3F5D-703C-32D0-5F84-43537CD5066A}"/>
              </a:ext>
            </a:extLst>
          </p:cNvPr>
          <p:cNvSpPr txBox="1"/>
          <p:nvPr/>
        </p:nvSpPr>
        <p:spPr>
          <a:xfrm>
            <a:off x="2198689" y="5526088"/>
            <a:ext cx="1508125" cy="315912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Fim</a:t>
            </a:r>
            <a:r>
              <a:rPr sz="20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do</a:t>
            </a:r>
            <a:r>
              <a:rPr sz="20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pra</a:t>
            </a:r>
            <a:r>
              <a:rPr sz="2000" spc="5" dirty="0">
                <a:solidFill>
                  <a:srgbClr val="000099"/>
                </a:solidFill>
                <a:latin typeface="Arial"/>
                <a:cs typeface="Arial"/>
              </a:rPr>
              <a:t>z</a:t>
            </a: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AD2C86B-9A69-8935-FC29-CE737F00EADD}"/>
              </a:ext>
            </a:extLst>
          </p:cNvPr>
          <p:cNvSpPr txBox="1"/>
          <p:nvPr/>
        </p:nvSpPr>
        <p:spPr>
          <a:xfrm>
            <a:off x="4346576" y="2171701"/>
            <a:ext cx="5688013" cy="3460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200" spc="-25" dirty="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r>
              <a:rPr sz="22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Arial"/>
                <a:cs typeface="Arial"/>
              </a:rPr>
              <a:t>En</a:t>
            </a:r>
            <a:r>
              <a:rPr sz="2200" i="1" spc="-10" dirty="0">
                <a:latin typeface="Arial"/>
                <a:cs typeface="Arial"/>
              </a:rPr>
              <a:t>viar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o </a:t>
            </a:r>
            <a:r>
              <a:rPr sz="2200" i="1" spc="-10" dirty="0">
                <a:latin typeface="Arial"/>
                <a:cs typeface="Arial"/>
              </a:rPr>
              <a:t>re</a:t>
            </a:r>
            <a:r>
              <a:rPr sz="2200" i="1" dirty="0">
                <a:latin typeface="Arial"/>
                <a:cs typeface="Arial"/>
              </a:rPr>
              <a:t>l</a:t>
            </a:r>
            <a:r>
              <a:rPr sz="2200" i="1" spc="-10" dirty="0">
                <a:latin typeface="Arial"/>
                <a:cs typeface="Arial"/>
              </a:rPr>
              <a:t>atório</a:t>
            </a:r>
            <a:r>
              <a:rPr sz="2200" i="1" spc="25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para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o </a:t>
            </a:r>
            <a:r>
              <a:rPr sz="2200" i="1" spc="-10" dirty="0">
                <a:latin typeface="Arial"/>
                <a:cs typeface="Arial"/>
              </a:rPr>
              <a:t>c</a:t>
            </a:r>
            <a:r>
              <a:rPr sz="2200" i="1" spc="-5" dirty="0">
                <a:latin typeface="Arial"/>
                <a:cs typeface="Arial"/>
              </a:rPr>
              <a:t>l</a:t>
            </a:r>
            <a:r>
              <a:rPr sz="2200" i="1" dirty="0">
                <a:latin typeface="Arial"/>
                <a:cs typeface="Arial"/>
              </a:rPr>
              <a:t>i</a:t>
            </a:r>
            <a:r>
              <a:rPr sz="2200" i="1" spc="-15" dirty="0">
                <a:latin typeface="Arial"/>
                <a:cs typeface="Arial"/>
              </a:rPr>
              <a:t>e</a:t>
            </a:r>
            <a:r>
              <a:rPr sz="2200" i="1" spc="-10" dirty="0">
                <a:latin typeface="Arial"/>
                <a:cs typeface="Arial"/>
              </a:rPr>
              <a:t>nte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por c</a:t>
            </a:r>
            <a:r>
              <a:rPr sz="2200" i="1" spc="-10" dirty="0">
                <a:latin typeface="Arial"/>
                <a:cs typeface="Arial"/>
              </a:rPr>
              <a:t>orre</a:t>
            </a:r>
            <a:r>
              <a:rPr sz="2200" i="1" dirty="0">
                <a:latin typeface="Arial"/>
                <a:cs typeface="Arial"/>
              </a:rPr>
              <a:t>i</a:t>
            </a:r>
            <a:r>
              <a:rPr sz="2200" i="1" spc="-15" dirty="0">
                <a:latin typeface="Arial"/>
                <a:cs typeface="Arial"/>
              </a:rPr>
              <a:t>o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6E36E86E-2E5D-F64A-5652-DE06B44765D2}"/>
              </a:ext>
            </a:extLst>
          </p:cNvPr>
          <p:cNvSpPr txBox="1"/>
          <p:nvPr/>
        </p:nvSpPr>
        <p:spPr>
          <a:xfrm>
            <a:off x="4346576" y="3233739"/>
            <a:ext cx="1463675" cy="3460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200" spc="-25" dirty="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r>
              <a:rPr sz="2200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i="1" spc="-15" dirty="0">
                <a:latin typeface="Arial"/>
                <a:cs typeface="Arial"/>
              </a:rPr>
              <a:t>Elevada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587050C-E189-48A6-D2E0-7BE006726A69}"/>
              </a:ext>
            </a:extLst>
          </p:cNvPr>
          <p:cNvSpPr txBox="1"/>
          <p:nvPr/>
        </p:nvSpPr>
        <p:spPr>
          <a:xfrm>
            <a:off x="4346576" y="4305301"/>
            <a:ext cx="2244725" cy="3460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200" spc="-25" dirty="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r>
              <a:rPr sz="2200" spc="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i="1" spc="-10" dirty="0">
                <a:latin typeface="Arial"/>
                <a:cs typeface="Arial"/>
              </a:rPr>
              <a:t>I</a:t>
            </a:r>
            <a:r>
              <a:rPr sz="2200" i="1" spc="-40" dirty="0">
                <a:latin typeface="Arial"/>
                <a:cs typeface="Arial"/>
              </a:rPr>
              <a:t>m</a:t>
            </a:r>
            <a:r>
              <a:rPr sz="2200" i="1" spc="-15" dirty="0">
                <a:latin typeface="Arial"/>
                <a:cs typeface="Arial"/>
              </a:rPr>
              <a:t>ed</a:t>
            </a:r>
            <a:r>
              <a:rPr sz="2200" i="1" dirty="0">
                <a:latin typeface="Arial"/>
                <a:cs typeface="Arial"/>
              </a:rPr>
              <a:t>i</a:t>
            </a:r>
            <a:r>
              <a:rPr sz="2200" i="1" spc="-15" dirty="0">
                <a:latin typeface="Arial"/>
                <a:cs typeface="Arial"/>
              </a:rPr>
              <a:t>ata</a:t>
            </a:r>
            <a:r>
              <a:rPr sz="2200" i="1" spc="-40" dirty="0">
                <a:latin typeface="Arial"/>
                <a:cs typeface="Arial"/>
              </a:rPr>
              <a:t>m</a:t>
            </a:r>
            <a:r>
              <a:rPr sz="2200" i="1" spc="-15" dirty="0">
                <a:latin typeface="Arial"/>
                <a:cs typeface="Arial"/>
              </a:rPr>
              <a:t>ente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33D4B351-0C95-9058-563F-581E97BE8140}"/>
              </a:ext>
            </a:extLst>
          </p:cNvPr>
          <p:cNvSpPr txBox="1"/>
          <p:nvPr/>
        </p:nvSpPr>
        <p:spPr>
          <a:xfrm>
            <a:off x="4346575" y="5372101"/>
            <a:ext cx="2751138" cy="346075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200" spc="-25" dirty="0">
                <a:solidFill>
                  <a:srgbClr val="FFFF00"/>
                </a:solidFill>
                <a:latin typeface="Wingdings"/>
                <a:cs typeface="Wingdings"/>
              </a:rPr>
              <a:t></a:t>
            </a:r>
            <a:r>
              <a:rPr sz="22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i="1" spc="-15" dirty="0">
                <a:latin typeface="Arial"/>
                <a:cs typeface="Arial"/>
              </a:rPr>
              <a:t>A</a:t>
            </a:r>
            <a:r>
              <a:rPr sz="2200" i="1" spc="-40" dirty="0">
                <a:latin typeface="Arial"/>
                <a:cs typeface="Arial"/>
              </a:rPr>
              <a:t>m</a:t>
            </a:r>
            <a:r>
              <a:rPr sz="2200" i="1" spc="-15" dirty="0">
                <a:latin typeface="Arial"/>
                <a:cs typeface="Arial"/>
              </a:rPr>
              <a:t>an</a:t>
            </a:r>
            <a:r>
              <a:rPr sz="2200" i="1" spc="-10" dirty="0">
                <a:latin typeface="Arial"/>
                <a:cs typeface="Arial"/>
              </a:rPr>
              <a:t>h</a:t>
            </a:r>
            <a:r>
              <a:rPr sz="2200" i="1" spc="-15" dirty="0">
                <a:latin typeface="Arial"/>
                <a:cs typeface="Arial"/>
              </a:rPr>
              <a:t>ã</a:t>
            </a:r>
            <a:r>
              <a:rPr sz="2200" i="1" spc="40" dirty="0">
                <a:latin typeface="Arial"/>
                <a:cs typeface="Arial"/>
              </a:rPr>
              <a:t> </a:t>
            </a:r>
            <a:r>
              <a:rPr sz="2200" i="1" spc="-15" dirty="0">
                <a:latin typeface="Arial"/>
                <a:cs typeface="Arial"/>
              </a:rPr>
              <a:t>de</a:t>
            </a:r>
            <a:r>
              <a:rPr sz="2200" i="1" spc="5" dirty="0">
                <a:latin typeface="Arial"/>
                <a:cs typeface="Arial"/>
              </a:rPr>
              <a:t> </a:t>
            </a:r>
            <a:r>
              <a:rPr sz="2200" i="1" spc="-40" dirty="0">
                <a:latin typeface="Arial"/>
                <a:cs typeface="Arial"/>
              </a:rPr>
              <a:t>m</a:t>
            </a:r>
            <a:r>
              <a:rPr sz="2200" i="1" spc="-15" dirty="0">
                <a:latin typeface="Arial"/>
                <a:cs typeface="Arial"/>
              </a:rPr>
              <a:t>an</a:t>
            </a:r>
            <a:r>
              <a:rPr sz="2200" i="1" spc="-10" dirty="0">
                <a:latin typeface="Arial"/>
                <a:cs typeface="Arial"/>
              </a:rPr>
              <a:t>h</a:t>
            </a:r>
            <a:r>
              <a:rPr sz="2200" i="1" spc="-15" dirty="0">
                <a:latin typeface="Arial"/>
                <a:cs typeface="Arial"/>
              </a:rPr>
              <a:t>ã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1331396B-DFAA-3B45-9FBE-47C0ABCE39BB}"/>
              </a:ext>
            </a:extLst>
          </p:cNvPr>
          <p:cNvSpPr txBox="1"/>
          <p:nvPr/>
        </p:nvSpPr>
        <p:spPr>
          <a:xfrm>
            <a:off x="647411" y="387415"/>
            <a:ext cx="8242300" cy="929346"/>
          </a:xfrm>
          <a:prstGeom prst="rect">
            <a:avLst/>
          </a:prstGeom>
        </p:spPr>
        <p:txBody>
          <a:bodyPr lIns="0" tIns="0" rIns="0" bIns="0"/>
          <a:lstStyle/>
          <a:p>
            <a:pPr marL="45465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pt-P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4659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Planeamento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para o Sucesso</a:t>
            </a:r>
          </a:p>
          <a:p>
            <a:pPr>
              <a:lnSpc>
                <a:spcPts val="1000"/>
              </a:lnSpc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00"/>
              </a:lnSpc>
              <a:spcBef>
                <a:spcPts val="87"/>
              </a:spcBef>
              <a:defRPr/>
            </a:pP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00"/>
              </a:lnSpc>
              <a:spcBef>
                <a:spcPts val="87"/>
              </a:spcBef>
              <a:defRPr/>
            </a:pPr>
            <a:endParaRPr lang="pt-P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300"/>
              </a:lnSpc>
              <a:spcBef>
                <a:spcPts val="87"/>
              </a:spcBef>
              <a:defRPr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defRPr/>
            </a:pPr>
            <a:r>
              <a:rPr lang="pt-PT" sz="2400" b="1" u="heavy" spc="-2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adémico – Literatur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1064_TF03431380_Win32" id="{5D20ADF2-F60E-4F06-BCAB-AF0C13A05759}" vid="{5E7D9355-B8B7-47AF-9953-667AD40F0B4A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académica, design de riscas e fitas (ecrã panorâmico)</Template>
  <TotalTime>241</TotalTime>
  <Words>2339</Words>
  <Application>Microsoft Office PowerPoint</Application>
  <PresentationFormat>Ecrã Panorâmico</PresentationFormat>
  <Paragraphs>441</Paragraphs>
  <Slides>52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52</vt:i4>
      </vt:variant>
    </vt:vector>
  </HeadingPairs>
  <TitlesOfParts>
    <vt:vector size="63" baseType="lpstr">
      <vt:lpstr>Arial</vt:lpstr>
      <vt:lpstr>Arial Black</vt:lpstr>
      <vt:lpstr>Calibri</vt:lpstr>
      <vt:lpstr>Courier New</vt:lpstr>
      <vt:lpstr>Euphemia</vt:lpstr>
      <vt:lpstr>Euphemia (corpo)</vt:lpstr>
      <vt:lpstr>Plantagenet Cherokee</vt:lpstr>
      <vt:lpstr>Times New Roman</vt:lpstr>
      <vt:lpstr>Verdana</vt:lpstr>
      <vt:lpstr>Wingdings</vt:lpstr>
      <vt:lpstr>Académico – Literatura 16x9</vt:lpstr>
      <vt:lpstr>Técnicas de gestão do TempO</vt:lpstr>
      <vt:lpstr>Apresentação do PowerPoint</vt:lpstr>
      <vt:lpstr>Apresentação do PowerPoint</vt:lpstr>
      <vt:lpstr>Apresentação do PowerPoint</vt:lpstr>
      <vt:lpstr>Apresentação do PowerPoint</vt:lpstr>
      <vt:lpstr>Ao fazer seu plano diário, não se esqueça de: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Técnicas de gestão do Tempo </vt:lpstr>
      <vt:lpstr>Técnicas de gestão do Tempo </vt:lpstr>
      <vt:lpstr>Técnicas de gestão do Tempo </vt:lpstr>
      <vt:lpstr>Técnicas de gestão do Tempo </vt:lpstr>
      <vt:lpstr>Apresentação do PowerPoint</vt:lpstr>
      <vt:lpstr>Apresentação do PowerPoint</vt:lpstr>
      <vt:lpstr>Apresentação do PowerPoint</vt:lpstr>
      <vt:lpstr>Apresentação do PowerPoint</vt:lpstr>
      <vt:lpstr>Boas e más reuniões…</vt:lpstr>
      <vt:lpstr>Apresentação do PowerPoint</vt:lpstr>
      <vt:lpstr>Reuniões eficazes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Controlar comportamentos</vt:lpstr>
      <vt:lpstr>Controlar comportamentos</vt:lpstr>
      <vt:lpstr>Controlar comportamentos</vt:lpstr>
      <vt:lpstr>Controlar comportamentos</vt:lpstr>
      <vt:lpstr>Divulgar o plano da reunião</vt:lpstr>
      <vt:lpstr>Divulgar o plano da reunião</vt:lpstr>
      <vt:lpstr>Coordenar a reunião</vt:lpstr>
      <vt:lpstr>Regras para garantir o sucesso</vt:lpstr>
      <vt:lpstr>Apresentação do PowerPoint</vt:lpstr>
      <vt:lpstr>Apresentação do PowerPoint</vt:lpstr>
      <vt:lpstr>Pontos-chave</vt:lpstr>
      <vt:lpstr>   Criar registos escritos efetivos e operacionalizáveis</vt:lpstr>
      <vt:lpstr>Apresentação do PowerPoint</vt:lpstr>
      <vt:lpstr>5 Minutos de Revisão</vt:lpstr>
      <vt:lpstr>Apresentação do PowerPoint</vt:lpstr>
      <vt:lpstr>Apresentação do PowerPoint</vt:lpstr>
      <vt:lpstr>Apresentação do PowerPoint</vt:lpstr>
      <vt:lpstr>Apresentação do PowerPoint</vt:lpstr>
      <vt:lpstr>Técnicas de Gestão do Tempo</vt:lpstr>
      <vt:lpstr>Qual o valor do Tempo para si?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gestão do TempO</dc:title>
  <dc:creator>Pedro Manuel Frias Vicente de Oliveira</dc:creator>
  <cp:lastModifiedBy>Pedro Manuel Frias Vicente de Oliveira</cp:lastModifiedBy>
  <cp:revision>3</cp:revision>
  <dcterms:created xsi:type="dcterms:W3CDTF">2023-11-01T16:34:42Z</dcterms:created>
  <dcterms:modified xsi:type="dcterms:W3CDTF">2023-11-01T20:35:56Z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