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C4D3E-430A-45A6-8153-C977E54373B2}" type="datetimeFigureOut">
              <a:rPr lang="pt-PT" smtClean="0"/>
              <a:t>13/10/2022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FED35-5706-40C8-B677-DD1A93DEFDC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44459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C4D3E-430A-45A6-8153-C977E54373B2}" type="datetimeFigureOut">
              <a:rPr lang="pt-PT" smtClean="0"/>
              <a:t>13/10/2022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FED35-5706-40C8-B677-DD1A93DEFDC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34202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C4D3E-430A-45A6-8153-C977E54373B2}" type="datetimeFigureOut">
              <a:rPr lang="pt-PT" smtClean="0"/>
              <a:t>13/10/2022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FED35-5706-40C8-B677-DD1A93DEFDC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52223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C4D3E-430A-45A6-8153-C977E54373B2}" type="datetimeFigureOut">
              <a:rPr lang="pt-PT" smtClean="0"/>
              <a:t>13/10/2022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FED35-5706-40C8-B677-DD1A93DEFDC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24740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C4D3E-430A-45A6-8153-C977E54373B2}" type="datetimeFigureOut">
              <a:rPr lang="pt-PT" smtClean="0"/>
              <a:t>13/10/2022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FED35-5706-40C8-B677-DD1A93DEFDC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43416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C4D3E-430A-45A6-8153-C977E54373B2}" type="datetimeFigureOut">
              <a:rPr lang="pt-PT" smtClean="0"/>
              <a:t>13/10/2022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FED35-5706-40C8-B677-DD1A93DEFDC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5531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C4D3E-430A-45A6-8153-C977E54373B2}" type="datetimeFigureOut">
              <a:rPr lang="pt-PT" smtClean="0"/>
              <a:t>13/10/2022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FED35-5706-40C8-B677-DD1A93DEFDC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28475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C4D3E-430A-45A6-8153-C977E54373B2}" type="datetimeFigureOut">
              <a:rPr lang="pt-PT" smtClean="0"/>
              <a:t>13/10/2022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FED35-5706-40C8-B677-DD1A93DEFDC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65454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C4D3E-430A-45A6-8153-C977E54373B2}" type="datetimeFigureOut">
              <a:rPr lang="pt-PT" smtClean="0"/>
              <a:t>13/10/2022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FED35-5706-40C8-B677-DD1A93DEFDC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24467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C4D3E-430A-45A6-8153-C977E54373B2}" type="datetimeFigureOut">
              <a:rPr lang="pt-PT" smtClean="0"/>
              <a:t>13/10/2022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FED35-5706-40C8-B677-DD1A93DEFDC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31125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C4D3E-430A-45A6-8153-C977E54373B2}" type="datetimeFigureOut">
              <a:rPr lang="pt-PT" smtClean="0"/>
              <a:t>13/10/2022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FED35-5706-40C8-B677-DD1A93DEFDC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95457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2C4D3E-430A-45A6-8153-C977E54373B2}" type="datetimeFigureOut">
              <a:rPr lang="pt-PT" smtClean="0"/>
              <a:t>13/10/2022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4FED35-5706-40C8-B677-DD1A93DEFDC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59058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639910" y="2976921"/>
            <a:ext cx="9144000" cy="2387600"/>
          </a:xfrm>
        </p:spPr>
        <p:txBody>
          <a:bodyPr/>
          <a:lstStyle/>
          <a:p>
            <a:r>
              <a:rPr lang="pt-PT" dirty="0" smtClean="0"/>
              <a:t>Os métodos e Técnicas de análise Geográfica</a:t>
            </a:r>
            <a:endParaRPr lang="pt-PT" dirty="0"/>
          </a:p>
        </p:txBody>
      </p:sp>
      <p:sp>
        <p:nvSpPr>
          <p:cNvPr id="4" name="CaixaDeTexto 3"/>
          <p:cNvSpPr txBox="1"/>
          <p:nvPr/>
        </p:nvSpPr>
        <p:spPr>
          <a:xfrm>
            <a:off x="1996225" y="522198"/>
            <a:ext cx="86717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400" dirty="0" smtClean="0"/>
              <a:t>Escola Superior de Educação de Santarém</a:t>
            </a:r>
          </a:p>
          <a:p>
            <a:pPr algn="ctr"/>
            <a:r>
              <a:rPr lang="pt-PT" sz="2400" dirty="0" smtClean="0"/>
              <a:t>Educação Básica </a:t>
            </a:r>
          </a:p>
          <a:p>
            <a:pPr algn="ctr"/>
            <a:r>
              <a:rPr lang="pt-PT" sz="2400" dirty="0" smtClean="0"/>
              <a:t>UC Geografia  - 3º ano</a:t>
            </a:r>
            <a:endParaRPr lang="pt-PT" sz="2400" dirty="0"/>
          </a:p>
        </p:txBody>
      </p:sp>
    </p:spTree>
    <p:extLst>
      <p:ext uri="{BB962C8B-B14F-4D97-AF65-F5344CB8AC3E}">
        <p14:creationId xmlns:p14="http://schemas.microsoft.com/office/powerpoint/2010/main" val="17814917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90943"/>
          </a:xfrm>
        </p:spPr>
        <p:txBody>
          <a:bodyPr>
            <a:normAutofit fontScale="90000"/>
          </a:bodyPr>
          <a:lstStyle/>
          <a:p>
            <a:r>
              <a:rPr lang="pt-PT" dirty="0" smtClean="0">
                <a:solidFill>
                  <a:srgbClr val="0070C0"/>
                </a:solidFill>
              </a:rPr>
              <a:t>Métodos em Geografia</a:t>
            </a:r>
            <a:endParaRPr lang="pt-PT" dirty="0">
              <a:solidFill>
                <a:srgbClr val="0070C0"/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838200" y="1326524"/>
            <a:ext cx="10515600" cy="4850439"/>
          </a:xfrm>
        </p:spPr>
        <p:txBody>
          <a:bodyPr>
            <a:normAutofit fontScale="55000" lnSpcReduction="20000"/>
          </a:bodyPr>
          <a:lstStyle/>
          <a:p>
            <a:r>
              <a:rPr lang="pt-PT" b="1" dirty="0" smtClean="0"/>
              <a:t>Métodos</a:t>
            </a:r>
            <a:r>
              <a:rPr lang="pt-PT" dirty="0" smtClean="0"/>
              <a:t> são os processos/formas/vias que permitem perceber e explicar os fenómenos. </a:t>
            </a:r>
          </a:p>
          <a:p>
            <a:pPr marL="0" indent="0">
              <a:buNone/>
            </a:pPr>
            <a:r>
              <a:rPr lang="pt-PT" dirty="0" smtClean="0"/>
              <a:t>    Em Geografia os métodos relacionam-se com a </a:t>
            </a:r>
            <a:r>
              <a:rPr lang="pt-PT" b="1" dirty="0" smtClean="0"/>
              <a:t>observação e recolha de dados</a:t>
            </a:r>
            <a:r>
              <a:rPr lang="pt-PT" dirty="0" smtClean="0"/>
              <a:t>.</a:t>
            </a:r>
          </a:p>
          <a:p>
            <a:pPr marL="0" indent="0">
              <a:buNone/>
            </a:pPr>
            <a:endParaRPr lang="pt-PT" dirty="0"/>
          </a:p>
          <a:p>
            <a:pPr marL="0" indent="0">
              <a:buNone/>
            </a:pPr>
            <a:r>
              <a:rPr lang="pt-PT" dirty="0" smtClean="0"/>
              <a:t> 1. </a:t>
            </a:r>
            <a:r>
              <a:rPr lang="pt-PT" b="1" dirty="0" smtClean="0"/>
              <a:t>Observação e recolha de dados</a:t>
            </a:r>
          </a:p>
          <a:p>
            <a:pPr marL="0" indent="0">
              <a:buNone/>
            </a:pPr>
            <a:r>
              <a:rPr lang="pt-PT" b="1" dirty="0" smtClean="0"/>
              <a:t>1.1-Direta ( no local)</a:t>
            </a:r>
          </a:p>
          <a:p>
            <a:pPr marL="0" indent="0">
              <a:buNone/>
            </a:pPr>
            <a:r>
              <a:rPr lang="pt-PT" dirty="0" smtClean="0"/>
              <a:t>1.1.1 Saídas de campo</a:t>
            </a:r>
          </a:p>
          <a:p>
            <a:pPr marL="0" indent="0">
              <a:buNone/>
            </a:pPr>
            <a:r>
              <a:rPr lang="pt-PT" dirty="0" smtClean="0"/>
              <a:t>1.1.2 Entrevistas</a:t>
            </a:r>
          </a:p>
          <a:p>
            <a:pPr marL="0" indent="0">
              <a:buNone/>
            </a:pPr>
            <a:r>
              <a:rPr lang="pt-PT" dirty="0" smtClean="0"/>
              <a:t>1.1.3 Inquéritos</a:t>
            </a:r>
          </a:p>
          <a:p>
            <a:pPr marL="0" indent="0">
              <a:buNone/>
            </a:pPr>
            <a:r>
              <a:rPr lang="pt-PT" dirty="0" smtClean="0"/>
              <a:t>1.1.3 Sondagens</a:t>
            </a:r>
          </a:p>
          <a:p>
            <a:pPr marL="0" indent="0">
              <a:buNone/>
            </a:pPr>
            <a:endParaRPr lang="pt-PT" dirty="0" smtClean="0"/>
          </a:p>
          <a:p>
            <a:pPr marL="0" indent="0">
              <a:buNone/>
            </a:pPr>
            <a:r>
              <a:rPr lang="pt-PT" b="1" dirty="0" smtClean="0"/>
              <a:t>1.2 Indireta ( em gabinete)</a:t>
            </a:r>
          </a:p>
          <a:p>
            <a:pPr marL="0" indent="0">
              <a:buNone/>
            </a:pPr>
            <a:r>
              <a:rPr lang="pt-PT" dirty="0" smtClean="0"/>
              <a:t>1.2.1 Fotos</a:t>
            </a:r>
          </a:p>
          <a:p>
            <a:pPr marL="0" indent="0">
              <a:buNone/>
            </a:pPr>
            <a:r>
              <a:rPr lang="pt-PT" dirty="0" smtClean="0"/>
              <a:t>1.2.2 Fotografias aéreas</a:t>
            </a:r>
          </a:p>
          <a:p>
            <a:pPr marL="0" indent="0">
              <a:buNone/>
            </a:pPr>
            <a:r>
              <a:rPr lang="pt-PT" dirty="0" smtClean="0"/>
              <a:t>1.2.3 Imagens de satélite</a:t>
            </a:r>
          </a:p>
          <a:p>
            <a:pPr marL="0" indent="0">
              <a:buNone/>
            </a:pPr>
            <a:r>
              <a:rPr lang="pt-PT" dirty="0" smtClean="0"/>
              <a:t>1.2.4 Livros </a:t>
            </a:r>
          </a:p>
          <a:p>
            <a:pPr marL="0" indent="0">
              <a:buNone/>
            </a:pPr>
            <a:r>
              <a:rPr lang="pt-PT" dirty="0" smtClean="0"/>
              <a:t>1.2.5 Publicações estatísticas</a:t>
            </a:r>
          </a:p>
          <a:p>
            <a:pPr marL="0" indent="0">
              <a:buNone/>
            </a:pPr>
            <a:endParaRPr lang="pt-PT" dirty="0" smtClean="0"/>
          </a:p>
          <a:p>
            <a:pPr marL="0" indent="0">
              <a:buNone/>
            </a:pPr>
            <a:endParaRPr lang="pt-PT" dirty="0" smtClean="0"/>
          </a:p>
          <a:p>
            <a:pPr marL="0" indent="0">
              <a:buNone/>
            </a:pPr>
            <a:endParaRPr lang="pt-PT" dirty="0" smtClean="0"/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0435743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38672"/>
          </a:xfrm>
        </p:spPr>
        <p:txBody>
          <a:bodyPr/>
          <a:lstStyle/>
          <a:p>
            <a:r>
              <a:rPr lang="pt-PT" dirty="0" smtClean="0">
                <a:solidFill>
                  <a:srgbClr val="0070C0"/>
                </a:solidFill>
              </a:rPr>
              <a:t>Técnicas em Geografia</a:t>
            </a:r>
            <a:endParaRPr lang="pt-PT" dirty="0">
              <a:solidFill>
                <a:srgbClr val="0070C0"/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838200" y="1596979"/>
            <a:ext cx="10515600" cy="4881093"/>
          </a:xfrm>
        </p:spPr>
        <p:txBody>
          <a:bodyPr>
            <a:normAutofit fontScale="55000" lnSpcReduction="20000"/>
          </a:bodyPr>
          <a:lstStyle/>
          <a:p>
            <a:r>
              <a:rPr lang="pt-PT" b="1" dirty="0" smtClean="0"/>
              <a:t>Técnicas</a:t>
            </a:r>
            <a:r>
              <a:rPr lang="pt-PT" dirty="0" smtClean="0"/>
              <a:t> procedimentos e ferramentas para concretizar uma tarefa.</a:t>
            </a:r>
          </a:p>
          <a:p>
            <a:pPr marL="0" indent="0">
              <a:buNone/>
            </a:pPr>
            <a:r>
              <a:rPr lang="pt-PT" dirty="0" smtClean="0"/>
              <a:t>As técnicas de análise Geográfica tem como finalidade a representação cartográfica e a representação gráfica de dados geográficos.</a:t>
            </a:r>
          </a:p>
          <a:p>
            <a:pPr marL="0" indent="0">
              <a:buNone/>
            </a:pPr>
            <a:endParaRPr lang="pt-PT" dirty="0" smtClean="0"/>
          </a:p>
          <a:p>
            <a:pPr marL="0" indent="0">
              <a:buNone/>
            </a:pPr>
            <a:r>
              <a:rPr lang="pt-PT" b="1" dirty="0" smtClean="0"/>
              <a:t>1-Representação cartográfica</a:t>
            </a:r>
          </a:p>
          <a:p>
            <a:pPr marL="0" indent="0">
              <a:buNone/>
            </a:pPr>
            <a:r>
              <a:rPr lang="pt-PT" dirty="0" smtClean="0"/>
              <a:t>1.1 Esboço cartográfico,</a:t>
            </a:r>
          </a:p>
          <a:p>
            <a:pPr marL="0" indent="0">
              <a:buNone/>
            </a:pPr>
            <a:r>
              <a:rPr lang="pt-PT" dirty="0" smtClean="0"/>
              <a:t>1.2 </a:t>
            </a:r>
            <a:r>
              <a:rPr lang="pt-PT" dirty="0"/>
              <a:t>M</a:t>
            </a:r>
            <a:r>
              <a:rPr lang="pt-PT" dirty="0" smtClean="0"/>
              <a:t>apa mental,</a:t>
            </a:r>
          </a:p>
          <a:p>
            <a:pPr marL="0" indent="0">
              <a:buNone/>
            </a:pPr>
            <a:r>
              <a:rPr lang="pt-PT" dirty="0" smtClean="0"/>
              <a:t>1.3 Mapas tradicionais</a:t>
            </a:r>
          </a:p>
          <a:p>
            <a:pPr marL="0" indent="0">
              <a:buNone/>
            </a:pPr>
            <a:r>
              <a:rPr lang="pt-PT" dirty="0" smtClean="0"/>
              <a:t>1.4 Mapas digitais</a:t>
            </a:r>
          </a:p>
          <a:p>
            <a:pPr marL="0" indent="0">
              <a:buNone/>
            </a:pPr>
            <a:r>
              <a:rPr lang="pt-PT" dirty="0" smtClean="0"/>
              <a:t>1.5 Mapas interativos</a:t>
            </a:r>
          </a:p>
          <a:p>
            <a:pPr marL="0" indent="0">
              <a:buNone/>
            </a:pPr>
            <a:r>
              <a:rPr lang="pt-PT" dirty="0" smtClean="0"/>
              <a:t>1.6 Modelos digitais (SIG- Sistemas de Informação Geográfica)</a:t>
            </a:r>
          </a:p>
          <a:p>
            <a:pPr marL="0" indent="0">
              <a:buNone/>
            </a:pPr>
            <a:endParaRPr lang="pt-PT" dirty="0" smtClean="0"/>
          </a:p>
          <a:p>
            <a:pPr marL="0" indent="0">
              <a:buNone/>
            </a:pPr>
            <a:r>
              <a:rPr lang="pt-PT" b="1" dirty="0" smtClean="0"/>
              <a:t>2- Representação gráfica</a:t>
            </a:r>
          </a:p>
          <a:p>
            <a:pPr marL="0" indent="0">
              <a:buNone/>
            </a:pPr>
            <a:r>
              <a:rPr lang="pt-PT" dirty="0" smtClean="0"/>
              <a:t>2.1 Histogramas</a:t>
            </a:r>
          </a:p>
          <a:p>
            <a:pPr marL="0" indent="0">
              <a:buNone/>
            </a:pPr>
            <a:r>
              <a:rPr lang="pt-PT" dirty="0" smtClean="0"/>
              <a:t>2.2 Sectogramas</a:t>
            </a:r>
          </a:p>
          <a:p>
            <a:pPr marL="0" indent="0">
              <a:buNone/>
            </a:pPr>
            <a:r>
              <a:rPr lang="pt-PT" dirty="0" smtClean="0"/>
              <a:t>2.3 Diagramas triangulares</a:t>
            </a:r>
          </a:p>
          <a:p>
            <a:pPr marL="0" indent="0">
              <a:buNone/>
            </a:pPr>
            <a:r>
              <a:rPr lang="pt-PT" dirty="0" smtClean="0"/>
              <a:t>2.4 Pirâmides etárias</a:t>
            </a:r>
          </a:p>
          <a:p>
            <a:pPr marL="0" indent="0">
              <a:buNone/>
            </a:pPr>
            <a:r>
              <a:rPr lang="pt-PT" dirty="0" smtClean="0"/>
              <a:t>2.5 Gráficos interativos</a:t>
            </a:r>
          </a:p>
          <a:p>
            <a:pPr marL="0" indent="0">
              <a:buNone/>
            </a:pPr>
            <a:endParaRPr lang="pt-PT" dirty="0" smtClean="0"/>
          </a:p>
          <a:p>
            <a:pPr marL="0" indent="0">
              <a:buNone/>
            </a:pPr>
            <a:endParaRPr lang="pt-PT" dirty="0"/>
          </a:p>
          <a:p>
            <a:pPr marL="0" indent="0">
              <a:buNone/>
            </a:pP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9362698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dirty="0" smtClean="0"/>
              <a:t>Trabalho autónomo</a:t>
            </a:r>
            <a:endParaRPr lang="pt-PT" b="1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PT" dirty="0" smtClean="0"/>
              <a:t>Cria um novo mapa no Google </a:t>
            </a:r>
            <a:r>
              <a:rPr lang="pt-PT" dirty="0" err="1" smtClean="0"/>
              <a:t>My</a:t>
            </a:r>
            <a:r>
              <a:rPr lang="pt-PT" dirty="0" smtClean="0"/>
              <a:t> </a:t>
            </a:r>
            <a:r>
              <a:rPr lang="pt-PT" dirty="0" err="1" smtClean="0"/>
              <a:t>Maps</a:t>
            </a:r>
            <a:r>
              <a:rPr lang="pt-PT" dirty="0"/>
              <a:t> </a:t>
            </a:r>
            <a:r>
              <a:rPr lang="pt-PT" dirty="0" smtClean="0"/>
              <a:t>com o título “Roteiro turístico em Portugal”. Na descrição insere alguma informação sobre o teu mapa.</a:t>
            </a:r>
          </a:p>
          <a:p>
            <a:r>
              <a:rPr lang="pt-PT" dirty="0" smtClean="0"/>
              <a:t>Terás que passar todas as capitais de distrito bem como por 4 concelhos nas Regiões Autónomas;</a:t>
            </a:r>
          </a:p>
          <a:p>
            <a:r>
              <a:rPr lang="pt-PT" dirty="0" smtClean="0"/>
              <a:t>Em cada local de paragem adiciona uma imagem ou vídeo bem como uma breve informação;</a:t>
            </a:r>
          </a:p>
          <a:p>
            <a:r>
              <a:rPr lang="pt-PT" dirty="0" smtClean="0"/>
              <a:t>Assinala o itinerário no mapa, desde o local de partida até à última paragem.</a:t>
            </a:r>
          </a:p>
          <a:p>
            <a:r>
              <a:rPr lang="pt-PT" dirty="0" smtClean="0"/>
              <a:t>Partilha o mapa com </a:t>
            </a:r>
            <a:r>
              <a:rPr lang="pt-PT" smtClean="0"/>
              <a:t>a professora.</a:t>
            </a:r>
            <a:endParaRPr lang="pt-PT" dirty="0" smtClean="0"/>
          </a:p>
          <a:p>
            <a:endParaRPr lang="pt-PT" dirty="0" smtClean="0"/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45878539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253</Words>
  <Application>Microsoft Office PowerPoint</Application>
  <PresentationFormat>Ecrã Panorâmico</PresentationFormat>
  <Paragraphs>48</Paragraphs>
  <Slides>4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do Office</vt:lpstr>
      <vt:lpstr>Os métodos e Técnicas de análise Geográfica</vt:lpstr>
      <vt:lpstr>Métodos em Geografia</vt:lpstr>
      <vt:lpstr>Técnicas em Geografia</vt:lpstr>
      <vt:lpstr>Trabalho autónomo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 métodos e Técnicas de análise Geográfica</dc:title>
  <dc:creator>Escola Digital 3</dc:creator>
  <cp:lastModifiedBy>Escola Digital 3</cp:lastModifiedBy>
  <cp:revision>12</cp:revision>
  <dcterms:created xsi:type="dcterms:W3CDTF">2022-10-13T07:19:54Z</dcterms:created>
  <dcterms:modified xsi:type="dcterms:W3CDTF">2022-10-13T08:46:51Z</dcterms:modified>
</cp:coreProperties>
</file>